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135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10ECC-AC5B-49AB-A034-9A8058FE697D}" type="datetimeFigureOut">
              <a:rPr lang="en-SG" smtClean="0"/>
              <a:t>8/6/2017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DB99-9162-48F3-9AC8-3A1AA2BFF9C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91151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10ECC-AC5B-49AB-A034-9A8058FE697D}" type="datetimeFigureOut">
              <a:rPr lang="en-SG" smtClean="0"/>
              <a:t>8/6/2017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DB99-9162-48F3-9AC8-3A1AA2BFF9C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91958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10ECC-AC5B-49AB-A034-9A8058FE697D}" type="datetimeFigureOut">
              <a:rPr lang="en-SG" smtClean="0"/>
              <a:t>8/6/2017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DB99-9162-48F3-9AC8-3A1AA2BFF9C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5238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10ECC-AC5B-49AB-A034-9A8058FE697D}" type="datetimeFigureOut">
              <a:rPr lang="en-SG" smtClean="0"/>
              <a:t>8/6/2017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DB99-9162-48F3-9AC8-3A1AA2BFF9C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125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10ECC-AC5B-49AB-A034-9A8058FE697D}" type="datetimeFigureOut">
              <a:rPr lang="en-SG" smtClean="0"/>
              <a:t>8/6/2017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DB99-9162-48F3-9AC8-3A1AA2BFF9C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65635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10ECC-AC5B-49AB-A034-9A8058FE697D}" type="datetimeFigureOut">
              <a:rPr lang="en-SG" smtClean="0"/>
              <a:t>8/6/2017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DB99-9162-48F3-9AC8-3A1AA2BFF9C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53561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10ECC-AC5B-49AB-A034-9A8058FE697D}" type="datetimeFigureOut">
              <a:rPr lang="en-SG" smtClean="0"/>
              <a:t>8/6/2017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DB99-9162-48F3-9AC8-3A1AA2BFF9C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1093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10ECC-AC5B-49AB-A034-9A8058FE697D}" type="datetimeFigureOut">
              <a:rPr lang="en-SG" smtClean="0"/>
              <a:t>8/6/2017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DB99-9162-48F3-9AC8-3A1AA2BFF9C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6933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10ECC-AC5B-49AB-A034-9A8058FE697D}" type="datetimeFigureOut">
              <a:rPr lang="en-SG" smtClean="0"/>
              <a:t>8/6/2017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DB99-9162-48F3-9AC8-3A1AA2BFF9C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46417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10ECC-AC5B-49AB-A034-9A8058FE697D}" type="datetimeFigureOut">
              <a:rPr lang="en-SG" smtClean="0"/>
              <a:t>8/6/2017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DB99-9162-48F3-9AC8-3A1AA2BFF9C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66180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10ECC-AC5B-49AB-A034-9A8058FE697D}" type="datetimeFigureOut">
              <a:rPr lang="en-SG" smtClean="0"/>
              <a:t>8/6/2017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DB99-9162-48F3-9AC8-3A1AA2BFF9C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47707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B10ECC-AC5B-49AB-A034-9A8058FE697D}" type="datetimeFigureOut">
              <a:rPr lang="en-SG" smtClean="0"/>
              <a:t>8/6/2017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21DB99-9162-48F3-9AC8-3A1AA2BFF9C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56574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043608" y="3295962"/>
            <a:ext cx="2106488" cy="353943"/>
          </a:xfrm>
          <a:prstGeom prst="rect">
            <a:avLst/>
          </a:prstGeom>
          <a:solidFill>
            <a:schemeClr val="accent5">
              <a:tint val="50000"/>
              <a:satMod val="30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u="sng" dirty="0" err="1"/>
              <a:t>i</a:t>
            </a:r>
            <a:r>
              <a:rPr lang="en-US" u="sng" dirty="0" err="1" smtClean="0"/>
              <a:t>nstance:Class</a:t>
            </a:r>
            <a:endParaRPr lang="en-US" b="1" u="sng" dirty="0" smtClean="0"/>
          </a:p>
        </p:txBody>
      </p:sp>
      <p:sp>
        <p:nvSpPr>
          <p:cNvPr id="10" name="Rectangle 9"/>
          <p:cNvSpPr/>
          <p:nvPr/>
        </p:nvSpPr>
        <p:spPr>
          <a:xfrm>
            <a:off x="3932555" y="3299486"/>
            <a:ext cx="1524000" cy="353943"/>
          </a:xfrm>
          <a:prstGeom prst="rect">
            <a:avLst/>
          </a:prstGeom>
          <a:solidFill>
            <a:schemeClr val="accent4">
              <a:tint val="50000"/>
              <a:satMod val="30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u="sng" dirty="0" err="1" smtClean="0"/>
              <a:t>Instance:Class</a:t>
            </a:r>
            <a:endParaRPr lang="en-US" dirty="0"/>
          </a:p>
        </p:txBody>
      </p:sp>
      <p:cxnSp>
        <p:nvCxnSpPr>
          <p:cNvPr id="11" name="Elbow Connector 10"/>
          <p:cNvCxnSpPr>
            <a:stCxn id="9" idx="3"/>
            <a:endCxn id="10" idx="1"/>
          </p:cNvCxnSpPr>
          <p:nvPr/>
        </p:nvCxnSpPr>
        <p:spPr>
          <a:xfrm>
            <a:off x="3150096" y="3472934"/>
            <a:ext cx="782459" cy="352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051304" y="3645024"/>
            <a:ext cx="2106488" cy="615553"/>
          </a:xfrm>
          <a:prstGeom prst="rect">
            <a:avLst/>
          </a:prstGeom>
          <a:solidFill>
            <a:schemeClr val="accent5">
              <a:tint val="50000"/>
              <a:satMod val="30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US" dirty="0" smtClean="0"/>
              <a:t>attribute1 = value</a:t>
            </a:r>
          </a:p>
          <a:p>
            <a:r>
              <a:rPr lang="en-US" dirty="0" smtClean="0"/>
              <a:t>attribute2 = value</a:t>
            </a:r>
          </a:p>
        </p:txBody>
      </p:sp>
    </p:spTree>
    <p:extLst>
      <p:ext uri="{BB962C8B-B14F-4D97-AF65-F5344CB8AC3E}">
        <p14:creationId xmlns:p14="http://schemas.microsoft.com/office/powerpoint/2010/main" val="7150223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8</Words>
  <Application>Microsoft Office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Rebekah Low</dc:creator>
  <cp:lastModifiedBy>Rebekah Low</cp:lastModifiedBy>
  <cp:revision>4</cp:revision>
  <dcterms:created xsi:type="dcterms:W3CDTF">2017-06-08T08:28:09Z</dcterms:created>
  <dcterms:modified xsi:type="dcterms:W3CDTF">2017-06-08T08:51:44Z</dcterms:modified>
</cp:coreProperties>
</file>