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0342" y="3288268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Lee:Professor</a:t>
            </a:r>
            <a:endParaRPr lang="en-US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031142" y="29718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Jean:Studen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15" name="Elbow Connector 14"/>
          <p:cNvCxnSpPr>
            <a:stCxn id="13" idx="3"/>
            <a:endCxn id="14" idx="1"/>
          </p:cNvCxnSpPr>
          <p:nvPr/>
        </p:nvCxnSpPr>
        <p:spPr>
          <a:xfrm flipV="1">
            <a:off x="2269142" y="3156466"/>
            <a:ext cx="762000" cy="31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0542" y="4750296"/>
            <a:ext cx="914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:Admin</a:t>
            </a:r>
            <a:endParaRPr lang="en-US" b="1" u="sng" dirty="0" smtClean="0"/>
          </a:p>
        </p:txBody>
      </p:sp>
      <p:cxnSp>
        <p:nvCxnSpPr>
          <p:cNvPr id="17" name="Elbow Connector 16"/>
          <p:cNvCxnSpPr>
            <a:stCxn id="13" idx="3"/>
            <a:endCxn id="20" idx="1"/>
          </p:cNvCxnSpPr>
          <p:nvPr/>
        </p:nvCxnSpPr>
        <p:spPr>
          <a:xfrm>
            <a:off x="2269142" y="3472934"/>
            <a:ext cx="762000" cy="216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1"/>
            <a:endCxn id="19" idx="1"/>
          </p:cNvCxnSpPr>
          <p:nvPr/>
        </p:nvCxnSpPr>
        <p:spPr>
          <a:xfrm rot="10800000">
            <a:off x="440342" y="4477762"/>
            <a:ext cx="1600200" cy="4572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0342" y="4293096"/>
            <a:ext cx="15240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:Professor</a:t>
            </a:r>
            <a:endParaRPr lang="en-US" b="1" u="sng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031142" y="3505200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Jon:Studen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31142" y="4293096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smtClean="0"/>
              <a:t>:Studen</a:t>
            </a:r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2" name="Elbow Connector 21"/>
          <p:cNvCxnSpPr>
            <a:stCxn id="16" idx="1"/>
            <a:endCxn id="13" idx="1"/>
          </p:cNvCxnSpPr>
          <p:nvPr/>
        </p:nvCxnSpPr>
        <p:spPr>
          <a:xfrm rot="10800000">
            <a:off x="440342" y="3472934"/>
            <a:ext cx="1600200" cy="1462028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3"/>
            <a:endCxn id="21" idx="1"/>
          </p:cNvCxnSpPr>
          <p:nvPr/>
        </p:nvCxnSpPr>
        <p:spPr>
          <a:xfrm>
            <a:off x="1964342" y="4477762"/>
            <a:ext cx="1066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6" idx="3"/>
            <a:endCxn id="21" idx="3"/>
          </p:cNvCxnSpPr>
          <p:nvPr/>
        </p:nvCxnSpPr>
        <p:spPr>
          <a:xfrm flipV="1">
            <a:off x="2954942" y="4477762"/>
            <a:ext cx="1600200" cy="457200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0" idx="3"/>
          </p:cNvCxnSpPr>
          <p:nvPr/>
        </p:nvCxnSpPr>
        <p:spPr>
          <a:xfrm flipV="1">
            <a:off x="2954942" y="3689866"/>
            <a:ext cx="1600200" cy="1245096"/>
          </a:xfrm>
          <a:prstGeom prst="bentConnector3">
            <a:avLst>
              <a:gd name="adj1" fmla="val 1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6" idx="3"/>
          </p:cNvCxnSpPr>
          <p:nvPr/>
        </p:nvCxnSpPr>
        <p:spPr>
          <a:xfrm flipH="1">
            <a:off x="2954942" y="3156466"/>
            <a:ext cx="1600200" cy="1778496"/>
          </a:xfrm>
          <a:prstGeom prst="bentConnector3">
            <a:avLst>
              <a:gd name="adj1" fmla="val -142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0342" y="3657600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name = “L. John”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2017-06-08T08:28:09Z</dcterms:created>
  <dcterms:modified xsi:type="dcterms:W3CDTF">2017-06-08T08:52:42Z</dcterms:modified>
</cp:coreProperties>
</file>