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115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195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523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2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563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356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109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933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641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618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770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10ECC-AC5B-49AB-A034-9A8058FE697D}" type="datetimeFigureOut">
              <a:rPr lang="en-SG" smtClean="0"/>
              <a:t>8/6/2017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1DB99-9162-48F3-9AC8-3A1AA2BFF9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65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0342" y="3288268"/>
            <a:ext cx="1828800" cy="369332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u="sng" dirty="0" err="1" smtClean="0"/>
              <a:t>Lee:Professor</a:t>
            </a:r>
            <a:endParaRPr lang="en-US" b="1" u="sng" dirty="0" smtClean="0"/>
          </a:p>
        </p:txBody>
      </p:sp>
      <p:sp>
        <p:nvSpPr>
          <p:cNvPr id="7" name="Rectangle 6"/>
          <p:cNvSpPr/>
          <p:nvPr/>
        </p:nvSpPr>
        <p:spPr>
          <a:xfrm>
            <a:off x="2483768" y="3288268"/>
            <a:ext cx="1524000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u="sng" dirty="0" err="1" smtClean="0"/>
              <a:t>Jon:Studen</a:t>
            </a:r>
            <a:r>
              <a:rPr lang="en-US" dirty="0" err="1" smtClean="0"/>
              <a:t>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0342" y="3657600"/>
            <a:ext cx="1828800" cy="369332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dirty="0" smtClean="0"/>
              <a:t>name = “L. John”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715022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3</cp:revision>
  <dcterms:created xsi:type="dcterms:W3CDTF">2017-06-08T08:28:09Z</dcterms:created>
  <dcterms:modified xsi:type="dcterms:W3CDTF">2017-06-08T08:40:37Z</dcterms:modified>
</cp:coreProperties>
</file>