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1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3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1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84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61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4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9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476456" y="2403065"/>
            <a:ext cx="3801445" cy="19564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H="1">
            <a:off x="5745839" y="2242301"/>
            <a:ext cx="0" cy="22492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5306656" y="1412776"/>
            <a:ext cx="852993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:Cell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2476454" y="2406563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 bwMode="auto">
          <a:xfrm>
            <a:off x="2476456" y="2403065"/>
            <a:ext cx="371831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alt           [mined cell]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367851" y="2874415"/>
            <a:ext cx="221128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5598626" y="2834219"/>
            <a:ext cx="269055" cy="3785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91915" y="3796836"/>
            <a:ext cx="221128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</p:cxnSp>
      <p:sp>
        <p:nvSpPr>
          <p:cNvPr id="60" name="Rectangle 59"/>
          <p:cNvSpPr/>
          <p:nvPr/>
        </p:nvSpPr>
        <p:spPr>
          <a:xfrm>
            <a:off x="5622690" y="3756640"/>
            <a:ext cx="269055" cy="3785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2476455" y="3316425"/>
            <a:ext cx="3765820" cy="58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532723" y="2803778"/>
            <a:ext cx="182880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0070C0"/>
                </a:solidFill>
              </a:rPr>
              <a:t>setMine</a:t>
            </a:r>
            <a:r>
              <a:rPr lang="en-US" sz="2400" i="1" dirty="0" smtClean="0">
                <a:solidFill>
                  <a:srgbClr val="0070C0"/>
                </a:solidFill>
              </a:rPr>
              <a:t>()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3332822" y="3789430"/>
            <a:ext cx="238693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>
                <a:solidFill>
                  <a:srgbClr val="0070C0"/>
                </a:solidFill>
              </a:rPr>
              <a:t>setMineCount</a:t>
            </a:r>
            <a:r>
              <a:rPr lang="en-US" sz="2000" i="1" dirty="0" smtClean="0">
                <a:solidFill>
                  <a:srgbClr val="0070C0"/>
                </a:solidFill>
              </a:rPr>
              <a:t>(count)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 flipH="1">
            <a:off x="3219544" y="2151441"/>
            <a:ext cx="1242" cy="3212976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08750" y="2242301"/>
            <a:ext cx="224072" cy="22492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2460511" y="1412776"/>
            <a:ext cx="151806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:Minefield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499077" y="3315487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 [else]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/>
      <p:bldP spid="58" grpId="0" animBg="1"/>
      <p:bldP spid="60" grpId="0" animBg="1"/>
      <p:bldP spid="62" grpId="0"/>
      <p:bldP spid="63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2017-06-01T05:05:33Z</dcterms:created>
  <dcterms:modified xsi:type="dcterms:W3CDTF">2017-06-01T05:11:15Z</dcterms:modified>
</cp:coreProperties>
</file>