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79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4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2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1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3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7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0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9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CCBD-3109-4052-850F-719DC0B1A9B8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86F6-C258-4AE5-847F-1F5ACF4D1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9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43200" y="2303776"/>
            <a:ext cx="3229157" cy="120090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Snip Single Corner Rectangle 4"/>
          <p:cNvSpPr/>
          <p:nvPr/>
        </p:nvSpPr>
        <p:spPr>
          <a:xfrm flipV="1">
            <a:off x="2743200" y="2311686"/>
            <a:ext cx="737312" cy="403761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39658" y="2303776"/>
            <a:ext cx="287382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loop       [condition]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2017-06-01T04:00:06Z</dcterms:created>
  <dcterms:modified xsi:type="dcterms:W3CDTF">2017-06-01T04:01:13Z</dcterms:modified>
</cp:coreProperties>
</file>