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411517" y="3810300"/>
            <a:ext cx="251361" cy="39386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4537197" y="4204420"/>
            <a:ext cx="0" cy="557266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3778165" y="3071260"/>
            <a:ext cx="1518065" cy="738664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:Class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1914658" y="2969823"/>
            <a:ext cx="1743211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/>
              <a:t>Class()</a:t>
            </a:r>
            <a:endParaRPr lang="en-US" sz="2400" dirty="0"/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H="1">
            <a:off x="1470030" y="4202435"/>
            <a:ext cx="2942408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470030" y="3469315"/>
            <a:ext cx="230813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</p:spPr>
      </p:cxnSp>
      <p:sp>
        <p:nvSpPr>
          <p:cNvPr id="52" name="AutoShape 19"/>
          <p:cNvSpPr>
            <a:spLocks/>
          </p:cNvSpPr>
          <p:nvPr/>
        </p:nvSpPr>
        <p:spPr bwMode="auto">
          <a:xfrm>
            <a:off x="4048200" y="1640255"/>
            <a:ext cx="2979454" cy="765235"/>
          </a:xfrm>
          <a:prstGeom prst="borderCallout2">
            <a:avLst>
              <a:gd name="adj1" fmla="val 51082"/>
              <a:gd name="adj2" fmla="val 16"/>
              <a:gd name="adj3" fmla="val 80400"/>
              <a:gd name="adj4" fmla="val -13798"/>
              <a:gd name="adj5" fmla="val 224645"/>
              <a:gd name="adj6" fmla="val -2644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200" dirty="0" smtClean="0">
                <a:solidFill>
                  <a:srgbClr val="7030A0"/>
                </a:solidFill>
              </a:rPr>
              <a:t>Arrow representing the call to the constructor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53" name="AutoShape 19"/>
          <p:cNvSpPr>
            <a:spLocks/>
          </p:cNvSpPr>
          <p:nvPr/>
        </p:nvSpPr>
        <p:spPr bwMode="auto">
          <a:xfrm>
            <a:off x="5720482" y="3238396"/>
            <a:ext cx="2158311" cy="765235"/>
          </a:xfrm>
          <a:prstGeom prst="borderCallout2">
            <a:avLst>
              <a:gd name="adj1" fmla="val 84992"/>
              <a:gd name="adj2" fmla="val 16"/>
              <a:gd name="adj3" fmla="val 111081"/>
              <a:gd name="adj4" fmla="val -23531"/>
              <a:gd name="adj5" fmla="val 110176"/>
              <a:gd name="adj6" fmla="val -4649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200" dirty="0" smtClean="0">
                <a:solidFill>
                  <a:srgbClr val="7030A0"/>
                </a:solidFill>
              </a:rPr>
              <a:t>Activation bar for the constructor</a:t>
            </a:r>
            <a:endParaRPr lang="en-US" sz="2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0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2017-06-01T03:42:16Z</dcterms:created>
  <dcterms:modified xsi:type="dcterms:W3CDTF">2017-06-01T03:57:02Z</dcterms:modified>
</cp:coreProperties>
</file>