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ine 13"/>
          <p:cNvSpPr>
            <a:spLocks noChangeShapeType="1"/>
          </p:cNvSpPr>
          <p:nvPr/>
        </p:nvSpPr>
        <p:spPr bwMode="auto">
          <a:xfrm>
            <a:off x="6726826" y="2895183"/>
            <a:ext cx="0" cy="889686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Text Box 11"/>
          <p:cNvSpPr txBox="1">
            <a:spLocks noChangeArrowheads="1"/>
          </p:cNvSpPr>
          <p:nvPr/>
        </p:nvSpPr>
        <p:spPr bwMode="auto">
          <a:xfrm>
            <a:off x="6019310" y="2143866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:Minefield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4" name="Text Box 11"/>
          <p:cNvSpPr txBox="1">
            <a:spLocks noChangeArrowheads="1"/>
          </p:cNvSpPr>
          <p:nvPr/>
        </p:nvSpPr>
        <p:spPr bwMode="auto">
          <a:xfrm>
            <a:off x="2792648" y="2173030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 flipH="1">
            <a:off x="3426502" y="2908914"/>
            <a:ext cx="0" cy="143249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281582" y="3327494"/>
            <a:ext cx="257179" cy="72890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4617016" y="3288856"/>
            <a:ext cx="97617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delete</a:t>
            </a:r>
            <a:endParaRPr lang="en-US" sz="2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1603566" y="2827930"/>
            <a:ext cx="1106718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reset ()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565147" y="3331194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120" name="Straight Connector 119"/>
          <p:cNvCxnSpPr/>
          <p:nvPr/>
        </p:nvCxnSpPr>
        <p:spPr>
          <a:xfrm>
            <a:off x="3553896" y="3777596"/>
            <a:ext cx="309379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121" name="Line 16"/>
          <p:cNvSpPr>
            <a:spLocks noChangeShapeType="1"/>
          </p:cNvSpPr>
          <p:nvPr/>
        </p:nvSpPr>
        <p:spPr bwMode="auto">
          <a:xfrm flipH="1">
            <a:off x="1543867" y="4052661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16200000" flipV="1">
            <a:off x="6577518" y="3644974"/>
            <a:ext cx="284430" cy="267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6570928" y="3649468"/>
            <a:ext cx="288175" cy="26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8</cp:revision>
  <dcterms:created xsi:type="dcterms:W3CDTF">2017-06-01T03:42:16Z</dcterms:created>
  <dcterms:modified xsi:type="dcterms:W3CDTF">2017-06-01T03:59:43Z</dcterms:modified>
</cp:coreProperties>
</file>