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3684" y="3375921"/>
            <a:ext cx="4884298" cy="765049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113024" y="1700808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:Logic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>
            <a:off x="3746877" y="2436691"/>
            <a:ext cx="0" cy="213632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32337" y="2639701"/>
            <a:ext cx="2125684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err="1" smtClean="0">
                <a:solidFill>
                  <a:srgbClr val="7030A0"/>
                </a:solidFill>
              </a:rPr>
              <a:t>markCellAt</a:t>
            </a:r>
            <a:r>
              <a:rPr lang="en-US" sz="2400" i="1" dirty="0" smtClean="0">
                <a:solidFill>
                  <a:srgbClr val="7030A0"/>
                </a:solidFill>
              </a:rPr>
              <a:t>(</a:t>
            </a:r>
            <a:r>
              <a:rPr lang="en-US" sz="2400" i="1" dirty="0" err="1" smtClean="0">
                <a:solidFill>
                  <a:srgbClr val="7030A0"/>
                </a:solidFill>
              </a:rPr>
              <a:t>x,y</a:t>
            </a:r>
            <a:r>
              <a:rPr lang="en-US" sz="2400" i="1" dirty="0" smtClean="0">
                <a:solidFill>
                  <a:srgbClr val="7030A0"/>
                </a:solidFill>
              </a:rPr>
              <a:t>)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93874" y="3191091"/>
            <a:ext cx="2267837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</p:cxnSp>
      <p:sp>
        <p:nvSpPr>
          <p:cNvPr id="12" name="Snip Single Corner Rectangle 11"/>
          <p:cNvSpPr/>
          <p:nvPr/>
        </p:nvSpPr>
        <p:spPr>
          <a:xfrm flipV="1">
            <a:off x="1473682" y="3369145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473684" y="3375921"/>
            <a:ext cx="371831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  <a:cs typeface="Arial" charset="0"/>
              </a:rPr>
              <a:t>opt  [first move]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8533" y="3185803"/>
            <a:ext cx="261867" cy="12432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888550" y="3420890"/>
            <a:ext cx="1792316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start ()</a:t>
            </a:r>
            <a:endParaRPr lang="en-US" sz="2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5997941" y="2412779"/>
            <a:ext cx="0" cy="2160240"/>
          </a:xfrm>
          <a:prstGeom prst="line">
            <a:avLst/>
          </a:prstGeom>
          <a:ln>
            <a:solidFill>
              <a:srgbClr val="00B0F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09709" y="3892328"/>
            <a:ext cx="2088232" cy="1588"/>
          </a:xfrm>
          <a:prstGeom prst="straightConnector1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</p:cxn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349869" y="1692698"/>
            <a:ext cx="1295400" cy="7386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:Timer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2017-06-01T05:12:09Z</dcterms:created>
  <dcterms:modified xsi:type="dcterms:W3CDTF">2017-06-01T05:13:42Z</dcterms:modified>
</cp:coreProperties>
</file>