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47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90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7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38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47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5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7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0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24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92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71843" y="2420888"/>
            <a:ext cx="3801445" cy="90050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" name="Snip Single Corner Rectangle 4"/>
          <p:cNvSpPr/>
          <p:nvPr/>
        </p:nvSpPr>
        <p:spPr>
          <a:xfrm flipV="1">
            <a:off x="2571841" y="2424386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571843" y="2420888"/>
            <a:ext cx="371831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FF0000"/>
                </a:solidFill>
                <a:cs typeface="Arial" charset="0"/>
              </a:rPr>
              <a:t>opt </a:t>
            </a:r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          [condition ]</a:t>
            </a:r>
            <a:endParaRPr lang="en-US" sz="2400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8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2017-06-01T05:12:09Z</dcterms:created>
  <dcterms:modified xsi:type="dcterms:W3CDTF">2017-06-01T05:12:59Z</dcterms:modified>
</cp:coreProperties>
</file>