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47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990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87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438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647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654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71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95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308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241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992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3"/>
          <p:cNvSpPr>
            <a:spLocks noChangeShapeType="1"/>
          </p:cNvSpPr>
          <p:nvPr/>
        </p:nvSpPr>
        <p:spPr bwMode="auto">
          <a:xfrm>
            <a:off x="1475134" y="1588206"/>
            <a:ext cx="0" cy="4682206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48" name="Line 13"/>
          <p:cNvSpPr>
            <a:spLocks noChangeShapeType="1"/>
          </p:cNvSpPr>
          <p:nvPr/>
        </p:nvSpPr>
        <p:spPr bwMode="auto">
          <a:xfrm>
            <a:off x="4218334" y="1435806"/>
            <a:ext cx="0" cy="4818564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3532534" y="703969"/>
            <a:ext cx="1295400" cy="677108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</a:t>
            </a:r>
            <a:r>
              <a:rPr lang="en-US" sz="2000" smtClean="0">
                <a:solidFill>
                  <a:schemeClr val="tx1"/>
                </a:solidFill>
              </a:rPr>
              <a:t>TextUi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475134" y="2067492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51" name="Line 16"/>
          <p:cNvSpPr>
            <a:spLocks noChangeShapeType="1"/>
          </p:cNvSpPr>
          <p:nvPr/>
        </p:nvSpPr>
        <p:spPr bwMode="auto">
          <a:xfrm flipH="1">
            <a:off x="1451382" y="4765192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1574566" y="1718464"/>
            <a:ext cx="232306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mark x y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1906603" y="4385464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smtClean="0"/>
              <a:t>Show updated  minefield</a:t>
            </a:r>
            <a:endParaRPr lang="en-US" sz="2000" i="1" dirty="0"/>
          </a:p>
        </p:txBody>
      </p:sp>
      <p:grpSp>
        <p:nvGrpSpPr>
          <p:cNvPr id="54" name="Group 42"/>
          <p:cNvGrpSpPr/>
          <p:nvPr/>
        </p:nvGrpSpPr>
        <p:grpSpPr>
          <a:xfrm>
            <a:off x="1331640" y="669842"/>
            <a:ext cx="304800" cy="685800"/>
            <a:chOff x="2819400" y="3124200"/>
            <a:chExt cx="304800" cy="685800"/>
          </a:xfrm>
        </p:grpSpPr>
        <p:cxnSp>
          <p:nvCxnSpPr>
            <p:cNvPr id="55" name="Straight Connector 54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4079790" y="2039310"/>
            <a:ext cx="225619" cy="27813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1" name="Text Box 11"/>
          <p:cNvSpPr txBox="1">
            <a:spLocks noChangeArrowheads="1"/>
          </p:cNvSpPr>
          <p:nvPr/>
        </p:nvSpPr>
        <p:spPr bwMode="auto">
          <a:xfrm>
            <a:off x="6444959" y="703969"/>
            <a:ext cx="1295400" cy="677108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</a:t>
            </a:r>
            <a:r>
              <a:rPr lang="en-US" sz="2000" dirty="0" err="1" smtClean="0">
                <a:solidFill>
                  <a:schemeClr val="tx1"/>
                </a:solidFill>
              </a:rPr>
              <a:t>MSLogic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2" name="Line 13"/>
          <p:cNvSpPr>
            <a:spLocks noChangeShapeType="1"/>
          </p:cNvSpPr>
          <p:nvPr/>
        </p:nvSpPr>
        <p:spPr bwMode="auto">
          <a:xfrm>
            <a:off x="7095134" y="1435806"/>
            <a:ext cx="0" cy="4176880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>
            <a:off x="4346983" y="2231768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4447923" y="1870864"/>
            <a:ext cx="25531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 smtClean="0"/>
              <a:t>markCellAt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x,y</a:t>
            </a:r>
            <a:r>
              <a:rPr lang="en-US" sz="2000" i="1" dirty="0" smtClean="0"/>
              <a:t>)</a:t>
            </a:r>
            <a:endParaRPr lang="en-US" sz="2000" i="1" dirty="0"/>
          </a:p>
        </p:txBody>
      </p:sp>
      <p:sp>
        <p:nvSpPr>
          <p:cNvPr id="65" name="Rectangle 64"/>
          <p:cNvSpPr/>
          <p:nvPr/>
        </p:nvSpPr>
        <p:spPr>
          <a:xfrm>
            <a:off x="6951638" y="2227335"/>
            <a:ext cx="251361" cy="3938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4335108" y="2632522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>
            <a:off x="4333128" y="4182341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4542925" y="3686072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 smtClean="0"/>
              <a:t>getGameState</a:t>
            </a:r>
            <a:r>
              <a:rPr lang="en-US" sz="2000" i="1" dirty="0" smtClean="0"/>
              <a:t>()</a:t>
            </a:r>
            <a:endParaRPr lang="en-US" sz="2000" i="1" dirty="0"/>
          </a:p>
        </p:txBody>
      </p:sp>
      <p:sp>
        <p:nvSpPr>
          <p:cNvPr id="69" name="Rectangle 68"/>
          <p:cNvSpPr/>
          <p:nvPr/>
        </p:nvSpPr>
        <p:spPr>
          <a:xfrm>
            <a:off x="6937783" y="4177908"/>
            <a:ext cx="251361" cy="3938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0" name="Line 16"/>
          <p:cNvSpPr>
            <a:spLocks noChangeShapeType="1"/>
          </p:cNvSpPr>
          <p:nvPr/>
        </p:nvSpPr>
        <p:spPr bwMode="auto">
          <a:xfrm flipH="1">
            <a:off x="4321253" y="4583095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4839809" y="4610373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 smtClean="0"/>
              <a:t>gameState</a:t>
            </a:r>
            <a:endParaRPr lang="en-US" sz="2000" i="1" dirty="0"/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296017" y="2960232"/>
            <a:ext cx="4191990" cy="592668"/>
          </a:xfrm>
          <a:prstGeom prst="rect">
            <a:avLst/>
          </a:prstGeom>
          <a:solidFill>
            <a:srgbClr val="FAF0F0"/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Calibri" pitchFamily="34" charset="0"/>
              </a:rPr>
              <a:t>					</a:t>
            </a:r>
          </a:p>
        </p:txBody>
      </p:sp>
      <p:sp>
        <p:nvSpPr>
          <p:cNvPr id="73" name="Snip Single Corner Rectangle 72"/>
          <p:cNvSpPr/>
          <p:nvPr/>
        </p:nvSpPr>
        <p:spPr>
          <a:xfrm flipV="1">
            <a:off x="3296016" y="2959750"/>
            <a:ext cx="522515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292474" y="2960231"/>
            <a:ext cx="395802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ref     get minefield appearance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94057" y="1261731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Player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78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60" grpId="0" animBg="1"/>
      <p:bldP spid="61" grpId="0" animBg="1"/>
      <p:bldP spid="62" grpId="0" animBg="1"/>
      <p:bldP spid="63" grpId="0" animBg="1"/>
      <p:bldP spid="64" grpId="0"/>
      <p:bldP spid="65" grpId="0" animBg="1"/>
      <p:bldP spid="66" grpId="0" animBg="1"/>
      <p:bldP spid="67" grpId="0" animBg="1"/>
      <p:bldP spid="67" grpId="1" animBg="1"/>
      <p:bldP spid="68" grpId="0"/>
      <p:bldP spid="68" grpId="1"/>
      <p:bldP spid="69" grpId="0" animBg="1"/>
      <p:bldP spid="69" grpId="1" animBg="1"/>
      <p:bldP spid="70" grpId="0" animBg="1"/>
      <p:bldP spid="70" grpId="1" animBg="1"/>
      <p:bldP spid="71" grpId="0"/>
      <p:bldP spid="71" grpId="1"/>
      <p:bldP spid="72" grpId="0" animBg="1"/>
      <p:bldP spid="73" grpId="0" animBg="1"/>
      <p:bldP spid="74" grpId="0"/>
      <p:bldP spid="7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6</cp:revision>
  <dcterms:created xsi:type="dcterms:W3CDTF">2017-06-01T05:12:09Z</dcterms:created>
  <dcterms:modified xsi:type="dcterms:W3CDTF">2017-06-01T05:18:13Z</dcterms:modified>
</cp:coreProperties>
</file>