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438898" y="1191671"/>
            <a:ext cx="2280063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Another Object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58195" y="1220835"/>
            <a:ext cx="1543792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An object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3236585" y="1956719"/>
            <a:ext cx="0" cy="3000034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7291" y="2719684"/>
            <a:ext cx="257180" cy="195206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0856" y="2723384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36" name="Straight Connector 35"/>
          <p:cNvCxnSpPr/>
          <p:nvPr/>
        </p:nvCxnSpPr>
        <p:spPr>
          <a:xfrm>
            <a:off x="3399605" y="2872903"/>
            <a:ext cx="309379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1353950" y="4656134"/>
            <a:ext cx="175877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6588829" y="1947347"/>
            <a:ext cx="0" cy="295002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472055" y="2878572"/>
            <a:ext cx="285008" cy="1615044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3420097" y="4499776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6544" y="3460695"/>
            <a:ext cx="257180" cy="586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3477495" y="3460463"/>
            <a:ext cx="3006435" cy="4180"/>
          </a:xfrm>
          <a:prstGeom prst="line">
            <a:avLst/>
          </a:prstGeom>
          <a:noFill/>
          <a:ln w="19050">
            <a:solidFill>
              <a:srgbClr val="0070C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4503" y="4034706"/>
            <a:ext cx="2967552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2017-06-01T05:05:33Z</dcterms:created>
  <dcterms:modified xsi:type="dcterms:W3CDTF">2017-06-01T05:08:08Z</dcterms:modified>
</cp:coreProperties>
</file>