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9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9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3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87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1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55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7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65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62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F062-B0FD-40F1-8410-5E2086097B37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ECE5-1843-4EB0-AC5F-2C20DCF81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7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Extract 3"/>
          <p:cNvSpPr/>
          <p:nvPr/>
        </p:nvSpPr>
        <p:spPr>
          <a:xfrm>
            <a:off x="6022928" y="2821944"/>
            <a:ext cx="260156" cy="228600"/>
          </a:xfrm>
          <a:prstGeom prst="flowChartExtra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5000602" y="3507744"/>
            <a:ext cx="2364358" cy="4913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AdminStaff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5939294" y="3264256"/>
            <a:ext cx="457200" cy="29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0482" y="1468540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SalariedStaff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482" y="2055274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602" y="3999064"/>
            <a:ext cx="2364358" cy="186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602" y="4185584"/>
            <a:ext cx="2364358" cy="7961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arrangeMeeting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482" y="2240088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482" y="2821944"/>
            <a:ext cx="2233978" cy="591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Payroll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7"/>
          <p:cNvCxnSpPr>
            <a:stCxn id="11" idx="1"/>
            <a:endCxn id="12" idx="3"/>
          </p:cNvCxnSpPr>
          <p:nvPr/>
        </p:nvCxnSpPr>
        <p:spPr>
          <a:xfrm rot="10800000" flipV="1">
            <a:off x="3043460" y="2514974"/>
            <a:ext cx="1957022" cy="60267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7"/>
          <p:cNvCxnSpPr>
            <a:stCxn id="5" idx="1"/>
          </p:cNvCxnSpPr>
          <p:nvPr/>
        </p:nvCxnSpPr>
        <p:spPr>
          <a:xfrm rot="10800000">
            <a:off x="4022030" y="3117652"/>
            <a:ext cx="978572" cy="635753"/>
          </a:xfrm>
          <a:prstGeom prst="bentConnector3">
            <a:avLst>
              <a:gd name="adj1" fmla="val 100579"/>
            </a:avLst>
          </a:prstGeom>
          <a:ln w="190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tick"/>
          <p:cNvGrpSpPr>
            <a:grpSpLocks noChangeAspect="1"/>
          </p:cNvGrpSpPr>
          <p:nvPr/>
        </p:nvGrpSpPr>
        <p:grpSpPr>
          <a:xfrm>
            <a:off x="4347931" y="2631699"/>
            <a:ext cx="369222" cy="369222"/>
            <a:chOff x="6416224" y="914400"/>
            <a:chExt cx="738443" cy="738443"/>
          </a:xfrm>
        </p:grpSpPr>
        <p:grpSp>
          <p:nvGrpSpPr>
            <p:cNvPr id="16" name="Group 1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8" name="Flowchart: Connector 1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Donut 1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x"/>
          <p:cNvGrpSpPr>
            <a:grpSpLocks noChangeAspect="1"/>
          </p:cNvGrpSpPr>
          <p:nvPr/>
        </p:nvGrpSpPr>
        <p:grpSpPr>
          <a:xfrm>
            <a:off x="4341413" y="3907713"/>
            <a:ext cx="369222" cy="369222"/>
            <a:chOff x="5562600" y="1371600"/>
            <a:chExt cx="738443" cy="738443"/>
          </a:xfrm>
        </p:grpSpPr>
        <p:sp>
          <p:nvSpPr>
            <p:cNvPr id="21" name="Flowchart: Connector 20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3" name="Cross 22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97272" y="2076327"/>
            <a:ext cx="10348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 ISP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3247882" y="3694264"/>
            <a:ext cx="10348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Violates ISP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266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2017-07-12T05:15:21Z</dcterms:created>
  <dcterms:modified xsi:type="dcterms:W3CDTF">2017-07-12T05:16:45Z</dcterms:modified>
</cp:coreProperties>
</file>