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6" showSpecialPlsOnTitleSld="0">
  <p:sldMasterIdLst>
    <p:sldMasterId id="2147483648" r:id="rId1"/>
  </p:sldMasterIdLst>
  <p:notesMasterIdLst>
    <p:notesMasterId r:id="rId3"/>
  </p:notesMasterIdLst>
  <p:sldIdLst>
    <p:sldId id="498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B16A5-0670-4B7E-8131-AB3DA198B06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9FD0C-6A23-41D2-9051-83CC13F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8200"/>
            <a:ext cx="4040188" cy="48307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D:\\ &gt;java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MinesweeperTextUI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Enter command: new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[0,0: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][0,1: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][0,2: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[1,0: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][1,1: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][1,2: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[2,0: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][2,1: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][2,2: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Enter command: mark 2 1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[0,0: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[1,0: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[2,0: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645025" y="914400"/>
            <a:ext cx="4041775" cy="47545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Enter command: clear 0 0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[0,0: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[1,0: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[2,0: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Enter command: clear 2 2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[0,0: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[1,0: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[2,0: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IC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327275" marR="0" lvl="0" indent="-327275" algn="l" defTabSz="8727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You Lost :-(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7275" marR="0" lvl="0" indent="-327275" algn="l" defTabSz="8727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5257800"/>
            <a:ext cx="883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SimSun"/>
                <a:cs typeface="Times New Roman" pitchFamily="18" charset="0"/>
              </a:rPr>
              <a:t>Format → [coordinates : cell appearance]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SimSun"/>
                <a:cs typeface="Times New Roman" pitchFamily="18" charset="0"/>
              </a:rPr>
              <a:t>Cell appearance: H=hidden, IM=Incorrectly Marked, IC=Incorrectly Cleared, M=Marked 0-8:number of mines in adjacent cells.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400300" y="30861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46</dc:title>
  <dc:creator>Damith C. Rajapakse</dc:creator>
  <cp:lastModifiedBy>Rebekah Low</cp:lastModifiedBy>
  <cp:revision>1</cp:revision>
  <dcterms:created xsi:type="dcterms:W3CDTF">2009-12-02T11:39:37Z</dcterms:created>
  <dcterms:modified xsi:type="dcterms:W3CDTF">2017-05-16T08:50:17Z</dcterms:modified>
</cp:coreProperties>
</file>