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7" showSpecialPlsOnTitleSld="0">
  <p:sldMasterIdLst>
    <p:sldMasterId id="2147483648" r:id="rId1"/>
  </p:sldMasterIdLst>
  <p:notesMasterIdLst>
    <p:notesMasterId r:id="rId3"/>
  </p:notesMasterIdLst>
  <p:sldIdLst>
    <p:sldId id="485" r:id="rId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356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3A327-F1DD-433A-ACB3-D2A9D751A0FE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53C17-9EAB-4930-9210-09F0DABFCB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2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B797-2628-476A-9ECD-6773D97C265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4326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0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792162"/>
            <a:ext cx="8229600" cy="79216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Use case diagram sample</a:t>
            </a:r>
            <a:endParaRPr lang="en-US" dirty="0"/>
          </a:p>
        </p:txBody>
      </p:sp>
      <p:grpSp>
        <p:nvGrpSpPr>
          <p:cNvPr id="2" name="Group 16"/>
          <p:cNvGrpSpPr/>
          <p:nvPr/>
        </p:nvGrpSpPr>
        <p:grpSpPr>
          <a:xfrm>
            <a:off x="1828800" y="3957935"/>
            <a:ext cx="304800" cy="685800"/>
            <a:chOff x="2819400" y="3124200"/>
            <a:chExt cx="304800" cy="685800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3733800" y="2433935"/>
            <a:ext cx="19050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Edit Post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3657600" y="3272135"/>
            <a:ext cx="20574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Create Post</a:t>
            </a:r>
            <a:endParaRPr lang="en-US" sz="2400" dirty="0"/>
          </a:p>
        </p:txBody>
      </p:sp>
      <p:sp>
        <p:nvSpPr>
          <p:cNvPr id="20" name="Oval 19"/>
          <p:cNvSpPr/>
          <p:nvPr/>
        </p:nvSpPr>
        <p:spPr>
          <a:xfrm>
            <a:off x="3733800" y="5486400"/>
            <a:ext cx="1905000" cy="76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Calculate Stats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943600" y="11430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Blog System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57600" y="4186535"/>
            <a:ext cx="20574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Delete Post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3657600" y="1595735"/>
            <a:ext cx="20574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 Post</a:t>
            </a:r>
            <a:endParaRPr lang="en-US" sz="2400" dirty="0"/>
          </a:p>
        </p:txBody>
      </p:sp>
      <p:grpSp>
        <p:nvGrpSpPr>
          <p:cNvPr id="4" name="Group 23"/>
          <p:cNvGrpSpPr/>
          <p:nvPr/>
        </p:nvGrpSpPr>
        <p:grpSpPr>
          <a:xfrm>
            <a:off x="1752600" y="5486400"/>
            <a:ext cx="304800" cy="685800"/>
            <a:chOff x="2819400" y="3124200"/>
            <a:chExt cx="304800" cy="685800"/>
          </a:xfrm>
        </p:grpSpPr>
        <p:cxnSp>
          <p:nvCxnSpPr>
            <p:cNvPr id="25" name="Straight Connector 24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066800" y="6172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Stat System</a:t>
            </a:r>
            <a:endParaRPr lang="en-US" sz="2400" dirty="0"/>
          </a:p>
        </p:txBody>
      </p:sp>
      <p:grpSp>
        <p:nvGrpSpPr>
          <p:cNvPr id="6" name="Group 30"/>
          <p:cNvGrpSpPr/>
          <p:nvPr/>
        </p:nvGrpSpPr>
        <p:grpSpPr>
          <a:xfrm>
            <a:off x="1828800" y="1900535"/>
            <a:ext cx="304800" cy="685800"/>
            <a:chOff x="2819400" y="3124200"/>
            <a:chExt cx="304800" cy="685800"/>
          </a:xfrm>
        </p:grpSpPr>
        <p:cxnSp>
          <p:nvCxnSpPr>
            <p:cNvPr id="32" name="Straight Connector 3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295400" y="25863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Guest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3276600" y="990600"/>
            <a:ext cx="5715000" cy="556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371600" y="47961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Blogger</a:t>
            </a:r>
            <a:endParaRPr lang="en-US" sz="2400" dirty="0"/>
          </a:p>
        </p:txBody>
      </p:sp>
      <p:cxnSp>
        <p:nvCxnSpPr>
          <p:cNvPr id="41" name="Straight Connector 40"/>
          <p:cNvCxnSpPr>
            <a:endCxn id="18" idx="2"/>
          </p:cNvCxnSpPr>
          <p:nvPr/>
        </p:nvCxnSpPr>
        <p:spPr>
          <a:xfrm rot="5400000" flipH="1" flipV="1">
            <a:off x="2228850" y="2833985"/>
            <a:ext cx="1562100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19" idx="2"/>
          </p:cNvCxnSpPr>
          <p:nvPr/>
        </p:nvCxnSpPr>
        <p:spPr>
          <a:xfrm flipV="1">
            <a:off x="2286000" y="3615035"/>
            <a:ext cx="1371600" cy="723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22" idx="2"/>
          </p:cNvCxnSpPr>
          <p:nvPr/>
        </p:nvCxnSpPr>
        <p:spPr>
          <a:xfrm>
            <a:off x="2286000" y="4338935"/>
            <a:ext cx="137160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23" idx="2"/>
          </p:cNvCxnSpPr>
          <p:nvPr/>
        </p:nvCxnSpPr>
        <p:spPr>
          <a:xfrm flipV="1">
            <a:off x="2286000" y="1938635"/>
            <a:ext cx="13716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0" idx="2"/>
          </p:cNvCxnSpPr>
          <p:nvPr/>
        </p:nvCxnSpPr>
        <p:spPr>
          <a:xfrm rot="10800000">
            <a:off x="2362200" y="5867400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Isosceles Triangle 62"/>
          <p:cNvSpPr/>
          <p:nvPr/>
        </p:nvSpPr>
        <p:spPr>
          <a:xfrm>
            <a:off x="1828800" y="3043535"/>
            <a:ext cx="2286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 rot="5400000">
            <a:off x="1714500" y="3500735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808099" y="5068312"/>
            <a:ext cx="2101232" cy="10668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Email stats to owner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Straight Connector 45"/>
          <p:cNvCxnSpPr>
            <a:endCxn id="44" idx="2"/>
          </p:cNvCxnSpPr>
          <p:nvPr/>
        </p:nvCxnSpPr>
        <p:spPr>
          <a:xfrm flipV="1">
            <a:off x="5638800" y="5601712"/>
            <a:ext cx="1169299" cy="2656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20761232">
            <a:off x="5457328" y="5252886"/>
            <a:ext cx="1444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&lt;&lt;extend&gt;&gt;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44" grpId="0" animBg="1"/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Use case diagram sample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diagram sample</dc:title>
  <dc:creator>Damith C. Rajapakse</dc:creator>
  <cp:lastModifiedBy>Rebekah Low</cp:lastModifiedBy>
  <cp:revision>8</cp:revision>
  <dcterms:created xsi:type="dcterms:W3CDTF">2009-12-02T09:21:08Z</dcterms:created>
  <dcterms:modified xsi:type="dcterms:W3CDTF">2017-05-16T08:42:41Z</dcterms:modified>
</cp:coreProperties>
</file>