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7" showSpecialPlsOnTitleSld="0">
  <p:sldMasterIdLst>
    <p:sldMasterId id="2147483648" r:id="rId1"/>
  </p:sldMasterIdLst>
  <p:notesMasterIdLst>
    <p:notesMasterId r:id="rId3"/>
  </p:notesMasterIdLst>
  <p:sldIdLst>
    <p:sldId id="485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56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3A327-F1DD-433A-ACB3-D2A9D751A0FE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3C17-9EAB-4930-9210-09F0DABFC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92162"/>
            <a:ext cx="8229600" cy="79216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Use case diagram sample</a:t>
            </a:r>
            <a:endParaRPr lang="en-US" dirty="0"/>
          </a:p>
        </p:txBody>
      </p:sp>
      <p:grpSp>
        <p:nvGrpSpPr>
          <p:cNvPr id="2" name="Group 16"/>
          <p:cNvGrpSpPr/>
          <p:nvPr/>
        </p:nvGrpSpPr>
        <p:grpSpPr>
          <a:xfrm>
            <a:off x="1828800" y="3957935"/>
            <a:ext cx="304800" cy="685800"/>
            <a:chOff x="2819400" y="3124200"/>
            <a:chExt cx="304800" cy="6858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3733800" y="2433935"/>
            <a:ext cx="19050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Edit Post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3657600" y="32721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Create Post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3733800" y="5486400"/>
            <a:ext cx="19050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Calculate Stats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11430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Blog System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57600" y="41865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Delete Post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3657600" y="15957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Post</a:t>
            </a:r>
            <a:endParaRPr lang="en-US" sz="2400" dirty="0"/>
          </a:p>
        </p:txBody>
      </p:sp>
      <p:grpSp>
        <p:nvGrpSpPr>
          <p:cNvPr id="4" name="Group 23"/>
          <p:cNvGrpSpPr/>
          <p:nvPr/>
        </p:nvGrpSpPr>
        <p:grpSpPr>
          <a:xfrm>
            <a:off x="1752600" y="5486400"/>
            <a:ext cx="304800" cy="685800"/>
            <a:chOff x="2819400" y="3124200"/>
            <a:chExt cx="304800" cy="685800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66800" y="6172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 System</a:t>
            </a:r>
            <a:endParaRPr lang="en-US" sz="2400" dirty="0"/>
          </a:p>
        </p:txBody>
      </p:sp>
      <p:grpSp>
        <p:nvGrpSpPr>
          <p:cNvPr id="6" name="Group 30"/>
          <p:cNvGrpSpPr/>
          <p:nvPr/>
        </p:nvGrpSpPr>
        <p:grpSpPr>
          <a:xfrm>
            <a:off x="1828800" y="1900535"/>
            <a:ext cx="304800" cy="685800"/>
            <a:chOff x="2819400" y="3124200"/>
            <a:chExt cx="304800" cy="685800"/>
          </a:xfrm>
        </p:grpSpPr>
        <p:cxnSp>
          <p:nvCxnSpPr>
            <p:cNvPr id="32" name="Straight Connector 3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95400" y="2586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Guest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276600" y="990600"/>
            <a:ext cx="5715000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71600" y="4796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Blogger</a:t>
            </a:r>
            <a:endParaRPr lang="en-US" sz="2400" dirty="0"/>
          </a:p>
        </p:txBody>
      </p:sp>
      <p:cxnSp>
        <p:nvCxnSpPr>
          <p:cNvPr id="41" name="Straight Connector 40"/>
          <p:cNvCxnSpPr>
            <a:endCxn id="18" idx="2"/>
          </p:cNvCxnSpPr>
          <p:nvPr/>
        </p:nvCxnSpPr>
        <p:spPr>
          <a:xfrm rot="5400000" flipH="1" flipV="1">
            <a:off x="2228850" y="2833985"/>
            <a:ext cx="15621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9" idx="2"/>
          </p:cNvCxnSpPr>
          <p:nvPr/>
        </p:nvCxnSpPr>
        <p:spPr>
          <a:xfrm flipV="1">
            <a:off x="2286000" y="3615035"/>
            <a:ext cx="13716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2" idx="2"/>
          </p:cNvCxnSpPr>
          <p:nvPr/>
        </p:nvCxnSpPr>
        <p:spPr>
          <a:xfrm>
            <a:off x="2286000" y="4338935"/>
            <a:ext cx="13716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3" idx="2"/>
          </p:cNvCxnSpPr>
          <p:nvPr/>
        </p:nvCxnSpPr>
        <p:spPr>
          <a:xfrm flipV="1">
            <a:off x="2286000" y="1938635"/>
            <a:ext cx="1371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2"/>
          </p:cNvCxnSpPr>
          <p:nvPr/>
        </p:nvCxnSpPr>
        <p:spPr>
          <a:xfrm rot="10800000">
            <a:off x="2362200" y="58674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858000" y="3200400"/>
            <a:ext cx="2057400" cy="1066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Choose template</a:t>
            </a:r>
            <a:endParaRPr lang="en-US" sz="2400" dirty="0"/>
          </a:p>
        </p:txBody>
      </p:sp>
      <p:cxnSp>
        <p:nvCxnSpPr>
          <p:cNvPr id="76" name="Straight Connector 75"/>
          <p:cNvCxnSpPr>
            <a:stCxn id="75" idx="1"/>
          </p:cNvCxnSpPr>
          <p:nvPr/>
        </p:nvCxnSpPr>
        <p:spPr>
          <a:xfrm rot="16200000" flipV="1">
            <a:off x="6130436" y="2327765"/>
            <a:ext cx="537229" cy="152049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2"/>
            <a:endCxn id="19" idx="6"/>
          </p:cNvCxnSpPr>
          <p:nvPr/>
        </p:nvCxnSpPr>
        <p:spPr>
          <a:xfrm rot="10800000">
            <a:off x="5715000" y="3615036"/>
            <a:ext cx="1143000" cy="11876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96000" y="2514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&lt;&lt;include&gt;&gt;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985127">
            <a:off x="5590558" y="390664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&lt;&lt;include&gt;&gt;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2" grpId="0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Use case diagram sample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 sample</dc:title>
  <dc:creator>Damith C. Rajapakse</dc:creator>
  <cp:lastModifiedBy>Rebekah Low</cp:lastModifiedBy>
  <cp:revision>8</cp:revision>
  <dcterms:created xsi:type="dcterms:W3CDTF">2009-12-02T09:21:08Z</dcterms:created>
  <dcterms:modified xsi:type="dcterms:W3CDTF">2017-05-16T08:43:11Z</dcterms:modified>
</cp:coreProperties>
</file>