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9896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04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077B6-E12E-4582-BCE5-8B1B037EBF3E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30A6A-5CED-4BB4-BF25-87E51037D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30A6A-5CED-4BB4-BF25-87E51037D36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C7CB-ADF2-4553-B517-CFEB12672B50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C099-A688-48CE-99CF-6D780C81E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C7CB-ADF2-4553-B517-CFEB12672B50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C099-A688-48CE-99CF-6D780C81E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C7CB-ADF2-4553-B517-CFEB12672B50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C099-A688-48CE-99CF-6D780C81E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C7CB-ADF2-4553-B517-CFEB12672B50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C099-A688-48CE-99CF-6D780C81E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C7CB-ADF2-4553-B517-CFEB12672B50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C099-A688-48CE-99CF-6D780C81E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C7CB-ADF2-4553-B517-CFEB12672B50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C099-A688-48CE-99CF-6D780C81E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C7CB-ADF2-4553-B517-CFEB12672B50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C099-A688-48CE-99CF-6D780C81E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C7CB-ADF2-4553-B517-CFEB12672B50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C099-A688-48CE-99CF-6D780C81E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C7CB-ADF2-4553-B517-CFEB12672B50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C099-A688-48CE-99CF-6D780C81E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C7CB-ADF2-4553-B517-CFEB12672B50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C099-A688-48CE-99CF-6D780C81E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C7CB-ADF2-4553-B517-CFEB12672B50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C099-A688-48CE-99CF-6D780C81E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C7CB-ADF2-4553-B517-CFEB12672B50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0C099-A688-48CE-99CF-6D780C81E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2514600"/>
            <a:ext cx="3505200" cy="405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4876800" y="2438400"/>
            <a:ext cx="2286000" cy="3657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257800" y="25146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Ticket Machine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dcsdcr</dc:creator>
  <cp:lastModifiedBy>Rebekah Low</cp:lastModifiedBy>
  <cp:revision>11</cp:revision>
  <dcterms:created xsi:type="dcterms:W3CDTF">2010-07-09T11:32:19Z</dcterms:created>
  <dcterms:modified xsi:type="dcterms:W3CDTF">2017-05-16T08:38:15Z</dcterms:modified>
</cp:coreProperties>
</file>