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16"/>
  </p:notesMasterIdLst>
  <p:sldIdLst>
    <p:sldId id="273" r:id="rId2"/>
    <p:sldId id="257" r:id="rId3"/>
    <p:sldId id="270" r:id="rId4"/>
    <p:sldId id="275" r:id="rId5"/>
    <p:sldId id="271" r:id="rId6"/>
    <p:sldId id="279" r:id="rId7"/>
    <p:sldId id="278" r:id="rId8"/>
    <p:sldId id="263" r:id="rId9"/>
    <p:sldId id="281" r:id="rId10"/>
    <p:sldId id="282" r:id="rId11"/>
    <p:sldId id="285" r:id="rId12"/>
    <p:sldId id="28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5EA9A-84A2-4385-B4F5-5FF0E42B5B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A13730-1E8C-47A7-8498-BD4E1E6BE5FB}">
      <dgm:prSet/>
      <dgm:spPr/>
      <dgm:t>
        <a:bodyPr/>
        <a:lstStyle/>
        <a:p>
          <a:r>
            <a:rPr lang="en-US"/>
            <a:t>1. Implementation of Reinforcement Learning Agent into UE4</a:t>
          </a:r>
        </a:p>
      </dgm:t>
    </dgm:pt>
    <dgm:pt modelId="{0B46B664-D066-4E0D-BE50-3ED6A4DF5A02}" type="parTrans" cxnId="{4105C80C-83DA-44F7-975B-3444ACF41402}">
      <dgm:prSet/>
      <dgm:spPr/>
      <dgm:t>
        <a:bodyPr/>
        <a:lstStyle/>
        <a:p>
          <a:endParaRPr lang="en-US"/>
        </a:p>
      </dgm:t>
    </dgm:pt>
    <dgm:pt modelId="{4594BA90-BFD7-445F-9E12-6DA81CE7F032}" type="sibTrans" cxnId="{4105C80C-83DA-44F7-975B-3444ACF41402}">
      <dgm:prSet/>
      <dgm:spPr/>
      <dgm:t>
        <a:bodyPr/>
        <a:lstStyle/>
        <a:p>
          <a:endParaRPr lang="en-US"/>
        </a:p>
      </dgm:t>
    </dgm:pt>
    <dgm:pt modelId="{0811D576-CC5A-4BB9-A95B-666DD9AE1EAD}">
      <dgm:prSet/>
      <dgm:spPr/>
      <dgm:t>
        <a:bodyPr/>
        <a:lstStyle/>
        <a:p>
          <a:r>
            <a:rPr lang="en-US"/>
            <a:t>2. Collect training data</a:t>
          </a:r>
        </a:p>
      </dgm:t>
    </dgm:pt>
    <dgm:pt modelId="{A0D2D8AE-6822-45F3-B1D8-F66E751AE276}" type="parTrans" cxnId="{FE41EEE2-2E16-4CAD-ADD7-4A833964D993}">
      <dgm:prSet/>
      <dgm:spPr/>
      <dgm:t>
        <a:bodyPr/>
        <a:lstStyle/>
        <a:p>
          <a:endParaRPr lang="en-US"/>
        </a:p>
      </dgm:t>
    </dgm:pt>
    <dgm:pt modelId="{30876A44-4DBD-4ED7-8C1B-C297C95E3663}" type="sibTrans" cxnId="{FE41EEE2-2E16-4CAD-ADD7-4A833964D993}">
      <dgm:prSet/>
      <dgm:spPr/>
      <dgm:t>
        <a:bodyPr/>
        <a:lstStyle/>
        <a:p>
          <a:endParaRPr lang="en-US"/>
        </a:p>
      </dgm:t>
    </dgm:pt>
    <dgm:pt modelId="{9BC7451F-6B39-4D0D-AF9C-364079AA7659}">
      <dgm:prSet/>
      <dgm:spPr/>
      <dgm:t>
        <a:bodyPr/>
        <a:lstStyle/>
        <a:p>
          <a:r>
            <a:rPr lang="en-US"/>
            <a:t>3. Study the training process</a:t>
          </a:r>
        </a:p>
      </dgm:t>
    </dgm:pt>
    <dgm:pt modelId="{05BD00C9-6334-4900-9696-EADCD9A2A66E}" type="parTrans" cxnId="{13EA43E4-52B7-4E9E-AD81-0202CF951BA1}">
      <dgm:prSet/>
      <dgm:spPr/>
      <dgm:t>
        <a:bodyPr/>
        <a:lstStyle/>
        <a:p>
          <a:endParaRPr lang="en-US"/>
        </a:p>
      </dgm:t>
    </dgm:pt>
    <dgm:pt modelId="{4E8E28E5-6DF8-4BD2-A07A-A78CA0977C3D}" type="sibTrans" cxnId="{13EA43E4-52B7-4E9E-AD81-0202CF951BA1}">
      <dgm:prSet/>
      <dgm:spPr/>
      <dgm:t>
        <a:bodyPr/>
        <a:lstStyle/>
        <a:p>
          <a:endParaRPr lang="en-US"/>
        </a:p>
      </dgm:t>
    </dgm:pt>
    <dgm:pt modelId="{94013237-6B11-462B-8030-E1A2E88397AF}" type="pres">
      <dgm:prSet presAssocID="{11E5EA9A-84A2-4385-B4F5-5FF0E42B5B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8BCB5C-B37F-4DEF-9975-4C26B26251EF}" type="pres">
      <dgm:prSet presAssocID="{ADA13730-1E8C-47A7-8498-BD4E1E6BE5FB}" presName="hierRoot1" presStyleCnt="0"/>
      <dgm:spPr/>
    </dgm:pt>
    <dgm:pt modelId="{E6EAEE23-5FBC-4AAD-9510-7956DCECA73C}" type="pres">
      <dgm:prSet presAssocID="{ADA13730-1E8C-47A7-8498-BD4E1E6BE5FB}" presName="composite" presStyleCnt="0"/>
      <dgm:spPr/>
    </dgm:pt>
    <dgm:pt modelId="{929BEAE3-D15E-472A-AE67-FA32141EAA5E}" type="pres">
      <dgm:prSet presAssocID="{ADA13730-1E8C-47A7-8498-BD4E1E6BE5FB}" presName="background" presStyleLbl="node0" presStyleIdx="0" presStyleCnt="3"/>
      <dgm:spPr/>
    </dgm:pt>
    <dgm:pt modelId="{F0F9C892-3A84-4C1B-9ACF-6419B56228F6}" type="pres">
      <dgm:prSet presAssocID="{ADA13730-1E8C-47A7-8498-BD4E1E6BE5FB}" presName="text" presStyleLbl="fgAcc0" presStyleIdx="0" presStyleCnt="3">
        <dgm:presLayoutVars>
          <dgm:chPref val="3"/>
        </dgm:presLayoutVars>
      </dgm:prSet>
      <dgm:spPr/>
    </dgm:pt>
    <dgm:pt modelId="{E4DFA593-79BB-458A-9545-645E9554118B}" type="pres">
      <dgm:prSet presAssocID="{ADA13730-1E8C-47A7-8498-BD4E1E6BE5FB}" presName="hierChild2" presStyleCnt="0"/>
      <dgm:spPr/>
    </dgm:pt>
    <dgm:pt modelId="{E24CF798-3303-4D9E-8EA8-81DE296DA9CE}" type="pres">
      <dgm:prSet presAssocID="{0811D576-CC5A-4BB9-A95B-666DD9AE1EAD}" presName="hierRoot1" presStyleCnt="0"/>
      <dgm:spPr/>
    </dgm:pt>
    <dgm:pt modelId="{09BC248B-EB62-4543-8F8C-D0488860D9CC}" type="pres">
      <dgm:prSet presAssocID="{0811D576-CC5A-4BB9-A95B-666DD9AE1EAD}" presName="composite" presStyleCnt="0"/>
      <dgm:spPr/>
    </dgm:pt>
    <dgm:pt modelId="{35F9391C-F4E4-4B33-B4E3-31E1AFB36EC6}" type="pres">
      <dgm:prSet presAssocID="{0811D576-CC5A-4BB9-A95B-666DD9AE1EAD}" presName="background" presStyleLbl="node0" presStyleIdx="1" presStyleCnt="3"/>
      <dgm:spPr/>
    </dgm:pt>
    <dgm:pt modelId="{92E4EEDC-B37F-48F7-AD7A-B34459A67CAD}" type="pres">
      <dgm:prSet presAssocID="{0811D576-CC5A-4BB9-A95B-666DD9AE1EAD}" presName="text" presStyleLbl="fgAcc0" presStyleIdx="1" presStyleCnt="3">
        <dgm:presLayoutVars>
          <dgm:chPref val="3"/>
        </dgm:presLayoutVars>
      </dgm:prSet>
      <dgm:spPr/>
    </dgm:pt>
    <dgm:pt modelId="{9589C1C5-6713-462C-8B3B-D711F85A3A65}" type="pres">
      <dgm:prSet presAssocID="{0811D576-CC5A-4BB9-A95B-666DD9AE1EAD}" presName="hierChild2" presStyleCnt="0"/>
      <dgm:spPr/>
    </dgm:pt>
    <dgm:pt modelId="{8E8E0FFD-8480-4A1F-B930-37ADE4DE3882}" type="pres">
      <dgm:prSet presAssocID="{9BC7451F-6B39-4D0D-AF9C-364079AA7659}" presName="hierRoot1" presStyleCnt="0"/>
      <dgm:spPr/>
    </dgm:pt>
    <dgm:pt modelId="{773949D1-0B83-43DA-85CD-201682CD79FC}" type="pres">
      <dgm:prSet presAssocID="{9BC7451F-6B39-4D0D-AF9C-364079AA7659}" presName="composite" presStyleCnt="0"/>
      <dgm:spPr/>
    </dgm:pt>
    <dgm:pt modelId="{79861577-4179-42B5-B490-6AC6AAAF3EBD}" type="pres">
      <dgm:prSet presAssocID="{9BC7451F-6B39-4D0D-AF9C-364079AA7659}" presName="background" presStyleLbl="node0" presStyleIdx="2" presStyleCnt="3"/>
      <dgm:spPr/>
    </dgm:pt>
    <dgm:pt modelId="{B92A49A4-9651-418A-8827-8C8AFB0458F8}" type="pres">
      <dgm:prSet presAssocID="{9BC7451F-6B39-4D0D-AF9C-364079AA7659}" presName="text" presStyleLbl="fgAcc0" presStyleIdx="2" presStyleCnt="3">
        <dgm:presLayoutVars>
          <dgm:chPref val="3"/>
        </dgm:presLayoutVars>
      </dgm:prSet>
      <dgm:spPr/>
    </dgm:pt>
    <dgm:pt modelId="{19F57DDC-944D-4B31-BF0F-A65882B8AD11}" type="pres">
      <dgm:prSet presAssocID="{9BC7451F-6B39-4D0D-AF9C-364079AA7659}" presName="hierChild2" presStyleCnt="0"/>
      <dgm:spPr/>
    </dgm:pt>
  </dgm:ptLst>
  <dgm:cxnLst>
    <dgm:cxn modelId="{4105C80C-83DA-44F7-975B-3444ACF41402}" srcId="{11E5EA9A-84A2-4385-B4F5-5FF0E42B5B94}" destId="{ADA13730-1E8C-47A7-8498-BD4E1E6BE5FB}" srcOrd="0" destOrd="0" parTransId="{0B46B664-D066-4E0D-BE50-3ED6A4DF5A02}" sibTransId="{4594BA90-BFD7-445F-9E12-6DA81CE7F032}"/>
    <dgm:cxn modelId="{C0251325-10F4-4AAD-B6EF-9B50FD60B907}" type="presOf" srcId="{11E5EA9A-84A2-4385-B4F5-5FF0E42B5B94}" destId="{94013237-6B11-462B-8030-E1A2E88397AF}" srcOrd="0" destOrd="0" presId="urn:microsoft.com/office/officeart/2005/8/layout/hierarchy1"/>
    <dgm:cxn modelId="{543F38A0-890F-486B-8931-B15EF0D32D12}" type="presOf" srcId="{9BC7451F-6B39-4D0D-AF9C-364079AA7659}" destId="{B92A49A4-9651-418A-8827-8C8AFB0458F8}" srcOrd="0" destOrd="0" presId="urn:microsoft.com/office/officeart/2005/8/layout/hierarchy1"/>
    <dgm:cxn modelId="{5299C8D1-99BE-4B7A-92D7-B6CC77035EA2}" type="presOf" srcId="{0811D576-CC5A-4BB9-A95B-666DD9AE1EAD}" destId="{92E4EEDC-B37F-48F7-AD7A-B34459A67CAD}" srcOrd="0" destOrd="0" presId="urn:microsoft.com/office/officeart/2005/8/layout/hierarchy1"/>
    <dgm:cxn modelId="{82CDC2DC-399B-4FA4-8754-AFD666818B67}" type="presOf" srcId="{ADA13730-1E8C-47A7-8498-BD4E1E6BE5FB}" destId="{F0F9C892-3A84-4C1B-9ACF-6419B56228F6}" srcOrd="0" destOrd="0" presId="urn:microsoft.com/office/officeart/2005/8/layout/hierarchy1"/>
    <dgm:cxn modelId="{FE41EEE2-2E16-4CAD-ADD7-4A833964D993}" srcId="{11E5EA9A-84A2-4385-B4F5-5FF0E42B5B94}" destId="{0811D576-CC5A-4BB9-A95B-666DD9AE1EAD}" srcOrd="1" destOrd="0" parTransId="{A0D2D8AE-6822-45F3-B1D8-F66E751AE276}" sibTransId="{30876A44-4DBD-4ED7-8C1B-C297C95E3663}"/>
    <dgm:cxn modelId="{13EA43E4-52B7-4E9E-AD81-0202CF951BA1}" srcId="{11E5EA9A-84A2-4385-B4F5-5FF0E42B5B94}" destId="{9BC7451F-6B39-4D0D-AF9C-364079AA7659}" srcOrd="2" destOrd="0" parTransId="{05BD00C9-6334-4900-9696-EADCD9A2A66E}" sibTransId="{4E8E28E5-6DF8-4BD2-A07A-A78CA0977C3D}"/>
    <dgm:cxn modelId="{F2B46839-561D-4640-9593-1B383A287767}" type="presParOf" srcId="{94013237-6B11-462B-8030-E1A2E88397AF}" destId="{2E8BCB5C-B37F-4DEF-9975-4C26B26251EF}" srcOrd="0" destOrd="0" presId="urn:microsoft.com/office/officeart/2005/8/layout/hierarchy1"/>
    <dgm:cxn modelId="{A5B0FD20-3409-4AEA-B9FC-28DC86EF5711}" type="presParOf" srcId="{2E8BCB5C-B37F-4DEF-9975-4C26B26251EF}" destId="{E6EAEE23-5FBC-4AAD-9510-7956DCECA73C}" srcOrd="0" destOrd="0" presId="urn:microsoft.com/office/officeart/2005/8/layout/hierarchy1"/>
    <dgm:cxn modelId="{886526C3-3E1A-4C8D-A102-0EC3F8F00F8D}" type="presParOf" srcId="{E6EAEE23-5FBC-4AAD-9510-7956DCECA73C}" destId="{929BEAE3-D15E-472A-AE67-FA32141EAA5E}" srcOrd="0" destOrd="0" presId="urn:microsoft.com/office/officeart/2005/8/layout/hierarchy1"/>
    <dgm:cxn modelId="{4BD45B06-6552-4C5F-954B-C875CD5AB6B0}" type="presParOf" srcId="{E6EAEE23-5FBC-4AAD-9510-7956DCECA73C}" destId="{F0F9C892-3A84-4C1B-9ACF-6419B56228F6}" srcOrd="1" destOrd="0" presId="urn:microsoft.com/office/officeart/2005/8/layout/hierarchy1"/>
    <dgm:cxn modelId="{6DA3FD0F-F43D-4132-AFF5-C434424FB39A}" type="presParOf" srcId="{2E8BCB5C-B37F-4DEF-9975-4C26B26251EF}" destId="{E4DFA593-79BB-458A-9545-645E9554118B}" srcOrd="1" destOrd="0" presId="urn:microsoft.com/office/officeart/2005/8/layout/hierarchy1"/>
    <dgm:cxn modelId="{61DABC7F-B817-4015-A417-240BCEFE48A8}" type="presParOf" srcId="{94013237-6B11-462B-8030-E1A2E88397AF}" destId="{E24CF798-3303-4D9E-8EA8-81DE296DA9CE}" srcOrd="1" destOrd="0" presId="urn:microsoft.com/office/officeart/2005/8/layout/hierarchy1"/>
    <dgm:cxn modelId="{C3E9ACCD-267F-4A0A-86C9-BE1494B534B4}" type="presParOf" srcId="{E24CF798-3303-4D9E-8EA8-81DE296DA9CE}" destId="{09BC248B-EB62-4543-8F8C-D0488860D9CC}" srcOrd="0" destOrd="0" presId="urn:microsoft.com/office/officeart/2005/8/layout/hierarchy1"/>
    <dgm:cxn modelId="{D0591F55-AB93-4C82-8F78-90078F3DA5AD}" type="presParOf" srcId="{09BC248B-EB62-4543-8F8C-D0488860D9CC}" destId="{35F9391C-F4E4-4B33-B4E3-31E1AFB36EC6}" srcOrd="0" destOrd="0" presId="urn:microsoft.com/office/officeart/2005/8/layout/hierarchy1"/>
    <dgm:cxn modelId="{562FA9CA-245B-42FA-AC4B-B3097582840F}" type="presParOf" srcId="{09BC248B-EB62-4543-8F8C-D0488860D9CC}" destId="{92E4EEDC-B37F-48F7-AD7A-B34459A67CAD}" srcOrd="1" destOrd="0" presId="urn:microsoft.com/office/officeart/2005/8/layout/hierarchy1"/>
    <dgm:cxn modelId="{77A27584-DA62-403D-B71D-0E505AE2AB71}" type="presParOf" srcId="{E24CF798-3303-4D9E-8EA8-81DE296DA9CE}" destId="{9589C1C5-6713-462C-8B3B-D711F85A3A65}" srcOrd="1" destOrd="0" presId="urn:microsoft.com/office/officeart/2005/8/layout/hierarchy1"/>
    <dgm:cxn modelId="{ADBDDD4E-590F-46B8-9128-D3BEA070C2F6}" type="presParOf" srcId="{94013237-6B11-462B-8030-E1A2E88397AF}" destId="{8E8E0FFD-8480-4A1F-B930-37ADE4DE3882}" srcOrd="2" destOrd="0" presId="urn:microsoft.com/office/officeart/2005/8/layout/hierarchy1"/>
    <dgm:cxn modelId="{2AD6824D-F444-4C4B-934A-5EB51F3C19E8}" type="presParOf" srcId="{8E8E0FFD-8480-4A1F-B930-37ADE4DE3882}" destId="{773949D1-0B83-43DA-85CD-201682CD79FC}" srcOrd="0" destOrd="0" presId="urn:microsoft.com/office/officeart/2005/8/layout/hierarchy1"/>
    <dgm:cxn modelId="{C8CA9FB4-FE97-433E-B379-7F7C180DF5D1}" type="presParOf" srcId="{773949D1-0B83-43DA-85CD-201682CD79FC}" destId="{79861577-4179-42B5-B490-6AC6AAAF3EBD}" srcOrd="0" destOrd="0" presId="urn:microsoft.com/office/officeart/2005/8/layout/hierarchy1"/>
    <dgm:cxn modelId="{35218646-C69F-494E-90BA-149FB3787100}" type="presParOf" srcId="{773949D1-0B83-43DA-85CD-201682CD79FC}" destId="{B92A49A4-9651-418A-8827-8C8AFB0458F8}" srcOrd="1" destOrd="0" presId="urn:microsoft.com/office/officeart/2005/8/layout/hierarchy1"/>
    <dgm:cxn modelId="{FEDAA941-034E-4B17-8AA2-4F1E573033C1}" type="presParOf" srcId="{8E8E0FFD-8480-4A1F-B930-37ADE4DE3882}" destId="{19F57DDC-944D-4B31-BF0F-A65882B8A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2D8FB1-692C-492E-A85D-E71FE21628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C8237D-06FE-4F03-B8A0-EF35EA41E655}">
      <dgm:prSet/>
      <dgm:spPr/>
      <dgm:t>
        <a:bodyPr/>
        <a:lstStyle/>
        <a:p>
          <a:r>
            <a:rPr lang="en-US"/>
            <a:t>Video of agent playing</a:t>
          </a:r>
        </a:p>
      </dgm:t>
    </dgm:pt>
    <dgm:pt modelId="{21B012E6-F696-4F68-BB3A-BB37B480B0D3}" type="parTrans" cxnId="{AE54869A-1017-4B10-B301-112542512E59}">
      <dgm:prSet/>
      <dgm:spPr/>
      <dgm:t>
        <a:bodyPr/>
        <a:lstStyle/>
        <a:p>
          <a:endParaRPr lang="en-US"/>
        </a:p>
      </dgm:t>
    </dgm:pt>
    <dgm:pt modelId="{A9861687-1E0D-418D-B6B0-C995E385F065}" type="sibTrans" cxnId="{AE54869A-1017-4B10-B301-112542512E59}">
      <dgm:prSet/>
      <dgm:spPr/>
      <dgm:t>
        <a:bodyPr/>
        <a:lstStyle/>
        <a:p>
          <a:endParaRPr lang="en-US"/>
        </a:p>
      </dgm:t>
    </dgm:pt>
    <dgm:pt modelId="{2B7CA1D5-E66D-48C9-A392-18E9A093DB87}">
      <dgm:prSet/>
      <dgm:spPr/>
      <dgm:t>
        <a:bodyPr/>
        <a:lstStyle/>
        <a:p>
          <a:r>
            <a:rPr lang="en-US"/>
            <a:t>Score</a:t>
          </a:r>
        </a:p>
      </dgm:t>
    </dgm:pt>
    <dgm:pt modelId="{C41C14FE-32F5-4047-BAFC-2068D78E6F0C}" type="parTrans" cxnId="{DBBAB07B-ADB1-4F8E-9B05-09A8B71CE209}">
      <dgm:prSet/>
      <dgm:spPr/>
      <dgm:t>
        <a:bodyPr/>
        <a:lstStyle/>
        <a:p>
          <a:endParaRPr lang="en-US"/>
        </a:p>
      </dgm:t>
    </dgm:pt>
    <dgm:pt modelId="{55A8DE85-9813-45C4-823E-A16FFE939F69}" type="sibTrans" cxnId="{DBBAB07B-ADB1-4F8E-9B05-09A8B71CE209}">
      <dgm:prSet/>
      <dgm:spPr/>
      <dgm:t>
        <a:bodyPr/>
        <a:lstStyle/>
        <a:p>
          <a:endParaRPr lang="en-US"/>
        </a:p>
      </dgm:t>
    </dgm:pt>
    <dgm:pt modelId="{149F4E13-7DAF-4710-AA8F-6DA6ED12CD9E}">
      <dgm:prSet/>
      <dgm:spPr/>
      <dgm:t>
        <a:bodyPr/>
        <a:lstStyle/>
        <a:p>
          <a:r>
            <a:rPr lang="en-US"/>
            <a:t>Agent stats</a:t>
          </a:r>
        </a:p>
      </dgm:t>
    </dgm:pt>
    <dgm:pt modelId="{8B227560-1FC2-4168-996D-F04EBE31F6DD}" type="parTrans" cxnId="{797EA86D-AF4B-44F6-BC07-60CD502A44A0}">
      <dgm:prSet/>
      <dgm:spPr/>
      <dgm:t>
        <a:bodyPr/>
        <a:lstStyle/>
        <a:p>
          <a:endParaRPr lang="en-US"/>
        </a:p>
      </dgm:t>
    </dgm:pt>
    <dgm:pt modelId="{F51CE139-88CD-4DB9-A468-2721D578690B}" type="sibTrans" cxnId="{797EA86D-AF4B-44F6-BC07-60CD502A44A0}">
      <dgm:prSet/>
      <dgm:spPr/>
      <dgm:t>
        <a:bodyPr/>
        <a:lstStyle/>
        <a:p>
          <a:endParaRPr lang="en-US"/>
        </a:p>
      </dgm:t>
    </dgm:pt>
    <dgm:pt modelId="{C0861CAC-9663-4147-9318-105EF1B0F5B1}">
      <dgm:prSet/>
      <dgm:spPr/>
      <dgm:t>
        <a:bodyPr/>
        <a:lstStyle/>
        <a:p>
          <a:r>
            <a:rPr lang="en-US"/>
            <a:t>World stats</a:t>
          </a:r>
        </a:p>
      </dgm:t>
    </dgm:pt>
    <dgm:pt modelId="{0DFBAA5D-5E02-4568-AC17-4AD157C420E7}" type="parTrans" cxnId="{C07B32B9-4824-4370-8461-4E63FEDB2ADB}">
      <dgm:prSet/>
      <dgm:spPr/>
      <dgm:t>
        <a:bodyPr/>
        <a:lstStyle/>
        <a:p>
          <a:endParaRPr lang="en-US"/>
        </a:p>
      </dgm:t>
    </dgm:pt>
    <dgm:pt modelId="{50ECA9B0-2832-4B0C-B6AD-853D7EEBA0F8}" type="sibTrans" cxnId="{C07B32B9-4824-4370-8461-4E63FEDB2ADB}">
      <dgm:prSet/>
      <dgm:spPr/>
      <dgm:t>
        <a:bodyPr/>
        <a:lstStyle/>
        <a:p>
          <a:endParaRPr lang="en-US"/>
        </a:p>
      </dgm:t>
    </dgm:pt>
    <dgm:pt modelId="{75813A9F-413A-4E99-9FB4-4E7782FF487C}" type="pres">
      <dgm:prSet presAssocID="{1E2D8FB1-692C-492E-A85D-E71FE216289A}" presName="root" presStyleCnt="0">
        <dgm:presLayoutVars>
          <dgm:dir/>
          <dgm:resizeHandles val="exact"/>
        </dgm:presLayoutVars>
      </dgm:prSet>
      <dgm:spPr/>
    </dgm:pt>
    <dgm:pt modelId="{9506B7BE-C6F0-404A-AF52-99CC6BF2BC49}" type="pres">
      <dgm:prSet presAssocID="{33C8237D-06FE-4F03-B8A0-EF35EA41E655}" presName="compNode" presStyleCnt="0"/>
      <dgm:spPr/>
    </dgm:pt>
    <dgm:pt modelId="{00663104-AA08-41E2-9971-D38A6B00BEFB}" type="pres">
      <dgm:prSet presAssocID="{33C8237D-06FE-4F03-B8A0-EF35EA41E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EBB3004-7DDF-4CF2-A816-FFA77C7B707E}" type="pres">
      <dgm:prSet presAssocID="{33C8237D-06FE-4F03-B8A0-EF35EA41E655}" presName="spaceRect" presStyleCnt="0"/>
      <dgm:spPr/>
    </dgm:pt>
    <dgm:pt modelId="{CA2C71F0-E09F-45EA-9E82-CCD07FA413BA}" type="pres">
      <dgm:prSet presAssocID="{33C8237D-06FE-4F03-B8A0-EF35EA41E655}" presName="textRect" presStyleLbl="revTx" presStyleIdx="0" presStyleCnt="4">
        <dgm:presLayoutVars>
          <dgm:chMax val="1"/>
          <dgm:chPref val="1"/>
        </dgm:presLayoutVars>
      </dgm:prSet>
      <dgm:spPr/>
    </dgm:pt>
    <dgm:pt modelId="{AD1D693C-ECF2-45E3-BB61-00078222C511}" type="pres">
      <dgm:prSet presAssocID="{A9861687-1E0D-418D-B6B0-C995E385F065}" presName="sibTrans" presStyleCnt="0"/>
      <dgm:spPr/>
    </dgm:pt>
    <dgm:pt modelId="{3B81A290-32E2-47C2-9A30-32461D43E9D6}" type="pres">
      <dgm:prSet presAssocID="{2B7CA1D5-E66D-48C9-A392-18E9A093DB87}" presName="compNode" presStyleCnt="0"/>
      <dgm:spPr/>
    </dgm:pt>
    <dgm:pt modelId="{1E047590-240E-462A-8D6E-07B6AD5FAC3F}" type="pres">
      <dgm:prSet presAssocID="{2B7CA1D5-E66D-48C9-A392-18E9A093DB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D9394D4-3821-4B4D-953B-31A75D96EFB5}" type="pres">
      <dgm:prSet presAssocID="{2B7CA1D5-E66D-48C9-A392-18E9A093DB87}" presName="spaceRect" presStyleCnt="0"/>
      <dgm:spPr/>
    </dgm:pt>
    <dgm:pt modelId="{4841CE00-6F13-403C-A07E-0866B4167D5B}" type="pres">
      <dgm:prSet presAssocID="{2B7CA1D5-E66D-48C9-A392-18E9A093DB87}" presName="textRect" presStyleLbl="revTx" presStyleIdx="1" presStyleCnt="4">
        <dgm:presLayoutVars>
          <dgm:chMax val="1"/>
          <dgm:chPref val="1"/>
        </dgm:presLayoutVars>
      </dgm:prSet>
      <dgm:spPr/>
    </dgm:pt>
    <dgm:pt modelId="{A2328EF7-A46D-4644-A7C9-306396956EAC}" type="pres">
      <dgm:prSet presAssocID="{55A8DE85-9813-45C4-823E-A16FFE939F69}" presName="sibTrans" presStyleCnt="0"/>
      <dgm:spPr/>
    </dgm:pt>
    <dgm:pt modelId="{EA4EDDCD-892D-4A0F-9A90-F171C4808D61}" type="pres">
      <dgm:prSet presAssocID="{149F4E13-7DAF-4710-AA8F-6DA6ED12CD9E}" presName="compNode" presStyleCnt="0"/>
      <dgm:spPr/>
    </dgm:pt>
    <dgm:pt modelId="{9299BDE6-6846-4821-8E93-771CD4F9D21C}" type="pres">
      <dgm:prSet presAssocID="{149F4E13-7DAF-4710-AA8F-6DA6ED12CD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F104B5-B8C3-406C-B107-DA5BDB85C888}" type="pres">
      <dgm:prSet presAssocID="{149F4E13-7DAF-4710-AA8F-6DA6ED12CD9E}" presName="spaceRect" presStyleCnt="0"/>
      <dgm:spPr/>
    </dgm:pt>
    <dgm:pt modelId="{67B72E8C-F145-47CA-B6A7-F9C99DB4637C}" type="pres">
      <dgm:prSet presAssocID="{149F4E13-7DAF-4710-AA8F-6DA6ED12CD9E}" presName="textRect" presStyleLbl="revTx" presStyleIdx="2" presStyleCnt="4">
        <dgm:presLayoutVars>
          <dgm:chMax val="1"/>
          <dgm:chPref val="1"/>
        </dgm:presLayoutVars>
      </dgm:prSet>
      <dgm:spPr/>
    </dgm:pt>
    <dgm:pt modelId="{27807E62-719B-487F-A22C-423F6C295D18}" type="pres">
      <dgm:prSet presAssocID="{F51CE139-88CD-4DB9-A468-2721D578690B}" presName="sibTrans" presStyleCnt="0"/>
      <dgm:spPr/>
    </dgm:pt>
    <dgm:pt modelId="{46A843EB-8CD7-4304-A120-B852F2B807FB}" type="pres">
      <dgm:prSet presAssocID="{C0861CAC-9663-4147-9318-105EF1B0F5B1}" presName="compNode" presStyleCnt="0"/>
      <dgm:spPr/>
    </dgm:pt>
    <dgm:pt modelId="{EBBD458D-AC5F-4A30-A8CC-16CB9BBD4CDE}" type="pres">
      <dgm:prSet presAssocID="{C0861CAC-9663-4147-9318-105EF1B0F5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4363CDC-C718-4A7F-9D7A-F4A703F885F6}" type="pres">
      <dgm:prSet presAssocID="{C0861CAC-9663-4147-9318-105EF1B0F5B1}" presName="spaceRect" presStyleCnt="0"/>
      <dgm:spPr/>
    </dgm:pt>
    <dgm:pt modelId="{81EE303B-849C-4276-8946-9406724DFC89}" type="pres">
      <dgm:prSet presAssocID="{C0861CAC-9663-4147-9318-105EF1B0F5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1A2E6B-61E7-4DC8-AE60-F7C2E1D2B45D}" type="presOf" srcId="{C0861CAC-9663-4147-9318-105EF1B0F5B1}" destId="{81EE303B-849C-4276-8946-9406724DFC89}" srcOrd="0" destOrd="0" presId="urn:microsoft.com/office/officeart/2018/2/layout/IconLabelList"/>
    <dgm:cxn modelId="{797EA86D-AF4B-44F6-BC07-60CD502A44A0}" srcId="{1E2D8FB1-692C-492E-A85D-E71FE216289A}" destId="{149F4E13-7DAF-4710-AA8F-6DA6ED12CD9E}" srcOrd="2" destOrd="0" parTransId="{8B227560-1FC2-4168-996D-F04EBE31F6DD}" sibTransId="{F51CE139-88CD-4DB9-A468-2721D578690B}"/>
    <dgm:cxn modelId="{DBBAB07B-ADB1-4F8E-9B05-09A8B71CE209}" srcId="{1E2D8FB1-692C-492E-A85D-E71FE216289A}" destId="{2B7CA1D5-E66D-48C9-A392-18E9A093DB87}" srcOrd="1" destOrd="0" parTransId="{C41C14FE-32F5-4047-BAFC-2068D78E6F0C}" sibTransId="{55A8DE85-9813-45C4-823E-A16FFE939F69}"/>
    <dgm:cxn modelId="{6F1C3388-B3BE-4BCF-8A6F-BC0DD3988FD5}" type="presOf" srcId="{2B7CA1D5-E66D-48C9-A392-18E9A093DB87}" destId="{4841CE00-6F13-403C-A07E-0866B4167D5B}" srcOrd="0" destOrd="0" presId="urn:microsoft.com/office/officeart/2018/2/layout/IconLabelList"/>
    <dgm:cxn modelId="{AE54869A-1017-4B10-B301-112542512E59}" srcId="{1E2D8FB1-692C-492E-A85D-E71FE216289A}" destId="{33C8237D-06FE-4F03-B8A0-EF35EA41E655}" srcOrd="0" destOrd="0" parTransId="{21B012E6-F696-4F68-BB3A-BB37B480B0D3}" sibTransId="{A9861687-1E0D-418D-B6B0-C995E385F065}"/>
    <dgm:cxn modelId="{C07B32B9-4824-4370-8461-4E63FEDB2ADB}" srcId="{1E2D8FB1-692C-492E-A85D-E71FE216289A}" destId="{C0861CAC-9663-4147-9318-105EF1B0F5B1}" srcOrd="3" destOrd="0" parTransId="{0DFBAA5D-5E02-4568-AC17-4AD157C420E7}" sibTransId="{50ECA9B0-2832-4B0C-B6AD-853D7EEBA0F8}"/>
    <dgm:cxn modelId="{1585F8C4-82F8-4458-B0D6-C92868BCB17C}" type="presOf" srcId="{1E2D8FB1-692C-492E-A85D-E71FE216289A}" destId="{75813A9F-413A-4E99-9FB4-4E7782FF487C}" srcOrd="0" destOrd="0" presId="urn:microsoft.com/office/officeart/2018/2/layout/IconLabelList"/>
    <dgm:cxn modelId="{231D19DF-574D-425B-B1BF-2748708B3ACE}" type="presOf" srcId="{33C8237D-06FE-4F03-B8A0-EF35EA41E655}" destId="{CA2C71F0-E09F-45EA-9E82-CCD07FA413BA}" srcOrd="0" destOrd="0" presId="urn:microsoft.com/office/officeart/2018/2/layout/IconLabelList"/>
    <dgm:cxn modelId="{B0EC94E5-AE97-48AE-9EC5-797CD23BE91C}" type="presOf" srcId="{149F4E13-7DAF-4710-AA8F-6DA6ED12CD9E}" destId="{67B72E8C-F145-47CA-B6A7-F9C99DB4637C}" srcOrd="0" destOrd="0" presId="urn:microsoft.com/office/officeart/2018/2/layout/IconLabelList"/>
    <dgm:cxn modelId="{D2DFDCDB-FBAA-4E23-A110-F5EB7E32085F}" type="presParOf" srcId="{75813A9F-413A-4E99-9FB4-4E7782FF487C}" destId="{9506B7BE-C6F0-404A-AF52-99CC6BF2BC49}" srcOrd="0" destOrd="0" presId="urn:microsoft.com/office/officeart/2018/2/layout/IconLabelList"/>
    <dgm:cxn modelId="{F6BC458C-6C64-4137-AA9A-DD33D118EA0B}" type="presParOf" srcId="{9506B7BE-C6F0-404A-AF52-99CC6BF2BC49}" destId="{00663104-AA08-41E2-9971-D38A6B00BEFB}" srcOrd="0" destOrd="0" presId="urn:microsoft.com/office/officeart/2018/2/layout/IconLabelList"/>
    <dgm:cxn modelId="{A2B572B3-7453-4C65-8CD3-B9C32EA27F78}" type="presParOf" srcId="{9506B7BE-C6F0-404A-AF52-99CC6BF2BC49}" destId="{AEBB3004-7DDF-4CF2-A816-FFA77C7B707E}" srcOrd="1" destOrd="0" presId="urn:microsoft.com/office/officeart/2018/2/layout/IconLabelList"/>
    <dgm:cxn modelId="{64F031EF-4A54-4D65-B1D9-3D80F08AD866}" type="presParOf" srcId="{9506B7BE-C6F0-404A-AF52-99CC6BF2BC49}" destId="{CA2C71F0-E09F-45EA-9E82-CCD07FA413BA}" srcOrd="2" destOrd="0" presId="urn:microsoft.com/office/officeart/2018/2/layout/IconLabelList"/>
    <dgm:cxn modelId="{486F951C-9606-4C32-A905-38FDB328396C}" type="presParOf" srcId="{75813A9F-413A-4E99-9FB4-4E7782FF487C}" destId="{AD1D693C-ECF2-45E3-BB61-00078222C511}" srcOrd="1" destOrd="0" presId="urn:microsoft.com/office/officeart/2018/2/layout/IconLabelList"/>
    <dgm:cxn modelId="{DC2840B3-309C-426A-8C7F-7E75328A3BBD}" type="presParOf" srcId="{75813A9F-413A-4E99-9FB4-4E7782FF487C}" destId="{3B81A290-32E2-47C2-9A30-32461D43E9D6}" srcOrd="2" destOrd="0" presId="urn:microsoft.com/office/officeart/2018/2/layout/IconLabelList"/>
    <dgm:cxn modelId="{41D63A01-D2D6-47E4-BE61-D766611078A7}" type="presParOf" srcId="{3B81A290-32E2-47C2-9A30-32461D43E9D6}" destId="{1E047590-240E-462A-8D6E-07B6AD5FAC3F}" srcOrd="0" destOrd="0" presId="urn:microsoft.com/office/officeart/2018/2/layout/IconLabelList"/>
    <dgm:cxn modelId="{14041E38-F9F7-48C6-A3CF-51DAD20DE3FD}" type="presParOf" srcId="{3B81A290-32E2-47C2-9A30-32461D43E9D6}" destId="{0D9394D4-3821-4B4D-953B-31A75D96EFB5}" srcOrd="1" destOrd="0" presId="urn:microsoft.com/office/officeart/2018/2/layout/IconLabelList"/>
    <dgm:cxn modelId="{505B6DFA-06EF-48BE-9933-BE96E149129C}" type="presParOf" srcId="{3B81A290-32E2-47C2-9A30-32461D43E9D6}" destId="{4841CE00-6F13-403C-A07E-0866B4167D5B}" srcOrd="2" destOrd="0" presId="urn:microsoft.com/office/officeart/2018/2/layout/IconLabelList"/>
    <dgm:cxn modelId="{014BDD65-A9B3-4911-8ADA-6D5BBAA97B1B}" type="presParOf" srcId="{75813A9F-413A-4E99-9FB4-4E7782FF487C}" destId="{A2328EF7-A46D-4644-A7C9-306396956EAC}" srcOrd="3" destOrd="0" presId="urn:microsoft.com/office/officeart/2018/2/layout/IconLabelList"/>
    <dgm:cxn modelId="{6E02D659-EE4B-4BBA-816D-72917CA228D2}" type="presParOf" srcId="{75813A9F-413A-4E99-9FB4-4E7782FF487C}" destId="{EA4EDDCD-892D-4A0F-9A90-F171C4808D61}" srcOrd="4" destOrd="0" presId="urn:microsoft.com/office/officeart/2018/2/layout/IconLabelList"/>
    <dgm:cxn modelId="{6095820C-EA9C-4799-A671-153918BDD6AB}" type="presParOf" srcId="{EA4EDDCD-892D-4A0F-9A90-F171C4808D61}" destId="{9299BDE6-6846-4821-8E93-771CD4F9D21C}" srcOrd="0" destOrd="0" presId="urn:microsoft.com/office/officeart/2018/2/layout/IconLabelList"/>
    <dgm:cxn modelId="{936653F9-F1BF-4806-88C0-CA3833D37784}" type="presParOf" srcId="{EA4EDDCD-892D-4A0F-9A90-F171C4808D61}" destId="{01F104B5-B8C3-406C-B107-DA5BDB85C888}" srcOrd="1" destOrd="0" presId="urn:microsoft.com/office/officeart/2018/2/layout/IconLabelList"/>
    <dgm:cxn modelId="{0F5C570A-9FFD-43B2-AE8B-8C5D6A8BD0F7}" type="presParOf" srcId="{EA4EDDCD-892D-4A0F-9A90-F171C4808D61}" destId="{67B72E8C-F145-47CA-B6A7-F9C99DB4637C}" srcOrd="2" destOrd="0" presId="urn:microsoft.com/office/officeart/2018/2/layout/IconLabelList"/>
    <dgm:cxn modelId="{3EE18D75-645C-4D4F-B5FD-13D341D0EC2A}" type="presParOf" srcId="{75813A9F-413A-4E99-9FB4-4E7782FF487C}" destId="{27807E62-719B-487F-A22C-423F6C295D18}" srcOrd="5" destOrd="0" presId="urn:microsoft.com/office/officeart/2018/2/layout/IconLabelList"/>
    <dgm:cxn modelId="{7E1DBEB3-26C4-4C9C-8F5D-1B5E28C3B582}" type="presParOf" srcId="{75813A9F-413A-4E99-9FB4-4E7782FF487C}" destId="{46A843EB-8CD7-4304-A120-B852F2B807FB}" srcOrd="6" destOrd="0" presId="urn:microsoft.com/office/officeart/2018/2/layout/IconLabelList"/>
    <dgm:cxn modelId="{A5CD9C15-45E8-4F80-9E69-D298CF48057B}" type="presParOf" srcId="{46A843EB-8CD7-4304-A120-B852F2B807FB}" destId="{EBBD458D-AC5F-4A30-A8CC-16CB9BBD4CDE}" srcOrd="0" destOrd="0" presId="urn:microsoft.com/office/officeart/2018/2/layout/IconLabelList"/>
    <dgm:cxn modelId="{30A610B3-030E-4E4A-AA99-E9C0C8C8CA9C}" type="presParOf" srcId="{46A843EB-8CD7-4304-A120-B852F2B807FB}" destId="{B4363CDC-C718-4A7F-9D7A-F4A703F885F6}" srcOrd="1" destOrd="0" presId="urn:microsoft.com/office/officeart/2018/2/layout/IconLabelList"/>
    <dgm:cxn modelId="{CA731016-CAB8-4AE9-9881-C209B05E3C2E}" type="presParOf" srcId="{46A843EB-8CD7-4304-A120-B852F2B807FB}" destId="{81EE303B-849C-4276-8946-9406724DFC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B0B5C-49D2-4583-8FA4-D548800076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72CBDD-AB5B-4EF5-A92B-15A191039232}">
      <dgm:prSet/>
      <dgm:spPr/>
      <dgm:t>
        <a:bodyPr/>
        <a:lstStyle/>
        <a:p>
          <a:r>
            <a:rPr lang="en-US"/>
            <a:t>Experiment Workflow</a:t>
          </a:r>
        </a:p>
      </dgm:t>
    </dgm:pt>
    <dgm:pt modelId="{C86831CD-53D1-4B5F-B2BC-FFAC03BD5BD3}" type="parTrans" cxnId="{93F98A5E-F0A2-4317-96C6-5CD52DA4DAD6}">
      <dgm:prSet/>
      <dgm:spPr/>
      <dgm:t>
        <a:bodyPr/>
        <a:lstStyle/>
        <a:p>
          <a:endParaRPr lang="en-US"/>
        </a:p>
      </dgm:t>
    </dgm:pt>
    <dgm:pt modelId="{353DC2EB-B6B7-47F2-9949-6A45A887B42E}" type="sibTrans" cxnId="{93F98A5E-F0A2-4317-96C6-5CD52DA4DAD6}">
      <dgm:prSet/>
      <dgm:spPr/>
      <dgm:t>
        <a:bodyPr/>
        <a:lstStyle/>
        <a:p>
          <a:endParaRPr lang="en-US"/>
        </a:p>
      </dgm:t>
    </dgm:pt>
    <dgm:pt modelId="{E2212AF2-0CB9-48FF-BE3F-2C2C368AC513}">
      <dgm:prSet/>
      <dgm:spPr/>
      <dgm:t>
        <a:bodyPr/>
        <a:lstStyle/>
        <a:p>
          <a:r>
            <a:rPr lang="en-US"/>
            <a:t>Run training</a:t>
          </a:r>
        </a:p>
      </dgm:t>
    </dgm:pt>
    <dgm:pt modelId="{5FF09C34-116F-4D30-9678-575DF9D614F2}" type="parTrans" cxnId="{0CA632BF-B2F8-4003-B18C-210D5F190B73}">
      <dgm:prSet/>
      <dgm:spPr/>
      <dgm:t>
        <a:bodyPr/>
        <a:lstStyle/>
        <a:p>
          <a:endParaRPr lang="en-US"/>
        </a:p>
      </dgm:t>
    </dgm:pt>
    <dgm:pt modelId="{4142F3B5-BFCB-41DF-AD62-18F0E3A12695}" type="sibTrans" cxnId="{0CA632BF-B2F8-4003-B18C-210D5F190B73}">
      <dgm:prSet/>
      <dgm:spPr/>
      <dgm:t>
        <a:bodyPr/>
        <a:lstStyle/>
        <a:p>
          <a:endParaRPr lang="en-US"/>
        </a:p>
      </dgm:t>
    </dgm:pt>
    <dgm:pt modelId="{C3AB46B4-A6FB-40A1-ACA5-1130BCC8408E}">
      <dgm:prSet/>
      <dgm:spPr/>
      <dgm:t>
        <a:bodyPr/>
        <a:lstStyle/>
        <a:p>
          <a:r>
            <a:rPr lang="en-US"/>
            <a:t>View attempted run</a:t>
          </a:r>
        </a:p>
      </dgm:t>
    </dgm:pt>
    <dgm:pt modelId="{A82A952D-EAB1-46EF-9730-2B124366FA97}" type="parTrans" cxnId="{B5908C24-3EDC-46A1-BD47-C1BC381C0E04}">
      <dgm:prSet/>
      <dgm:spPr/>
      <dgm:t>
        <a:bodyPr/>
        <a:lstStyle/>
        <a:p>
          <a:endParaRPr lang="en-US"/>
        </a:p>
      </dgm:t>
    </dgm:pt>
    <dgm:pt modelId="{D0A1352C-44FE-4343-A500-D2E1FF177435}" type="sibTrans" cxnId="{B5908C24-3EDC-46A1-BD47-C1BC381C0E04}">
      <dgm:prSet/>
      <dgm:spPr/>
      <dgm:t>
        <a:bodyPr/>
        <a:lstStyle/>
        <a:p>
          <a:endParaRPr lang="en-US"/>
        </a:p>
      </dgm:t>
    </dgm:pt>
    <dgm:pt modelId="{CD8C3962-03C8-42A6-B755-8DDD06141686}">
      <dgm:prSet/>
      <dgm:spPr/>
      <dgm:t>
        <a:bodyPr/>
        <a:lstStyle/>
        <a:p>
          <a:r>
            <a:rPr lang="en-US"/>
            <a:t>Determine if changes need to be made</a:t>
          </a:r>
        </a:p>
      </dgm:t>
    </dgm:pt>
    <dgm:pt modelId="{CBA76FCF-CD91-43F6-8057-0FF05224EC8C}" type="parTrans" cxnId="{AD06DF01-079A-49A6-AFED-F9C2F95EE914}">
      <dgm:prSet/>
      <dgm:spPr/>
      <dgm:t>
        <a:bodyPr/>
        <a:lstStyle/>
        <a:p>
          <a:endParaRPr lang="en-US"/>
        </a:p>
      </dgm:t>
    </dgm:pt>
    <dgm:pt modelId="{13E4686A-A206-42ED-BCB4-87DC8DB2F255}" type="sibTrans" cxnId="{AD06DF01-079A-49A6-AFED-F9C2F95EE914}">
      <dgm:prSet/>
      <dgm:spPr/>
      <dgm:t>
        <a:bodyPr/>
        <a:lstStyle/>
        <a:p>
          <a:endParaRPr lang="en-US"/>
        </a:p>
      </dgm:t>
    </dgm:pt>
    <dgm:pt modelId="{BA73134A-7EF9-4C27-B667-92039FE3A9B1}">
      <dgm:prSet/>
      <dgm:spPr/>
      <dgm:t>
        <a:bodyPr/>
        <a:lstStyle/>
        <a:p>
          <a:r>
            <a:rPr lang="en-US"/>
            <a:t>Tools used</a:t>
          </a:r>
        </a:p>
      </dgm:t>
    </dgm:pt>
    <dgm:pt modelId="{978D54FC-7FA6-4C19-AEBC-42D7EC4E19C2}" type="parTrans" cxnId="{72AD4D3C-90EF-424D-A63A-291EC114499E}">
      <dgm:prSet/>
      <dgm:spPr/>
      <dgm:t>
        <a:bodyPr/>
        <a:lstStyle/>
        <a:p>
          <a:endParaRPr lang="en-US"/>
        </a:p>
      </dgm:t>
    </dgm:pt>
    <dgm:pt modelId="{A9462A74-8CBE-49E1-BBD1-689D2F61772A}" type="sibTrans" cxnId="{72AD4D3C-90EF-424D-A63A-291EC114499E}">
      <dgm:prSet/>
      <dgm:spPr/>
      <dgm:t>
        <a:bodyPr/>
        <a:lstStyle/>
        <a:p>
          <a:endParaRPr lang="en-US"/>
        </a:p>
      </dgm:t>
    </dgm:pt>
    <dgm:pt modelId="{6722272D-540E-475E-A0F4-743217D4FF68}">
      <dgm:prSet/>
      <dgm:spPr/>
      <dgm:t>
        <a:bodyPr/>
        <a:lstStyle/>
        <a:p>
          <a:r>
            <a:rPr lang="en-US"/>
            <a:t>TensorFlow Agents</a:t>
          </a:r>
        </a:p>
      </dgm:t>
    </dgm:pt>
    <dgm:pt modelId="{D3FAB8CD-7029-49AA-A993-BC62E71AD911}" type="parTrans" cxnId="{89DD2F33-8658-48DF-B7C0-1B2FB7118ADA}">
      <dgm:prSet/>
      <dgm:spPr/>
      <dgm:t>
        <a:bodyPr/>
        <a:lstStyle/>
        <a:p>
          <a:endParaRPr lang="en-US"/>
        </a:p>
      </dgm:t>
    </dgm:pt>
    <dgm:pt modelId="{0BE4BB60-9FCA-4B17-A9B3-213478161FA2}" type="sibTrans" cxnId="{89DD2F33-8658-48DF-B7C0-1B2FB7118ADA}">
      <dgm:prSet/>
      <dgm:spPr/>
      <dgm:t>
        <a:bodyPr/>
        <a:lstStyle/>
        <a:p>
          <a:endParaRPr lang="en-US"/>
        </a:p>
      </dgm:t>
    </dgm:pt>
    <dgm:pt modelId="{4238C258-FCBA-4A5C-9D81-0240A84D1EDE}">
      <dgm:prSet/>
      <dgm:spPr/>
      <dgm:t>
        <a:bodyPr/>
        <a:lstStyle/>
        <a:p>
          <a:r>
            <a:rPr lang="en-US"/>
            <a:t>Unreal Engine</a:t>
          </a:r>
        </a:p>
      </dgm:t>
    </dgm:pt>
    <dgm:pt modelId="{5031F032-C8D5-42D0-978A-2713CAC3706A}" type="parTrans" cxnId="{0F5802FA-FC6D-4B63-B941-BE0219516E01}">
      <dgm:prSet/>
      <dgm:spPr/>
      <dgm:t>
        <a:bodyPr/>
        <a:lstStyle/>
        <a:p>
          <a:endParaRPr lang="en-US"/>
        </a:p>
      </dgm:t>
    </dgm:pt>
    <dgm:pt modelId="{D510765A-71A6-4A31-B18B-D8D0C62C55C9}" type="sibTrans" cxnId="{0F5802FA-FC6D-4B63-B941-BE0219516E01}">
      <dgm:prSet/>
      <dgm:spPr/>
      <dgm:t>
        <a:bodyPr/>
        <a:lstStyle/>
        <a:p>
          <a:endParaRPr lang="en-US"/>
        </a:p>
      </dgm:t>
    </dgm:pt>
    <dgm:pt modelId="{83B514AA-532D-4515-B6DB-D8775BAB6866}">
      <dgm:prSet/>
      <dgm:spPr/>
      <dgm:t>
        <a:bodyPr/>
        <a:lstStyle/>
        <a:p>
          <a:r>
            <a:rPr lang="en-US"/>
            <a:t>Flask</a:t>
          </a:r>
        </a:p>
      </dgm:t>
    </dgm:pt>
    <dgm:pt modelId="{189573A0-6221-48F6-9F67-6D60A3C7C336}" type="parTrans" cxnId="{2568C403-2798-4DC8-929D-C4059FF0F1F4}">
      <dgm:prSet/>
      <dgm:spPr/>
      <dgm:t>
        <a:bodyPr/>
        <a:lstStyle/>
        <a:p>
          <a:endParaRPr lang="en-US"/>
        </a:p>
      </dgm:t>
    </dgm:pt>
    <dgm:pt modelId="{26FB36FC-BFEF-40ED-BDBD-CD4BF6A23CA9}" type="sibTrans" cxnId="{2568C403-2798-4DC8-929D-C4059FF0F1F4}">
      <dgm:prSet/>
      <dgm:spPr/>
      <dgm:t>
        <a:bodyPr/>
        <a:lstStyle/>
        <a:p>
          <a:endParaRPr lang="en-US"/>
        </a:p>
      </dgm:t>
    </dgm:pt>
    <dgm:pt modelId="{09666582-EE15-483F-BC5A-0A17B541EB82}" type="pres">
      <dgm:prSet presAssocID="{CB0B0B5C-49D2-4583-8FA4-D5488000760E}" presName="linear" presStyleCnt="0">
        <dgm:presLayoutVars>
          <dgm:dir/>
          <dgm:animLvl val="lvl"/>
          <dgm:resizeHandles val="exact"/>
        </dgm:presLayoutVars>
      </dgm:prSet>
      <dgm:spPr/>
    </dgm:pt>
    <dgm:pt modelId="{9BAEFD24-EC4F-4D94-8821-02F53A4FF32E}" type="pres">
      <dgm:prSet presAssocID="{7272CBDD-AB5B-4EF5-A92B-15A191039232}" presName="parentLin" presStyleCnt="0"/>
      <dgm:spPr/>
    </dgm:pt>
    <dgm:pt modelId="{60EDAEDD-8180-4B4A-83B6-5D2DE29FA588}" type="pres">
      <dgm:prSet presAssocID="{7272CBDD-AB5B-4EF5-A92B-15A191039232}" presName="parentLeftMargin" presStyleLbl="node1" presStyleIdx="0" presStyleCnt="2"/>
      <dgm:spPr/>
    </dgm:pt>
    <dgm:pt modelId="{B00A2D10-B064-4264-93FA-6D78AF8C78EC}" type="pres">
      <dgm:prSet presAssocID="{7272CBDD-AB5B-4EF5-A92B-15A1910392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281E77-527E-4152-852E-50DDB4F6FD0C}" type="pres">
      <dgm:prSet presAssocID="{7272CBDD-AB5B-4EF5-A92B-15A191039232}" presName="negativeSpace" presStyleCnt="0"/>
      <dgm:spPr/>
    </dgm:pt>
    <dgm:pt modelId="{F28795F3-BE93-41DE-96DF-D3A1991F3F18}" type="pres">
      <dgm:prSet presAssocID="{7272CBDD-AB5B-4EF5-A92B-15A191039232}" presName="childText" presStyleLbl="conFgAcc1" presStyleIdx="0" presStyleCnt="2">
        <dgm:presLayoutVars>
          <dgm:bulletEnabled val="1"/>
        </dgm:presLayoutVars>
      </dgm:prSet>
      <dgm:spPr/>
    </dgm:pt>
    <dgm:pt modelId="{9160CE30-1372-432A-8B0B-35C4593156F7}" type="pres">
      <dgm:prSet presAssocID="{353DC2EB-B6B7-47F2-9949-6A45A887B42E}" presName="spaceBetweenRectangles" presStyleCnt="0"/>
      <dgm:spPr/>
    </dgm:pt>
    <dgm:pt modelId="{630D6BDF-9138-42CA-8507-73B2D0E2F8D7}" type="pres">
      <dgm:prSet presAssocID="{BA73134A-7EF9-4C27-B667-92039FE3A9B1}" presName="parentLin" presStyleCnt="0"/>
      <dgm:spPr/>
    </dgm:pt>
    <dgm:pt modelId="{C9FB49BD-8297-442B-B0CF-B4169A65C656}" type="pres">
      <dgm:prSet presAssocID="{BA73134A-7EF9-4C27-B667-92039FE3A9B1}" presName="parentLeftMargin" presStyleLbl="node1" presStyleIdx="0" presStyleCnt="2"/>
      <dgm:spPr/>
    </dgm:pt>
    <dgm:pt modelId="{AF7ACE45-0FE4-4410-96CC-67E522A5FB58}" type="pres">
      <dgm:prSet presAssocID="{BA73134A-7EF9-4C27-B667-92039FE3A9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CE8B97-7067-4E2D-BF55-6A8FE705A741}" type="pres">
      <dgm:prSet presAssocID="{BA73134A-7EF9-4C27-B667-92039FE3A9B1}" presName="negativeSpace" presStyleCnt="0"/>
      <dgm:spPr/>
    </dgm:pt>
    <dgm:pt modelId="{981863AA-32EB-4A7C-BB55-5C62D764769D}" type="pres">
      <dgm:prSet presAssocID="{BA73134A-7EF9-4C27-B667-92039FE3A9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06DF01-079A-49A6-AFED-F9C2F95EE914}" srcId="{7272CBDD-AB5B-4EF5-A92B-15A191039232}" destId="{CD8C3962-03C8-42A6-B755-8DDD06141686}" srcOrd="2" destOrd="0" parTransId="{CBA76FCF-CD91-43F6-8057-0FF05224EC8C}" sibTransId="{13E4686A-A206-42ED-BCB4-87DC8DB2F255}"/>
    <dgm:cxn modelId="{2568C403-2798-4DC8-929D-C4059FF0F1F4}" srcId="{BA73134A-7EF9-4C27-B667-92039FE3A9B1}" destId="{83B514AA-532D-4515-B6DB-D8775BAB6866}" srcOrd="2" destOrd="0" parTransId="{189573A0-6221-48F6-9F67-6D60A3C7C336}" sibTransId="{26FB36FC-BFEF-40ED-BDBD-CD4BF6A23CA9}"/>
    <dgm:cxn modelId="{75DF9B07-1CDE-4DBF-9847-0C0971D59BB6}" type="presOf" srcId="{BA73134A-7EF9-4C27-B667-92039FE3A9B1}" destId="{C9FB49BD-8297-442B-B0CF-B4169A65C656}" srcOrd="0" destOrd="0" presId="urn:microsoft.com/office/officeart/2005/8/layout/list1"/>
    <dgm:cxn modelId="{5656040D-D499-4D7F-B66C-4A7BC3786421}" type="presOf" srcId="{6722272D-540E-475E-A0F4-743217D4FF68}" destId="{981863AA-32EB-4A7C-BB55-5C62D764769D}" srcOrd="0" destOrd="0" presId="urn:microsoft.com/office/officeart/2005/8/layout/list1"/>
    <dgm:cxn modelId="{8B84BF17-4A7C-411B-A0C7-E64E52C0F054}" type="presOf" srcId="{4238C258-FCBA-4A5C-9D81-0240A84D1EDE}" destId="{981863AA-32EB-4A7C-BB55-5C62D764769D}" srcOrd="0" destOrd="1" presId="urn:microsoft.com/office/officeart/2005/8/layout/list1"/>
    <dgm:cxn modelId="{B5908C24-3EDC-46A1-BD47-C1BC381C0E04}" srcId="{7272CBDD-AB5B-4EF5-A92B-15A191039232}" destId="{C3AB46B4-A6FB-40A1-ACA5-1130BCC8408E}" srcOrd="1" destOrd="0" parTransId="{A82A952D-EAB1-46EF-9730-2B124366FA97}" sibTransId="{D0A1352C-44FE-4343-A500-D2E1FF177435}"/>
    <dgm:cxn modelId="{89DD2F33-8658-48DF-B7C0-1B2FB7118ADA}" srcId="{BA73134A-7EF9-4C27-B667-92039FE3A9B1}" destId="{6722272D-540E-475E-A0F4-743217D4FF68}" srcOrd="0" destOrd="0" parTransId="{D3FAB8CD-7029-49AA-A993-BC62E71AD911}" sibTransId="{0BE4BB60-9FCA-4B17-A9B3-213478161FA2}"/>
    <dgm:cxn modelId="{72AD4D3C-90EF-424D-A63A-291EC114499E}" srcId="{CB0B0B5C-49D2-4583-8FA4-D5488000760E}" destId="{BA73134A-7EF9-4C27-B667-92039FE3A9B1}" srcOrd="1" destOrd="0" parTransId="{978D54FC-7FA6-4C19-AEBC-42D7EC4E19C2}" sibTransId="{A9462A74-8CBE-49E1-BBD1-689D2F61772A}"/>
    <dgm:cxn modelId="{93F98A5E-F0A2-4317-96C6-5CD52DA4DAD6}" srcId="{CB0B0B5C-49D2-4583-8FA4-D5488000760E}" destId="{7272CBDD-AB5B-4EF5-A92B-15A191039232}" srcOrd="0" destOrd="0" parTransId="{C86831CD-53D1-4B5F-B2BC-FFAC03BD5BD3}" sibTransId="{353DC2EB-B6B7-47F2-9949-6A45A887B42E}"/>
    <dgm:cxn modelId="{E0069C41-8C39-4B5C-9EBD-278DAF5870A6}" type="presOf" srcId="{CD8C3962-03C8-42A6-B755-8DDD06141686}" destId="{F28795F3-BE93-41DE-96DF-D3A1991F3F18}" srcOrd="0" destOrd="2" presId="urn:microsoft.com/office/officeart/2005/8/layout/list1"/>
    <dgm:cxn modelId="{622B036D-4892-4753-B8E7-A76E7998016B}" type="presOf" srcId="{E2212AF2-0CB9-48FF-BE3F-2C2C368AC513}" destId="{F28795F3-BE93-41DE-96DF-D3A1991F3F18}" srcOrd="0" destOrd="0" presId="urn:microsoft.com/office/officeart/2005/8/layout/list1"/>
    <dgm:cxn modelId="{E2F36072-076B-42B5-A786-34421A44C17C}" type="presOf" srcId="{7272CBDD-AB5B-4EF5-A92B-15A191039232}" destId="{B00A2D10-B064-4264-93FA-6D78AF8C78EC}" srcOrd="1" destOrd="0" presId="urn:microsoft.com/office/officeart/2005/8/layout/list1"/>
    <dgm:cxn modelId="{A0576D54-1CD8-4044-ADA2-BC8C98D8BB17}" type="presOf" srcId="{7272CBDD-AB5B-4EF5-A92B-15A191039232}" destId="{60EDAEDD-8180-4B4A-83B6-5D2DE29FA588}" srcOrd="0" destOrd="0" presId="urn:microsoft.com/office/officeart/2005/8/layout/list1"/>
    <dgm:cxn modelId="{03CB99BE-932A-44E1-A650-634349B0A64A}" type="presOf" srcId="{C3AB46B4-A6FB-40A1-ACA5-1130BCC8408E}" destId="{F28795F3-BE93-41DE-96DF-D3A1991F3F18}" srcOrd="0" destOrd="1" presId="urn:microsoft.com/office/officeart/2005/8/layout/list1"/>
    <dgm:cxn modelId="{0CA632BF-B2F8-4003-B18C-210D5F190B73}" srcId="{7272CBDD-AB5B-4EF5-A92B-15A191039232}" destId="{E2212AF2-0CB9-48FF-BE3F-2C2C368AC513}" srcOrd="0" destOrd="0" parTransId="{5FF09C34-116F-4D30-9678-575DF9D614F2}" sibTransId="{4142F3B5-BFCB-41DF-AD62-18F0E3A12695}"/>
    <dgm:cxn modelId="{568A51CA-5581-4F97-83A3-21CD8A3462E6}" type="presOf" srcId="{83B514AA-532D-4515-B6DB-D8775BAB6866}" destId="{981863AA-32EB-4A7C-BB55-5C62D764769D}" srcOrd="0" destOrd="2" presId="urn:microsoft.com/office/officeart/2005/8/layout/list1"/>
    <dgm:cxn modelId="{5F1FCFD0-158A-4898-B58D-B823F99F6BEE}" type="presOf" srcId="{CB0B0B5C-49D2-4583-8FA4-D5488000760E}" destId="{09666582-EE15-483F-BC5A-0A17B541EB82}" srcOrd="0" destOrd="0" presId="urn:microsoft.com/office/officeart/2005/8/layout/list1"/>
    <dgm:cxn modelId="{37B664E5-405F-44DC-9EBD-B6C0864AD3A6}" type="presOf" srcId="{BA73134A-7EF9-4C27-B667-92039FE3A9B1}" destId="{AF7ACE45-0FE4-4410-96CC-67E522A5FB58}" srcOrd="1" destOrd="0" presId="urn:microsoft.com/office/officeart/2005/8/layout/list1"/>
    <dgm:cxn modelId="{0F5802FA-FC6D-4B63-B941-BE0219516E01}" srcId="{BA73134A-7EF9-4C27-B667-92039FE3A9B1}" destId="{4238C258-FCBA-4A5C-9D81-0240A84D1EDE}" srcOrd="1" destOrd="0" parTransId="{5031F032-C8D5-42D0-978A-2713CAC3706A}" sibTransId="{D510765A-71A6-4A31-B18B-D8D0C62C55C9}"/>
    <dgm:cxn modelId="{4E8984E3-1615-46E4-85C7-C2838BF5939B}" type="presParOf" srcId="{09666582-EE15-483F-BC5A-0A17B541EB82}" destId="{9BAEFD24-EC4F-4D94-8821-02F53A4FF32E}" srcOrd="0" destOrd="0" presId="urn:microsoft.com/office/officeart/2005/8/layout/list1"/>
    <dgm:cxn modelId="{D0A9A88F-0E1A-4862-AB0D-572B66E06406}" type="presParOf" srcId="{9BAEFD24-EC4F-4D94-8821-02F53A4FF32E}" destId="{60EDAEDD-8180-4B4A-83B6-5D2DE29FA588}" srcOrd="0" destOrd="0" presId="urn:microsoft.com/office/officeart/2005/8/layout/list1"/>
    <dgm:cxn modelId="{C280693D-1AA3-4E2F-9A8E-96B6D5B097BD}" type="presParOf" srcId="{9BAEFD24-EC4F-4D94-8821-02F53A4FF32E}" destId="{B00A2D10-B064-4264-93FA-6D78AF8C78EC}" srcOrd="1" destOrd="0" presId="urn:microsoft.com/office/officeart/2005/8/layout/list1"/>
    <dgm:cxn modelId="{D82AE2EC-4298-4B16-BD1E-6B0F972E5F2F}" type="presParOf" srcId="{09666582-EE15-483F-BC5A-0A17B541EB82}" destId="{21281E77-527E-4152-852E-50DDB4F6FD0C}" srcOrd="1" destOrd="0" presId="urn:microsoft.com/office/officeart/2005/8/layout/list1"/>
    <dgm:cxn modelId="{3668EA54-AC8D-4EB7-9140-AF44475E24B4}" type="presParOf" srcId="{09666582-EE15-483F-BC5A-0A17B541EB82}" destId="{F28795F3-BE93-41DE-96DF-D3A1991F3F18}" srcOrd="2" destOrd="0" presId="urn:microsoft.com/office/officeart/2005/8/layout/list1"/>
    <dgm:cxn modelId="{64A72A1D-668E-4433-B9DA-C3EE4858E89B}" type="presParOf" srcId="{09666582-EE15-483F-BC5A-0A17B541EB82}" destId="{9160CE30-1372-432A-8B0B-35C4593156F7}" srcOrd="3" destOrd="0" presId="urn:microsoft.com/office/officeart/2005/8/layout/list1"/>
    <dgm:cxn modelId="{29B9439F-35C0-4DAE-80C3-DE7B9B0892BF}" type="presParOf" srcId="{09666582-EE15-483F-BC5A-0A17B541EB82}" destId="{630D6BDF-9138-42CA-8507-73B2D0E2F8D7}" srcOrd="4" destOrd="0" presId="urn:microsoft.com/office/officeart/2005/8/layout/list1"/>
    <dgm:cxn modelId="{7F8C5DBB-27E9-462F-B81F-FFE84B4EC3C5}" type="presParOf" srcId="{630D6BDF-9138-42CA-8507-73B2D0E2F8D7}" destId="{C9FB49BD-8297-442B-B0CF-B4169A65C656}" srcOrd="0" destOrd="0" presId="urn:microsoft.com/office/officeart/2005/8/layout/list1"/>
    <dgm:cxn modelId="{55CB7D11-524D-4DA6-9CDF-63A9572F06E8}" type="presParOf" srcId="{630D6BDF-9138-42CA-8507-73B2D0E2F8D7}" destId="{AF7ACE45-0FE4-4410-96CC-67E522A5FB58}" srcOrd="1" destOrd="0" presId="urn:microsoft.com/office/officeart/2005/8/layout/list1"/>
    <dgm:cxn modelId="{24D10A9E-E7E7-4577-8367-53605696589D}" type="presParOf" srcId="{09666582-EE15-483F-BC5A-0A17B541EB82}" destId="{E5CE8B97-7067-4E2D-BF55-6A8FE705A741}" srcOrd="5" destOrd="0" presId="urn:microsoft.com/office/officeart/2005/8/layout/list1"/>
    <dgm:cxn modelId="{A82EB0F2-C185-4742-9D06-19E3E06A4726}" type="presParOf" srcId="{09666582-EE15-483F-BC5A-0A17B541EB82}" destId="{981863AA-32EB-4A7C-BB55-5C62D76476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0244B-B587-4389-9369-F542887FE7D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1E85D8-4F4A-45C2-B49B-8981D6A57028}">
      <dgm:prSet/>
      <dgm:spPr/>
      <dgm:t>
        <a:bodyPr/>
        <a:lstStyle/>
        <a:p>
          <a:r>
            <a:rPr lang="en-US"/>
            <a:t>BaseNet</a:t>
          </a:r>
        </a:p>
      </dgm:t>
    </dgm:pt>
    <dgm:pt modelId="{61F8FC3B-4A6B-47A2-BE30-62D8520070A5}" type="parTrans" cxnId="{42B79A2B-FBA1-41BF-B0C9-0A77C59F0599}">
      <dgm:prSet/>
      <dgm:spPr/>
      <dgm:t>
        <a:bodyPr/>
        <a:lstStyle/>
        <a:p>
          <a:endParaRPr lang="en-US"/>
        </a:p>
      </dgm:t>
    </dgm:pt>
    <dgm:pt modelId="{B458D9DB-303A-4438-9EC4-4481576534EF}" type="sibTrans" cxnId="{42B79A2B-FBA1-41BF-B0C9-0A77C59F0599}">
      <dgm:prSet/>
      <dgm:spPr/>
      <dgm:t>
        <a:bodyPr/>
        <a:lstStyle/>
        <a:p>
          <a:endParaRPr lang="en-US"/>
        </a:p>
      </dgm:t>
    </dgm:pt>
    <dgm:pt modelId="{D29960CE-8AE1-4DAB-95D1-A20A7FFADDB5}">
      <dgm:prSet/>
      <dgm:spPr/>
      <dgm:t>
        <a:bodyPr/>
        <a:lstStyle/>
        <a:p>
          <a:r>
            <a:rPr lang="en-US"/>
            <a:t>Small</a:t>
          </a:r>
        </a:p>
      </dgm:t>
    </dgm:pt>
    <dgm:pt modelId="{6C5FE58A-D7A6-41B0-BEF7-54F047DAA4C8}" type="parTrans" cxnId="{EA9A3012-1B34-46A5-A879-D536F3FD1F55}">
      <dgm:prSet/>
      <dgm:spPr/>
      <dgm:t>
        <a:bodyPr/>
        <a:lstStyle/>
        <a:p>
          <a:endParaRPr lang="en-US"/>
        </a:p>
      </dgm:t>
    </dgm:pt>
    <dgm:pt modelId="{D7FC8F28-F80A-4843-A673-1D0010AF6051}" type="sibTrans" cxnId="{EA9A3012-1B34-46A5-A879-D536F3FD1F55}">
      <dgm:prSet/>
      <dgm:spPr/>
      <dgm:t>
        <a:bodyPr/>
        <a:lstStyle/>
        <a:p>
          <a:endParaRPr lang="en-US"/>
        </a:p>
      </dgm:t>
    </dgm:pt>
    <dgm:pt modelId="{90897F35-923E-44FC-BFD1-184961AC6C80}">
      <dgm:prSet/>
      <dgm:spPr/>
      <dgm:t>
        <a:bodyPr/>
        <a:lstStyle/>
        <a:p>
          <a:r>
            <a:rPr lang="en-US"/>
            <a:t>Provides a baseline</a:t>
          </a:r>
        </a:p>
      </dgm:t>
    </dgm:pt>
    <dgm:pt modelId="{327DB6F0-DF66-4CAD-8802-AEBD4C4CA51E}" type="parTrans" cxnId="{BC8C5110-1830-47A0-80F7-CCA3A3A7C8FB}">
      <dgm:prSet/>
      <dgm:spPr/>
      <dgm:t>
        <a:bodyPr/>
        <a:lstStyle/>
        <a:p>
          <a:endParaRPr lang="en-US"/>
        </a:p>
      </dgm:t>
    </dgm:pt>
    <dgm:pt modelId="{975A1B1C-3B36-42A8-A93B-31055F52EC47}" type="sibTrans" cxnId="{BC8C5110-1830-47A0-80F7-CCA3A3A7C8FB}">
      <dgm:prSet/>
      <dgm:spPr/>
      <dgm:t>
        <a:bodyPr/>
        <a:lstStyle/>
        <a:p>
          <a:endParaRPr lang="en-US"/>
        </a:p>
      </dgm:t>
    </dgm:pt>
    <dgm:pt modelId="{E9DC3D9C-A299-416E-B35F-897893868636}">
      <dgm:prSet/>
      <dgm:spPr/>
      <dgm:t>
        <a:bodyPr/>
        <a:lstStyle/>
        <a:p>
          <a:r>
            <a:rPr lang="en-US"/>
            <a:t>DeeperNet</a:t>
          </a:r>
        </a:p>
      </dgm:t>
    </dgm:pt>
    <dgm:pt modelId="{B5F400E1-B6E1-46D7-A53A-277F308E8026}" type="parTrans" cxnId="{C6C22D13-8C64-4FBA-B479-E43DBE35F408}">
      <dgm:prSet/>
      <dgm:spPr/>
      <dgm:t>
        <a:bodyPr/>
        <a:lstStyle/>
        <a:p>
          <a:endParaRPr lang="en-US"/>
        </a:p>
      </dgm:t>
    </dgm:pt>
    <dgm:pt modelId="{C2E251DC-178F-408B-834D-F033D046013C}" type="sibTrans" cxnId="{C6C22D13-8C64-4FBA-B479-E43DBE35F408}">
      <dgm:prSet/>
      <dgm:spPr/>
      <dgm:t>
        <a:bodyPr/>
        <a:lstStyle/>
        <a:p>
          <a:endParaRPr lang="en-US"/>
        </a:p>
      </dgm:t>
    </dgm:pt>
    <dgm:pt modelId="{A1BD9B2B-34A5-4E4F-86B4-34E239337424}">
      <dgm:prSet/>
      <dgm:spPr/>
      <dgm:t>
        <a:bodyPr/>
        <a:lstStyle/>
        <a:p>
          <a:r>
            <a:rPr lang="en-US"/>
            <a:t>Larger</a:t>
          </a:r>
        </a:p>
      </dgm:t>
    </dgm:pt>
    <dgm:pt modelId="{5A9FEB46-D97E-462B-B68C-7627F0BE1AB4}" type="parTrans" cxnId="{E351F8B2-E929-491D-803C-8A51BFFC5F38}">
      <dgm:prSet/>
      <dgm:spPr/>
      <dgm:t>
        <a:bodyPr/>
        <a:lstStyle/>
        <a:p>
          <a:endParaRPr lang="en-US"/>
        </a:p>
      </dgm:t>
    </dgm:pt>
    <dgm:pt modelId="{B33C8FBC-74A9-49F5-BB5F-84F0EA463C5D}" type="sibTrans" cxnId="{E351F8B2-E929-491D-803C-8A51BFFC5F38}">
      <dgm:prSet/>
      <dgm:spPr/>
      <dgm:t>
        <a:bodyPr/>
        <a:lstStyle/>
        <a:p>
          <a:endParaRPr lang="en-US"/>
        </a:p>
      </dgm:t>
    </dgm:pt>
    <dgm:pt modelId="{825F6DBA-97C9-4EE8-AE1C-286A7373E8D8}">
      <dgm:prSet/>
      <dgm:spPr/>
      <dgm:t>
        <a:bodyPr/>
        <a:lstStyle/>
        <a:p>
          <a:r>
            <a:rPr lang="en-US"/>
            <a:t>Architecture is tuned</a:t>
          </a:r>
        </a:p>
      </dgm:t>
    </dgm:pt>
    <dgm:pt modelId="{06E53624-90E8-4F36-B050-72B0AFB3C1AE}" type="parTrans" cxnId="{583910C1-B4FA-4678-8017-D9D1043A00B1}">
      <dgm:prSet/>
      <dgm:spPr/>
      <dgm:t>
        <a:bodyPr/>
        <a:lstStyle/>
        <a:p>
          <a:endParaRPr lang="en-US"/>
        </a:p>
      </dgm:t>
    </dgm:pt>
    <dgm:pt modelId="{5781B2A0-B9DE-4C6F-89BE-6B48FBA28C58}" type="sibTrans" cxnId="{583910C1-B4FA-4678-8017-D9D1043A00B1}">
      <dgm:prSet/>
      <dgm:spPr/>
      <dgm:t>
        <a:bodyPr/>
        <a:lstStyle/>
        <a:p>
          <a:endParaRPr lang="en-US"/>
        </a:p>
      </dgm:t>
    </dgm:pt>
    <dgm:pt modelId="{AFA9A882-AC36-4380-A5CE-F2E2D136B0EF}" type="pres">
      <dgm:prSet presAssocID="{2090244B-B587-4389-9369-F542887FE7D6}" presName="linear" presStyleCnt="0">
        <dgm:presLayoutVars>
          <dgm:dir/>
          <dgm:animLvl val="lvl"/>
          <dgm:resizeHandles val="exact"/>
        </dgm:presLayoutVars>
      </dgm:prSet>
      <dgm:spPr/>
    </dgm:pt>
    <dgm:pt modelId="{7ADC20C6-C5FC-4A72-BB20-F69C714686AE}" type="pres">
      <dgm:prSet presAssocID="{841E85D8-4F4A-45C2-B49B-8981D6A57028}" presName="parentLin" presStyleCnt="0"/>
      <dgm:spPr/>
    </dgm:pt>
    <dgm:pt modelId="{B8987BAD-EF31-440B-A2B4-484BC89B2793}" type="pres">
      <dgm:prSet presAssocID="{841E85D8-4F4A-45C2-B49B-8981D6A57028}" presName="parentLeftMargin" presStyleLbl="node1" presStyleIdx="0" presStyleCnt="2"/>
      <dgm:spPr/>
    </dgm:pt>
    <dgm:pt modelId="{558AEC44-762D-42AA-9E53-FA658A000F3C}" type="pres">
      <dgm:prSet presAssocID="{841E85D8-4F4A-45C2-B49B-8981D6A57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EB3A92-7D01-4917-AADD-B03DB9DE2C45}" type="pres">
      <dgm:prSet presAssocID="{841E85D8-4F4A-45C2-B49B-8981D6A57028}" presName="negativeSpace" presStyleCnt="0"/>
      <dgm:spPr/>
    </dgm:pt>
    <dgm:pt modelId="{37285F08-FA0E-444F-B740-D4C74BD87727}" type="pres">
      <dgm:prSet presAssocID="{841E85D8-4F4A-45C2-B49B-8981D6A57028}" presName="childText" presStyleLbl="conFgAcc1" presStyleIdx="0" presStyleCnt="2">
        <dgm:presLayoutVars>
          <dgm:bulletEnabled val="1"/>
        </dgm:presLayoutVars>
      </dgm:prSet>
      <dgm:spPr/>
    </dgm:pt>
    <dgm:pt modelId="{96BFFE24-55F1-4F0D-A9E0-0B2E12896236}" type="pres">
      <dgm:prSet presAssocID="{B458D9DB-303A-4438-9EC4-4481576534EF}" presName="spaceBetweenRectangles" presStyleCnt="0"/>
      <dgm:spPr/>
    </dgm:pt>
    <dgm:pt modelId="{7B86D1B0-758A-4E93-AD04-74145657A21E}" type="pres">
      <dgm:prSet presAssocID="{E9DC3D9C-A299-416E-B35F-897893868636}" presName="parentLin" presStyleCnt="0"/>
      <dgm:spPr/>
    </dgm:pt>
    <dgm:pt modelId="{1C43F628-2B4A-4DE4-9B21-CA1CAD69578C}" type="pres">
      <dgm:prSet presAssocID="{E9DC3D9C-A299-416E-B35F-897893868636}" presName="parentLeftMargin" presStyleLbl="node1" presStyleIdx="0" presStyleCnt="2"/>
      <dgm:spPr/>
    </dgm:pt>
    <dgm:pt modelId="{5228E691-5330-4601-A03D-F07E7997FA1D}" type="pres">
      <dgm:prSet presAssocID="{E9DC3D9C-A299-416E-B35F-8978938686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7EE48F-9799-4B14-A952-28C1050775DB}" type="pres">
      <dgm:prSet presAssocID="{E9DC3D9C-A299-416E-B35F-897893868636}" presName="negativeSpace" presStyleCnt="0"/>
      <dgm:spPr/>
    </dgm:pt>
    <dgm:pt modelId="{B52B55B0-3D9C-4DB2-A761-15AA63D16FFD}" type="pres">
      <dgm:prSet presAssocID="{E9DC3D9C-A299-416E-B35F-8978938686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8C5110-1830-47A0-80F7-CCA3A3A7C8FB}" srcId="{841E85D8-4F4A-45C2-B49B-8981D6A57028}" destId="{90897F35-923E-44FC-BFD1-184961AC6C80}" srcOrd="1" destOrd="0" parTransId="{327DB6F0-DF66-4CAD-8802-AEBD4C4CA51E}" sibTransId="{975A1B1C-3B36-42A8-A93B-31055F52EC47}"/>
    <dgm:cxn modelId="{EA9A3012-1B34-46A5-A879-D536F3FD1F55}" srcId="{841E85D8-4F4A-45C2-B49B-8981D6A57028}" destId="{D29960CE-8AE1-4DAB-95D1-A20A7FFADDB5}" srcOrd="0" destOrd="0" parTransId="{6C5FE58A-D7A6-41B0-BEF7-54F047DAA4C8}" sibTransId="{D7FC8F28-F80A-4843-A673-1D0010AF6051}"/>
    <dgm:cxn modelId="{C6C22D13-8C64-4FBA-B479-E43DBE35F408}" srcId="{2090244B-B587-4389-9369-F542887FE7D6}" destId="{E9DC3D9C-A299-416E-B35F-897893868636}" srcOrd="1" destOrd="0" parTransId="{B5F400E1-B6E1-46D7-A53A-277F308E8026}" sibTransId="{C2E251DC-178F-408B-834D-F033D046013C}"/>
    <dgm:cxn modelId="{3D47501E-BDC7-4F05-B782-DAA3656D3996}" type="presOf" srcId="{825F6DBA-97C9-4EE8-AE1C-286A7373E8D8}" destId="{B52B55B0-3D9C-4DB2-A761-15AA63D16FFD}" srcOrd="0" destOrd="1" presId="urn:microsoft.com/office/officeart/2005/8/layout/list1"/>
    <dgm:cxn modelId="{6B99B627-4FCB-45D2-9593-4E13AC9F095A}" type="presOf" srcId="{2090244B-B587-4389-9369-F542887FE7D6}" destId="{AFA9A882-AC36-4380-A5CE-F2E2D136B0EF}" srcOrd="0" destOrd="0" presId="urn:microsoft.com/office/officeart/2005/8/layout/list1"/>
    <dgm:cxn modelId="{42B79A2B-FBA1-41BF-B0C9-0A77C59F0599}" srcId="{2090244B-B587-4389-9369-F542887FE7D6}" destId="{841E85D8-4F4A-45C2-B49B-8981D6A57028}" srcOrd="0" destOrd="0" parTransId="{61F8FC3B-4A6B-47A2-BE30-62D8520070A5}" sibTransId="{B458D9DB-303A-4438-9EC4-4481576534EF}"/>
    <dgm:cxn modelId="{FB0B753A-C94D-47AA-8419-DFA28CB9434F}" type="presOf" srcId="{841E85D8-4F4A-45C2-B49B-8981D6A57028}" destId="{558AEC44-762D-42AA-9E53-FA658A000F3C}" srcOrd="1" destOrd="0" presId="urn:microsoft.com/office/officeart/2005/8/layout/list1"/>
    <dgm:cxn modelId="{1FD78568-7083-4F08-8796-65EA7D6C912B}" type="presOf" srcId="{E9DC3D9C-A299-416E-B35F-897893868636}" destId="{5228E691-5330-4601-A03D-F07E7997FA1D}" srcOrd="1" destOrd="0" presId="urn:microsoft.com/office/officeart/2005/8/layout/list1"/>
    <dgm:cxn modelId="{CBF35B79-C593-4C20-AC2E-75116492CDD7}" type="presOf" srcId="{A1BD9B2B-34A5-4E4F-86B4-34E239337424}" destId="{B52B55B0-3D9C-4DB2-A761-15AA63D16FFD}" srcOrd="0" destOrd="0" presId="urn:microsoft.com/office/officeart/2005/8/layout/list1"/>
    <dgm:cxn modelId="{C4DDD959-374D-4FBF-8AAF-08483209524F}" type="presOf" srcId="{E9DC3D9C-A299-416E-B35F-897893868636}" destId="{1C43F628-2B4A-4DE4-9B21-CA1CAD69578C}" srcOrd="0" destOrd="0" presId="urn:microsoft.com/office/officeart/2005/8/layout/list1"/>
    <dgm:cxn modelId="{A6B71D7B-8569-4AFB-9166-AAEFD0F94D2D}" type="presOf" srcId="{841E85D8-4F4A-45C2-B49B-8981D6A57028}" destId="{B8987BAD-EF31-440B-A2B4-484BC89B2793}" srcOrd="0" destOrd="0" presId="urn:microsoft.com/office/officeart/2005/8/layout/list1"/>
    <dgm:cxn modelId="{E351F8B2-E929-491D-803C-8A51BFFC5F38}" srcId="{E9DC3D9C-A299-416E-B35F-897893868636}" destId="{A1BD9B2B-34A5-4E4F-86B4-34E239337424}" srcOrd="0" destOrd="0" parTransId="{5A9FEB46-D97E-462B-B68C-7627F0BE1AB4}" sibTransId="{B33C8FBC-74A9-49F5-BB5F-84F0EA463C5D}"/>
    <dgm:cxn modelId="{2CFEB9BB-EB5B-4BBC-8DC9-15C130513156}" type="presOf" srcId="{90897F35-923E-44FC-BFD1-184961AC6C80}" destId="{37285F08-FA0E-444F-B740-D4C74BD87727}" srcOrd="0" destOrd="1" presId="urn:microsoft.com/office/officeart/2005/8/layout/list1"/>
    <dgm:cxn modelId="{583910C1-B4FA-4678-8017-D9D1043A00B1}" srcId="{E9DC3D9C-A299-416E-B35F-897893868636}" destId="{825F6DBA-97C9-4EE8-AE1C-286A7373E8D8}" srcOrd="1" destOrd="0" parTransId="{06E53624-90E8-4F36-B050-72B0AFB3C1AE}" sibTransId="{5781B2A0-B9DE-4C6F-89BE-6B48FBA28C58}"/>
    <dgm:cxn modelId="{D1ED05E7-F626-4526-B208-F79B59D84DBA}" type="presOf" srcId="{D29960CE-8AE1-4DAB-95D1-A20A7FFADDB5}" destId="{37285F08-FA0E-444F-B740-D4C74BD87727}" srcOrd="0" destOrd="0" presId="urn:microsoft.com/office/officeart/2005/8/layout/list1"/>
    <dgm:cxn modelId="{8989A400-C04B-4821-8D84-E5307966697C}" type="presParOf" srcId="{AFA9A882-AC36-4380-A5CE-F2E2D136B0EF}" destId="{7ADC20C6-C5FC-4A72-BB20-F69C714686AE}" srcOrd="0" destOrd="0" presId="urn:microsoft.com/office/officeart/2005/8/layout/list1"/>
    <dgm:cxn modelId="{D5EEE524-BFED-4892-ABA8-64BD8C06628F}" type="presParOf" srcId="{7ADC20C6-C5FC-4A72-BB20-F69C714686AE}" destId="{B8987BAD-EF31-440B-A2B4-484BC89B2793}" srcOrd="0" destOrd="0" presId="urn:microsoft.com/office/officeart/2005/8/layout/list1"/>
    <dgm:cxn modelId="{C4AF13FD-5361-4C22-AF2E-DD2A6460C03F}" type="presParOf" srcId="{7ADC20C6-C5FC-4A72-BB20-F69C714686AE}" destId="{558AEC44-762D-42AA-9E53-FA658A000F3C}" srcOrd="1" destOrd="0" presId="urn:microsoft.com/office/officeart/2005/8/layout/list1"/>
    <dgm:cxn modelId="{FB711B45-FB50-4732-8164-289E5253A14F}" type="presParOf" srcId="{AFA9A882-AC36-4380-A5CE-F2E2D136B0EF}" destId="{6DEB3A92-7D01-4917-AADD-B03DB9DE2C45}" srcOrd="1" destOrd="0" presId="urn:microsoft.com/office/officeart/2005/8/layout/list1"/>
    <dgm:cxn modelId="{D724762E-183D-4A95-BB15-0F2139631561}" type="presParOf" srcId="{AFA9A882-AC36-4380-A5CE-F2E2D136B0EF}" destId="{37285F08-FA0E-444F-B740-D4C74BD87727}" srcOrd="2" destOrd="0" presId="urn:microsoft.com/office/officeart/2005/8/layout/list1"/>
    <dgm:cxn modelId="{8E5CBA7B-2000-4E0F-A698-2FD642093DE8}" type="presParOf" srcId="{AFA9A882-AC36-4380-A5CE-F2E2D136B0EF}" destId="{96BFFE24-55F1-4F0D-A9E0-0B2E12896236}" srcOrd="3" destOrd="0" presId="urn:microsoft.com/office/officeart/2005/8/layout/list1"/>
    <dgm:cxn modelId="{64EC04DA-BFE7-40AE-80D1-88AB5797C6C0}" type="presParOf" srcId="{AFA9A882-AC36-4380-A5CE-F2E2D136B0EF}" destId="{7B86D1B0-758A-4E93-AD04-74145657A21E}" srcOrd="4" destOrd="0" presId="urn:microsoft.com/office/officeart/2005/8/layout/list1"/>
    <dgm:cxn modelId="{CE07F97A-B672-427E-9570-716654813BBD}" type="presParOf" srcId="{7B86D1B0-758A-4E93-AD04-74145657A21E}" destId="{1C43F628-2B4A-4DE4-9B21-CA1CAD69578C}" srcOrd="0" destOrd="0" presId="urn:microsoft.com/office/officeart/2005/8/layout/list1"/>
    <dgm:cxn modelId="{9C73E4B1-525A-4A0A-BADB-E2789747810F}" type="presParOf" srcId="{7B86D1B0-758A-4E93-AD04-74145657A21E}" destId="{5228E691-5330-4601-A03D-F07E7997FA1D}" srcOrd="1" destOrd="0" presId="urn:microsoft.com/office/officeart/2005/8/layout/list1"/>
    <dgm:cxn modelId="{E89AC166-D21B-42ED-8207-56BC998C9F2B}" type="presParOf" srcId="{AFA9A882-AC36-4380-A5CE-F2E2D136B0EF}" destId="{6C7EE48F-9799-4B14-A952-28C1050775DB}" srcOrd="5" destOrd="0" presId="urn:microsoft.com/office/officeart/2005/8/layout/list1"/>
    <dgm:cxn modelId="{867E22E4-C6F8-4B34-BFB2-23FB23B5A020}" type="presParOf" srcId="{AFA9A882-AC36-4380-A5CE-F2E2D136B0EF}" destId="{B52B55B0-3D9C-4DB2-A761-15AA63D16F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BE3AA-4E72-4669-971B-F6BC7C964C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FACD4-77E3-467E-841A-CB3949CD8514}">
      <dgm:prSet/>
      <dgm:spPr/>
      <dgm:t>
        <a:bodyPr/>
        <a:lstStyle/>
        <a:p>
          <a:r>
            <a:rPr lang="en-US" dirty="0"/>
            <a:t>Influencing the model is detrimental</a:t>
          </a:r>
        </a:p>
      </dgm:t>
    </dgm:pt>
    <dgm:pt modelId="{DDC5FFC0-FF70-478D-BC78-B00CF9AEF828}" type="parTrans" cxnId="{BFA5E7B9-F342-4319-98F8-B11D2D3408E0}">
      <dgm:prSet/>
      <dgm:spPr/>
      <dgm:t>
        <a:bodyPr/>
        <a:lstStyle/>
        <a:p>
          <a:endParaRPr lang="en-US"/>
        </a:p>
      </dgm:t>
    </dgm:pt>
    <dgm:pt modelId="{FFDFE58A-6007-4F12-8139-A94DB2057FA4}" type="sibTrans" cxnId="{BFA5E7B9-F342-4319-98F8-B11D2D3408E0}">
      <dgm:prSet/>
      <dgm:spPr/>
      <dgm:t>
        <a:bodyPr/>
        <a:lstStyle/>
        <a:p>
          <a:endParaRPr lang="en-US"/>
        </a:p>
      </dgm:t>
    </dgm:pt>
    <dgm:pt modelId="{0EFE444D-7C15-4AE0-BADE-299B7FFFFC1D}">
      <dgm:prSet/>
      <dgm:spPr/>
      <dgm:t>
        <a:bodyPr/>
        <a:lstStyle/>
        <a:p>
          <a:r>
            <a:rPr lang="en-US"/>
            <a:t>Training behavior will not be consistent</a:t>
          </a:r>
        </a:p>
      </dgm:t>
    </dgm:pt>
    <dgm:pt modelId="{0279605B-660B-4E5C-A871-27E68003FCC5}" type="parTrans" cxnId="{00B0C94F-51A6-4D30-A397-49A610C5770B}">
      <dgm:prSet/>
      <dgm:spPr/>
      <dgm:t>
        <a:bodyPr/>
        <a:lstStyle/>
        <a:p>
          <a:endParaRPr lang="en-US"/>
        </a:p>
      </dgm:t>
    </dgm:pt>
    <dgm:pt modelId="{8064238D-2317-4FA6-944F-3EB8BD403F2B}" type="sibTrans" cxnId="{00B0C94F-51A6-4D30-A397-49A610C5770B}">
      <dgm:prSet/>
      <dgm:spPr/>
      <dgm:t>
        <a:bodyPr/>
        <a:lstStyle/>
        <a:p>
          <a:endParaRPr lang="en-US"/>
        </a:p>
      </dgm:t>
    </dgm:pt>
    <dgm:pt modelId="{A46241E1-172C-40B3-92DA-A7221AA0BD71}">
      <dgm:prSet/>
      <dgm:spPr/>
      <dgm:t>
        <a:bodyPr/>
        <a:lstStyle/>
        <a:p>
          <a:r>
            <a:rPr lang="en-US"/>
            <a:t>Environment design is vital</a:t>
          </a:r>
        </a:p>
      </dgm:t>
    </dgm:pt>
    <dgm:pt modelId="{475676C5-D447-4F44-BBA1-EBE870662BAA}" type="parTrans" cxnId="{8ECB17DA-A85B-461A-AC70-E8E6B74EA767}">
      <dgm:prSet/>
      <dgm:spPr/>
      <dgm:t>
        <a:bodyPr/>
        <a:lstStyle/>
        <a:p>
          <a:endParaRPr lang="en-US"/>
        </a:p>
      </dgm:t>
    </dgm:pt>
    <dgm:pt modelId="{F1D97686-E55C-4181-8B69-7C2195C88D95}" type="sibTrans" cxnId="{8ECB17DA-A85B-461A-AC70-E8E6B74EA767}">
      <dgm:prSet/>
      <dgm:spPr/>
      <dgm:t>
        <a:bodyPr/>
        <a:lstStyle/>
        <a:p>
          <a:endParaRPr lang="en-US"/>
        </a:p>
      </dgm:t>
    </dgm:pt>
    <dgm:pt modelId="{EEE500A5-9794-4264-AFD9-A24F78B38EE7}" type="pres">
      <dgm:prSet presAssocID="{E1FBE3AA-4E72-4669-971B-F6BC7C964C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103310-0CD3-4586-B89F-F115DBD4E11B}" type="pres">
      <dgm:prSet presAssocID="{D3DFACD4-77E3-467E-841A-CB3949CD8514}" presName="hierRoot1" presStyleCnt="0"/>
      <dgm:spPr/>
    </dgm:pt>
    <dgm:pt modelId="{1F036307-8BC7-4E68-8337-7211FFD082C1}" type="pres">
      <dgm:prSet presAssocID="{D3DFACD4-77E3-467E-841A-CB3949CD8514}" presName="composite" presStyleCnt="0"/>
      <dgm:spPr/>
    </dgm:pt>
    <dgm:pt modelId="{951DCA71-918D-41EA-9E6C-8351331A4A75}" type="pres">
      <dgm:prSet presAssocID="{D3DFACD4-77E3-467E-841A-CB3949CD8514}" presName="background" presStyleLbl="node0" presStyleIdx="0" presStyleCnt="3"/>
      <dgm:spPr/>
    </dgm:pt>
    <dgm:pt modelId="{B92F05CD-12A9-48F4-8A37-D799D423A1CA}" type="pres">
      <dgm:prSet presAssocID="{D3DFACD4-77E3-467E-841A-CB3949CD8514}" presName="text" presStyleLbl="fgAcc0" presStyleIdx="0" presStyleCnt="3">
        <dgm:presLayoutVars>
          <dgm:chPref val="3"/>
        </dgm:presLayoutVars>
      </dgm:prSet>
      <dgm:spPr/>
    </dgm:pt>
    <dgm:pt modelId="{DCC45A19-C3A6-4DEF-A0ED-D20DF70D2D25}" type="pres">
      <dgm:prSet presAssocID="{D3DFACD4-77E3-467E-841A-CB3949CD8514}" presName="hierChild2" presStyleCnt="0"/>
      <dgm:spPr/>
    </dgm:pt>
    <dgm:pt modelId="{61A4EFE2-6688-4E87-8E12-006E8811494E}" type="pres">
      <dgm:prSet presAssocID="{0EFE444D-7C15-4AE0-BADE-299B7FFFFC1D}" presName="hierRoot1" presStyleCnt="0"/>
      <dgm:spPr/>
    </dgm:pt>
    <dgm:pt modelId="{10106CD8-696F-47B8-BB30-0CE78620E651}" type="pres">
      <dgm:prSet presAssocID="{0EFE444D-7C15-4AE0-BADE-299B7FFFFC1D}" presName="composite" presStyleCnt="0"/>
      <dgm:spPr/>
    </dgm:pt>
    <dgm:pt modelId="{8D855000-237B-4EA0-BB70-5CA332886CDC}" type="pres">
      <dgm:prSet presAssocID="{0EFE444D-7C15-4AE0-BADE-299B7FFFFC1D}" presName="background" presStyleLbl="node0" presStyleIdx="1" presStyleCnt="3"/>
      <dgm:spPr/>
    </dgm:pt>
    <dgm:pt modelId="{56818B73-4574-47EF-B59F-00A0668F5AAF}" type="pres">
      <dgm:prSet presAssocID="{0EFE444D-7C15-4AE0-BADE-299B7FFFFC1D}" presName="text" presStyleLbl="fgAcc0" presStyleIdx="1" presStyleCnt="3">
        <dgm:presLayoutVars>
          <dgm:chPref val="3"/>
        </dgm:presLayoutVars>
      </dgm:prSet>
      <dgm:spPr/>
    </dgm:pt>
    <dgm:pt modelId="{58AB6399-9364-4E38-824A-05EC35D97F79}" type="pres">
      <dgm:prSet presAssocID="{0EFE444D-7C15-4AE0-BADE-299B7FFFFC1D}" presName="hierChild2" presStyleCnt="0"/>
      <dgm:spPr/>
    </dgm:pt>
    <dgm:pt modelId="{D45DE9C5-77D3-442B-897C-AF8392FA4166}" type="pres">
      <dgm:prSet presAssocID="{A46241E1-172C-40B3-92DA-A7221AA0BD71}" presName="hierRoot1" presStyleCnt="0"/>
      <dgm:spPr/>
    </dgm:pt>
    <dgm:pt modelId="{DAB54BB6-E9B1-4E1B-AE3E-762EB6C5A93C}" type="pres">
      <dgm:prSet presAssocID="{A46241E1-172C-40B3-92DA-A7221AA0BD71}" presName="composite" presStyleCnt="0"/>
      <dgm:spPr/>
    </dgm:pt>
    <dgm:pt modelId="{93057328-5167-4ECB-A131-8DB134B18E18}" type="pres">
      <dgm:prSet presAssocID="{A46241E1-172C-40B3-92DA-A7221AA0BD71}" presName="background" presStyleLbl="node0" presStyleIdx="2" presStyleCnt="3"/>
      <dgm:spPr/>
    </dgm:pt>
    <dgm:pt modelId="{9B00EBEB-D8B9-4C0F-B321-CE70FE4EB787}" type="pres">
      <dgm:prSet presAssocID="{A46241E1-172C-40B3-92DA-A7221AA0BD71}" presName="text" presStyleLbl="fgAcc0" presStyleIdx="2" presStyleCnt="3">
        <dgm:presLayoutVars>
          <dgm:chPref val="3"/>
        </dgm:presLayoutVars>
      </dgm:prSet>
      <dgm:spPr/>
    </dgm:pt>
    <dgm:pt modelId="{8C0B2E2C-0BF8-4DFE-BBC8-AD5507EAFF99}" type="pres">
      <dgm:prSet presAssocID="{A46241E1-172C-40B3-92DA-A7221AA0BD71}" presName="hierChild2" presStyleCnt="0"/>
      <dgm:spPr/>
    </dgm:pt>
  </dgm:ptLst>
  <dgm:cxnLst>
    <dgm:cxn modelId="{2DF33533-958B-463D-A07E-7F99715AF0A6}" type="presOf" srcId="{A46241E1-172C-40B3-92DA-A7221AA0BD71}" destId="{9B00EBEB-D8B9-4C0F-B321-CE70FE4EB787}" srcOrd="0" destOrd="0" presId="urn:microsoft.com/office/officeart/2005/8/layout/hierarchy1"/>
    <dgm:cxn modelId="{4BE38D62-2802-418D-AFA3-6782A03F0667}" type="presOf" srcId="{E1FBE3AA-4E72-4669-971B-F6BC7C964CE2}" destId="{EEE500A5-9794-4264-AFD9-A24F78B38EE7}" srcOrd="0" destOrd="0" presId="urn:microsoft.com/office/officeart/2005/8/layout/hierarchy1"/>
    <dgm:cxn modelId="{7F7FF269-1524-47DE-B9B3-BB33993F4759}" type="presOf" srcId="{D3DFACD4-77E3-467E-841A-CB3949CD8514}" destId="{B92F05CD-12A9-48F4-8A37-D799D423A1CA}" srcOrd="0" destOrd="0" presId="urn:microsoft.com/office/officeart/2005/8/layout/hierarchy1"/>
    <dgm:cxn modelId="{00B0C94F-51A6-4D30-A397-49A610C5770B}" srcId="{E1FBE3AA-4E72-4669-971B-F6BC7C964CE2}" destId="{0EFE444D-7C15-4AE0-BADE-299B7FFFFC1D}" srcOrd="1" destOrd="0" parTransId="{0279605B-660B-4E5C-A871-27E68003FCC5}" sibTransId="{8064238D-2317-4FA6-944F-3EB8BD403F2B}"/>
    <dgm:cxn modelId="{BFE244A1-A3B2-46EF-8AFA-AAE71C9EE1DA}" type="presOf" srcId="{0EFE444D-7C15-4AE0-BADE-299B7FFFFC1D}" destId="{56818B73-4574-47EF-B59F-00A0668F5AAF}" srcOrd="0" destOrd="0" presId="urn:microsoft.com/office/officeart/2005/8/layout/hierarchy1"/>
    <dgm:cxn modelId="{BFA5E7B9-F342-4319-98F8-B11D2D3408E0}" srcId="{E1FBE3AA-4E72-4669-971B-F6BC7C964CE2}" destId="{D3DFACD4-77E3-467E-841A-CB3949CD8514}" srcOrd="0" destOrd="0" parTransId="{DDC5FFC0-FF70-478D-BC78-B00CF9AEF828}" sibTransId="{FFDFE58A-6007-4F12-8139-A94DB2057FA4}"/>
    <dgm:cxn modelId="{8ECB17DA-A85B-461A-AC70-E8E6B74EA767}" srcId="{E1FBE3AA-4E72-4669-971B-F6BC7C964CE2}" destId="{A46241E1-172C-40B3-92DA-A7221AA0BD71}" srcOrd="2" destOrd="0" parTransId="{475676C5-D447-4F44-BBA1-EBE870662BAA}" sibTransId="{F1D97686-E55C-4181-8B69-7C2195C88D95}"/>
    <dgm:cxn modelId="{3306C8E9-29DE-492C-B083-F4EDB63D9D1D}" type="presParOf" srcId="{EEE500A5-9794-4264-AFD9-A24F78B38EE7}" destId="{80103310-0CD3-4586-B89F-F115DBD4E11B}" srcOrd="0" destOrd="0" presId="urn:microsoft.com/office/officeart/2005/8/layout/hierarchy1"/>
    <dgm:cxn modelId="{70E11496-7728-449B-BEA3-FCE12F4B3910}" type="presParOf" srcId="{80103310-0CD3-4586-B89F-F115DBD4E11B}" destId="{1F036307-8BC7-4E68-8337-7211FFD082C1}" srcOrd="0" destOrd="0" presId="urn:microsoft.com/office/officeart/2005/8/layout/hierarchy1"/>
    <dgm:cxn modelId="{09394DB1-B8D7-4A87-B2D9-B71C61A23127}" type="presParOf" srcId="{1F036307-8BC7-4E68-8337-7211FFD082C1}" destId="{951DCA71-918D-41EA-9E6C-8351331A4A75}" srcOrd="0" destOrd="0" presId="urn:microsoft.com/office/officeart/2005/8/layout/hierarchy1"/>
    <dgm:cxn modelId="{2D16ABED-3C48-4235-B4E7-CF8607C8DEC9}" type="presParOf" srcId="{1F036307-8BC7-4E68-8337-7211FFD082C1}" destId="{B92F05CD-12A9-48F4-8A37-D799D423A1CA}" srcOrd="1" destOrd="0" presId="urn:microsoft.com/office/officeart/2005/8/layout/hierarchy1"/>
    <dgm:cxn modelId="{AA3173DC-D8E9-4196-BC40-9BB0A9D9728E}" type="presParOf" srcId="{80103310-0CD3-4586-B89F-F115DBD4E11B}" destId="{DCC45A19-C3A6-4DEF-A0ED-D20DF70D2D25}" srcOrd="1" destOrd="0" presId="urn:microsoft.com/office/officeart/2005/8/layout/hierarchy1"/>
    <dgm:cxn modelId="{70ADA24F-F9CC-456F-AB37-715A4F873780}" type="presParOf" srcId="{EEE500A5-9794-4264-AFD9-A24F78B38EE7}" destId="{61A4EFE2-6688-4E87-8E12-006E8811494E}" srcOrd="1" destOrd="0" presId="urn:microsoft.com/office/officeart/2005/8/layout/hierarchy1"/>
    <dgm:cxn modelId="{242D57C1-B423-4C47-A4CC-3167795BBA8D}" type="presParOf" srcId="{61A4EFE2-6688-4E87-8E12-006E8811494E}" destId="{10106CD8-696F-47B8-BB30-0CE78620E651}" srcOrd="0" destOrd="0" presId="urn:microsoft.com/office/officeart/2005/8/layout/hierarchy1"/>
    <dgm:cxn modelId="{383F00AD-7132-4889-8DC0-72AC1E9D34AA}" type="presParOf" srcId="{10106CD8-696F-47B8-BB30-0CE78620E651}" destId="{8D855000-237B-4EA0-BB70-5CA332886CDC}" srcOrd="0" destOrd="0" presId="urn:microsoft.com/office/officeart/2005/8/layout/hierarchy1"/>
    <dgm:cxn modelId="{B4B38ABF-02F4-487F-9006-A8D6647B172B}" type="presParOf" srcId="{10106CD8-696F-47B8-BB30-0CE78620E651}" destId="{56818B73-4574-47EF-B59F-00A0668F5AAF}" srcOrd="1" destOrd="0" presId="urn:microsoft.com/office/officeart/2005/8/layout/hierarchy1"/>
    <dgm:cxn modelId="{C3CF14A9-73D1-4993-90F3-2F950E3C7437}" type="presParOf" srcId="{61A4EFE2-6688-4E87-8E12-006E8811494E}" destId="{58AB6399-9364-4E38-824A-05EC35D97F79}" srcOrd="1" destOrd="0" presId="urn:microsoft.com/office/officeart/2005/8/layout/hierarchy1"/>
    <dgm:cxn modelId="{41868A4F-DA50-4022-833C-62330C48FAFE}" type="presParOf" srcId="{EEE500A5-9794-4264-AFD9-A24F78B38EE7}" destId="{D45DE9C5-77D3-442B-897C-AF8392FA4166}" srcOrd="2" destOrd="0" presId="urn:microsoft.com/office/officeart/2005/8/layout/hierarchy1"/>
    <dgm:cxn modelId="{4544C14C-656B-4B10-82B8-F45301C0B2D9}" type="presParOf" srcId="{D45DE9C5-77D3-442B-897C-AF8392FA4166}" destId="{DAB54BB6-E9B1-4E1B-AE3E-762EB6C5A93C}" srcOrd="0" destOrd="0" presId="urn:microsoft.com/office/officeart/2005/8/layout/hierarchy1"/>
    <dgm:cxn modelId="{855032A8-C7C4-46CD-A81A-3B7BC3A5FE30}" type="presParOf" srcId="{DAB54BB6-E9B1-4E1B-AE3E-762EB6C5A93C}" destId="{93057328-5167-4ECB-A131-8DB134B18E18}" srcOrd="0" destOrd="0" presId="urn:microsoft.com/office/officeart/2005/8/layout/hierarchy1"/>
    <dgm:cxn modelId="{2F204DF4-0FED-489F-ABFD-AEE848BF679A}" type="presParOf" srcId="{DAB54BB6-E9B1-4E1B-AE3E-762EB6C5A93C}" destId="{9B00EBEB-D8B9-4C0F-B321-CE70FE4EB787}" srcOrd="1" destOrd="0" presId="urn:microsoft.com/office/officeart/2005/8/layout/hierarchy1"/>
    <dgm:cxn modelId="{BED58322-DB04-400E-A2C3-6C023DE17CCF}" type="presParOf" srcId="{D45DE9C5-77D3-442B-897C-AF8392FA4166}" destId="{8C0B2E2C-0BF8-4DFE-BBC8-AD5507EAFF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38AE3-014D-422A-AFAB-159781CC73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48A005-4198-4136-AB44-66482F93715C}">
      <dgm:prSet/>
      <dgm:spPr/>
      <dgm:t>
        <a:bodyPr/>
        <a:lstStyle/>
        <a:p>
          <a:r>
            <a:rPr lang="en-US"/>
            <a:t>Better planning for systems integration</a:t>
          </a:r>
        </a:p>
      </dgm:t>
    </dgm:pt>
    <dgm:pt modelId="{4213A3C3-FA74-45C7-97A7-2A50B7F7A151}" type="parTrans" cxnId="{6FBF2AD6-A149-41BA-A51F-9F04723672D3}">
      <dgm:prSet/>
      <dgm:spPr/>
      <dgm:t>
        <a:bodyPr/>
        <a:lstStyle/>
        <a:p>
          <a:endParaRPr lang="en-US"/>
        </a:p>
      </dgm:t>
    </dgm:pt>
    <dgm:pt modelId="{E0DE5FFE-79C8-4E93-965F-76AE732F71A7}" type="sibTrans" cxnId="{6FBF2AD6-A149-41BA-A51F-9F04723672D3}">
      <dgm:prSet/>
      <dgm:spPr/>
      <dgm:t>
        <a:bodyPr/>
        <a:lstStyle/>
        <a:p>
          <a:endParaRPr lang="en-US"/>
        </a:p>
      </dgm:t>
    </dgm:pt>
    <dgm:pt modelId="{FE9680B8-2490-4605-A26F-2828B3CE01F0}">
      <dgm:prSet/>
      <dgm:spPr/>
      <dgm:t>
        <a:bodyPr/>
        <a:lstStyle/>
        <a:p>
          <a:r>
            <a:rPr lang="en-US"/>
            <a:t>Better unit testing</a:t>
          </a:r>
        </a:p>
      </dgm:t>
    </dgm:pt>
    <dgm:pt modelId="{8C61C293-ECDB-4F72-A9F5-594D6BF3A37A}" type="parTrans" cxnId="{71DBB510-33F0-4CC3-AE1B-6A4739D1549D}">
      <dgm:prSet/>
      <dgm:spPr/>
      <dgm:t>
        <a:bodyPr/>
        <a:lstStyle/>
        <a:p>
          <a:endParaRPr lang="en-US"/>
        </a:p>
      </dgm:t>
    </dgm:pt>
    <dgm:pt modelId="{353A5B5D-7767-45ED-B65E-9563F909B6C7}" type="sibTrans" cxnId="{71DBB510-33F0-4CC3-AE1B-6A4739D1549D}">
      <dgm:prSet/>
      <dgm:spPr/>
      <dgm:t>
        <a:bodyPr/>
        <a:lstStyle/>
        <a:p>
          <a:endParaRPr lang="en-US"/>
        </a:p>
      </dgm:t>
    </dgm:pt>
    <dgm:pt modelId="{C61F8EEE-8F87-412A-820B-3F419FBB338C}">
      <dgm:prSet/>
      <dgm:spPr/>
      <dgm:t>
        <a:bodyPr/>
        <a:lstStyle/>
        <a:p>
          <a:r>
            <a:rPr lang="en-US" dirty="0"/>
            <a:t>Better data collection</a:t>
          </a:r>
        </a:p>
      </dgm:t>
    </dgm:pt>
    <dgm:pt modelId="{CD308FD1-59AC-4927-B465-F0B50900BB68}" type="parTrans" cxnId="{52FC593E-DF5D-48F4-9597-012E0F0EA38B}">
      <dgm:prSet/>
      <dgm:spPr/>
      <dgm:t>
        <a:bodyPr/>
        <a:lstStyle/>
        <a:p>
          <a:endParaRPr lang="en-US"/>
        </a:p>
      </dgm:t>
    </dgm:pt>
    <dgm:pt modelId="{49C293BC-5BF9-4349-A3C6-9A75B2A303E8}" type="sibTrans" cxnId="{52FC593E-DF5D-48F4-9597-012E0F0EA38B}">
      <dgm:prSet/>
      <dgm:spPr/>
      <dgm:t>
        <a:bodyPr/>
        <a:lstStyle/>
        <a:p>
          <a:endParaRPr lang="en-US"/>
        </a:p>
      </dgm:t>
    </dgm:pt>
    <dgm:pt modelId="{D3A7D52A-1FA8-489F-A8FB-2E83035C4372}" type="pres">
      <dgm:prSet presAssocID="{53D38AE3-014D-422A-AFAB-159781CC735C}" presName="root" presStyleCnt="0">
        <dgm:presLayoutVars>
          <dgm:dir/>
          <dgm:resizeHandles val="exact"/>
        </dgm:presLayoutVars>
      </dgm:prSet>
      <dgm:spPr/>
    </dgm:pt>
    <dgm:pt modelId="{789B92C6-2877-4774-B19C-8F54C7CAC54B}" type="pres">
      <dgm:prSet presAssocID="{5B48A005-4198-4136-AB44-66482F93715C}" presName="compNode" presStyleCnt="0"/>
      <dgm:spPr/>
    </dgm:pt>
    <dgm:pt modelId="{6D84DC32-C530-4B33-9B0A-66E13D9EF763}" type="pres">
      <dgm:prSet presAssocID="{5B48A005-4198-4136-AB44-66482F9371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DB9F3459-9A8C-4CFE-92E9-D99E069BCF1E}" type="pres">
      <dgm:prSet presAssocID="{5B48A005-4198-4136-AB44-66482F93715C}" presName="spaceRect" presStyleCnt="0"/>
      <dgm:spPr/>
    </dgm:pt>
    <dgm:pt modelId="{8BDAB01F-9C19-46BE-9C95-8CE737E172E4}" type="pres">
      <dgm:prSet presAssocID="{5B48A005-4198-4136-AB44-66482F93715C}" presName="textRect" presStyleLbl="revTx" presStyleIdx="0" presStyleCnt="3">
        <dgm:presLayoutVars>
          <dgm:chMax val="1"/>
          <dgm:chPref val="1"/>
        </dgm:presLayoutVars>
      </dgm:prSet>
      <dgm:spPr/>
    </dgm:pt>
    <dgm:pt modelId="{47D05B3C-7F20-45DF-B6CC-5A868271995A}" type="pres">
      <dgm:prSet presAssocID="{E0DE5FFE-79C8-4E93-965F-76AE732F71A7}" presName="sibTrans" presStyleCnt="0"/>
      <dgm:spPr/>
    </dgm:pt>
    <dgm:pt modelId="{EF6509F6-5BBB-466D-B1E9-9FEB244D2F96}" type="pres">
      <dgm:prSet presAssocID="{FE9680B8-2490-4605-A26F-2828B3CE01F0}" presName="compNode" presStyleCnt="0"/>
      <dgm:spPr/>
    </dgm:pt>
    <dgm:pt modelId="{416923DD-5C24-4D3A-832D-ADE0A52E2D4F}" type="pres">
      <dgm:prSet presAssocID="{FE9680B8-2490-4605-A26F-2828B3CE0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7E35FFE-0F62-421B-A678-258FE79B2736}" type="pres">
      <dgm:prSet presAssocID="{FE9680B8-2490-4605-A26F-2828B3CE01F0}" presName="spaceRect" presStyleCnt="0"/>
      <dgm:spPr/>
    </dgm:pt>
    <dgm:pt modelId="{F95F43BE-5E59-4F64-B7AC-E5F40F3AC680}" type="pres">
      <dgm:prSet presAssocID="{FE9680B8-2490-4605-A26F-2828B3CE01F0}" presName="textRect" presStyleLbl="revTx" presStyleIdx="1" presStyleCnt="3">
        <dgm:presLayoutVars>
          <dgm:chMax val="1"/>
          <dgm:chPref val="1"/>
        </dgm:presLayoutVars>
      </dgm:prSet>
      <dgm:spPr/>
    </dgm:pt>
    <dgm:pt modelId="{047F30A1-5C7F-43EE-8832-282D5F42F838}" type="pres">
      <dgm:prSet presAssocID="{353A5B5D-7767-45ED-B65E-9563F909B6C7}" presName="sibTrans" presStyleCnt="0"/>
      <dgm:spPr/>
    </dgm:pt>
    <dgm:pt modelId="{DB6971D0-F330-41E6-A505-B64D1A03A284}" type="pres">
      <dgm:prSet presAssocID="{C61F8EEE-8F87-412A-820B-3F419FBB338C}" presName="compNode" presStyleCnt="0"/>
      <dgm:spPr/>
    </dgm:pt>
    <dgm:pt modelId="{7B527F24-7E3A-45BB-8070-D598F065180A}" type="pres">
      <dgm:prSet presAssocID="{C61F8EEE-8F87-412A-820B-3F419FBB33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D3E339-6D14-41FC-BAB0-EED96C5BC2DD}" type="pres">
      <dgm:prSet presAssocID="{C61F8EEE-8F87-412A-820B-3F419FBB338C}" presName="spaceRect" presStyleCnt="0"/>
      <dgm:spPr/>
    </dgm:pt>
    <dgm:pt modelId="{10B44FAD-6BC4-4D7D-97B9-5B287D93AC4F}" type="pres">
      <dgm:prSet presAssocID="{C61F8EEE-8F87-412A-820B-3F419FBB33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DBB510-33F0-4CC3-AE1B-6A4739D1549D}" srcId="{53D38AE3-014D-422A-AFAB-159781CC735C}" destId="{FE9680B8-2490-4605-A26F-2828B3CE01F0}" srcOrd="1" destOrd="0" parTransId="{8C61C293-ECDB-4F72-A9F5-594D6BF3A37A}" sibTransId="{353A5B5D-7767-45ED-B65E-9563F909B6C7}"/>
    <dgm:cxn modelId="{52FC593E-DF5D-48F4-9597-012E0F0EA38B}" srcId="{53D38AE3-014D-422A-AFAB-159781CC735C}" destId="{C61F8EEE-8F87-412A-820B-3F419FBB338C}" srcOrd="2" destOrd="0" parTransId="{CD308FD1-59AC-4927-B465-F0B50900BB68}" sibTransId="{49C293BC-5BF9-4349-A3C6-9A75B2A303E8}"/>
    <dgm:cxn modelId="{1A801E61-721B-48F4-9F75-671FCDAD1040}" type="presOf" srcId="{5B48A005-4198-4136-AB44-66482F93715C}" destId="{8BDAB01F-9C19-46BE-9C95-8CE737E172E4}" srcOrd="0" destOrd="0" presId="urn:microsoft.com/office/officeart/2018/2/layout/IconLabelList"/>
    <dgm:cxn modelId="{78517C6B-68AF-4FD5-948B-F612F5F6C1B9}" type="presOf" srcId="{C61F8EEE-8F87-412A-820B-3F419FBB338C}" destId="{10B44FAD-6BC4-4D7D-97B9-5B287D93AC4F}" srcOrd="0" destOrd="0" presId="urn:microsoft.com/office/officeart/2018/2/layout/IconLabelList"/>
    <dgm:cxn modelId="{526EEC83-DBA1-4CF9-8631-4DE86C12A2B8}" type="presOf" srcId="{53D38AE3-014D-422A-AFAB-159781CC735C}" destId="{D3A7D52A-1FA8-489F-A8FB-2E83035C4372}" srcOrd="0" destOrd="0" presId="urn:microsoft.com/office/officeart/2018/2/layout/IconLabelList"/>
    <dgm:cxn modelId="{46420790-53E1-484D-8676-16D33A7B8938}" type="presOf" srcId="{FE9680B8-2490-4605-A26F-2828B3CE01F0}" destId="{F95F43BE-5E59-4F64-B7AC-E5F40F3AC680}" srcOrd="0" destOrd="0" presId="urn:microsoft.com/office/officeart/2018/2/layout/IconLabelList"/>
    <dgm:cxn modelId="{6FBF2AD6-A149-41BA-A51F-9F04723672D3}" srcId="{53D38AE3-014D-422A-AFAB-159781CC735C}" destId="{5B48A005-4198-4136-AB44-66482F93715C}" srcOrd="0" destOrd="0" parTransId="{4213A3C3-FA74-45C7-97A7-2A50B7F7A151}" sibTransId="{E0DE5FFE-79C8-4E93-965F-76AE732F71A7}"/>
    <dgm:cxn modelId="{48D0588B-BACD-4B48-A5DB-4A11264126E8}" type="presParOf" srcId="{D3A7D52A-1FA8-489F-A8FB-2E83035C4372}" destId="{789B92C6-2877-4774-B19C-8F54C7CAC54B}" srcOrd="0" destOrd="0" presId="urn:microsoft.com/office/officeart/2018/2/layout/IconLabelList"/>
    <dgm:cxn modelId="{D14DF87C-0358-4A1E-9A42-1EC04D301275}" type="presParOf" srcId="{789B92C6-2877-4774-B19C-8F54C7CAC54B}" destId="{6D84DC32-C530-4B33-9B0A-66E13D9EF763}" srcOrd="0" destOrd="0" presId="urn:microsoft.com/office/officeart/2018/2/layout/IconLabelList"/>
    <dgm:cxn modelId="{9E741291-5BFD-4FB3-9BB5-65FA162CEA27}" type="presParOf" srcId="{789B92C6-2877-4774-B19C-8F54C7CAC54B}" destId="{DB9F3459-9A8C-4CFE-92E9-D99E069BCF1E}" srcOrd="1" destOrd="0" presId="urn:microsoft.com/office/officeart/2018/2/layout/IconLabelList"/>
    <dgm:cxn modelId="{43ABC525-DA36-4BA8-B0F7-D89DCDFDD873}" type="presParOf" srcId="{789B92C6-2877-4774-B19C-8F54C7CAC54B}" destId="{8BDAB01F-9C19-46BE-9C95-8CE737E172E4}" srcOrd="2" destOrd="0" presId="urn:microsoft.com/office/officeart/2018/2/layout/IconLabelList"/>
    <dgm:cxn modelId="{ABFA44B0-DDC8-40DE-9E0D-E16C80584BB5}" type="presParOf" srcId="{D3A7D52A-1FA8-489F-A8FB-2E83035C4372}" destId="{47D05B3C-7F20-45DF-B6CC-5A868271995A}" srcOrd="1" destOrd="0" presId="urn:microsoft.com/office/officeart/2018/2/layout/IconLabelList"/>
    <dgm:cxn modelId="{37117F89-F7CC-4ABE-A307-962BDAC1B55C}" type="presParOf" srcId="{D3A7D52A-1FA8-489F-A8FB-2E83035C4372}" destId="{EF6509F6-5BBB-466D-B1E9-9FEB244D2F96}" srcOrd="2" destOrd="0" presId="urn:microsoft.com/office/officeart/2018/2/layout/IconLabelList"/>
    <dgm:cxn modelId="{DA9D6A4F-8C85-4C7B-8AAB-B49811DF49C9}" type="presParOf" srcId="{EF6509F6-5BBB-466D-B1E9-9FEB244D2F96}" destId="{416923DD-5C24-4D3A-832D-ADE0A52E2D4F}" srcOrd="0" destOrd="0" presId="urn:microsoft.com/office/officeart/2018/2/layout/IconLabelList"/>
    <dgm:cxn modelId="{4E68CD91-2325-481A-8BC9-A19B876F1A31}" type="presParOf" srcId="{EF6509F6-5BBB-466D-B1E9-9FEB244D2F96}" destId="{17E35FFE-0F62-421B-A678-258FE79B2736}" srcOrd="1" destOrd="0" presId="urn:microsoft.com/office/officeart/2018/2/layout/IconLabelList"/>
    <dgm:cxn modelId="{4FE6CC81-9422-437B-B024-C6AB3FB9ED57}" type="presParOf" srcId="{EF6509F6-5BBB-466D-B1E9-9FEB244D2F96}" destId="{F95F43BE-5E59-4F64-B7AC-E5F40F3AC680}" srcOrd="2" destOrd="0" presId="urn:microsoft.com/office/officeart/2018/2/layout/IconLabelList"/>
    <dgm:cxn modelId="{C32449E2-FDBA-4E3D-B5DD-D5C11FF43500}" type="presParOf" srcId="{D3A7D52A-1FA8-489F-A8FB-2E83035C4372}" destId="{047F30A1-5C7F-43EE-8832-282D5F42F838}" srcOrd="3" destOrd="0" presId="urn:microsoft.com/office/officeart/2018/2/layout/IconLabelList"/>
    <dgm:cxn modelId="{7361043A-43CE-458C-8B7E-0558092BFE22}" type="presParOf" srcId="{D3A7D52A-1FA8-489F-A8FB-2E83035C4372}" destId="{DB6971D0-F330-41E6-A505-B64D1A03A284}" srcOrd="4" destOrd="0" presId="urn:microsoft.com/office/officeart/2018/2/layout/IconLabelList"/>
    <dgm:cxn modelId="{5DDA11CB-7CC6-4A00-BBFB-D3DBB97D074A}" type="presParOf" srcId="{DB6971D0-F330-41E6-A505-B64D1A03A284}" destId="{7B527F24-7E3A-45BB-8070-D598F065180A}" srcOrd="0" destOrd="0" presId="urn:microsoft.com/office/officeart/2018/2/layout/IconLabelList"/>
    <dgm:cxn modelId="{34F2728A-625F-48CC-9C40-B9BD7365C70C}" type="presParOf" srcId="{DB6971D0-F330-41E6-A505-B64D1A03A284}" destId="{C3D3E339-6D14-41FC-BAB0-EED96C5BC2DD}" srcOrd="1" destOrd="0" presId="urn:microsoft.com/office/officeart/2018/2/layout/IconLabelList"/>
    <dgm:cxn modelId="{1E56BF49-808F-417B-979D-5B19D8114778}" type="presParOf" srcId="{DB6971D0-F330-41E6-A505-B64D1A03A284}" destId="{10B44FAD-6BC4-4D7D-97B9-5B287D93AC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EAE3-D15E-472A-AE67-FA32141EAA5E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9C892-3A84-4C1B-9ACF-6419B56228F6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Implementation of Reinforcement Learning Agent into UE4</a:t>
          </a:r>
        </a:p>
      </dsp:txBody>
      <dsp:txXfrm>
        <a:off x="383617" y="1103267"/>
        <a:ext cx="2847502" cy="1768010"/>
      </dsp:txXfrm>
    </dsp:sp>
    <dsp:sp modelId="{35F9391C-F4E4-4B33-B4E3-31E1AFB36EC6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EEDC-B37F-48F7-AD7A-B34459A67CAD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Collect training data</a:t>
          </a:r>
        </a:p>
      </dsp:txBody>
      <dsp:txXfrm>
        <a:off x="3998355" y="1103267"/>
        <a:ext cx="2847502" cy="1768010"/>
      </dsp:txXfrm>
    </dsp:sp>
    <dsp:sp modelId="{79861577-4179-42B5-B490-6AC6AAAF3EBD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A49A4-9651-418A-8827-8C8AFB0458F8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Study the training process</a:t>
          </a:r>
        </a:p>
      </dsp:txBody>
      <dsp:txXfrm>
        <a:off x="7613092" y="1103267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3104-AA08-41E2-9971-D38A6B00BEFB}">
      <dsp:nvSpPr>
        <dsp:cNvPr id="0" name=""/>
        <dsp:cNvSpPr/>
      </dsp:nvSpPr>
      <dsp:spPr>
        <a:xfrm>
          <a:off x="1138979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71F0-E09F-45EA-9E82-CCD07FA413BA}">
      <dsp:nvSpPr>
        <dsp:cNvPr id="0" name=""/>
        <dsp:cNvSpPr/>
      </dsp:nvSpPr>
      <dsp:spPr>
        <a:xfrm>
          <a:off x="569079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Video of agent playing</a:t>
          </a:r>
        </a:p>
      </dsp:txBody>
      <dsp:txXfrm>
        <a:off x="569079" y="2083278"/>
        <a:ext cx="2072362" cy="720000"/>
      </dsp:txXfrm>
    </dsp:sp>
    <dsp:sp modelId="{1E047590-240E-462A-8D6E-07B6AD5FAC3F}">
      <dsp:nvSpPr>
        <dsp:cNvPr id="0" name=""/>
        <dsp:cNvSpPr/>
      </dsp:nvSpPr>
      <dsp:spPr>
        <a:xfrm>
          <a:off x="3574005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CE00-6F13-403C-A07E-0866B4167D5B}">
      <dsp:nvSpPr>
        <dsp:cNvPr id="0" name=""/>
        <dsp:cNvSpPr/>
      </dsp:nvSpPr>
      <dsp:spPr>
        <a:xfrm>
          <a:off x="3004105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Score</a:t>
          </a:r>
        </a:p>
      </dsp:txBody>
      <dsp:txXfrm>
        <a:off x="3004105" y="2083278"/>
        <a:ext cx="2072362" cy="720000"/>
      </dsp:txXfrm>
    </dsp:sp>
    <dsp:sp modelId="{9299BDE6-6846-4821-8E93-771CD4F9D21C}">
      <dsp:nvSpPr>
        <dsp:cNvPr id="0" name=""/>
        <dsp:cNvSpPr/>
      </dsp:nvSpPr>
      <dsp:spPr>
        <a:xfrm>
          <a:off x="6009031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72E8C-F145-47CA-B6A7-F9C99DB4637C}">
      <dsp:nvSpPr>
        <dsp:cNvPr id="0" name=""/>
        <dsp:cNvSpPr/>
      </dsp:nvSpPr>
      <dsp:spPr>
        <a:xfrm>
          <a:off x="5439131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Agent stats</a:t>
          </a:r>
        </a:p>
      </dsp:txBody>
      <dsp:txXfrm>
        <a:off x="5439131" y="2083278"/>
        <a:ext cx="2072362" cy="720000"/>
      </dsp:txXfrm>
    </dsp:sp>
    <dsp:sp modelId="{EBBD458D-AC5F-4A30-A8CC-16CB9BBD4CDE}">
      <dsp:nvSpPr>
        <dsp:cNvPr id="0" name=""/>
        <dsp:cNvSpPr/>
      </dsp:nvSpPr>
      <dsp:spPr>
        <a:xfrm>
          <a:off x="8444057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E303B-849C-4276-8946-9406724DFC89}">
      <dsp:nvSpPr>
        <dsp:cNvPr id="0" name=""/>
        <dsp:cNvSpPr/>
      </dsp:nvSpPr>
      <dsp:spPr>
        <a:xfrm>
          <a:off x="7874157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World stats</a:t>
          </a:r>
        </a:p>
      </dsp:txBody>
      <dsp:txXfrm>
        <a:off x="7874157" y="208327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95F3-BE93-41DE-96DF-D3A1991F3F18}">
      <dsp:nvSpPr>
        <dsp:cNvPr id="0" name=""/>
        <dsp:cNvSpPr/>
      </dsp:nvSpPr>
      <dsp:spPr>
        <a:xfrm>
          <a:off x="0" y="468402"/>
          <a:ext cx="7003777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Run training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View attempted run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Determine if changes need to be made</a:t>
          </a:r>
        </a:p>
      </dsp:txBody>
      <dsp:txXfrm>
        <a:off x="0" y="468402"/>
        <a:ext cx="7003777" cy="2557800"/>
      </dsp:txXfrm>
    </dsp:sp>
    <dsp:sp modelId="{B00A2D10-B064-4264-93FA-6D78AF8C78EC}">
      <dsp:nvSpPr>
        <dsp:cNvPr id="0" name=""/>
        <dsp:cNvSpPr/>
      </dsp:nvSpPr>
      <dsp:spPr>
        <a:xfrm>
          <a:off x="350188" y="4036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Experiment Workflow</a:t>
          </a:r>
        </a:p>
      </dsp:txBody>
      <dsp:txXfrm>
        <a:off x="391978" y="82152"/>
        <a:ext cx="4819063" cy="772500"/>
      </dsp:txXfrm>
    </dsp:sp>
    <dsp:sp modelId="{981863AA-32EB-4A7C-BB55-5C62D764769D}">
      <dsp:nvSpPr>
        <dsp:cNvPr id="0" name=""/>
        <dsp:cNvSpPr/>
      </dsp:nvSpPr>
      <dsp:spPr>
        <a:xfrm>
          <a:off x="0" y="3610842"/>
          <a:ext cx="7003777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TensorFlow Agents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Unreal Engine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Flask</a:t>
          </a:r>
        </a:p>
      </dsp:txBody>
      <dsp:txXfrm>
        <a:off x="0" y="3610842"/>
        <a:ext cx="7003777" cy="2192400"/>
      </dsp:txXfrm>
    </dsp:sp>
    <dsp:sp modelId="{AF7ACE45-0FE4-4410-96CC-67E522A5FB58}">
      <dsp:nvSpPr>
        <dsp:cNvPr id="0" name=""/>
        <dsp:cNvSpPr/>
      </dsp:nvSpPr>
      <dsp:spPr>
        <a:xfrm>
          <a:off x="350188" y="318280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 used</a:t>
          </a:r>
        </a:p>
      </dsp:txBody>
      <dsp:txXfrm>
        <a:off x="391978" y="3224592"/>
        <a:ext cx="4819063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85F08-FA0E-444F-B740-D4C74BD87727}">
      <dsp:nvSpPr>
        <dsp:cNvPr id="0" name=""/>
        <dsp:cNvSpPr/>
      </dsp:nvSpPr>
      <dsp:spPr>
        <a:xfrm>
          <a:off x="0" y="367781"/>
          <a:ext cx="10515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Small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Provides a baseline</a:t>
          </a:r>
        </a:p>
      </dsp:txBody>
      <dsp:txXfrm>
        <a:off x="0" y="367781"/>
        <a:ext cx="10515600" cy="1398600"/>
      </dsp:txXfrm>
    </dsp:sp>
    <dsp:sp modelId="{558AEC44-762D-42AA-9E53-FA658A000F3C}">
      <dsp:nvSpPr>
        <dsp:cNvPr id="0" name=""/>
        <dsp:cNvSpPr/>
      </dsp:nvSpPr>
      <dsp:spPr>
        <a:xfrm>
          <a:off x="525780" y="13541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BaseNet</a:t>
          </a:r>
        </a:p>
      </dsp:txBody>
      <dsp:txXfrm>
        <a:off x="560365" y="48126"/>
        <a:ext cx="7291750" cy="639310"/>
      </dsp:txXfrm>
    </dsp:sp>
    <dsp:sp modelId="{B52B55B0-3D9C-4DB2-A761-15AA63D16FFD}">
      <dsp:nvSpPr>
        <dsp:cNvPr id="0" name=""/>
        <dsp:cNvSpPr/>
      </dsp:nvSpPr>
      <dsp:spPr>
        <a:xfrm>
          <a:off x="0" y="2250221"/>
          <a:ext cx="10515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4899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Larger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Architecture is tuned</a:t>
          </a:r>
        </a:p>
      </dsp:txBody>
      <dsp:txXfrm>
        <a:off x="0" y="2250221"/>
        <a:ext cx="10515600" cy="1398600"/>
      </dsp:txXfrm>
    </dsp:sp>
    <dsp:sp modelId="{5228E691-5330-4601-A03D-F07E7997FA1D}">
      <dsp:nvSpPr>
        <dsp:cNvPr id="0" name=""/>
        <dsp:cNvSpPr/>
      </dsp:nvSpPr>
      <dsp:spPr>
        <a:xfrm>
          <a:off x="525780" y="1895981"/>
          <a:ext cx="7360920" cy="708480"/>
        </a:xfrm>
        <a:prstGeom prst="roundRect">
          <a:avLst/>
        </a:prstGeom>
        <a:solidFill>
          <a:schemeClr val="accent5">
            <a:hueOff val="-1494899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DeeperNet</a:t>
          </a:r>
        </a:p>
      </dsp:txBody>
      <dsp:txXfrm>
        <a:off x="560365" y="1930566"/>
        <a:ext cx="72917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DCA71-918D-41EA-9E6C-8351331A4A75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F05CD-12A9-48F4-8A37-D799D423A1CA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Influencing the model is detrimental</a:t>
          </a:r>
        </a:p>
      </dsp:txBody>
      <dsp:txXfrm>
        <a:off x="383617" y="1103267"/>
        <a:ext cx="2847502" cy="1768010"/>
      </dsp:txXfrm>
    </dsp:sp>
    <dsp:sp modelId="{8D855000-237B-4EA0-BB70-5CA332886CDC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18B73-4574-47EF-B59F-00A0668F5AAF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Training behavior will not be consistent</a:t>
          </a:r>
        </a:p>
      </dsp:txBody>
      <dsp:txXfrm>
        <a:off x="3998355" y="1103267"/>
        <a:ext cx="2847502" cy="1768010"/>
      </dsp:txXfrm>
    </dsp:sp>
    <dsp:sp modelId="{93057328-5167-4ECB-A131-8DB134B18E18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EBEB-D8B9-4C0F-B321-CE70FE4EB787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Environment design is vital</a:t>
          </a:r>
        </a:p>
      </dsp:txBody>
      <dsp:txXfrm>
        <a:off x="7613092" y="1103267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4DC32-C530-4B33-9B0A-66E13D9EF763}">
      <dsp:nvSpPr>
        <dsp:cNvPr id="0" name=""/>
        <dsp:cNvSpPr/>
      </dsp:nvSpPr>
      <dsp:spPr>
        <a:xfrm>
          <a:off x="1212569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AB01F-9C19-46BE-9C95-8CE737E172E4}">
      <dsp:nvSpPr>
        <dsp:cNvPr id="0" name=""/>
        <dsp:cNvSpPr/>
      </dsp:nvSpPr>
      <dsp:spPr>
        <a:xfrm>
          <a:off x="417971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planning for systems integration</a:t>
          </a:r>
        </a:p>
      </dsp:txBody>
      <dsp:txXfrm>
        <a:off x="417971" y="2299633"/>
        <a:ext cx="2889450" cy="720000"/>
      </dsp:txXfrm>
    </dsp:sp>
    <dsp:sp modelId="{416923DD-5C24-4D3A-832D-ADE0A52E2D4F}">
      <dsp:nvSpPr>
        <dsp:cNvPr id="0" name=""/>
        <dsp:cNvSpPr/>
      </dsp:nvSpPr>
      <dsp:spPr>
        <a:xfrm>
          <a:off x="4607673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43BE-5E59-4F64-B7AC-E5F40F3AC680}">
      <dsp:nvSpPr>
        <dsp:cNvPr id="0" name=""/>
        <dsp:cNvSpPr/>
      </dsp:nvSpPr>
      <dsp:spPr>
        <a:xfrm>
          <a:off x="3813075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unit testing</a:t>
          </a:r>
        </a:p>
      </dsp:txBody>
      <dsp:txXfrm>
        <a:off x="3813075" y="2299633"/>
        <a:ext cx="2889450" cy="720000"/>
      </dsp:txXfrm>
    </dsp:sp>
    <dsp:sp modelId="{7B527F24-7E3A-45BB-8070-D598F065180A}">
      <dsp:nvSpPr>
        <dsp:cNvPr id="0" name=""/>
        <dsp:cNvSpPr/>
      </dsp:nvSpPr>
      <dsp:spPr>
        <a:xfrm>
          <a:off x="8002777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44FAD-6BC4-4D7D-97B9-5B287D93AC4F}">
      <dsp:nvSpPr>
        <dsp:cNvPr id="0" name=""/>
        <dsp:cNvSpPr/>
      </dsp:nvSpPr>
      <dsp:spPr>
        <a:xfrm>
          <a:off x="7208178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Better data collection</a:t>
          </a:r>
        </a:p>
      </dsp:txBody>
      <dsp:txXfrm>
        <a:off x="7208178" y="2299633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16629-5313-4383-BDE2-516BC9D950C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ADC8-D9E3-4EE2-8D29-C82C4BF2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primary goal is to create a reinforcement agent capable of playing a FPS in a 3D environment. We also wanted to use sensory data opposed to images. We define sensory as…</a:t>
            </a:r>
          </a:p>
          <a:p>
            <a:r>
              <a:rPr lang="en-US" dirty="0"/>
              <a:t>The last objective is to determine which strategies work best for rewarding the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how this project is different than those mentioned, and,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is it different using image vs numerical-based data and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a functioning agent is and lead into next slide which is how it will be judged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sent in between </a:t>
            </a:r>
            <a:r>
              <a:rPr lang="en-US" dirty="0" err="1"/>
              <a:t>componenets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h31@hood.edu" TargetMode="External"/><Relationship Id="rId7" Type="http://schemas.openxmlformats.org/officeDocument/2006/relationships/hyperlink" Target="mailto:pfw3@hood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t13@hood.edu" TargetMode="External"/><Relationship Id="rId5" Type="http://schemas.openxmlformats.org/officeDocument/2006/relationships/hyperlink" Target="mailto:kjm28@hood.edu" TargetMode="External"/><Relationship Id="rId4" Type="http://schemas.openxmlformats.org/officeDocument/2006/relationships/hyperlink" Target="mailto:sk43@hood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D495E-F214-4487-9B6E-DADB7863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161" r="-1" b="147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03FE0-9791-4EFD-85B1-E06518DAF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Creating FPS AI with Deep Learning in Unreal Engine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62DD-75C7-492A-8705-4D790576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C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Hinton (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kah31@hood.edu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Somayyeh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Kamyab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4"/>
              </a:rPr>
              <a:t>sk43@hood.edu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</a:t>
            </a:r>
            <a:r>
              <a:rPr lang="en-US" sz="1400" dirty="0" err="1">
                <a:solidFill>
                  <a:srgbClr val="FFFFFF"/>
                </a:solidFill>
              </a:rPr>
              <a:t>McQuillen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5"/>
              </a:rPr>
              <a:t>kjm28@hood.edu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Yohannes </a:t>
            </a:r>
            <a:r>
              <a:rPr lang="en-US" sz="1400" dirty="0" err="1">
                <a:solidFill>
                  <a:srgbClr val="FFFFFF"/>
                </a:solidFill>
              </a:rPr>
              <a:t>Terefe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6"/>
              </a:rPr>
              <a:t>yt13@hood.edu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Paul Wells (</a:t>
            </a:r>
            <a:r>
              <a:rPr lang="en-US" sz="1400" dirty="0">
                <a:solidFill>
                  <a:srgbClr val="FFFFFF"/>
                </a:solidFill>
                <a:hlinkClick r:id="rId7"/>
              </a:rPr>
              <a:t>pfw3@hood.edu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9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6580-4513-4C1E-8C2E-9463CFF8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914C-701E-47D1-871A-B98E82802E7F}"/>
              </a:ext>
            </a:extLst>
          </p:cNvPr>
          <p:cNvSpPr txBox="1"/>
          <p:nvPr/>
        </p:nvSpPr>
        <p:spPr>
          <a:xfrm>
            <a:off x="838200" y="2745362"/>
            <a:ext cx="3705665" cy="3552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DeeperNetv2 performed best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Reward system hurt DeeperNetv1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Reward system is important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539AF-2768-4B50-872B-165311B38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116" y="2224386"/>
            <a:ext cx="7872079" cy="40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4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5F5B2-BF11-49EF-A74E-85A7D241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BA30-0FF7-467A-B0D5-6D8A623A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One model, two different computers</a:t>
            </a:r>
          </a:p>
          <a:p>
            <a:r>
              <a:rPr lang="en-US" sz="1800">
                <a:solidFill>
                  <a:schemeClr val="tx1"/>
                </a:solidFill>
              </a:rPr>
              <a:t>Training path is not consistent</a:t>
            </a:r>
          </a:p>
          <a:p>
            <a:r>
              <a:rPr lang="en-US" sz="1800">
                <a:solidFill>
                  <a:schemeClr val="tx1"/>
                </a:solidFill>
              </a:rPr>
              <a:t>Performance at peaks was about the same</a:t>
            </a:r>
          </a:p>
        </p:txBody>
      </p: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BE2B65-94F5-48D3-AB02-2997642A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083438"/>
            <a:ext cx="5585772" cy="28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32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C2D6-BCF3-4FA7-AA35-85FC9BDE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D1134-388E-42DF-B710-9FAE4F838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79989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876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69E8E-7859-4E8D-A730-E31B4BA0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B045F-50F0-4EB1-AB86-C8E7A33DC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1977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18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50F5-DD2A-4590-99A7-0C144DEC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F0975-B582-4AA0-BC52-5495A6F1C8E2}"/>
              </a:ext>
            </a:extLst>
          </p:cNvPr>
          <p:cNvSpPr txBox="1"/>
          <p:nvPr/>
        </p:nvSpPr>
        <p:spPr>
          <a:xfrm>
            <a:off x="1195754" y="1955409"/>
            <a:ext cx="9664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Adversarial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 Truly Random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Further Optimization of the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Optimization of the Game</a:t>
            </a:r>
          </a:p>
        </p:txBody>
      </p:sp>
    </p:spTree>
    <p:extLst>
      <p:ext uri="{BB962C8B-B14F-4D97-AF65-F5344CB8AC3E}">
        <p14:creationId xmlns:p14="http://schemas.microsoft.com/office/powerpoint/2010/main" val="37996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C1CF3-5E80-45CD-8DFA-F6FE6C0F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1AA2-E8B9-4F11-8E7C-63599E1B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Training of an AI capable of operating in a 3D game space</a:t>
            </a:r>
          </a:p>
          <a:p>
            <a:r>
              <a:rPr lang="en-US" sz="1800">
                <a:solidFill>
                  <a:schemeClr val="tx1"/>
                </a:solidFill>
              </a:rPr>
              <a:t>Use of “sensory” data to train the Neural Network</a:t>
            </a:r>
          </a:p>
          <a:p>
            <a:r>
              <a:rPr lang="en-US" sz="1800">
                <a:solidFill>
                  <a:schemeClr val="tx1"/>
                </a:solidFill>
              </a:rPr>
              <a:t>Determine optimal reward strategies to produce effective agents</a:t>
            </a:r>
          </a:p>
        </p:txBody>
      </p:sp>
      <p:pic>
        <p:nvPicPr>
          <p:cNvPr id="8" name="Picture 7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5E67261D-4FCC-47D6-856F-BD3AEE77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28" y="2950776"/>
            <a:ext cx="5585772" cy="314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8913F-BD95-4BBA-A546-C72325319AAB}"/>
              </a:ext>
            </a:extLst>
          </p:cNvPr>
          <p:cNvSpPr txBox="1"/>
          <p:nvPr/>
        </p:nvSpPr>
        <p:spPr>
          <a:xfrm>
            <a:off x="6553202" y="611352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Call of Duty 4: Modern Warfare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B10-9A13-4B86-B4A2-0BABF5B5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9C21-C3B6-4273-B354-07111649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/>
              <a:t>TensorFlow agents and Atari</a:t>
            </a:r>
          </a:p>
          <a:p>
            <a:r>
              <a:rPr lang="en-US" sz="1800" dirty="0"/>
              <a:t>Visual Doom AI Competition</a:t>
            </a:r>
          </a:p>
          <a:p>
            <a:endParaRPr lang="en-US" sz="1800" dirty="0"/>
          </a:p>
        </p:txBody>
      </p:sp>
      <p:pic>
        <p:nvPicPr>
          <p:cNvPr id="5" name="Picture 4" descr="A picture containing text, altar&#10;&#10;Description automatically generated">
            <a:extLst>
              <a:ext uri="{FF2B5EF4-FFF2-40B4-BE49-F238E27FC236}">
                <a16:creationId xmlns:a16="http://schemas.microsoft.com/office/drawing/2014/main" id="{6E5BDACA-C691-46F7-BAAA-8988CE4C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 r="821" b="1"/>
          <a:stretch/>
        </p:blipFill>
        <p:spPr>
          <a:xfrm>
            <a:off x="6858001" y="567942"/>
            <a:ext cx="4724400" cy="2728151"/>
          </a:xfrm>
          <a:prstGeom prst="rect">
            <a:avLst/>
          </a:prstGeom>
        </p:spPr>
      </p:pic>
      <p:pic>
        <p:nvPicPr>
          <p:cNvPr id="7" name="Picture 6" descr="A picture containing text, screenshot, display&#10;&#10;Description automatically generated">
            <a:extLst>
              <a:ext uri="{FF2B5EF4-FFF2-40B4-BE49-F238E27FC236}">
                <a16:creationId xmlns:a16="http://schemas.microsoft.com/office/drawing/2014/main" id="{A4BDD6B0-7BF6-4663-9900-09FC29BBCE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02" r="2" b="2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9E907-A52A-491D-807B-A45AA51E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4CC01-F741-43D8-91C6-DA5388072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2070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22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F7A52-BD80-4854-8001-727836D0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Expected Outputs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EC9E9-97DD-42D8-A13D-E6F68FE42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6774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1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7ED-0119-403F-B1BE-AC7B850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Technical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04168-9E40-4B03-96A5-30283EB196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8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6D4D-7E5E-4566-A6F2-A3E335E7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Components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D415B0-951B-4CCB-8D94-C01B3F83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53" y="2399075"/>
            <a:ext cx="8531246" cy="39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EDD14-44B2-48A3-89BF-AF461130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3657600" cy="28311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Agent in Action</a:t>
            </a:r>
          </a:p>
        </p:txBody>
      </p: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377DAAEB-FA43-44F2-8A38-F03AF360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657365" cy="2585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Working Sensors</a:t>
            </a:r>
          </a:p>
          <a:p>
            <a:r>
              <a:rPr lang="en-US" dirty="0">
                <a:solidFill>
                  <a:schemeClr val="tx2"/>
                </a:solidFill>
              </a:rPr>
              <a:t>Reward System</a:t>
            </a:r>
          </a:p>
          <a:p>
            <a:r>
              <a:rPr lang="en-US" dirty="0">
                <a:solidFill>
                  <a:schemeClr val="tx2"/>
                </a:solidFill>
              </a:rPr>
              <a:t>Game Systems</a:t>
            </a:r>
          </a:p>
          <a:p>
            <a:r>
              <a:rPr lang="en-US" dirty="0">
                <a:solidFill>
                  <a:schemeClr val="tx2"/>
                </a:solidFill>
              </a:rPr>
              <a:t>Developer Interface</a:t>
            </a: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9370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31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1EDB13-2432-4491-BA91-DB2B13139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 b="6398"/>
          <a:stretch/>
        </p:blipFill>
        <p:spPr bwMode="auto">
          <a:xfrm>
            <a:off x="5715000" y="461340"/>
            <a:ext cx="5791200" cy="28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A0AE01-4F3D-4F6F-BF7D-EE12B4D1B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 bwMode="auto">
          <a:xfrm>
            <a:off x="5707626" y="3429000"/>
            <a:ext cx="5791200" cy="28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44A4-358E-4A78-B178-E922D5A2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The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957BC-B185-4B59-8EA4-295C1D6BE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7771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9920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1778</TotalTime>
  <Words>366</Words>
  <Application>Microsoft Office PowerPoint</Application>
  <PresentationFormat>Widescreen</PresentationFormat>
  <Paragraphs>78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BlockprintVTI</vt:lpstr>
      <vt:lpstr>Creating FPS AI with Deep Learning in Unreal Engine</vt:lpstr>
      <vt:lpstr>The Project</vt:lpstr>
      <vt:lpstr>Prior Work</vt:lpstr>
      <vt:lpstr>Project Objectives</vt:lpstr>
      <vt:lpstr>Expected Outputs</vt:lpstr>
      <vt:lpstr>Technical Details</vt:lpstr>
      <vt:lpstr>Components</vt:lpstr>
      <vt:lpstr>Agent in Action</vt:lpstr>
      <vt:lpstr>The Models</vt:lpstr>
      <vt:lpstr>Analysis</vt:lpstr>
      <vt:lpstr>Analysis</vt:lpstr>
      <vt:lpstr>Conclusion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FPS AI with Deep Learning Midterm Report</dc:title>
  <dc:creator>Paul</dc:creator>
  <cp:lastModifiedBy>Paul Wells</cp:lastModifiedBy>
  <cp:revision>40</cp:revision>
  <dcterms:created xsi:type="dcterms:W3CDTF">2021-04-04T20:12:57Z</dcterms:created>
  <dcterms:modified xsi:type="dcterms:W3CDTF">2021-05-20T20:54:00Z</dcterms:modified>
</cp:coreProperties>
</file>