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6" r:id="rId2"/>
    <p:sldId id="257" r:id="rId3"/>
    <p:sldId id="260" r:id="rId4"/>
    <p:sldId id="259" r:id="rId5"/>
    <p:sldId id="264" r:id="rId6"/>
    <p:sldId id="265"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66248" autoAdjust="0"/>
  </p:normalViewPr>
  <p:slideViewPr>
    <p:cSldViewPr snapToGrid="0">
      <p:cViewPr varScale="1">
        <p:scale>
          <a:sx n="106" d="100"/>
          <a:sy n="106" d="100"/>
        </p:scale>
        <p:origin x="393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C8E4AE-6022-4903-80A9-73047D12694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40977E3-7398-448D-9F90-DDDFC40480EA}">
      <dgm:prSet/>
      <dgm:spPr/>
      <dgm:t>
        <a:bodyPr/>
        <a:lstStyle/>
        <a:p>
          <a:r>
            <a:rPr lang="de-DE" dirty="0"/>
            <a:t>Docker ist eine Open-Source-Plattform zur Containerisierung.</a:t>
          </a:r>
          <a:endParaRPr lang="en-US" dirty="0"/>
        </a:p>
      </dgm:t>
    </dgm:pt>
    <dgm:pt modelId="{B90C9EAF-2AEE-4969-B1FA-FE7DC4C09976}" type="parTrans" cxnId="{8D5A1D3F-E162-4017-BBB7-B565B057C242}">
      <dgm:prSet/>
      <dgm:spPr/>
      <dgm:t>
        <a:bodyPr/>
        <a:lstStyle/>
        <a:p>
          <a:endParaRPr lang="en-US"/>
        </a:p>
      </dgm:t>
    </dgm:pt>
    <dgm:pt modelId="{B69A2873-BE55-47B8-A524-82B41D7F4C3C}" type="sibTrans" cxnId="{8D5A1D3F-E162-4017-BBB7-B565B057C242}">
      <dgm:prSet/>
      <dgm:spPr/>
      <dgm:t>
        <a:bodyPr/>
        <a:lstStyle/>
        <a:p>
          <a:endParaRPr lang="en-US"/>
        </a:p>
      </dgm:t>
    </dgm:pt>
    <dgm:pt modelId="{009744FD-83BF-4603-BF75-B8D4233D1DCB}">
      <dgm:prSet/>
      <dgm:spPr/>
      <dgm:t>
        <a:bodyPr/>
        <a:lstStyle/>
        <a:p>
          <a:r>
            <a:rPr lang="de-DE"/>
            <a:t>Container: Leichtgewichtige, eigenständige, ausführbare Pakete mit allem, was eine Anwendung benötigt.</a:t>
          </a:r>
          <a:endParaRPr lang="en-US"/>
        </a:p>
      </dgm:t>
    </dgm:pt>
    <dgm:pt modelId="{ADCB5C76-F470-425E-8A68-4D6D2B33E350}" type="parTrans" cxnId="{FE719FB4-C682-4AC5-A34A-9E67956A49D9}">
      <dgm:prSet/>
      <dgm:spPr/>
      <dgm:t>
        <a:bodyPr/>
        <a:lstStyle/>
        <a:p>
          <a:endParaRPr lang="en-US"/>
        </a:p>
      </dgm:t>
    </dgm:pt>
    <dgm:pt modelId="{47609D52-25E7-487B-9A2C-BFF5C34FE922}" type="sibTrans" cxnId="{FE719FB4-C682-4AC5-A34A-9E67956A49D9}">
      <dgm:prSet/>
      <dgm:spPr/>
      <dgm:t>
        <a:bodyPr/>
        <a:lstStyle/>
        <a:p>
          <a:endParaRPr lang="en-US"/>
        </a:p>
      </dgm:t>
    </dgm:pt>
    <dgm:pt modelId="{EA063491-0892-4001-A378-06E1C73BEA2B}">
      <dgm:prSet/>
      <dgm:spPr/>
      <dgm:t>
        <a:bodyPr/>
        <a:lstStyle/>
        <a:p>
          <a:r>
            <a:rPr lang="de-DE"/>
            <a:t>Docker ermöglicht es, Anwendungen unabhängig von der zugrunde liegenden Infrastruktur zu erstellen, zu verteilen und auszuführen.</a:t>
          </a:r>
          <a:endParaRPr lang="en-US"/>
        </a:p>
      </dgm:t>
    </dgm:pt>
    <dgm:pt modelId="{82CFBBF9-7CC2-44CD-AA98-7CDE29DAD748}" type="parTrans" cxnId="{F0279E0C-2779-4641-83C4-87C665C9478C}">
      <dgm:prSet/>
      <dgm:spPr/>
      <dgm:t>
        <a:bodyPr/>
        <a:lstStyle/>
        <a:p>
          <a:endParaRPr lang="en-US"/>
        </a:p>
      </dgm:t>
    </dgm:pt>
    <dgm:pt modelId="{9A2B6330-8345-43FB-B31C-4645806401C0}" type="sibTrans" cxnId="{F0279E0C-2779-4641-83C4-87C665C9478C}">
      <dgm:prSet/>
      <dgm:spPr/>
      <dgm:t>
        <a:bodyPr/>
        <a:lstStyle/>
        <a:p>
          <a:endParaRPr lang="en-US"/>
        </a:p>
      </dgm:t>
    </dgm:pt>
    <dgm:pt modelId="{94E684F0-B08B-4043-B084-F3F0E200C8ED}" type="pres">
      <dgm:prSet presAssocID="{10C8E4AE-6022-4903-80A9-73047D12694B}" presName="root" presStyleCnt="0">
        <dgm:presLayoutVars>
          <dgm:dir/>
          <dgm:resizeHandles val="exact"/>
        </dgm:presLayoutVars>
      </dgm:prSet>
      <dgm:spPr/>
    </dgm:pt>
    <dgm:pt modelId="{9B4393D4-9C38-4A8D-A404-61867076BA58}" type="pres">
      <dgm:prSet presAssocID="{F40977E3-7398-448D-9F90-DDDFC40480EA}" presName="compNode" presStyleCnt="0"/>
      <dgm:spPr/>
    </dgm:pt>
    <dgm:pt modelId="{31F5F656-9F42-4C4B-A84C-5ACDC6C2C814}" type="pres">
      <dgm:prSet presAssocID="{F40977E3-7398-448D-9F90-DDDFC40480EA}" presName="bgRect" presStyleLbl="bgShp" presStyleIdx="0" presStyleCnt="3"/>
      <dgm:spPr/>
    </dgm:pt>
    <dgm:pt modelId="{B052C1AC-BB57-4FAA-9B07-8C7EB11FB112}" type="pres">
      <dgm:prSet presAssocID="{F40977E3-7398-448D-9F90-DDDFC40480E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l"/>
        </a:ext>
      </dgm:extLst>
    </dgm:pt>
    <dgm:pt modelId="{E176DED8-F5BF-437F-9A17-438E1C63615C}" type="pres">
      <dgm:prSet presAssocID="{F40977E3-7398-448D-9F90-DDDFC40480EA}" presName="spaceRect" presStyleCnt="0"/>
      <dgm:spPr/>
    </dgm:pt>
    <dgm:pt modelId="{D12621DF-5354-4553-B260-EAD767433CA6}" type="pres">
      <dgm:prSet presAssocID="{F40977E3-7398-448D-9F90-DDDFC40480EA}" presName="parTx" presStyleLbl="revTx" presStyleIdx="0" presStyleCnt="3">
        <dgm:presLayoutVars>
          <dgm:chMax val="0"/>
          <dgm:chPref val="0"/>
        </dgm:presLayoutVars>
      </dgm:prSet>
      <dgm:spPr/>
    </dgm:pt>
    <dgm:pt modelId="{1B756D17-9A08-4519-843B-048F3B660B56}" type="pres">
      <dgm:prSet presAssocID="{B69A2873-BE55-47B8-A524-82B41D7F4C3C}" presName="sibTrans" presStyleCnt="0"/>
      <dgm:spPr/>
    </dgm:pt>
    <dgm:pt modelId="{6D61E473-EC18-4736-842F-620603281BC4}" type="pres">
      <dgm:prSet presAssocID="{009744FD-83BF-4603-BF75-B8D4233D1DCB}" presName="compNode" presStyleCnt="0"/>
      <dgm:spPr/>
    </dgm:pt>
    <dgm:pt modelId="{EE9E520C-7B81-48A3-952F-35457885A28D}" type="pres">
      <dgm:prSet presAssocID="{009744FD-83BF-4603-BF75-B8D4233D1DCB}" presName="bgRect" presStyleLbl="bgShp" presStyleIdx="1" presStyleCnt="3"/>
      <dgm:spPr/>
    </dgm:pt>
    <dgm:pt modelId="{88B95A86-D46A-4ADB-B98C-69499A17C971}" type="pres">
      <dgm:prSet presAssocID="{009744FD-83BF-4603-BF75-B8D4233D1DC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hachtel"/>
        </a:ext>
      </dgm:extLst>
    </dgm:pt>
    <dgm:pt modelId="{1960062A-32A6-4352-80DD-A1BB1A97FA23}" type="pres">
      <dgm:prSet presAssocID="{009744FD-83BF-4603-BF75-B8D4233D1DCB}" presName="spaceRect" presStyleCnt="0"/>
      <dgm:spPr/>
    </dgm:pt>
    <dgm:pt modelId="{AF2ECA22-160E-434E-A301-A0450B2B6FE4}" type="pres">
      <dgm:prSet presAssocID="{009744FD-83BF-4603-BF75-B8D4233D1DCB}" presName="parTx" presStyleLbl="revTx" presStyleIdx="1" presStyleCnt="3">
        <dgm:presLayoutVars>
          <dgm:chMax val="0"/>
          <dgm:chPref val="0"/>
        </dgm:presLayoutVars>
      </dgm:prSet>
      <dgm:spPr/>
    </dgm:pt>
    <dgm:pt modelId="{7C0EA806-DA55-4EC2-80A6-44D202EBF5E7}" type="pres">
      <dgm:prSet presAssocID="{47609D52-25E7-487B-9A2C-BFF5C34FE922}" presName="sibTrans" presStyleCnt="0"/>
      <dgm:spPr/>
    </dgm:pt>
    <dgm:pt modelId="{240EA6A0-C2A3-4D03-B9F4-3E295E22B685}" type="pres">
      <dgm:prSet presAssocID="{EA063491-0892-4001-A378-06E1C73BEA2B}" presName="compNode" presStyleCnt="0"/>
      <dgm:spPr/>
    </dgm:pt>
    <dgm:pt modelId="{D9EC1818-055D-482C-A2F7-755427E790BD}" type="pres">
      <dgm:prSet presAssocID="{EA063491-0892-4001-A378-06E1C73BEA2B}" presName="bgRect" presStyleLbl="bgShp" presStyleIdx="2" presStyleCnt="3"/>
      <dgm:spPr/>
    </dgm:pt>
    <dgm:pt modelId="{FFFF041E-FF80-4668-95F9-8509F7A582A3}" type="pres">
      <dgm:prSet presAssocID="{EA063491-0892-4001-A378-06E1C73BEA2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zessor"/>
        </a:ext>
      </dgm:extLst>
    </dgm:pt>
    <dgm:pt modelId="{FC6C0AC0-7631-4D9A-99BE-221A1CC56BB0}" type="pres">
      <dgm:prSet presAssocID="{EA063491-0892-4001-A378-06E1C73BEA2B}" presName="spaceRect" presStyleCnt="0"/>
      <dgm:spPr/>
    </dgm:pt>
    <dgm:pt modelId="{2DB74488-5EE1-4AD2-9C4F-D09C74C19B2F}" type="pres">
      <dgm:prSet presAssocID="{EA063491-0892-4001-A378-06E1C73BEA2B}" presName="parTx" presStyleLbl="revTx" presStyleIdx="2" presStyleCnt="3">
        <dgm:presLayoutVars>
          <dgm:chMax val="0"/>
          <dgm:chPref val="0"/>
        </dgm:presLayoutVars>
      </dgm:prSet>
      <dgm:spPr/>
    </dgm:pt>
  </dgm:ptLst>
  <dgm:cxnLst>
    <dgm:cxn modelId="{F0279E0C-2779-4641-83C4-87C665C9478C}" srcId="{10C8E4AE-6022-4903-80A9-73047D12694B}" destId="{EA063491-0892-4001-A378-06E1C73BEA2B}" srcOrd="2" destOrd="0" parTransId="{82CFBBF9-7CC2-44CD-AA98-7CDE29DAD748}" sibTransId="{9A2B6330-8345-43FB-B31C-4645806401C0}"/>
    <dgm:cxn modelId="{F06AC210-88FD-4E27-8A63-1C0E03953B5B}" type="presOf" srcId="{10C8E4AE-6022-4903-80A9-73047D12694B}" destId="{94E684F0-B08B-4043-B084-F3F0E200C8ED}" srcOrd="0" destOrd="0" presId="urn:microsoft.com/office/officeart/2018/2/layout/IconVerticalSolidList"/>
    <dgm:cxn modelId="{8D5A1D3F-E162-4017-BBB7-B565B057C242}" srcId="{10C8E4AE-6022-4903-80A9-73047D12694B}" destId="{F40977E3-7398-448D-9F90-DDDFC40480EA}" srcOrd="0" destOrd="0" parTransId="{B90C9EAF-2AEE-4969-B1FA-FE7DC4C09976}" sibTransId="{B69A2873-BE55-47B8-A524-82B41D7F4C3C}"/>
    <dgm:cxn modelId="{BC037E6B-BF91-41DF-A825-CD355E0E7657}" type="presOf" srcId="{F40977E3-7398-448D-9F90-DDDFC40480EA}" destId="{D12621DF-5354-4553-B260-EAD767433CA6}" srcOrd="0" destOrd="0" presId="urn:microsoft.com/office/officeart/2018/2/layout/IconVerticalSolidList"/>
    <dgm:cxn modelId="{FE719FB4-C682-4AC5-A34A-9E67956A49D9}" srcId="{10C8E4AE-6022-4903-80A9-73047D12694B}" destId="{009744FD-83BF-4603-BF75-B8D4233D1DCB}" srcOrd="1" destOrd="0" parTransId="{ADCB5C76-F470-425E-8A68-4D6D2B33E350}" sibTransId="{47609D52-25E7-487B-9A2C-BFF5C34FE922}"/>
    <dgm:cxn modelId="{FFEDBDF8-37E1-444C-94FB-170E31C0BBC5}" type="presOf" srcId="{009744FD-83BF-4603-BF75-B8D4233D1DCB}" destId="{AF2ECA22-160E-434E-A301-A0450B2B6FE4}" srcOrd="0" destOrd="0" presId="urn:microsoft.com/office/officeart/2018/2/layout/IconVerticalSolidList"/>
    <dgm:cxn modelId="{968D8CFE-7D14-4586-9F34-21168DC94953}" type="presOf" srcId="{EA063491-0892-4001-A378-06E1C73BEA2B}" destId="{2DB74488-5EE1-4AD2-9C4F-D09C74C19B2F}" srcOrd="0" destOrd="0" presId="urn:microsoft.com/office/officeart/2018/2/layout/IconVerticalSolidList"/>
    <dgm:cxn modelId="{6C326E8A-4D46-4EA0-A021-0D3B36F42F46}" type="presParOf" srcId="{94E684F0-B08B-4043-B084-F3F0E200C8ED}" destId="{9B4393D4-9C38-4A8D-A404-61867076BA58}" srcOrd="0" destOrd="0" presId="urn:microsoft.com/office/officeart/2018/2/layout/IconVerticalSolidList"/>
    <dgm:cxn modelId="{C8F63DCB-9FD7-4D05-988B-9DB8F6E39703}" type="presParOf" srcId="{9B4393D4-9C38-4A8D-A404-61867076BA58}" destId="{31F5F656-9F42-4C4B-A84C-5ACDC6C2C814}" srcOrd="0" destOrd="0" presId="urn:microsoft.com/office/officeart/2018/2/layout/IconVerticalSolidList"/>
    <dgm:cxn modelId="{F4342346-8F2B-42D5-A9AF-7E7FAA9DC1BA}" type="presParOf" srcId="{9B4393D4-9C38-4A8D-A404-61867076BA58}" destId="{B052C1AC-BB57-4FAA-9B07-8C7EB11FB112}" srcOrd="1" destOrd="0" presId="urn:microsoft.com/office/officeart/2018/2/layout/IconVerticalSolidList"/>
    <dgm:cxn modelId="{69C8D002-B98D-44BB-BFC4-37A3C2676D2F}" type="presParOf" srcId="{9B4393D4-9C38-4A8D-A404-61867076BA58}" destId="{E176DED8-F5BF-437F-9A17-438E1C63615C}" srcOrd="2" destOrd="0" presId="urn:microsoft.com/office/officeart/2018/2/layout/IconVerticalSolidList"/>
    <dgm:cxn modelId="{FBD280EB-960B-473E-AF42-1C7D85B413AC}" type="presParOf" srcId="{9B4393D4-9C38-4A8D-A404-61867076BA58}" destId="{D12621DF-5354-4553-B260-EAD767433CA6}" srcOrd="3" destOrd="0" presId="urn:microsoft.com/office/officeart/2018/2/layout/IconVerticalSolidList"/>
    <dgm:cxn modelId="{A649856C-CA9E-4E57-864A-0B0752454201}" type="presParOf" srcId="{94E684F0-B08B-4043-B084-F3F0E200C8ED}" destId="{1B756D17-9A08-4519-843B-048F3B660B56}" srcOrd="1" destOrd="0" presId="urn:microsoft.com/office/officeart/2018/2/layout/IconVerticalSolidList"/>
    <dgm:cxn modelId="{EF4989D0-0DC0-4908-B06C-D7293085938E}" type="presParOf" srcId="{94E684F0-B08B-4043-B084-F3F0E200C8ED}" destId="{6D61E473-EC18-4736-842F-620603281BC4}" srcOrd="2" destOrd="0" presId="urn:microsoft.com/office/officeart/2018/2/layout/IconVerticalSolidList"/>
    <dgm:cxn modelId="{ACEF881A-12B3-45A6-B4F9-8188D5464050}" type="presParOf" srcId="{6D61E473-EC18-4736-842F-620603281BC4}" destId="{EE9E520C-7B81-48A3-952F-35457885A28D}" srcOrd="0" destOrd="0" presId="urn:microsoft.com/office/officeart/2018/2/layout/IconVerticalSolidList"/>
    <dgm:cxn modelId="{2CDD785A-9539-492B-9FA2-265E1B44BC32}" type="presParOf" srcId="{6D61E473-EC18-4736-842F-620603281BC4}" destId="{88B95A86-D46A-4ADB-B98C-69499A17C971}" srcOrd="1" destOrd="0" presId="urn:microsoft.com/office/officeart/2018/2/layout/IconVerticalSolidList"/>
    <dgm:cxn modelId="{B0430D77-612E-480E-A362-26F9112E7024}" type="presParOf" srcId="{6D61E473-EC18-4736-842F-620603281BC4}" destId="{1960062A-32A6-4352-80DD-A1BB1A97FA23}" srcOrd="2" destOrd="0" presId="urn:microsoft.com/office/officeart/2018/2/layout/IconVerticalSolidList"/>
    <dgm:cxn modelId="{4A426E30-B807-48C5-BCD5-33A92341980D}" type="presParOf" srcId="{6D61E473-EC18-4736-842F-620603281BC4}" destId="{AF2ECA22-160E-434E-A301-A0450B2B6FE4}" srcOrd="3" destOrd="0" presId="urn:microsoft.com/office/officeart/2018/2/layout/IconVerticalSolidList"/>
    <dgm:cxn modelId="{F91E8A8B-81EE-45A8-8EA9-DECDE38033A2}" type="presParOf" srcId="{94E684F0-B08B-4043-B084-F3F0E200C8ED}" destId="{7C0EA806-DA55-4EC2-80A6-44D202EBF5E7}" srcOrd="3" destOrd="0" presId="urn:microsoft.com/office/officeart/2018/2/layout/IconVerticalSolidList"/>
    <dgm:cxn modelId="{EE17429D-94C5-4AE7-AD4E-64BF507B2CE6}" type="presParOf" srcId="{94E684F0-B08B-4043-B084-F3F0E200C8ED}" destId="{240EA6A0-C2A3-4D03-B9F4-3E295E22B685}" srcOrd="4" destOrd="0" presId="urn:microsoft.com/office/officeart/2018/2/layout/IconVerticalSolidList"/>
    <dgm:cxn modelId="{1BA10DBD-BEFE-4DD6-8F52-2ADE8FBF3EE2}" type="presParOf" srcId="{240EA6A0-C2A3-4D03-B9F4-3E295E22B685}" destId="{D9EC1818-055D-482C-A2F7-755427E790BD}" srcOrd="0" destOrd="0" presId="urn:microsoft.com/office/officeart/2018/2/layout/IconVerticalSolidList"/>
    <dgm:cxn modelId="{1B987890-52BE-42E0-BC46-28975A856B08}" type="presParOf" srcId="{240EA6A0-C2A3-4D03-B9F4-3E295E22B685}" destId="{FFFF041E-FF80-4668-95F9-8509F7A582A3}" srcOrd="1" destOrd="0" presId="urn:microsoft.com/office/officeart/2018/2/layout/IconVerticalSolidList"/>
    <dgm:cxn modelId="{93DAD987-DAE3-46AD-B9A4-CCD9FACCFEBF}" type="presParOf" srcId="{240EA6A0-C2A3-4D03-B9F4-3E295E22B685}" destId="{FC6C0AC0-7631-4D9A-99BE-221A1CC56BB0}" srcOrd="2" destOrd="0" presId="urn:microsoft.com/office/officeart/2018/2/layout/IconVerticalSolidList"/>
    <dgm:cxn modelId="{031DD815-7590-465F-AF1B-140F0F57C5D1}" type="presParOf" srcId="{240EA6A0-C2A3-4D03-B9F4-3E295E22B685}" destId="{2DB74488-5EE1-4AD2-9C4F-D09C74C19B2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7F651F-31CC-4B96-BF1A-E4A5AE7536C3}"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6834C551-E049-4D24-A98E-EEA43B9E751E}">
      <dgm:prSet/>
      <dgm:spPr/>
      <dgm:t>
        <a:bodyPr/>
        <a:lstStyle/>
        <a:p>
          <a:r>
            <a:rPr lang="de-DE" dirty="0"/>
            <a:t>Isolierung von Anwendungen: Bessere Abgrenzung und Portabilität.</a:t>
          </a:r>
          <a:endParaRPr lang="en-US" dirty="0"/>
        </a:p>
      </dgm:t>
    </dgm:pt>
    <dgm:pt modelId="{5E830507-D4B8-4C6E-B72E-08D9B85C6682}" type="parTrans" cxnId="{A5661359-AF8A-4D9A-AF4E-0E673316C63C}">
      <dgm:prSet/>
      <dgm:spPr/>
      <dgm:t>
        <a:bodyPr/>
        <a:lstStyle/>
        <a:p>
          <a:endParaRPr lang="en-US"/>
        </a:p>
      </dgm:t>
    </dgm:pt>
    <dgm:pt modelId="{7BB22E8F-C7D7-4385-ADF7-51F56B62BE01}" type="sibTrans" cxnId="{A5661359-AF8A-4D9A-AF4E-0E673316C63C}">
      <dgm:prSet/>
      <dgm:spPr/>
      <dgm:t>
        <a:bodyPr/>
        <a:lstStyle/>
        <a:p>
          <a:endParaRPr lang="en-US"/>
        </a:p>
      </dgm:t>
    </dgm:pt>
    <dgm:pt modelId="{8F73C60E-FA34-4DED-8E1B-3FBEA38D7A88}">
      <dgm:prSet/>
      <dgm:spPr/>
      <dgm:t>
        <a:bodyPr/>
        <a:lstStyle/>
        <a:p>
          <a:r>
            <a:rPr lang="de-DE" dirty="0"/>
            <a:t>Effiziente Ressourcennutzung: Leichtgewichtiger als virtuelle Maschinen.</a:t>
          </a:r>
          <a:endParaRPr lang="en-US" dirty="0"/>
        </a:p>
      </dgm:t>
    </dgm:pt>
    <dgm:pt modelId="{8DBEC6AE-CEF0-409A-A36D-D0E3A2FBF3BF}" type="parTrans" cxnId="{41D5DB74-41EB-4CCD-9E1D-F9E3434E1935}">
      <dgm:prSet/>
      <dgm:spPr/>
      <dgm:t>
        <a:bodyPr/>
        <a:lstStyle/>
        <a:p>
          <a:endParaRPr lang="en-US"/>
        </a:p>
      </dgm:t>
    </dgm:pt>
    <dgm:pt modelId="{D9D6DE19-B34D-4297-A9EB-CACFDE3F3E27}" type="sibTrans" cxnId="{41D5DB74-41EB-4CCD-9E1D-F9E3434E1935}">
      <dgm:prSet/>
      <dgm:spPr/>
      <dgm:t>
        <a:bodyPr/>
        <a:lstStyle/>
        <a:p>
          <a:endParaRPr lang="en-US"/>
        </a:p>
      </dgm:t>
    </dgm:pt>
    <dgm:pt modelId="{4637DAE9-7E61-4E2D-9027-CF100D52179E}">
      <dgm:prSet/>
      <dgm:spPr/>
      <dgm:t>
        <a:bodyPr/>
        <a:lstStyle/>
        <a:p>
          <a:r>
            <a:rPr lang="de-DE" dirty="0"/>
            <a:t>Konsistenz: Einheitliche Umgebung. Von der Entwicklung bis zur Produktion.</a:t>
          </a:r>
          <a:endParaRPr lang="en-US" dirty="0"/>
        </a:p>
      </dgm:t>
    </dgm:pt>
    <dgm:pt modelId="{42ED1485-92CB-4DB6-86D0-53A59D976BD1}" type="parTrans" cxnId="{2D5D03A2-AEE8-418C-807A-F414D31D8F63}">
      <dgm:prSet/>
      <dgm:spPr/>
      <dgm:t>
        <a:bodyPr/>
        <a:lstStyle/>
        <a:p>
          <a:endParaRPr lang="en-US"/>
        </a:p>
      </dgm:t>
    </dgm:pt>
    <dgm:pt modelId="{9D57CA80-48C8-48BF-89E0-958E1202631A}" type="sibTrans" cxnId="{2D5D03A2-AEE8-418C-807A-F414D31D8F63}">
      <dgm:prSet/>
      <dgm:spPr/>
      <dgm:t>
        <a:bodyPr/>
        <a:lstStyle/>
        <a:p>
          <a:endParaRPr lang="en-US"/>
        </a:p>
      </dgm:t>
    </dgm:pt>
    <dgm:pt modelId="{E48AF9D8-CADB-46DB-B247-6C0AA476A52D}">
      <dgm:prSet/>
      <dgm:spPr/>
      <dgm:t>
        <a:bodyPr/>
        <a:lstStyle/>
        <a:p>
          <a:r>
            <a:rPr lang="de-DE"/>
            <a:t>Skalierbarkeit: Einfache Anpassung an Anforderungen.</a:t>
          </a:r>
          <a:endParaRPr lang="en-US"/>
        </a:p>
      </dgm:t>
    </dgm:pt>
    <dgm:pt modelId="{3F7A3044-59C1-412A-A0A6-5088E01CAC1F}" type="parTrans" cxnId="{80CC67E5-0D80-4F1B-AEBE-41C1DC48DDF1}">
      <dgm:prSet/>
      <dgm:spPr/>
      <dgm:t>
        <a:bodyPr/>
        <a:lstStyle/>
        <a:p>
          <a:endParaRPr lang="en-US"/>
        </a:p>
      </dgm:t>
    </dgm:pt>
    <dgm:pt modelId="{6B340C85-1606-4C5E-B4BC-9417C29E37D6}" type="sibTrans" cxnId="{80CC67E5-0D80-4F1B-AEBE-41C1DC48DDF1}">
      <dgm:prSet/>
      <dgm:spPr/>
      <dgm:t>
        <a:bodyPr/>
        <a:lstStyle/>
        <a:p>
          <a:endParaRPr lang="en-US"/>
        </a:p>
      </dgm:t>
    </dgm:pt>
    <dgm:pt modelId="{F88D9430-7B1C-4552-8FDC-368C44C339C3}" type="pres">
      <dgm:prSet presAssocID="{E07F651F-31CC-4B96-BF1A-E4A5AE7536C3}" presName="root" presStyleCnt="0">
        <dgm:presLayoutVars>
          <dgm:dir/>
          <dgm:resizeHandles val="exact"/>
        </dgm:presLayoutVars>
      </dgm:prSet>
      <dgm:spPr/>
    </dgm:pt>
    <dgm:pt modelId="{289967E1-A99F-4682-BC46-8DC70F020BE1}" type="pres">
      <dgm:prSet presAssocID="{6834C551-E049-4D24-A98E-EEA43B9E751E}" presName="compNode" presStyleCnt="0"/>
      <dgm:spPr/>
    </dgm:pt>
    <dgm:pt modelId="{283DAA41-A838-4BFA-BCCF-1189457DBEDE}" type="pres">
      <dgm:prSet presAssocID="{6834C551-E049-4D24-A98E-EEA43B9E751E}"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USB-Stick mit einfarbiger Füllung"/>
        </a:ext>
      </dgm:extLst>
    </dgm:pt>
    <dgm:pt modelId="{61F4F5E6-D43A-4C5C-B0F4-056A694F301E}" type="pres">
      <dgm:prSet presAssocID="{6834C551-E049-4D24-A98E-EEA43B9E751E}" presName="spaceRect" presStyleCnt="0"/>
      <dgm:spPr/>
    </dgm:pt>
    <dgm:pt modelId="{6918198E-E1E1-48A6-8DE9-81B471039FB1}" type="pres">
      <dgm:prSet presAssocID="{6834C551-E049-4D24-A98E-EEA43B9E751E}" presName="textRect" presStyleLbl="revTx" presStyleIdx="0" presStyleCnt="4">
        <dgm:presLayoutVars>
          <dgm:chMax val="1"/>
          <dgm:chPref val="1"/>
        </dgm:presLayoutVars>
      </dgm:prSet>
      <dgm:spPr/>
    </dgm:pt>
    <dgm:pt modelId="{C850CF84-4E45-44F0-9F8C-DD390A1AC61D}" type="pres">
      <dgm:prSet presAssocID="{7BB22E8F-C7D7-4385-ADF7-51F56B62BE01}" presName="sibTrans" presStyleCnt="0"/>
      <dgm:spPr/>
    </dgm:pt>
    <dgm:pt modelId="{D0C22603-2392-4063-9373-6F5D8DAD1C17}" type="pres">
      <dgm:prSet presAssocID="{8F73C60E-FA34-4DED-8E1B-3FBEA38D7A88}" presName="compNode" presStyleCnt="0"/>
      <dgm:spPr/>
    </dgm:pt>
    <dgm:pt modelId="{61E6B2C6-D36A-4C65-8914-71B803240C61}" type="pres">
      <dgm:prSet presAssocID="{8F73C60E-FA34-4DED-8E1B-3FBEA38D7A8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kete"/>
        </a:ext>
      </dgm:extLst>
    </dgm:pt>
    <dgm:pt modelId="{4A4C6E7C-B69C-40E9-AFE2-269EC6168A55}" type="pres">
      <dgm:prSet presAssocID="{8F73C60E-FA34-4DED-8E1B-3FBEA38D7A88}" presName="spaceRect" presStyleCnt="0"/>
      <dgm:spPr/>
    </dgm:pt>
    <dgm:pt modelId="{018A4DE8-6099-4F45-A50E-AB5334D9DDA2}" type="pres">
      <dgm:prSet presAssocID="{8F73C60E-FA34-4DED-8E1B-3FBEA38D7A88}" presName="textRect" presStyleLbl="revTx" presStyleIdx="1" presStyleCnt="4">
        <dgm:presLayoutVars>
          <dgm:chMax val="1"/>
          <dgm:chPref val="1"/>
        </dgm:presLayoutVars>
      </dgm:prSet>
      <dgm:spPr/>
    </dgm:pt>
    <dgm:pt modelId="{27B8101B-E155-438C-A7D4-F8A813AB93AF}" type="pres">
      <dgm:prSet presAssocID="{D9D6DE19-B34D-4297-A9EB-CACFDE3F3E27}" presName="sibTrans" presStyleCnt="0"/>
      <dgm:spPr/>
    </dgm:pt>
    <dgm:pt modelId="{0EAD7E6C-7AC5-46B3-9D65-3749342DC15C}" type="pres">
      <dgm:prSet presAssocID="{4637DAE9-7E61-4E2D-9027-CF100D52179E}" presName="compNode" presStyleCnt="0"/>
      <dgm:spPr/>
    </dgm:pt>
    <dgm:pt modelId="{59CFCA7B-A340-448B-9C90-B81C0D673405}" type="pres">
      <dgm:prSet presAssocID="{4637DAE9-7E61-4E2D-9027-CF100D52179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Offene Hand mit Pflanze mit einfarbiger Füllung"/>
        </a:ext>
      </dgm:extLst>
    </dgm:pt>
    <dgm:pt modelId="{C3DA5F4A-5115-428E-B94A-D24AC04D98E3}" type="pres">
      <dgm:prSet presAssocID="{4637DAE9-7E61-4E2D-9027-CF100D52179E}" presName="spaceRect" presStyleCnt="0"/>
      <dgm:spPr/>
    </dgm:pt>
    <dgm:pt modelId="{8F06EDBE-AD90-4152-836D-9FDE44AB706B}" type="pres">
      <dgm:prSet presAssocID="{4637DAE9-7E61-4E2D-9027-CF100D52179E}" presName="textRect" presStyleLbl="revTx" presStyleIdx="2" presStyleCnt="4">
        <dgm:presLayoutVars>
          <dgm:chMax val="1"/>
          <dgm:chPref val="1"/>
        </dgm:presLayoutVars>
      </dgm:prSet>
      <dgm:spPr/>
    </dgm:pt>
    <dgm:pt modelId="{E914251D-A0FC-4ED2-A5DC-FBE94DD12B04}" type="pres">
      <dgm:prSet presAssocID="{9D57CA80-48C8-48BF-89E0-958E1202631A}" presName="sibTrans" presStyleCnt="0"/>
      <dgm:spPr/>
    </dgm:pt>
    <dgm:pt modelId="{FAF34584-9986-4C52-943A-673C7D505201}" type="pres">
      <dgm:prSet presAssocID="{E48AF9D8-CADB-46DB-B247-6C0AA476A52D}" presName="compNode" presStyleCnt="0"/>
      <dgm:spPr/>
    </dgm:pt>
    <dgm:pt modelId="{F403B2BF-FBD1-4AF3-A0F7-F1FF9D15FC30}" type="pres">
      <dgm:prSet presAssocID="{E48AF9D8-CADB-46DB-B247-6C0AA476A52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Zahnräder"/>
        </a:ext>
      </dgm:extLst>
    </dgm:pt>
    <dgm:pt modelId="{93C2F38D-556D-4771-B065-4CBB5F703EBC}" type="pres">
      <dgm:prSet presAssocID="{E48AF9D8-CADB-46DB-B247-6C0AA476A52D}" presName="spaceRect" presStyleCnt="0"/>
      <dgm:spPr/>
    </dgm:pt>
    <dgm:pt modelId="{2C3F4A04-8DE4-4A66-9831-3AB2F5172B5B}" type="pres">
      <dgm:prSet presAssocID="{E48AF9D8-CADB-46DB-B247-6C0AA476A52D}" presName="textRect" presStyleLbl="revTx" presStyleIdx="3" presStyleCnt="4">
        <dgm:presLayoutVars>
          <dgm:chMax val="1"/>
          <dgm:chPref val="1"/>
        </dgm:presLayoutVars>
      </dgm:prSet>
      <dgm:spPr/>
    </dgm:pt>
  </dgm:ptLst>
  <dgm:cxnLst>
    <dgm:cxn modelId="{7E768848-A995-4DFD-904E-AC6FAE021884}" type="presOf" srcId="{E07F651F-31CC-4B96-BF1A-E4A5AE7536C3}" destId="{F88D9430-7B1C-4552-8FDC-368C44C339C3}" srcOrd="0" destOrd="0" presId="urn:microsoft.com/office/officeart/2018/2/layout/IconLabelList"/>
    <dgm:cxn modelId="{24F7684A-D07E-4C17-A0C3-4AF66B62AC39}" type="presOf" srcId="{E48AF9D8-CADB-46DB-B247-6C0AA476A52D}" destId="{2C3F4A04-8DE4-4A66-9831-3AB2F5172B5B}" srcOrd="0" destOrd="0" presId="urn:microsoft.com/office/officeart/2018/2/layout/IconLabelList"/>
    <dgm:cxn modelId="{41D5DB74-41EB-4CCD-9E1D-F9E3434E1935}" srcId="{E07F651F-31CC-4B96-BF1A-E4A5AE7536C3}" destId="{8F73C60E-FA34-4DED-8E1B-3FBEA38D7A88}" srcOrd="1" destOrd="0" parTransId="{8DBEC6AE-CEF0-409A-A36D-D0E3A2FBF3BF}" sibTransId="{D9D6DE19-B34D-4297-A9EB-CACFDE3F3E27}"/>
    <dgm:cxn modelId="{81B7D456-9661-482A-B848-12C2F8ACD146}" type="presOf" srcId="{4637DAE9-7E61-4E2D-9027-CF100D52179E}" destId="{8F06EDBE-AD90-4152-836D-9FDE44AB706B}" srcOrd="0" destOrd="0" presId="urn:microsoft.com/office/officeart/2018/2/layout/IconLabelList"/>
    <dgm:cxn modelId="{A5661359-AF8A-4D9A-AF4E-0E673316C63C}" srcId="{E07F651F-31CC-4B96-BF1A-E4A5AE7536C3}" destId="{6834C551-E049-4D24-A98E-EEA43B9E751E}" srcOrd="0" destOrd="0" parTransId="{5E830507-D4B8-4C6E-B72E-08D9B85C6682}" sibTransId="{7BB22E8F-C7D7-4385-ADF7-51F56B62BE01}"/>
    <dgm:cxn modelId="{7BD7C996-B9D1-41C9-AFAF-5DA8AD7FC7E8}" type="presOf" srcId="{8F73C60E-FA34-4DED-8E1B-3FBEA38D7A88}" destId="{018A4DE8-6099-4F45-A50E-AB5334D9DDA2}" srcOrd="0" destOrd="0" presId="urn:microsoft.com/office/officeart/2018/2/layout/IconLabelList"/>
    <dgm:cxn modelId="{2D5D03A2-AEE8-418C-807A-F414D31D8F63}" srcId="{E07F651F-31CC-4B96-BF1A-E4A5AE7536C3}" destId="{4637DAE9-7E61-4E2D-9027-CF100D52179E}" srcOrd="2" destOrd="0" parTransId="{42ED1485-92CB-4DB6-86D0-53A59D976BD1}" sibTransId="{9D57CA80-48C8-48BF-89E0-958E1202631A}"/>
    <dgm:cxn modelId="{02FBAED1-2441-4524-B8B1-88FA2FAF0907}" type="presOf" srcId="{6834C551-E049-4D24-A98E-EEA43B9E751E}" destId="{6918198E-E1E1-48A6-8DE9-81B471039FB1}" srcOrd="0" destOrd="0" presId="urn:microsoft.com/office/officeart/2018/2/layout/IconLabelList"/>
    <dgm:cxn modelId="{80CC67E5-0D80-4F1B-AEBE-41C1DC48DDF1}" srcId="{E07F651F-31CC-4B96-BF1A-E4A5AE7536C3}" destId="{E48AF9D8-CADB-46DB-B247-6C0AA476A52D}" srcOrd="3" destOrd="0" parTransId="{3F7A3044-59C1-412A-A0A6-5088E01CAC1F}" sibTransId="{6B340C85-1606-4C5E-B4BC-9417C29E37D6}"/>
    <dgm:cxn modelId="{F06FA16F-5BA2-49AD-80E1-E2F97FB92886}" type="presParOf" srcId="{F88D9430-7B1C-4552-8FDC-368C44C339C3}" destId="{289967E1-A99F-4682-BC46-8DC70F020BE1}" srcOrd="0" destOrd="0" presId="urn:microsoft.com/office/officeart/2018/2/layout/IconLabelList"/>
    <dgm:cxn modelId="{32F996FD-2983-4306-920A-DD8E024287FA}" type="presParOf" srcId="{289967E1-A99F-4682-BC46-8DC70F020BE1}" destId="{283DAA41-A838-4BFA-BCCF-1189457DBEDE}" srcOrd="0" destOrd="0" presId="urn:microsoft.com/office/officeart/2018/2/layout/IconLabelList"/>
    <dgm:cxn modelId="{5066859D-4288-476B-BC46-4833505637D6}" type="presParOf" srcId="{289967E1-A99F-4682-BC46-8DC70F020BE1}" destId="{61F4F5E6-D43A-4C5C-B0F4-056A694F301E}" srcOrd="1" destOrd="0" presId="urn:microsoft.com/office/officeart/2018/2/layout/IconLabelList"/>
    <dgm:cxn modelId="{30604ED2-1FE7-449C-8CE8-3FE4B0E1FC08}" type="presParOf" srcId="{289967E1-A99F-4682-BC46-8DC70F020BE1}" destId="{6918198E-E1E1-48A6-8DE9-81B471039FB1}" srcOrd="2" destOrd="0" presId="urn:microsoft.com/office/officeart/2018/2/layout/IconLabelList"/>
    <dgm:cxn modelId="{8A265C2A-3FFD-4148-AD73-AAA3CF17B47A}" type="presParOf" srcId="{F88D9430-7B1C-4552-8FDC-368C44C339C3}" destId="{C850CF84-4E45-44F0-9F8C-DD390A1AC61D}" srcOrd="1" destOrd="0" presId="urn:microsoft.com/office/officeart/2018/2/layout/IconLabelList"/>
    <dgm:cxn modelId="{0EA9322F-C85A-4CF4-8E91-2A9745A8A31A}" type="presParOf" srcId="{F88D9430-7B1C-4552-8FDC-368C44C339C3}" destId="{D0C22603-2392-4063-9373-6F5D8DAD1C17}" srcOrd="2" destOrd="0" presId="urn:microsoft.com/office/officeart/2018/2/layout/IconLabelList"/>
    <dgm:cxn modelId="{DB566093-DE69-44A3-849A-8FA1F76AA45A}" type="presParOf" srcId="{D0C22603-2392-4063-9373-6F5D8DAD1C17}" destId="{61E6B2C6-D36A-4C65-8914-71B803240C61}" srcOrd="0" destOrd="0" presId="urn:microsoft.com/office/officeart/2018/2/layout/IconLabelList"/>
    <dgm:cxn modelId="{C99C52E0-CFF7-46EB-985C-317A14A6ACBF}" type="presParOf" srcId="{D0C22603-2392-4063-9373-6F5D8DAD1C17}" destId="{4A4C6E7C-B69C-40E9-AFE2-269EC6168A55}" srcOrd="1" destOrd="0" presId="urn:microsoft.com/office/officeart/2018/2/layout/IconLabelList"/>
    <dgm:cxn modelId="{00A54772-2688-4861-B2A5-834D1C3C2F6F}" type="presParOf" srcId="{D0C22603-2392-4063-9373-6F5D8DAD1C17}" destId="{018A4DE8-6099-4F45-A50E-AB5334D9DDA2}" srcOrd="2" destOrd="0" presId="urn:microsoft.com/office/officeart/2018/2/layout/IconLabelList"/>
    <dgm:cxn modelId="{7B7788DF-5B50-46FC-A994-6D6C6659EAE5}" type="presParOf" srcId="{F88D9430-7B1C-4552-8FDC-368C44C339C3}" destId="{27B8101B-E155-438C-A7D4-F8A813AB93AF}" srcOrd="3" destOrd="0" presId="urn:microsoft.com/office/officeart/2018/2/layout/IconLabelList"/>
    <dgm:cxn modelId="{5B5F2D85-9277-4B09-9DC2-314579284C26}" type="presParOf" srcId="{F88D9430-7B1C-4552-8FDC-368C44C339C3}" destId="{0EAD7E6C-7AC5-46B3-9D65-3749342DC15C}" srcOrd="4" destOrd="0" presId="urn:microsoft.com/office/officeart/2018/2/layout/IconLabelList"/>
    <dgm:cxn modelId="{E6A8CE29-6686-4F4B-A954-515FD23C983D}" type="presParOf" srcId="{0EAD7E6C-7AC5-46B3-9D65-3749342DC15C}" destId="{59CFCA7B-A340-448B-9C90-B81C0D673405}" srcOrd="0" destOrd="0" presId="urn:microsoft.com/office/officeart/2018/2/layout/IconLabelList"/>
    <dgm:cxn modelId="{D8581632-735C-4D2A-9BB3-69024A416CD6}" type="presParOf" srcId="{0EAD7E6C-7AC5-46B3-9D65-3749342DC15C}" destId="{C3DA5F4A-5115-428E-B94A-D24AC04D98E3}" srcOrd="1" destOrd="0" presId="urn:microsoft.com/office/officeart/2018/2/layout/IconLabelList"/>
    <dgm:cxn modelId="{9BB6BEF7-B018-459D-A86D-E5BDA0FE681F}" type="presParOf" srcId="{0EAD7E6C-7AC5-46B3-9D65-3749342DC15C}" destId="{8F06EDBE-AD90-4152-836D-9FDE44AB706B}" srcOrd="2" destOrd="0" presId="urn:microsoft.com/office/officeart/2018/2/layout/IconLabelList"/>
    <dgm:cxn modelId="{A4A13740-B1B8-498C-BA3E-0D52E5DCE71E}" type="presParOf" srcId="{F88D9430-7B1C-4552-8FDC-368C44C339C3}" destId="{E914251D-A0FC-4ED2-A5DC-FBE94DD12B04}" srcOrd="5" destOrd="0" presId="urn:microsoft.com/office/officeart/2018/2/layout/IconLabelList"/>
    <dgm:cxn modelId="{37B56192-BCE0-4A2D-8698-3E7CBC9CEED3}" type="presParOf" srcId="{F88D9430-7B1C-4552-8FDC-368C44C339C3}" destId="{FAF34584-9986-4C52-943A-673C7D505201}" srcOrd="6" destOrd="0" presId="urn:microsoft.com/office/officeart/2018/2/layout/IconLabelList"/>
    <dgm:cxn modelId="{3E679E92-6439-4688-B932-F522F03EA338}" type="presParOf" srcId="{FAF34584-9986-4C52-943A-673C7D505201}" destId="{F403B2BF-FBD1-4AF3-A0F7-F1FF9D15FC30}" srcOrd="0" destOrd="0" presId="urn:microsoft.com/office/officeart/2018/2/layout/IconLabelList"/>
    <dgm:cxn modelId="{A686DF9A-A9CA-4E81-8B92-56250588A6BD}" type="presParOf" srcId="{FAF34584-9986-4C52-943A-673C7D505201}" destId="{93C2F38D-556D-4771-B065-4CBB5F703EBC}" srcOrd="1" destOrd="0" presId="urn:microsoft.com/office/officeart/2018/2/layout/IconLabelList"/>
    <dgm:cxn modelId="{41C4139D-6A17-4E72-8E84-336C5FD8E533}" type="presParOf" srcId="{FAF34584-9986-4C52-943A-673C7D505201}" destId="{2C3F4A04-8DE4-4A66-9831-3AB2F5172B5B}"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B9EC28-0357-4B3A-BD02-89F001D665BB}" type="doc">
      <dgm:prSet loTypeId="urn:microsoft.com/office/officeart/2005/8/layout/hierarchy1" loCatId="hierarchy" qsTypeId="urn:microsoft.com/office/officeart/2005/8/quickstyle/simple2" qsCatId="simple" csTypeId="urn:microsoft.com/office/officeart/2005/8/colors/accent1_2" csCatId="accent1"/>
      <dgm:spPr/>
      <dgm:t>
        <a:bodyPr/>
        <a:lstStyle/>
        <a:p>
          <a:endParaRPr lang="en-US"/>
        </a:p>
      </dgm:t>
    </dgm:pt>
    <dgm:pt modelId="{7218BBED-E272-4F56-B334-5C3682C5E637}">
      <dgm:prSet/>
      <dgm:spPr/>
      <dgm:t>
        <a:bodyPr/>
        <a:lstStyle/>
        <a:p>
          <a:r>
            <a:rPr lang="de-DE" dirty="0"/>
            <a:t>Linux-Kernel-Funktionen: </a:t>
          </a:r>
          <a:r>
            <a:rPr lang="de-DE" dirty="0" err="1"/>
            <a:t>cgroups</a:t>
          </a:r>
          <a:r>
            <a:rPr lang="de-DE" dirty="0"/>
            <a:t> und </a:t>
          </a:r>
          <a:r>
            <a:rPr lang="de-DE" dirty="0" err="1"/>
            <a:t>namespaces</a:t>
          </a:r>
          <a:r>
            <a:rPr lang="de-DE" dirty="0"/>
            <a:t> isolieren Ressourcen.</a:t>
          </a:r>
          <a:endParaRPr lang="en-US" dirty="0"/>
        </a:p>
      </dgm:t>
    </dgm:pt>
    <dgm:pt modelId="{8537007E-C2DE-4C70-8E2B-2E46AFD4DBA5}" type="parTrans" cxnId="{7BA93618-ACA9-4D4F-A9E6-9712EE89CD3A}">
      <dgm:prSet/>
      <dgm:spPr/>
      <dgm:t>
        <a:bodyPr/>
        <a:lstStyle/>
        <a:p>
          <a:endParaRPr lang="en-US"/>
        </a:p>
      </dgm:t>
    </dgm:pt>
    <dgm:pt modelId="{48C8B682-BFFE-4914-891B-A7665C528940}" type="sibTrans" cxnId="{7BA93618-ACA9-4D4F-A9E6-9712EE89CD3A}">
      <dgm:prSet/>
      <dgm:spPr/>
      <dgm:t>
        <a:bodyPr/>
        <a:lstStyle/>
        <a:p>
          <a:endParaRPr lang="en-US"/>
        </a:p>
      </dgm:t>
    </dgm:pt>
    <dgm:pt modelId="{EDFBDC0E-9580-4FEE-82B6-DCE58831D8BF}">
      <dgm:prSet/>
      <dgm:spPr/>
      <dgm:t>
        <a:bodyPr/>
        <a:lstStyle/>
        <a:p>
          <a:r>
            <a:rPr lang="de-DE"/>
            <a:t>Dockerfile: Automatisiert die Erstellung von Docker-Images.</a:t>
          </a:r>
          <a:endParaRPr lang="en-US"/>
        </a:p>
      </dgm:t>
    </dgm:pt>
    <dgm:pt modelId="{9A5EF77F-359C-45BD-A4DC-9E5784F7EAF0}" type="parTrans" cxnId="{C4589435-1AB8-4F98-91F8-A69AE8ABB791}">
      <dgm:prSet/>
      <dgm:spPr/>
      <dgm:t>
        <a:bodyPr/>
        <a:lstStyle/>
        <a:p>
          <a:endParaRPr lang="en-US"/>
        </a:p>
      </dgm:t>
    </dgm:pt>
    <dgm:pt modelId="{ACE6A57A-63DE-4374-ADD9-ECDC1B3CD57B}" type="sibTrans" cxnId="{C4589435-1AB8-4F98-91F8-A69AE8ABB791}">
      <dgm:prSet/>
      <dgm:spPr/>
      <dgm:t>
        <a:bodyPr/>
        <a:lstStyle/>
        <a:p>
          <a:endParaRPr lang="en-US"/>
        </a:p>
      </dgm:t>
    </dgm:pt>
    <dgm:pt modelId="{1B7937F5-9A85-414C-B2CC-D34F0BBE08E5}">
      <dgm:prSet/>
      <dgm:spPr/>
      <dgm:t>
        <a:bodyPr/>
        <a:lstStyle/>
        <a:p>
          <a:r>
            <a:rPr lang="de-DE"/>
            <a:t>Docker-Compose: Vereinfacht Konfiguration und Orchestrierung von Containern.</a:t>
          </a:r>
          <a:endParaRPr lang="en-US"/>
        </a:p>
      </dgm:t>
    </dgm:pt>
    <dgm:pt modelId="{FBC2E5F7-0F84-494F-891C-CF796702A706}" type="parTrans" cxnId="{4D1F4DFF-D5E0-424A-BDD4-648FDE671944}">
      <dgm:prSet/>
      <dgm:spPr/>
      <dgm:t>
        <a:bodyPr/>
        <a:lstStyle/>
        <a:p>
          <a:endParaRPr lang="en-US"/>
        </a:p>
      </dgm:t>
    </dgm:pt>
    <dgm:pt modelId="{4B0ED85E-B273-43DF-BD92-4A3B9B98BD47}" type="sibTrans" cxnId="{4D1F4DFF-D5E0-424A-BDD4-648FDE671944}">
      <dgm:prSet/>
      <dgm:spPr/>
      <dgm:t>
        <a:bodyPr/>
        <a:lstStyle/>
        <a:p>
          <a:endParaRPr lang="en-US"/>
        </a:p>
      </dgm:t>
    </dgm:pt>
    <dgm:pt modelId="{B899AB30-C736-416D-82B1-7E5379ED3F78}" type="pres">
      <dgm:prSet presAssocID="{2EB9EC28-0357-4B3A-BD02-89F001D665BB}" presName="hierChild1" presStyleCnt="0">
        <dgm:presLayoutVars>
          <dgm:chPref val="1"/>
          <dgm:dir/>
          <dgm:animOne val="branch"/>
          <dgm:animLvl val="lvl"/>
          <dgm:resizeHandles/>
        </dgm:presLayoutVars>
      </dgm:prSet>
      <dgm:spPr/>
    </dgm:pt>
    <dgm:pt modelId="{E3D35BB0-60CB-406D-BDF0-5A1CCCCB545C}" type="pres">
      <dgm:prSet presAssocID="{7218BBED-E272-4F56-B334-5C3682C5E637}" presName="hierRoot1" presStyleCnt="0"/>
      <dgm:spPr/>
    </dgm:pt>
    <dgm:pt modelId="{EDDD9835-D4BC-4212-B6C8-2700A5BEEF92}" type="pres">
      <dgm:prSet presAssocID="{7218BBED-E272-4F56-B334-5C3682C5E637}" presName="composite" presStyleCnt="0"/>
      <dgm:spPr/>
    </dgm:pt>
    <dgm:pt modelId="{4E30261F-FE7A-4EFD-9A77-47B60AAE6640}" type="pres">
      <dgm:prSet presAssocID="{7218BBED-E272-4F56-B334-5C3682C5E637}" presName="background" presStyleLbl="node0" presStyleIdx="0" presStyleCnt="3"/>
      <dgm:spPr/>
    </dgm:pt>
    <dgm:pt modelId="{2D96B558-A8AE-4B72-8D53-1EA3CD32DE13}" type="pres">
      <dgm:prSet presAssocID="{7218BBED-E272-4F56-B334-5C3682C5E637}" presName="text" presStyleLbl="fgAcc0" presStyleIdx="0" presStyleCnt="3">
        <dgm:presLayoutVars>
          <dgm:chPref val="3"/>
        </dgm:presLayoutVars>
      </dgm:prSet>
      <dgm:spPr/>
    </dgm:pt>
    <dgm:pt modelId="{D3FF5A82-3BDE-43CD-AD5E-A1CB8281E522}" type="pres">
      <dgm:prSet presAssocID="{7218BBED-E272-4F56-B334-5C3682C5E637}" presName="hierChild2" presStyleCnt="0"/>
      <dgm:spPr/>
    </dgm:pt>
    <dgm:pt modelId="{600F5538-3972-47E4-919D-2578B1B890B7}" type="pres">
      <dgm:prSet presAssocID="{EDFBDC0E-9580-4FEE-82B6-DCE58831D8BF}" presName="hierRoot1" presStyleCnt="0"/>
      <dgm:spPr/>
    </dgm:pt>
    <dgm:pt modelId="{C499181B-7538-41DC-8B58-2D836EE2F88D}" type="pres">
      <dgm:prSet presAssocID="{EDFBDC0E-9580-4FEE-82B6-DCE58831D8BF}" presName="composite" presStyleCnt="0"/>
      <dgm:spPr/>
    </dgm:pt>
    <dgm:pt modelId="{C455FC88-95FF-40E9-A01F-E083F7F28312}" type="pres">
      <dgm:prSet presAssocID="{EDFBDC0E-9580-4FEE-82B6-DCE58831D8BF}" presName="background" presStyleLbl="node0" presStyleIdx="1" presStyleCnt="3"/>
      <dgm:spPr/>
    </dgm:pt>
    <dgm:pt modelId="{5F5D35A6-926F-4A12-8D91-FF3330A4D139}" type="pres">
      <dgm:prSet presAssocID="{EDFBDC0E-9580-4FEE-82B6-DCE58831D8BF}" presName="text" presStyleLbl="fgAcc0" presStyleIdx="1" presStyleCnt="3">
        <dgm:presLayoutVars>
          <dgm:chPref val="3"/>
        </dgm:presLayoutVars>
      </dgm:prSet>
      <dgm:spPr/>
    </dgm:pt>
    <dgm:pt modelId="{E5C54587-C1F5-43E7-B3F8-DE697BC5CFE5}" type="pres">
      <dgm:prSet presAssocID="{EDFBDC0E-9580-4FEE-82B6-DCE58831D8BF}" presName="hierChild2" presStyleCnt="0"/>
      <dgm:spPr/>
    </dgm:pt>
    <dgm:pt modelId="{25A282DB-4506-46B2-AF3F-FE663C9ABD62}" type="pres">
      <dgm:prSet presAssocID="{1B7937F5-9A85-414C-B2CC-D34F0BBE08E5}" presName="hierRoot1" presStyleCnt="0"/>
      <dgm:spPr/>
    </dgm:pt>
    <dgm:pt modelId="{A39C380A-FD9C-4ED0-A597-B6F620DB6FF9}" type="pres">
      <dgm:prSet presAssocID="{1B7937F5-9A85-414C-B2CC-D34F0BBE08E5}" presName="composite" presStyleCnt="0"/>
      <dgm:spPr/>
    </dgm:pt>
    <dgm:pt modelId="{611B9148-78EC-4CA9-B80A-29F940F20B02}" type="pres">
      <dgm:prSet presAssocID="{1B7937F5-9A85-414C-B2CC-D34F0BBE08E5}" presName="background" presStyleLbl="node0" presStyleIdx="2" presStyleCnt="3"/>
      <dgm:spPr/>
    </dgm:pt>
    <dgm:pt modelId="{36024079-E1AD-4B98-A033-E9F48C2ACD8E}" type="pres">
      <dgm:prSet presAssocID="{1B7937F5-9A85-414C-B2CC-D34F0BBE08E5}" presName="text" presStyleLbl="fgAcc0" presStyleIdx="2" presStyleCnt="3">
        <dgm:presLayoutVars>
          <dgm:chPref val="3"/>
        </dgm:presLayoutVars>
      </dgm:prSet>
      <dgm:spPr/>
    </dgm:pt>
    <dgm:pt modelId="{E4487E61-3CD6-4F5D-A8D5-A692D3839411}" type="pres">
      <dgm:prSet presAssocID="{1B7937F5-9A85-414C-B2CC-D34F0BBE08E5}" presName="hierChild2" presStyleCnt="0"/>
      <dgm:spPr/>
    </dgm:pt>
  </dgm:ptLst>
  <dgm:cxnLst>
    <dgm:cxn modelId="{ABFDF016-A404-4299-BA08-CF275C536BFF}" type="presOf" srcId="{EDFBDC0E-9580-4FEE-82B6-DCE58831D8BF}" destId="{5F5D35A6-926F-4A12-8D91-FF3330A4D139}" srcOrd="0" destOrd="0" presId="urn:microsoft.com/office/officeart/2005/8/layout/hierarchy1"/>
    <dgm:cxn modelId="{7BA93618-ACA9-4D4F-A9E6-9712EE89CD3A}" srcId="{2EB9EC28-0357-4B3A-BD02-89F001D665BB}" destId="{7218BBED-E272-4F56-B334-5C3682C5E637}" srcOrd="0" destOrd="0" parTransId="{8537007E-C2DE-4C70-8E2B-2E46AFD4DBA5}" sibTransId="{48C8B682-BFFE-4914-891B-A7665C528940}"/>
    <dgm:cxn modelId="{C4589435-1AB8-4F98-91F8-A69AE8ABB791}" srcId="{2EB9EC28-0357-4B3A-BD02-89F001D665BB}" destId="{EDFBDC0E-9580-4FEE-82B6-DCE58831D8BF}" srcOrd="1" destOrd="0" parTransId="{9A5EF77F-359C-45BD-A4DC-9E5784F7EAF0}" sibTransId="{ACE6A57A-63DE-4374-ADD9-ECDC1B3CD57B}"/>
    <dgm:cxn modelId="{2B544239-C577-4DCB-AE2B-5D907D417752}" type="presOf" srcId="{2EB9EC28-0357-4B3A-BD02-89F001D665BB}" destId="{B899AB30-C736-416D-82B1-7E5379ED3F78}" srcOrd="0" destOrd="0" presId="urn:microsoft.com/office/officeart/2005/8/layout/hierarchy1"/>
    <dgm:cxn modelId="{9A871184-B8BF-455F-A321-54C6C9DF0DF3}" type="presOf" srcId="{1B7937F5-9A85-414C-B2CC-D34F0BBE08E5}" destId="{36024079-E1AD-4B98-A033-E9F48C2ACD8E}" srcOrd="0" destOrd="0" presId="urn:microsoft.com/office/officeart/2005/8/layout/hierarchy1"/>
    <dgm:cxn modelId="{484200E6-1889-44DF-9097-94529632A525}" type="presOf" srcId="{7218BBED-E272-4F56-B334-5C3682C5E637}" destId="{2D96B558-A8AE-4B72-8D53-1EA3CD32DE13}" srcOrd="0" destOrd="0" presId="urn:microsoft.com/office/officeart/2005/8/layout/hierarchy1"/>
    <dgm:cxn modelId="{4D1F4DFF-D5E0-424A-BDD4-648FDE671944}" srcId="{2EB9EC28-0357-4B3A-BD02-89F001D665BB}" destId="{1B7937F5-9A85-414C-B2CC-D34F0BBE08E5}" srcOrd="2" destOrd="0" parTransId="{FBC2E5F7-0F84-494F-891C-CF796702A706}" sibTransId="{4B0ED85E-B273-43DF-BD92-4A3B9B98BD47}"/>
    <dgm:cxn modelId="{FB2CC261-32F4-43D7-8632-D86EC8BF293E}" type="presParOf" srcId="{B899AB30-C736-416D-82B1-7E5379ED3F78}" destId="{E3D35BB0-60CB-406D-BDF0-5A1CCCCB545C}" srcOrd="0" destOrd="0" presId="urn:microsoft.com/office/officeart/2005/8/layout/hierarchy1"/>
    <dgm:cxn modelId="{6AF6E3EE-6D06-4CFD-9B3F-DF27EA1F90E1}" type="presParOf" srcId="{E3D35BB0-60CB-406D-BDF0-5A1CCCCB545C}" destId="{EDDD9835-D4BC-4212-B6C8-2700A5BEEF92}" srcOrd="0" destOrd="0" presId="urn:microsoft.com/office/officeart/2005/8/layout/hierarchy1"/>
    <dgm:cxn modelId="{86984096-3624-49A6-868D-AC4BE7AF3136}" type="presParOf" srcId="{EDDD9835-D4BC-4212-B6C8-2700A5BEEF92}" destId="{4E30261F-FE7A-4EFD-9A77-47B60AAE6640}" srcOrd="0" destOrd="0" presId="urn:microsoft.com/office/officeart/2005/8/layout/hierarchy1"/>
    <dgm:cxn modelId="{0FF1F4D9-7854-4C19-9658-312F97CE380E}" type="presParOf" srcId="{EDDD9835-D4BC-4212-B6C8-2700A5BEEF92}" destId="{2D96B558-A8AE-4B72-8D53-1EA3CD32DE13}" srcOrd="1" destOrd="0" presId="urn:microsoft.com/office/officeart/2005/8/layout/hierarchy1"/>
    <dgm:cxn modelId="{42152F5D-922D-4881-BB27-ADC2479DBFBE}" type="presParOf" srcId="{E3D35BB0-60CB-406D-BDF0-5A1CCCCB545C}" destId="{D3FF5A82-3BDE-43CD-AD5E-A1CB8281E522}" srcOrd="1" destOrd="0" presId="urn:microsoft.com/office/officeart/2005/8/layout/hierarchy1"/>
    <dgm:cxn modelId="{C3151D91-17AD-4C7A-A066-50FD61A86D48}" type="presParOf" srcId="{B899AB30-C736-416D-82B1-7E5379ED3F78}" destId="{600F5538-3972-47E4-919D-2578B1B890B7}" srcOrd="1" destOrd="0" presId="urn:microsoft.com/office/officeart/2005/8/layout/hierarchy1"/>
    <dgm:cxn modelId="{B5CEB9E5-D4E7-43F2-AAB6-CD044A9C5DAC}" type="presParOf" srcId="{600F5538-3972-47E4-919D-2578B1B890B7}" destId="{C499181B-7538-41DC-8B58-2D836EE2F88D}" srcOrd="0" destOrd="0" presId="urn:microsoft.com/office/officeart/2005/8/layout/hierarchy1"/>
    <dgm:cxn modelId="{724BE0F1-414F-436E-BC84-13A692D9A79D}" type="presParOf" srcId="{C499181B-7538-41DC-8B58-2D836EE2F88D}" destId="{C455FC88-95FF-40E9-A01F-E083F7F28312}" srcOrd="0" destOrd="0" presId="urn:microsoft.com/office/officeart/2005/8/layout/hierarchy1"/>
    <dgm:cxn modelId="{834E74A6-1FDF-4706-8BD6-737C9A130594}" type="presParOf" srcId="{C499181B-7538-41DC-8B58-2D836EE2F88D}" destId="{5F5D35A6-926F-4A12-8D91-FF3330A4D139}" srcOrd="1" destOrd="0" presId="urn:microsoft.com/office/officeart/2005/8/layout/hierarchy1"/>
    <dgm:cxn modelId="{DE33DF01-5352-4B01-9D43-CDBB3B11ED48}" type="presParOf" srcId="{600F5538-3972-47E4-919D-2578B1B890B7}" destId="{E5C54587-C1F5-43E7-B3F8-DE697BC5CFE5}" srcOrd="1" destOrd="0" presId="urn:microsoft.com/office/officeart/2005/8/layout/hierarchy1"/>
    <dgm:cxn modelId="{0FF1F53D-06AE-47C6-989A-7798D24CD994}" type="presParOf" srcId="{B899AB30-C736-416D-82B1-7E5379ED3F78}" destId="{25A282DB-4506-46B2-AF3F-FE663C9ABD62}" srcOrd="2" destOrd="0" presId="urn:microsoft.com/office/officeart/2005/8/layout/hierarchy1"/>
    <dgm:cxn modelId="{7BA7EDBD-F209-4DD1-80FD-482A41B7F6A2}" type="presParOf" srcId="{25A282DB-4506-46B2-AF3F-FE663C9ABD62}" destId="{A39C380A-FD9C-4ED0-A597-B6F620DB6FF9}" srcOrd="0" destOrd="0" presId="urn:microsoft.com/office/officeart/2005/8/layout/hierarchy1"/>
    <dgm:cxn modelId="{9D9D7E4D-0391-446B-922F-8D6915E7F99F}" type="presParOf" srcId="{A39C380A-FD9C-4ED0-A597-B6F620DB6FF9}" destId="{611B9148-78EC-4CA9-B80A-29F940F20B02}" srcOrd="0" destOrd="0" presId="urn:microsoft.com/office/officeart/2005/8/layout/hierarchy1"/>
    <dgm:cxn modelId="{233B10B9-35E3-4878-9748-5B5791B8E70E}" type="presParOf" srcId="{A39C380A-FD9C-4ED0-A597-B6F620DB6FF9}" destId="{36024079-E1AD-4B98-A033-E9F48C2ACD8E}" srcOrd="1" destOrd="0" presId="urn:microsoft.com/office/officeart/2005/8/layout/hierarchy1"/>
    <dgm:cxn modelId="{5E069DB0-7E5E-42EB-9567-614F036FC76A}" type="presParOf" srcId="{25A282DB-4506-46B2-AF3F-FE663C9ABD62}" destId="{E4487E61-3CD6-4F5D-A8D5-A692D383941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761F774-0212-4325-AEE5-5E564615B2DB}" type="doc">
      <dgm:prSet loTypeId="urn:microsoft.com/office/officeart/2005/8/layout/hList1" loCatId="list" qsTypeId="urn:microsoft.com/office/officeart/2005/8/quickstyle/simple2" qsCatId="simple" csTypeId="urn:microsoft.com/office/officeart/2005/8/colors/colorful2" csCatId="colorful"/>
      <dgm:spPr/>
      <dgm:t>
        <a:bodyPr/>
        <a:lstStyle/>
        <a:p>
          <a:endParaRPr lang="en-US"/>
        </a:p>
      </dgm:t>
    </dgm:pt>
    <dgm:pt modelId="{BAE94F7A-8A8E-4B5A-AA39-5D36A028B8E7}">
      <dgm:prSet/>
      <dgm:spPr/>
      <dgm:t>
        <a:bodyPr/>
        <a:lstStyle/>
        <a:p>
          <a:r>
            <a:rPr lang="de-DE"/>
            <a:t>Docker Hub:</a:t>
          </a:r>
          <a:endParaRPr lang="en-US"/>
        </a:p>
      </dgm:t>
    </dgm:pt>
    <dgm:pt modelId="{D43BB689-76FD-4515-A2B2-7DCE73F6F8B1}" type="parTrans" cxnId="{BF821F12-3E35-42B6-9645-4F5FEE39381B}">
      <dgm:prSet/>
      <dgm:spPr/>
      <dgm:t>
        <a:bodyPr/>
        <a:lstStyle/>
        <a:p>
          <a:endParaRPr lang="en-US"/>
        </a:p>
      </dgm:t>
    </dgm:pt>
    <dgm:pt modelId="{A30430E6-CFBB-410B-B4C7-00E824F68E25}" type="sibTrans" cxnId="{BF821F12-3E35-42B6-9645-4F5FEE39381B}">
      <dgm:prSet/>
      <dgm:spPr/>
      <dgm:t>
        <a:bodyPr/>
        <a:lstStyle/>
        <a:p>
          <a:endParaRPr lang="en-US"/>
        </a:p>
      </dgm:t>
    </dgm:pt>
    <dgm:pt modelId="{018DAA29-DC23-48A1-939C-FEBAC4F264B7}">
      <dgm:prSet/>
      <dgm:spPr/>
      <dgm:t>
        <a:bodyPr/>
        <a:lstStyle/>
        <a:p>
          <a:r>
            <a:rPr lang="de-DE"/>
            <a:t>Cloudbasierte Registry zum Speichern, Teilen und Entdecken von Docker-Images.</a:t>
          </a:r>
          <a:endParaRPr lang="en-US"/>
        </a:p>
      </dgm:t>
    </dgm:pt>
    <dgm:pt modelId="{54C15CF0-739E-4522-AA07-890B6462A363}" type="parTrans" cxnId="{6AF93DF2-B36D-41C4-97FF-E49B15A1895F}">
      <dgm:prSet/>
      <dgm:spPr/>
      <dgm:t>
        <a:bodyPr/>
        <a:lstStyle/>
        <a:p>
          <a:endParaRPr lang="en-US"/>
        </a:p>
      </dgm:t>
    </dgm:pt>
    <dgm:pt modelId="{75119B25-F8EB-4B44-8978-59CD290E6DA6}" type="sibTrans" cxnId="{6AF93DF2-B36D-41C4-97FF-E49B15A1895F}">
      <dgm:prSet/>
      <dgm:spPr/>
      <dgm:t>
        <a:bodyPr/>
        <a:lstStyle/>
        <a:p>
          <a:endParaRPr lang="en-US"/>
        </a:p>
      </dgm:t>
    </dgm:pt>
    <dgm:pt modelId="{7FEC673A-B83C-41BB-BDC3-64592A74F4C0}">
      <dgm:prSet/>
      <dgm:spPr/>
      <dgm:t>
        <a:bodyPr/>
        <a:lstStyle/>
        <a:p>
          <a:r>
            <a:rPr lang="de-DE"/>
            <a:t>Enthält öffentliche und private Repositories, sowie offizielle Images von führenden Softwareanbietern.</a:t>
          </a:r>
          <a:endParaRPr lang="en-US"/>
        </a:p>
      </dgm:t>
    </dgm:pt>
    <dgm:pt modelId="{44224833-5F5A-44F2-BF05-9FD88006EDA5}" type="parTrans" cxnId="{A72F412A-6E43-4463-B603-AC062CE37860}">
      <dgm:prSet/>
      <dgm:spPr/>
      <dgm:t>
        <a:bodyPr/>
        <a:lstStyle/>
        <a:p>
          <a:endParaRPr lang="en-US"/>
        </a:p>
      </dgm:t>
    </dgm:pt>
    <dgm:pt modelId="{AAD9D1CD-AD83-4FBF-8832-F31AFDAB346F}" type="sibTrans" cxnId="{A72F412A-6E43-4463-B603-AC062CE37860}">
      <dgm:prSet/>
      <dgm:spPr/>
      <dgm:t>
        <a:bodyPr/>
        <a:lstStyle/>
        <a:p>
          <a:endParaRPr lang="en-US"/>
        </a:p>
      </dgm:t>
    </dgm:pt>
    <dgm:pt modelId="{5287BA09-5CF3-445A-902F-92A90664FFBE}">
      <dgm:prSet/>
      <dgm:spPr/>
      <dgm:t>
        <a:bodyPr/>
        <a:lstStyle/>
        <a:p>
          <a:r>
            <a:rPr lang="de-DE"/>
            <a:t>Orchestrierungstools:</a:t>
          </a:r>
          <a:endParaRPr lang="en-US"/>
        </a:p>
      </dgm:t>
    </dgm:pt>
    <dgm:pt modelId="{B4BE61AC-AD41-4599-9154-6CB5EA3FC826}" type="parTrans" cxnId="{754EFC28-5832-42CB-8309-C8AE5A20197F}">
      <dgm:prSet/>
      <dgm:spPr/>
      <dgm:t>
        <a:bodyPr/>
        <a:lstStyle/>
        <a:p>
          <a:endParaRPr lang="en-US"/>
        </a:p>
      </dgm:t>
    </dgm:pt>
    <dgm:pt modelId="{F882C897-722D-4B60-9110-318CEA948189}" type="sibTrans" cxnId="{754EFC28-5832-42CB-8309-C8AE5A20197F}">
      <dgm:prSet/>
      <dgm:spPr/>
      <dgm:t>
        <a:bodyPr/>
        <a:lstStyle/>
        <a:p>
          <a:endParaRPr lang="en-US"/>
        </a:p>
      </dgm:t>
    </dgm:pt>
    <dgm:pt modelId="{3AAB83E6-D763-4E9B-BDF2-D35CD8A0FB3A}">
      <dgm:prSet/>
      <dgm:spPr/>
      <dgm:t>
        <a:bodyPr/>
        <a:lstStyle/>
        <a:p>
          <a:r>
            <a:rPr lang="de-DE"/>
            <a:t>Docker Swarm: Native Docker-Orchestrierungslösung für die Bereitstellung und Verwaltung von Containern auf einem Cluster von Docker-Hosts.</a:t>
          </a:r>
          <a:endParaRPr lang="en-US"/>
        </a:p>
      </dgm:t>
    </dgm:pt>
    <dgm:pt modelId="{965F7307-950C-4002-829C-9C469C0BC749}" type="parTrans" cxnId="{5CE458D4-E78F-4832-B260-FFD39D9F0B71}">
      <dgm:prSet/>
      <dgm:spPr/>
      <dgm:t>
        <a:bodyPr/>
        <a:lstStyle/>
        <a:p>
          <a:endParaRPr lang="en-US"/>
        </a:p>
      </dgm:t>
    </dgm:pt>
    <dgm:pt modelId="{97B3F5F3-8194-4191-9FCA-F8B28D5FC4DC}" type="sibTrans" cxnId="{5CE458D4-E78F-4832-B260-FFD39D9F0B71}">
      <dgm:prSet/>
      <dgm:spPr/>
      <dgm:t>
        <a:bodyPr/>
        <a:lstStyle/>
        <a:p>
          <a:endParaRPr lang="en-US"/>
        </a:p>
      </dgm:t>
    </dgm:pt>
    <dgm:pt modelId="{CFD9674D-655B-4C22-9ADD-8E3C61A4B05D}">
      <dgm:prSet/>
      <dgm:spPr/>
      <dgm:t>
        <a:bodyPr/>
        <a:lstStyle/>
        <a:p>
          <a:r>
            <a:rPr lang="de-DE"/>
            <a:t>Kubernetes: Leistungsstarke Open-Source-Plattform für Container-Orchestrierung, unterstützt durch die CNCF. Automatisiert Bereitstellung, Skalierung und Verwaltung von Containern.</a:t>
          </a:r>
          <a:endParaRPr lang="en-US"/>
        </a:p>
      </dgm:t>
    </dgm:pt>
    <dgm:pt modelId="{071B7F85-4470-4283-9F94-B3F12D63DAD4}" type="parTrans" cxnId="{EDECBBF1-76AA-449D-85A1-CC2B679BD260}">
      <dgm:prSet/>
      <dgm:spPr/>
      <dgm:t>
        <a:bodyPr/>
        <a:lstStyle/>
        <a:p>
          <a:endParaRPr lang="en-US"/>
        </a:p>
      </dgm:t>
    </dgm:pt>
    <dgm:pt modelId="{DB216964-7366-40F1-B720-F60C8BA03229}" type="sibTrans" cxnId="{EDECBBF1-76AA-449D-85A1-CC2B679BD260}">
      <dgm:prSet/>
      <dgm:spPr/>
      <dgm:t>
        <a:bodyPr/>
        <a:lstStyle/>
        <a:p>
          <a:endParaRPr lang="en-US"/>
        </a:p>
      </dgm:t>
    </dgm:pt>
    <dgm:pt modelId="{FB0B1E49-A4AB-4367-AD0F-6DA6C4DEF540}">
      <dgm:prSet/>
      <dgm:spPr/>
      <dgm:t>
        <a:bodyPr/>
        <a:lstStyle/>
        <a:p>
          <a:r>
            <a:rPr lang="de-DE"/>
            <a:t>Docker Compose:</a:t>
          </a:r>
          <a:endParaRPr lang="en-US"/>
        </a:p>
      </dgm:t>
    </dgm:pt>
    <dgm:pt modelId="{30D3029B-81C2-41CB-A518-DBD7A3C8C8D3}" type="parTrans" cxnId="{47292A81-4FBF-4C5B-9D49-F99DD908607E}">
      <dgm:prSet/>
      <dgm:spPr/>
      <dgm:t>
        <a:bodyPr/>
        <a:lstStyle/>
        <a:p>
          <a:endParaRPr lang="en-US"/>
        </a:p>
      </dgm:t>
    </dgm:pt>
    <dgm:pt modelId="{1FDF94ED-9005-4EAF-8E0B-1A524BA0F037}" type="sibTrans" cxnId="{47292A81-4FBF-4C5B-9D49-F99DD908607E}">
      <dgm:prSet/>
      <dgm:spPr/>
      <dgm:t>
        <a:bodyPr/>
        <a:lstStyle/>
        <a:p>
          <a:endParaRPr lang="en-US"/>
        </a:p>
      </dgm:t>
    </dgm:pt>
    <dgm:pt modelId="{80E07B94-0858-442D-942A-D13A1CF3F21E}">
      <dgm:prSet/>
      <dgm:spPr/>
      <dgm:t>
        <a:bodyPr/>
        <a:lstStyle/>
        <a:p>
          <a:r>
            <a:rPr lang="de-DE"/>
            <a:t>Tool zur Definition und Verwaltung von Multi-Container-Anwendungen als Dienst.</a:t>
          </a:r>
          <a:endParaRPr lang="en-US"/>
        </a:p>
      </dgm:t>
    </dgm:pt>
    <dgm:pt modelId="{DCE09E45-0B99-4FC5-8DEF-F5A4F6B9933A}" type="parTrans" cxnId="{59CAC62A-B709-4A75-BC28-B4485B575CA7}">
      <dgm:prSet/>
      <dgm:spPr/>
      <dgm:t>
        <a:bodyPr/>
        <a:lstStyle/>
        <a:p>
          <a:endParaRPr lang="en-US"/>
        </a:p>
      </dgm:t>
    </dgm:pt>
    <dgm:pt modelId="{2E198D2A-A567-4B25-B9C8-D5FB169485E3}" type="sibTrans" cxnId="{59CAC62A-B709-4A75-BC28-B4485B575CA7}">
      <dgm:prSet/>
      <dgm:spPr/>
      <dgm:t>
        <a:bodyPr/>
        <a:lstStyle/>
        <a:p>
          <a:endParaRPr lang="en-US"/>
        </a:p>
      </dgm:t>
    </dgm:pt>
    <dgm:pt modelId="{4C73DB5A-FB09-40DE-9045-9A417BC9F034}">
      <dgm:prSet/>
      <dgm:spPr/>
      <dgm:t>
        <a:bodyPr/>
        <a:lstStyle/>
        <a:p>
          <a:r>
            <a:rPr lang="de-DE"/>
            <a:t>Vereinfacht die Entwicklung und Bereitstellung von Anwendungen mit komplexen Abhängigkeiten.</a:t>
          </a:r>
          <a:endParaRPr lang="en-US"/>
        </a:p>
      </dgm:t>
    </dgm:pt>
    <dgm:pt modelId="{AAC4932A-1E96-4262-8A1C-7D076791C51E}" type="parTrans" cxnId="{EBFE26D3-19B5-4C7B-850E-98B10268332C}">
      <dgm:prSet/>
      <dgm:spPr/>
      <dgm:t>
        <a:bodyPr/>
        <a:lstStyle/>
        <a:p>
          <a:endParaRPr lang="en-US"/>
        </a:p>
      </dgm:t>
    </dgm:pt>
    <dgm:pt modelId="{BFAA9342-A170-4567-8DD7-91A700A87ABE}" type="sibTrans" cxnId="{EBFE26D3-19B5-4C7B-850E-98B10268332C}">
      <dgm:prSet/>
      <dgm:spPr/>
      <dgm:t>
        <a:bodyPr/>
        <a:lstStyle/>
        <a:p>
          <a:endParaRPr lang="en-US"/>
        </a:p>
      </dgm:t>
    </dgm:pt>
    <dgm:pt modelId="{2A1A2F13-FE31-48FC-8E5F-A4D26754CC91}" type="pres">
      <dgm:prSet presAssocID="{4761F774-0212-4325-AEE5-5E564615B2DB}" presName="Name0" presStyleCnt="0">
        <dgm:presLayoutVars>
          <dgm:dir/>
          <dgm:animLvl val="lvl"/>
          <dgm:resizeHandles val="exact"/>
        </dgm:presLayoutVars>
      </dgm:prSet>
      <dgm:spPr/>
    </dgm:pt>
    <dgm:pt modelId="{B0783830-25CE-4435-8804-43C7939232FA}" type="pres">
      <dgm:prSet presAssocID="{BAE94F7A-8A8E-4B5A-AA39-5D36A028B8E7}" presName="composite" presStyleCnt="0"/>
      <dgm:spPr/>
    </dgm:pt>
    <dgm:pt modelId="{E69BFBDF-D8FC-4D4B-B04E-2D71F26B76CB}" type="pres">
      <dgm:prSet presAssocID="{BAE94F7A-8A8E-4B5A-AA39-5D36A028B8E7}" presName="parTx" presStyleLbl="alignNode1" presStyleIdx="0" presStyleCnt="3">
        <dgm:presLayoutVars>
          <dgm:chMax val="0"/>
          <dgm:chPref val="0"/>
          <dgm:bulletEnabled val="1"/>
        </dgm:presLayoutVars>
      </dgm:prSet>
      <dgm:spPr/>
    </dgm:pt>
    <dgm:pt modelId="{C3CD5E57-AA1C-4FFA-B06D-82274BAE4FED}" type="pres">
      <dgm:prSet presAssocID="{BAE94F7A-8A8E-4B5A-AA39-5D36A028B8E7}" presName="desTx" presStyleLbl="alignAccFollowNode1" presStyleIdx="0" presStyleCnt="3">
        <dgm:presLayoutVars>
          <dgm:bulletEnabled val="1"/>
        </dgm:presLayoutVars>
      </dgm:prSet>
      <dgm:spPr/>
    </dgm:pt>
    <dgm:pt modelId="{8C2FDCC7-7116-4010-B30E-A94DD1F39A5B}" type="pres">
      <dgm:prSet presAssocID="{A30430E6-CFBB-410B-B4C7-00E824F68E25}" presName="space" presStyleCnt="0"/>
      <dgm:spPr/>
    </dgm:pt>
    <dgm:pt modelId="{C08B3F90-C3A7-4E8B-9E28-12B2A7A1E4AE}" type="pres">
      <dgm:prSet presAssocID="{5287BA09-5CF3-445A-902F-92A90664FFBE}" presName="composite" presStyleCnt="0"/>
      <dgm:spPr/>
    </dgm:pt>
    <dgm:pt modelId="{F35C3F35-A504-4065-AF3B-BDB28701BDB8}" type="pres">
      <dgm:prSet presAssocID="{5287BA09-5CF3-445A-902F-92A90664FFBE}" presName="parTx" presStyleLbl="alignNode1" presStyleIdx="1" presStyleCnt="3">
        <dgm:presLayoutVars>
          <dgm:chMax val="0"/>
          <dgm:chPref val="0"/>
          <dgm:bulletEnabled val="1"/>
        </dgm:presLayoutVars>
      </dgm:prSet>
      <dgm:spPr/>
    </dgm:pt>
    <dgm:pt modelId="{2E2AF092-5337-4E04-BF1B-397AA9185377}" type="pres">
      <dgm:prSet presAssocID="{5287BA09-5CF3-445A-902F-92A90664FFBE}" presName="desTx" presStyleLbl="alignAccFollowNode1" presStyleIdx="1" presStyleCnt="3">
        <dgm:presLayoutVars>
          <dgm:bulletEnabled val="1"/>
        </dgm:presLayoutVars>
      </dgm:prSet>
      <dgm:spPr/>
    </dgm:pt>
    <dgm:pt modelId="{F6A92B50-DD9E-4CC1-9910-070008F971E9}" type="pres">
      <dgm:prSet presAssocID="{F882C897-722D-4B60-9110-318CEA948189}" presName="space" presStyleCnt="0"/>
      <dgm:spPr/>
    </dgm:pt>
    <dgm:pt modelId="{67F09B33-151D-4D0A-B84C-398D40D70E9F}" type="pres">
      <dgm:prSet presAssocID="{FB0B1E49-A4AB-4367-AD0F-6DA6C4DEF540}" presName="composite" presStyleCnt="0"/>
      <dgm:spPr/>
    </dgm:pt>
    <dgm:pt modelId="{3FF4426E-3923-4D4C-A938-D0BC97A41B3D}" type="pres">
      <dgm:prSet presAssocID="{FB0B1E49-A4AB-4367-AD0F-6DA6C4DEF540}" presName="parTx" presStyleLbl="alignNode1" presStyleIdx="2" presStyleCnt="3">
        <dgm:presLayoutVars>
          <dgm:chMax val="0"/>
          <dgm:chPref val="0"/>
          <dgm:bulletEnabled val="1"/>
        </dgm:presLayoutVars>
      </dgm:prSet>
      <dgm:spPr/>
    </dgm:pt>
    <dgm:pt modelId="{A1235307-E593-42AC-A9CA-E28013BE0B1A}" type="pres">
      <dgm:prSet presAssocID="{FB0B1E49-A4AB-4367-AD0F-6DA6C4DEF540}" presName="desTx" presStyleLbl="alignAccFollowNode1" presStyleIdx="2" presStyleCnt="3">
        <dgm:presLayoutVars>
          <dgm:bulletEnabled val="1"/>
        </dgm:presLayoutVars>
      </dgm:prSet>
      <dgm:spPr/>
    </dgm:pt>
  </dgm:ptLst>
  <dgm:cxnLst>
    <dgm:cxn modelId="{AD9BEC09-1D7C-4830-B121-256C89CEBCBB}" type="presOf" srcId="{018DAA29-DC23-48A1-939C-FEBAC4F264B7}" destId="{C3CD5E57-AA1C-4FFA-B06D-82274BAE4FED}" srcOrd="0" destOrd="0" presId="urn:microsoft.com/office/officeart/2005/8/layout/hList1"/>
    <dgm:cxn modelId="{BF821F12-3E35-42B6-9645-4F5FEE39381B}" srcId="{4761F774-0212-4325-AEE5-5E564615B2DB}" destId="{BAE94F7A-8A8E-4B5A-AA39-5D36A028B8E7}" srcOrd="0" destOrd="0" parTransId="{D43BB689-76FD-4515-A2B2-7DCE73F6F8B1}" sibTransId="{A30430E6-CFBB-410B-B4C7-00E824F68E25}"/>
    <dgm:cxn modelId="{754EFC28-5832-42CB-8309-C8AE5A20197F}" srcId="{4761F774-0212-4325-AEE5-5E564615B2DB}" destId="{5287BA09-5CF3-445A-902F-92A90664FFBE}" srcOrd="1" destOrd="0" parTransId="{B4BE61AC-AD41-4599-9154-6CB5EA3FC826}" sibTransId="{F882C897-722D-4B60-9110-318CEA948189}"/>
    <dgm:cxn modelId="{A72F412A-6E43-4463-B603-AC062CE37860}" srcId="{BAE94F7A-8A8E-4B5A-AA39-5D36A028B8E7}" destId="{7FEC673A-B83C-41BB-BDC3-64592A74F4C0}" srcOrd="1" destOrd="0" parTransId="{44224833-5F5A-44F2-BF05-9FD88006EDA5}" sibTransId="{AAD9D1CD-AD83-4FBF-8832-F31AFDAB346F}"/>
    <dgm:cxn modelId="{59CAC62A-B709-4A75-BC28-B4485B575CA7}" srcId="{FB0B1E49-A4AB-4367-AD0F-6DA6C4DEF540}" destId="{80E07B94-0858-442D-942A-D13A1CF3F21E}" srcOrd="0" destOrd="0" parTransId="{DCE09E45-0B99-4FC5-8DEF-F5A4F6B9933A}" sibTransId="{2E198D2A-A567-4B25-B9C8-D5FB169485E3}"/>
    <dgm:cxn modelId="{5D512D3B-2C05-46B9-945E-1C30556A6453}" type="presOf" srcId="{CFD9674D-655B-4C22-9ADD-8E3C61A4B05D}" destId="{2E2AF092-5337-4E04-BF1B-397AA9185377}" srcOrd="0" destOrd="1" presId="urn:microsoft.com/office/officeart/2005/8/layout/hList1"/>
    <dgm:cxn modelId="{3E64664D-E466-4B28-8D5C-D5F73A4662D3}" type="presOf" srcId="{FB0B1E49-A4AB-4367-AD0F-6DA6C4DEF540}" destId="{3FF4426E-3923-4D4C-A938-D0BC97A41B3D}" srcOrd="0" destOrd="0" presId="urn:microsoft.com/office/officeart/2005/8/layout/hList1"/>
    <dgm:cxn modelId="{89AAEC4F-86A2-4E4D-AC2D-CE8F87A888E7}" type="presOf" srcId="{5287BA09-5CF3-445A-902F-92A90664FFBE}" destId="{F35C3F35-A504-4065-AF3B-BDB28701BDB8}" srcOrd="0" destOrd="0" presId="urn:microsoft.com/office/officeart/2005/8/layout/hList1"/>
    <dgm:cxn modelId="{81A08176-15CD-4E58-8CEB-62E6B0B52682}" type="presOf" srcId="{7FEC673A-B83C-41BB-BDC3-64592A74F4C0}" destId="{C3CD5E57-AA1C-4FFA-B06D-82274BAE4FED}" srcOrd="0" destOrd="1" presId="urn:microsoft.com/office/officeart/2005/8/layout/hList1"/>
    <dgm:cxn modelId="{5CAA8F78-FAC9-40A5-954C-81BBD0E56CDA}" type="presOf" srcId="{4C73DB5A-FB09-40DE-9045-9A417BC9F034}" destId="{A1235307-E593-42AC-A9CA-E28013BE0B1A}" srcOrd="0" destOrd="1" presId="urn:microsoft.com/office/officeart/2005/8/layout/hList1"/>
    <dgm:cxn modelId="{CCB1315A-4C9E-449A-9A80-EF8AEFF617F5}" type="presOf" srcId="{4761F774-0212-4325-AEE5-5E564615B2DB}" destId="{2A1A2F13-FE31-48FC-8E5F-A4D26754CC91}" srcOrd="0" destOrd="0" presId="urn:microsoft.com/office/officeart/2005/8/layout/hList1"/>
    <dgm:cxn modelId="{47292A81-4FBF-4C5B-9D49-F99DD908607E}" srcId="{4761F774-0212-4325-AEE5-5E564615B2DB}" destId="{FB0B1E49-A4AB-4367-AD0F-6DA6C4DEF540}" srcOrd="2" destOrd="0" parTransId="{30D3029B-81C2-41CB-A518-DBD7A3C8C8D3}" sibTransId="{1FDF94ED-9005-4EAF-8E0B-1A524BA0F037}"/>
    <dgm:cxn modelId="{F31C29AB-6A58-4C06-9BFA-A1FF237E4E51}" type="presOf" srcId="{80E07B94-0858-442D-942A-D13A1CF3F21E}" destId="{A1235307-E593-42AC-A9CA-E28013BE0B1A}" srcOrd="0" destOrd="0" presId="urn:microsoft.com/office/officeart/2005/8/layout/hList1"/>
    <dgm:cxn modelId="{472AA1CD-70E4-434B-BA35-83DEA044B361}" type="presOf" srcId="{BAE94F7A-8A8E-4B5A-AA39-5D36A028B8E7}" destId="{E69BFBDF-D8FC-4D4B-B04E-2D71F26B76CB}" srcOrd="0" destOrd="0" presId="urn:microsoft.com/office/officeart/2005/8/layout/hList1"/>
    <dgm:cxn modelId="{EBFE26D3-19B5-4C7B-850E-98B10268332C}" srcId="{FB0B1E49-A4AB-4367-AD0F-6DA6C4DEF540}" destId="{4C73DB5A-FB09-40DE-9045-9A417BC9F034}" srcOrd="1" destOrd="0" parTransId="{AAC4932A-1E96-4262-8A1C-7D076791C51E}" sibTransId="{BFAA9342-A170-4567-8DD7-91A700A87ABE}"/>
    <dgm:cxn modelId="{5CE458D4-E78F-4832-B260-FFD39D9F0B71}" srcId="{5287BA09-5CF3-445A-902F-92A90664FFBE}" destId="{3AAB83E6-D763-4E9B-BDF2-D35CD8A0FB3A}" srcOrd="0" destOrd="0" parTransId="{965F7307-950C-4002-829C-9C469C0BC749}" sibTransId="{97B3F5F3-8194-4191-9FCA-F8B28D5FC4DC}"/>
    <dgm:cxn modelId="{EDECBBF1-76AA-449D-85A1-CC2B679BD260}" srcId="{5287BA09-5CF3-445A-902F-92A90664FFBE}" destId="{CFD9674D-655B-4C22-9ADD-8E3C61A4B05D}" srcOrd="1" destOrd="0" parTransId="{071B7F85-4470-4283-9F94-B3F12D63DAD4}" sibTransId="{DB216964-7366-40F1-B720-F60C8BA03229}"/>
    <dgm:cxn modelId="{6AF93DF2-B36D-41C4-97FF-E49B15A1895F}" srcId="{BAE94F7A-8A8E-4B5A-AA39-5D36A028B8E7}" destId="{018DAA29-DC23-48A1-939C-FEBAC4F264B7}" srcOrd="0" destOrd="0" parTransId="{54C15CF0-739E-4522-AA07-890B6462A363}" sibTransId="{75119B25-F8EB-4B44-8978-59CD290E6DA6}"/>
    <dgm:cxn modelId="{DD54D0F8-0CE8-4338-9799-2A694C047138}" type="presOf" srcId="{3AAB83E6-D763-4E9B-BDF2-D35CD8A0FB3A}" destId="{2E2AF092-5337-4E04-BF1B-397AA9185377}" srcOrd="0" destOrd="0" presId="urn:microsoft.com/office/officeart/2005/8/layout/hList1"/>
    <dgm:cxn modelId="{BE109072-EF51-4E05-9BD1-1197CE7E0691}" type="presParOf" srcId="{2A1A2F13-FE31-48FC-8E5F-A4D26754CC91}" destId="{B0783830-25CE-4435-8804-43C7939232FA}" srcOrd="0" destOrd="0" presId="urn:microsoft.com/office/officeart/2005/8/layout/hList1"/>
    <dgm:cxn modelId="{99528F99-0729-4D89-B83F-BBB8D02B37F6}" type="presParOf" srcId="{B0783830-25CE-4435-8804-43C7939232FA}" destId="{E69BFBDF-D8FC-4D4B-B04E-2D71F26B76CB}" srcOrd="0" destOrd="0" presId="urn:microsoft.com/office/officeart/2005/8/layout/hList1"/>
    <dgm:cxn modelId="{DC8169BA-04A0-4928-BC05-4FE45558C6F7}" type="presParOf" srcId="{B0783830-25CE-4435-8804-43C7939232FA}" destId="{C3CD5E57-AA1C-4FFA-B06D-82274BAE4FED}" srcOrd="1" destOrd="0" presId="urn:microsoft.com/office/officeart/2005/8/layout/hList1"/>
    <dgm:cxn modelId="{01DAF655-6C71-4655-946A-E71DC36154F3}" type="presParOf" srcId="{2A1A2F13-FE31-48FC-8E5F-A4D26754CC91}" destId="{8C2FDCC7-7116-4010-B30E-A94DD1F39A5B}" srcOrd="1" destOrd="0" presId="urn:microsoft.com/office/officeart/2005/8/layout/hList1"/>
    <dgm:cxn modelId="{A5EEA971-6332-4317-BFB2-B55EB5F3DA7F}" type="presParOf" srcId="{2A1A2F13-FE31-48FC-8E5F-A4D26754CC91}" destId="{C08B3F90-C3A7-4E8B-9E28-12B2A7A1E4AE}" srcOrd="2" destOrd="0" presId="urn:microsoft.com/office/officeart/2005/8/layout/hList1"/>
    <dgm:cxn modelId="{3A605FD6-F555-4FAD-BB8A-5A8A2EB92BB4}" type="presParOf" srcId="{C08B3F90-C3A7-4E8B-9E28-12B2A7A1E4AE}" destId="{F35C3F35-A504-4065-AF3B-BDB28701BDB8}" srcOrd="0" destOrd="0" presId="urn:microsoft.com/office/officeart/2005/8/layout/hList1"/>
    <dgm:cxn modelId="{187F9AAD-E039-4980-8FEC-13C68620E9D6}" type="presParOf" srcId="{C08B3F90-C3A7-4E8B-9E28-12B2A7A1E4AE}" destId="{2E2AF092-5337-4E04-BF1B-397AA9185377}" srcOrd="1" destOrd="0" presId="urn:microsoft.com/office/officeart/2005/8/layout/hList1"/>
    <dgm:cxn modelId="{5DE9E01D-1A4A-4676-B519-3719FF0217B5}" type="presParOf" srcId="{2A1A2F13-FE31-48FC-8E5F-A4D26754CC91}" destId="{F6A92B50-DD9E-4CC1-9910-070008F971E9}" srcOrd="3" destOrd="0" presId="urn:microsoft.com/office/officeart/2005/8/layout/hList1"/>
    <dgm:cxn modelId="{82B70245-0853-4C5B-8ABC-0474B4934EAB}" type="presParOf" srcId="{2A1A2F13-FE31-48FC-8E5F-A4D26754CC91}" destId="{67F09B33-151D-4D0A-B84C-398D40D70E9F}" srcOrd="4" destOrd="0" presId="urn:microsoft.com/office/officeart/2005/8/layout/hList1"/>
    <dgm:cxn modelId="{B51CF17C-7D63-4AF7-A63C-4680C417B9ED}" type="presParOf" srcId="{67F09B33-151D-4D0A-B84C-398D40D70E9F}" destId="{3FF4426E-3923-4D4C-A938-D0BC97A41B3D}" srcOrd="0" destOrd="0" presId="urn:microsoft.com/office/officeart/2005/8/layout/hList1"/>
    <dgm:cxn modelId="{71F709EE-E935-4D45-9EB7-565F1B750B8B}" type="presParOf" srcId="{67F09B33-151D-4D0A-B84C-398D40D70E9F}" destId="{A1235307-E593-42AC-A9CA-E28013BE0B1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8DDA3C2-79F3-497A-9014-C8EDDF15D2DC}" type="doc">
      <dgm:prSet loTypeId="urn:microsoft.com/office/officeart/2005/8/layout/vList2" loCatId="list" qsTypeId="urn:microsoft.com/office/officeart/2005/8/quickstyle/simple2" qsCatId="simple" csTypeId="urn:microsoft.com/office/officeart/2005/8/colors/colorful2" csCatId="colorful"/>
      <dgm:spPr/>
      <dgm:t>
        <a:bodyPr/>
        <a:lstStyle/>
        <a:p>
          <a:endParaRPr lang="en-US"/>
        </a:p>
      </dgm:t>
    </dgm:pt>
    <dgm:pt modelId="{C0F7E178-CE7F-4312-A781-21DA8835839D}">
      <dgm:prSet/>
      <dgm:spPr/>
      <dgm:t>
        <a:bodyPr/>
        <a:lstStyle/>
        <a:p>
          <a:r>
            <a:rPr lang="de-DE"/>
            <a:t>Microservices-Architekturen: </a:t>
          </a:r>
          <a:endParaRPr lang="en-US"/>
        </a:p>
      </dgm:t>
    </dgm:pt>
    <dgm:pt modelId="{9D33832B-28AC-474F-AD1B-1E293E9E5DB7}" type="parTrans" cxnId="{A09475BC-0C36-4EED-9482-198CC2DF4DB0}">
      <dgm:prSet/>
      <dgm:spPr/>
      <dgm:t>
        <a:bodyPr/>
        <a:lstStyle/>
        <a:p>
          <a:endParaRPr lang="en-US"/>
        </a:p>
      </dgm:t>
    </dgm:pt>
    <dgm:pt modelId="{634E0133-86FE-4290-83FE-AFF31952EA38}" type="sibTrans" cxnId="{A09475BC-0C36-4EED-9482-198CC2DF4DB0}">
      <dgm:prSet/>
      <dgm:spPr/>
      <dgm:t>
        <a:bodyPr/>
        <a:lstStyle/>
        <a:p>
          <a:endParaRPr lang="en-US"/>
        </a:p>
      </dgm:t>
    </dgm:pt>
    <dgm:pt modelId="{5382DE20-04ED-4E45-A6F4-4C04C7A27874}">
      <dgm:prSet/>
      <dgm:spPr/>
      <dgm:t>
        <a:bodyPr/>
        <a:lstStyle/>
        <a:p>
          <a:r>
            <a:rPr lang="de-DE"/>
            <a:t>Docker ermöglicht die Aufteilung von Anwendungen in kleinere, unabhängig bereitbare Dienste in Containern.</a:t>
          </a:r>
          <a:endParaRPr lang="en-US"/>
        </a:p>
      </dgm:t>
    </dgm:pt>
    <dgm:pt modelId="{2EF78EAE-B5C6-4EEF-95CA-7C045504F716}" type="parTrans" cxnId="{329FECBF-0161-4F20-B550-739C498048F7}">
      <dgm:prSet/>
      <dgm:spPr/>
      <dgm:t>
        <a:bodyPr/>
        <a:lstStyle/>
        <a:p>
          <a:endParaRPr lang="en-US"/>
        </a:p>
      </dgm:t>
    </dgm:pt>
    <dgm:pt modelId="{547B5BBF-943A-46B6-ABC2-D31E447DB8D7}" type="sibTrans" cxnId="{329FECBF-0161-4F20-B550-739C498048F7}">
      <dgm:prSet/>
      <dgm:spPr/>
      <dgm:t>
        <a:bodyPr/>
        <a:lstStyle/>
        <a:p>
          <a:endParaRPr lang="en-US"/>
        </a:p>
      </dgm:t>
    </dgm:pt>
    <dgm:pt modelId="{4830467C-5EF5-49C9-B0AF-1B7AD98A7314}">
      <dgm:prSet/>
      <dgm:spPr/>
      <dgm:t>
        <a:bodyPr/>
        <a:lstStyle/>
        <a:p>
          <a:r>
            <a:rPr lang="de-DE"/>
            <a:t>Flexibilität und Portabilität für effiziente Entwicklung, Verteilung und Skalierung von Microservices.</a:t>
          </a:r>
          <a:endParaRPr lang="en-US"/>
        </a:p>
      </dgm:t>
    </dgm:pt>
    <dgm:pt modelId="{F600470F-9381-4E12-8832-D92CFB8DD169}" type="parTrans" cxnId="{E8F58ABE-FFF2-470D-9E58-3539B0A660A1}">
      <dgm:prSet/>
      <dgm:spPr/>
      <dgm:t>
        <a:bodyPr/>
        <a:lstStyle/>
        <a:p>
          <a:endParaRPr lang="en-US"/>
        </a:p>
      </dgm:t>
    </dgm:pt>
    <dgm:pt modelId="{E17D2881-14FC-4F7D-A0EF-8FEBBCA78727}" type="sibTrans" cxnId="{E8F58ABE-FFF2-470D-9E58-3539B0A660A1}">
      <dgm:prSet/>
      <dgm:spPr/>
      <dgm:t>
        <a:bodyPr/>
        <a:lstStyle/>
        <a:p>
          <a:endParaRPr lang="en-US"/>
        </a:p>
      </dgm:t>
    </dgm:pt>
    <dgm:pt modelId="{541F3D73-723E-4138-BDB2-4D60344DF039}">
      <dgm:prSet/>
      <dgm:spPr/>
      <dgm:t>
        <a:bodyPr/>
        <a:lstStyle/>
        <a:p>
          <a:r>
            <a:rPr lang="de-DE"/>
            <a:t>DevOps-Tools und -Praktiken :</a:t>
          </a:r>
          <a:endParaRPr lang="en-US"/>
        </a:p>
      </dgm:t>
    </dgm:pt>
    <dgm:pt modelId="{D07DCC43-C491-46C8-A7E9-0D205D327CD4}" type="parTrans" cxnId="{22F02E17-02C0-4CE7-AEFB-B3273E0F8775}">
      <dgm:prSet/>
      <dgm:spPr/>
      <dgm:t>
        <a:bodyPr/>
        <a:lstStyle/>
        <a:p>
          <a:endParaRPr lang="en-US"/>
        </a:p>
      </dgm:t>
    </dgm:pt>
    <dgm:pt modelId="{3BB4C659-0C57-4A5A-8835-A6002DED6965}" type="sibTrans" cxnId="{22F02E17-02C0-4CE7-AEFB-B3273E0F8775}">
      <dgm:prSet/>
      <dgm:spPr/>
      <dgm:t>
        <a:bodyPr/>
        <a:lstStyle/>
        <a:p>
          <a:endParaRPr lang="en-US"/>
        </a:p>
      </dgm:t>
    </dgm:pt>
    <dgm:pt modelId="{F551D4F0-4D08-43F0-9F54-961605AB1107}">
      <dgm:prSet/>
      <dgm:spPr/>
      <dgm:t>
        <a:bodyPr/>
        <a:lstStyle/>
        <a:p>
          <a:r>
            <a:rPr lang="de-DE"/>
            <a:t>Nutzung von Containern für konsistente Entwicklungsumgebungen und automatisierte Bereitstellung..</a:t>
          </a:r>
          <a:endParaRPr lang="en-US"/>
        </a:p>
      </dgm:t>
    </dgm:pt>
    <dgm:pt modelId="{6FC84BA4-0E66-4164-8A43-842BA2B35690}" type="parTrans" cxnId="{4AAD977B-3354-4CB7-BE90-F6950D6EFC1D}">
      <dgm:prSet/>
      <dgm:spPr/>
      <dgm:t>
        <a:bodyPr/>
        <a:lstStyle/>
        <a:p>
          <a:endParaRPr lang="en-US"/>
        </a:p>
      </dgm:t>
    </dgm:pt>
    <dgm:pt modelId="{D3CF5980-2607-4CF1-B552-0993FCB93E9C}" type="sibTrans" cxnId="{4AAD977B-3354-4CB7-BE90-F6950D6EFC1D}">
      <dgm:prSet/>
      <dgm:spPr/>
      <dgm:t>
        <a:bodyPr/>
        <a:lstStyle/>
        <a:p>
          <a:endParaRPr lang="en-US"/>
        </a:p>
      </dgm:t>
    </dgm:pt>
    <dgm:pt modelId="{5460A6F1-14FA-40C0-BF9C-9AA1E8217327}">
      <dgm:prSet/>
      <dgm:spPr/>
      <dgm:t>
        <a:bodyPr/>
        <a:lstStyle/>
        <a:p>
          <a:r>
            <a:rPr lang="de-DE"/>
            <a:t>Integration mit Tools wie Jenkins, Ansible und Terraform für CI/CD-Pipelines</a:t>
          </a:r>
          <a:endParaRPr lang="en-US"/>
        </a:p>
      </dgm:t>
    </dgm:pt>
    <dgm:pt modelId="{E603CCE3-F0D2-497F-9AA5-6A9EF50D05AF}" type="parTrans" cxnId="{59EAE444-3A61-44CC-A763-2F7C8887D2D8}">
      <dgm:prSet/>
      <dgm:spPr/>
      <dgm:t>
        <a:bodyPr/>
        <a:lstStyle/>
        <a:p>
          <a:endParaRPr lang="en-US"/>
        </a:p>
      </dgm:t>
    </dgm:pt>
    <dgm:pt modelId="{622FAF60-8905-4FA1-B525-B9D32D9A01A8}" type="sibTrans" cxnId="{59EAE444-3A61-44CC-A763-2F7C8887D2D8}">
      <dgm:prSet/>
      <dgm:spPr/>
      <dgm:t>
        <a:bodyPr/>
        <a:lstStyle/>
        <a:p>
          <a:endParaRPr lang="en-US"/>
        </a:p>
      </dgm:t>
    </dgm:pt>
    <dgm:pt modelId="{220E631F-ABFA-430D-8F41-A75BCDF5ADA8}">
      <dgm:prSet/>
      <dgm:spPr/>
      <dgm:t>
        <a:bodyPr/>
        <a:lstStyle/>
        <a:p>
          <a:r>
            <a:rPr lang="de-DE"/>
            <a:t>Cloud-Plattformen und -Dienste :</a:t>
          </a:r>
          <a:endParaRPr lang="en-US"/>
        </a:p>
      </dgm:t>
    </dgm:pt>
    <dgm:pt modelId="{7EE21A36-CAED-4663-AE81-A5F5E23D60DD}" type="parTrans" cxnId="{89DCED01-70D4-4B58-9950-7C9E377285DB}">
      <dgm:prSet/>
      <dgm:spPr/>
      <dgm:t>
        <a:bodyPr/>
        <a:lstStyle/>
        <a:p>
          <a:endParaRPr lang="en-US"/>
        </a:p>
      </dgm:t>
    </dgm:pt>
    <dgm:pt modelId="{23A7D47B-3680-4C93-A00C-87974EBF9E0A}" type="sibTrans" cxnId="{89DCED01-70D4-4B58-9950-7C9E377285DB}">
      <dgm:prSet/>
      <dgm:spPr/>
      <dgm:t>
        <a:bodyPr/>
        <a:lstStyle/>
        <a:p>
          <a:endParaRPr lang="en-US"/>
        </a:p>
      </dgm:t>
    </dgm:pt>
    <dgm:pt modelId="{913F7E36-BFF7-4E2A-950A-DAD59219B0B9}">
      <dgm:prSet/>
      <dgm:spPr/>
      <dgm:t>
        <a:bodyPr/>
        <a:lstStyle/>
        <a:p>
          <a:r>
            <a:rPr lang="de-DE"/>
            <a:t>Nahtlose Integration mit führenden Cloud-Anbietern wie AWS, Azure und GCP.</a:t>
          </a:r>
          <a:endParaRPr lang="en-US"/>
        </a:p>
      </dgm:t>
    </dgm:pt>
    <dgm:pt modelId="{14AFC1A2-010F-45BF-9ADF-9BD4BC670310}" type="parTrans" cxnId="{D36D46A2-2A02-4B17-9A60-CEAAB904A7C1}">
      <dgm:prSet/>
      <dgm:spPr/>
      <dgm:t>
        <a:bodyPr/>
        <a:lstStyle/>
        <a:p>
          <a:endParaRPr lang="en-US"/>
        </a:p>
      </dgm:t>
    </dgm:pt>
    <dgm:pt modelId="{38141D97-DFA3-4CAF-A6ED-4BAF3B64530B}" type="sibTrans" cxnId="{D36D46A2-2A02-4B17-9A60-CEAAB904A7C1}">
      <dgm:prSet/>
      <dgm:spPr/>
      <dgm:t>
        <a:bodyPr/>
        <a:lstStyle/>
        <a:p>
          <a:endParaRPr lang="en-US"/>
        </a:p>
      </dgm:t>
    </dgm:pt>
    <dgm:pt modelId="{DBC9F12A-925D-40AD-9A02-4C541892A53C}">
      <dgm:prSet/>
      <dgm:spPr/>
      <dgm:t>
        <a:bodyPr/>
        <a:lstStyle/>
        <a:p>
          <a:r>
            <a:rPr lang="de-DE"/>
            <a:t>Unterstützung für die Ausführung und Verwaltung von Containern in der Cloud, ermöglicht flexible Skalierung und Portabilität.</a:t>
          </a:r>
          <a:endParaRPr lang="en-US"/>
        </a:p>
      </dgm:t>
    </dgm:pt>
    <dgm:pt modelId="{EA8CA449-3916-431C-BD13-8B6E700631C5}" type="parTrans" cxnId="{3DC70DA4-6B68-4953-A77D-317C6AE6713E}">
      <dgm:prSet/>
      <dgm:spPr/>
      <dgm:t>
        <a:bodyPr/>
        <a:lstStyle/>
        <a:p>
          <a:endParaRPr lang="en-US"/>
        </a:p>
      </dgm:t>
    </dgm:pt>
    <dgm:pt modelId="{0702C830-3B05-4838-ADB2-E75691FC3215}" type="sibTrans" cxnId="{3DC70DA4-6B68-4953-A77D-317C6AE6713E}">
      <dgm:prSet/>
      <dgm:spPr/>
      <dgm:t>
        <a:bodyPr/>
        <a:lstStyle/>
        <a:p>
          <a:endParaRPr lang="en-US"/>
        </a:p>
      </dgm:t>
    </dgm:pt>
    <dgm:pt modelId="{D5A4CF25-2B22-4991-8FDE-A4AA3B0EC635}" type="pres">
      <dgm:prSet presAssocID="{98DDA3C2-79F3-497A-9014-C8EDDF15D2DC}" presName="linear" presStyleCnt="0">
        <dgm:presLayoutVars>
          <dgm:animLvl val="lvl"/>
          <dgm:resizeHandles val="exact"/>
        </dgm:presLayoutVars>
      </dgm:prSet>
      <dgm:spPr/>
    </dgm:pt>
    <dgm:pt modelId="{AEB8CA21-100C-4E05-8019-CFAD25E53470}" type="pres">
      <dgm:prSet presAssocID="{C0F7E178-CE7F-4312-A781-21DA8835839D}" presName="parentText" presStyleLbl="node1" presStyleIdx="0" presStyleCnt="3">
        <dgm:presLayoutVars>
          <dgm:chMax val="0"/>
          <dgm:bulletEnabled val="1"/>
        </dgm:presLayoutVars>
      </dgm:prSet>
      <dgm:spPr/>
    </dgm:pt>
    <dgm:pt modelId="{1CAC0ABC-E03C-4033-B8F4-B99579B69462}" type="pres">
      <dgm:prSet presAssocID="{C0F7E178-CE7F-4312-A781-21DA8835839D}" presName="childText" presStyleLbl="revTx" presStyleIdx="0" presStyleCnt="3">
        <dgm:presLayoutVars>
          <dgm:bulletEnabled val="1"/>
        </dgm:presLayoutVars>
      </dgm:prSet>
      <dgm:spPr/>
    </dgm:pt>
    <dgm:pt modelId="{C5E52F34-7368-4E96-BE6C-B659A67A40AE}" type="pres">
      <dgm:prSet presAssocID="{541F3D73-723E-4138-BDB2-4D60344DF039}" presName="parentText" presStyleLbl="node1" presStyleIdx="1" presStyleCnt="3">
        <dgm:presLayoutVars>
          <dgm:chMax val="0"/>
          <dgm:bulletEnabled val="1"/>
        </dgm:presLayoutVars>
      </dgm:prSet>
      <dgm:spPr/>
    </dgm:pt>
    <dgm:pt modelId="{CF4FB87C-3056-4260-8A02-555FD81FE993}" type="pres">
      <dgm:prSet presAssocID="{541F3D73-723E-4138-BDB2-4D60344DF039}" presName="childText" presStyleLbl="revTx" presStyleIdx="1" presStyleCnt="3">
        <dgm:presLayoutVars>
          <dgm:bulletEnabled val="1"/>
        </dgm:presLayoutVars>
      </dgm:prSet>
      <dgm:spPr/>
    </dgm:pt>
    <dgm:pt modelId="{4837D017-5FB5-41BB-BA3C-467FE005DEF7}" type="pres">
      <dgm:prSet presAssocID="{220E631F-ABFA-430D-8F41-A75BCDF5ADA8}" presName="parentText" presStyleLbl="node1" presStyleIdx="2" presStyleCnt="3">
        <dgm:presLayoutVars>
          <dgm:chMax val="0"/>
          <dgm:bulletEnabled val="1"/>
        </dgm:presLayoutVars>
      </dgm:prSet>
      <dgm:spPr/>
    </dgm:pt>
    <dgm:pt modelId="{5878BD20-6893-4EA8-91D0-59A66F597739}" type="pres">
      <dgm:prSet presAssocID="{220E631F-ABFA-430D-8F41-A75BCDF5ADA8}" presName="childText" presStyleLbl="revTx" presStyleIdx="2" presStyleCnt="3">
        <dgm:presLayoutVars>
          <dgm:bulletEnabled val="1"/>
        </dgm:presLayoutVars>
      </dgm:prSet>
      <dgm:spPr/>
    </dgm:pt>
  </dgm:ptLst>
  <dgm:cxnLst>
    <dgm:cxn modelId="{89DCED01-70D4-4B58-9950-7C9E377285DB}" srcId="{98DDA3C2-79F3-497A-9014-C8EDDF15D2DC}" destId="{220E631F-ABFA-430D-8F41-A75BCDF5ADA8}" srcOrd="2" destOrd="0" parTransId="{7EE21A36-CAED-4663-AE81-A5F5E23D60DD}" sibTransId="{23A7D47B-3680-4C93-A00C-87974EBF9E0A}"/>
    <dgm:cxn modelId="{C0B2E306-9D6E-4C11-9250-F82652C60FF5}" type="presOf" srcId="{5382DE20-04ED-4E45-A6F4-4C04C7A27874}" destId="{1CAC0ABC-E03C-4033-B8F4-B99579B69462}" srcOrd="0" destOrd="0" presId="urn:microsoft.com/office/officeart/2005/8/layout/vList2"/>
    <dgm:cxn modelId="{CBA2710E-D8D8-4406-B1DF-BD7B092859C2}" type="presOf" srcId="{C0F7E178-CE7F-4312-A781-21DA8835839D}" destId="{AEB8CA21-100C-4E05-8019-CFAD25E53470}" srcOrd="0" destOrd="0" presId="urn:microsoft.com/office/officeart/2005/8/layout/vList2"/>
    <dgm:cxn modelId="{4D03D50F-2C0C-4697-B6CC-0599CE215F04}" type="presOf" srcId="{220E631F-ABFA-430D-8F41-A75BCDF5ADA8}" destId="{4837D017-5FB5-41BB-BA3C-467FE005DEF7}" srcOrd="0" destOrd="0" presId="urn:microsoft.com/office/officeart/2005/8/layout/vList2"/>
    <dgm:cxn modelId="{22F02E17-02C0-4CE7-AEFB-B3273E0F8775}" srcId="{98DDA3C2-79F3-497A-9014-C8EDDF15D2DC}" destId="{541F3D73-723E-4138-BDB2-4D60344DF039}" srcOrd="1" destOrd="0" parTransId="{D07DCC43-C491-46C8-A7E9-0D205D327CD4}" sibTransId="{3BB4C659-0C57-4A5A-8835-A6002DED6965}"/>
    <dgm:cxn modelId="{B3CD0E27-4C12-47A8-A7FD-B31D19CA711B}" type="presOf" srcId="{5460A6F1-14FA-40C0-BF9C-9AA1E8217327}" destId="{CF4FB87C-3056-4260-8A02-555FD81FE993}" srcOrd="0" destOrd="1" presId="urn:microsoft.com/office/officeart/2005/8/layout/vList2"/>
    <dgm:cxn modelId="{EF72B329-EDF0-4E0A-A084-38C29BC54B05}" type="presOf" srcId="{DBC9F12A-925D-40AD-9A02-4C541892A53C}" destId="{5878BD20-6893-4EA8-91D0-59A66F597739}" srcOrd="0" destOrd="1" presId="urn:microsoft.com/office/officeart/2005/8/layout/vList2"/>
    <dgm:cxn modelId="{4AAAC83F-E960-4BC8-AB42-48D59CAAE293}" type="presOf" srcId="{4830467C-5EF5-49C9-B0AF-1B7AD98A7314}" destId="{1CAC0ABC-E03C-4033-B8F4-B99579B69462}" srcOrd="0" destOrd="1" presId="urn:microsoft.com/office/officeart/2005/8/layout/vList2"/>
    <dgm:cxn modelId="{AFA22E62-4441-469C-9680-FFF0F3B9AD45}" type="presOf" srcId="{913F7E36-BFF7-4E2A-950A-DAD59219B0B9}" destId="{5878BD20-6893-4EA8-91D0-59A66F597739}" srcOrd="0" destOrd="0" presId="urn:microsoft.com/office/officeart/2005/8/layout/vList2"/>
    <dgm:cxn modelId="{59EAE444-3A61-44CC-A763-2F7C8887D2D8}" srcId="{541F3D73-723E-4138-BDB2-4D60344DF039}" destId="{5460A6F1-14FA-40C0-BF9C-9AA1E8217327}" srcOrd="1" destOrd="0" parTransId="{E603CCE3-F0D2-497F-9AA5-6A9EF50D05AF}" sibTransId="{622FAF60-8905-4FA1-B525-B9D32D9A01A8}"/>
    <dgm:cxn modelId="{4B0A6C69-3175-47D5-B21F-341811C109B2}" type="presOf" srcId="{98DDA3C2-79F3-497A-9014-C8EDDF15D2DC}" destId="{D5A4CF25-2B22-4991-8FDE-A4AA3B0EC635}" srcOrd="0" destOrd="0" presId="urn:microsoft.com/office/officeart/2005/8/layout/vList2"/>
    <dgm:cxn modelId="{956A0D78-F925-40A5-A1CF-3B1D9B1206B9}" type="presOf" srcId="{541F3D73-723E-4138-BDB2-4D60344DF039}" destId="{C5E52F34-7368-4E96-BE6C-B659A67A40AE}" srcOrd="0" destOrd="0" presId="urn:microsoft.com/office/officeart/2005/8/layout/vList2"/>
    <dgm:cxn modelId="{4AAD977B-3354-4CB7-BE90-F6950D6EFC1D}" srcId="{541F3D73-723E-4138-BDB2-4D60344DF039}" destId="{F551D4F0-4D08-43F0-9F54-961605AB1107}" srcOrd="0" destOrd="0" parTransId="{6FC84BA4-0E66-4164-8A43-842BA2B35690}" sibTransId="{D3CF5980-2607-4CF1-B552-0993FCB93E9C}"/>
    <dgm:cxn modelId="{D36D46A2-2A02-4B17-9A60-CEAAB904A7C1}" srcId="{220E631F-ABFA-430D-8F41-A75BCDF5ADA8}" destId="{913F7E36-BFF7-4E2A-950A-DAD59219B0B9}" srcOrd="0" destOrd="0" parTransId="{14AFC1A2-010F-45BF-9ADF-9BD4BC670310}" sibTransId="{38141D97-DFA3-4CAF-A6ED-4BAF3B64530B}"/>
    <dgm:cxn modelId="{3DC70DA4-6B68-4953-A77D-317C6AE6713E}" srcId="{220E631F-ABFA-430D-8F41-A75BCDF5ADA8}" destId="{DBC9F12A-925D-40AD-9A02-4C541892A53C}" srcOrd="1" destOrd="0" parTransId="{EA8CA449-3916-431C-BD13-8B6E700631C5}" sibTransId="{0702C830-3B05-4838-ADB2-E75691FC3215}"/>
    <dgm:cxn modelId="{A09475BC-0C36-4EED-9482-198CC2DF4DB0}" srcId="{98DDA3C2-79F3-497A-9014-C8EDDF15D2DC}" destId="{C0F7E178-CE7F-4312-A781-21DA8835839D}" srcOrd="0" destOrd="0" parTransId="{9D33832B-28AC-474F-AD1B-1E293E9E5DB7}" sibTransId="{634E0133-86FE-4290-83FE-AFF31952EA38}"/>
    <dgm:cxn modelId="{E8F58ABE-FFF2-470D-9E58-3539B0A660A1}" srcId="{C0F7E178-CE7F-4312-A781-21DA8835839D}" destId="{4830467C-5EF5-49C9-B0AF-1B7AD98A7314}" srcOrd="1" destOrd="0" parTransId="{F600470F-9381-4E12-8832-D92CFB8DD169}" sibTransId="{E17D2881-14FC-4F7D-A0EF-8FEBBCA78727}"/>
    <dgm:cxn modelId="{329FECBF-0161-4F20-B550-739C498048F7}" srcId="{C0F7E178-CE7F-4312-A781-21DA8835839D}" destId="{5382DE20-04ED-4E45-A6F4-4C04C7A27874}" srcOrd="0" destOrd="0" parTransId="{2EF78EAE-B5C6-4EEF-95CA-7C045504F716}" sibTransId="{547B5BBF-943A-46B6-ABC2-D31E447DB8D7}"/>
    <dgm:cxn modelId="{4F71A7E9-800D-4D6A-BAC6-4E99FB90A590}" type="presOf" srcId="{F551D4F0-4D08-43F0-9F54-961605AB1107}" destId="{CF4FB87C-3056-4260-8A02-555FD81FE993}" srcOrd="0" destOrd="0" presId="urn:microsoft.com/office/officeart/2005/8/layout/vList2"/>
    <dgm:cxn modelId="{18BEA7DF-423E-4205-8022-888AEC1415A8}" type="presParOf" srcId="{D5A4CF25-2B22-4991-8FDE-A4AA3B0EC635}" destId="{AEB8CA21-100C-4E05-8019-CFAD25E53470}" srcOrd="0" destOrd="0" presId="urn:microsoft.com/office/officeart/2005/8/layout/vList2"/>
    <dgm:cxn modelId="{BCC530CE-FFCC-418A-BC50-BA83650DA2ED}" type="presParOf" srcId="{D5A4CF25-2B22-4991-8FDE-A4AA3B0EC635}" destId="{1CAC0ABC-E03C-4033-B8F4-B99579B69462}" srcOrd="1" destOrd="0" presId="urn:microsoft.com/office/officeart/2005/8/layout/vList2"/>
    <dgm:cxn modelId="{EA267617-DA2F-4890-AA13-42BD4CD55162}" type="presParOf" srcId="{D5A4CF25-2B22-4991-8FDE-A4AA3B0EC635}" destId="{C5E52F34-7368-4E96-BE6C-B659A67A40AE}" srcOrd="2" destOrd="0" presId="urn:microsoft.com/office/officeart/2005/8/layout/vList2"/>
    <dgm:cxn modelId="{0F9BBDFA-CE2F-4B9C-9F28-4145169F66E1}" type="presParOf" srcId="{D5A4CF25-2B22-4991-8FDE-A4AA3B0EC635}" destId="{CF4FB87C-3056-4260-8A02-555FD81FE993}" srcOrd="3" destOrd="0" presId="urn:microsoft.com/office/officeart/2005/8/layout/vList2"/>
    <dgm:cxn modelId="{C6E1EC0F-085B-44A4-BE82-B47E5C0C30EC}" type="presParOf" srcId="{D5A4CF25-2B22-4991-8FDE-A4AA3B0EC635}" destId="{4837D017-5FB5-41BB-BA3C-467FE005DEF7}" srcOrd="4" destOrd="0" presId="urn:microsoft.com/office/officeart/2005/8/layout/vList2"/>
    <dgm:cxn modelId="{BDC7B684-72C3-453E-8DF6-39F94DE91D5A}" type="presParOf" srcId="{D5A4CF25-2B22-4991-8FDE-A4AA3B0EC635}" destId="{5878BD20-6893-4EA8-91D0-59A66F59773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F5F656-9F42-4C4B-A84C-5ACDC6C2C814}">
      <dsp:nvSpPr>
        <dsp:cNvPr id="0" name=""/>
        <dsp:cNvSpPr/>
      </dsp:nvSpPr>
      <dsp:spPr>
        <a:xfrm>
          <a:off x="0" y="509"/>
          <a:ext cx="10576558" cy="119269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52C1AC-BB57-4FAA-9B07-8C7EB11FB112}">
      <dsp:nvSpPr>
        <dsp:cNvPr id="0" name=""/>
        <dsp:cNvSpPr/>
      </dsp:nvSpPr>
      <dsp:spPr>
        <a:xfrm>
          <a:off x="360791" y="268867"/>
          <a:ext cx="655984" cy="6559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2621DF-5354-4553-B260-EAD767433CA6}">
      <dsp:nvSpPr>
        <dsp:cNvPr id="0" name=""/>
        <dsp:cNvSpPr/>
      </dsp:nvSpPr>
      <dsp:spPr>
        <a:xfrm>
          <a:off x="1377568" y="509"/>
          <a:ext cx="9198989" cy="1192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27" tIns="126227" rIns="126227" bIns="126227" numCol="1" spcCol="1270" anchor="ctr" anchorCtr="0">
          <a:noAutofit/>
        </a:bodyPr>
        <a:lstStyle/>
        <a:p>
          <a:pPr marL="0" lvl="0" indent="0" algn="l" defTabSz="1022350">
            <a:lnSpc>
              <a:spcPct val="90000"/>
            </a:lnSpc>
            <a:spcBef>
              <a:spcPct val="0"/>
            </a:spcBef>
            <a:spcAft>
              <a:spcPct val="35000"/>
            </a:spcAft>
            <a:buNone/>
          </a:pPr>
          <a:r>
            <a:rPr lang="de-DE" sz="2300" kern="1200" dirty="0"/>
            <a:t>Docker ist eine Open-Source-Plattform zur Containerisierung.</a:t>
          </a:r>
          <a:endParaRPr lang="en-US" sz="2300" kern="1200" dirty="0"/>
        </a:p>
      </dsp:txBody>
      <dsp:txXfrm>
        <a:off x="1377568" y="509"/>
        <a:ext cx="9198989" cy="1192699"/>
      </dsp:txXfrm>
    </dsp:sp>
    <dsp:sp modelId="{EE9E520C-7B81-48A3-952F-35457885A28D}">
      <dsp:nvSpPr>
        <dsp:cNvPr id="0" name=""/>
        <dsp:cNvSpPr/>
      </dsp:nvSpPr>
      <dsp:spPr>
        <a:xfrm>
          <a:off x="0" y="1491384"/>
          <a:ext cx="10576558" cy="119269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B95A86-D46A-4ADB-B98C-69499A17C971}">
      <dsp:nvSpPr>
        <dsp:cNvPr id="0" name=""/>
        <dsp:cNvSpPr/>
      </dsp:nvSpPr>
      <dsp:spPr>
        <a:xfrm>
          <a:off x="360791" y="1759741"/>
          <a:ext cx="655984" cy="6559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F2ECA22-160E-434E-A301-A0450B2B6FE4}">
      <dsp:nvSpPr>
        <dsp:cNvPr id="0" name=""/>
        <dsp:cNvSpPr/>
      </dsp:nvSpPr>
      <dsp:spPr>
        <a:xfrm>
          <a:off x="1377568" y="1491384"/>
          <a:ext cx="9198989" cy="1192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27" tIns="126227" rIns="126227" bIns="126227" numCol="1" spcCol="1270" anchor="ctr" anchorCtr="0">
          <a:noAutofit/>
        </a:bodyPr>
        <a:lstStyle/>
        <a:p>
          <a:pPr marL="0" lvl="0" indent="0" algn="l" defTabSz="1022350">
            <a:lnSpc>
              <a:spcPct val="90000"/>
            </a:lnSpc>
            <a:spcBef>
              <a:spcPct val="0"/>
            </a:spcBef>
            <a:spcAft>
              <a:spcPct val="35000"/>
            </a:spcAft>
            <a:buNone/>
          </a:pPr>
          <a:r>
            <a:rPr lang="de-DE" sz="2300" kern="1200"/>
            <a:t>Container: Leichtgewichtige, eigenständige, ausführbare Pakete mit allem, was eine Anwendung benötigt.</a:t>
          </a:r>
          <a:endParaRPr lang="en-US" sz="2300" kern="1200"/>
        </a:p>
      </dsp:txBody>
      <dsp:txXfrm>
        <a:off x="1377568" y="1491384"/>
        <a:ext cx="9198989" cy="1192699"/>
      </dsp:txXfrm>
    </dsp:sp>
    <dsp:sp modelId="{D9EC1818-055D-482C-A2F7-755427E790BD}">
      <dsp:nvSpPr>
        <dsp:cNvPr id="0" name=""/>
        <dsp:cNvSpPr/>
      </dsp:nvSpPr>
      <dsp:spPr>
        <a:xfrm>
          <a:off x="0" y="2982258"/>
          <a:ext cx="10576558" cy="119269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FF041E-FF80-4668-95F9-8509F7A582A3}">
      <dsp:nvSpPr>
        <dsp:cNvPr id="0" name=""/>
        <dsp:cNvSpPr/>
      </dsp:nvSpPr>
      <dsp:spPr>
        <a:xfrm>
          <a:off x="360791" y="3250616"/>
          <a:ext cx="655984" cy="6559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DB74488-5EE1-4AD2-9C4F-D09C74C19B2F}">
      <dsp:nvSpPr>
        <dsp:cNvPr id="0" name=""/>
        <dsp:cNvSpPr/>
      </dsp:nvSpPr>
      <dsp:spPr>
        <a:xfrm>
          <a:off x="1377568" y="2982258"/>
          <a:ext cx="9198989" cy="1192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27" tIns="126227" rIns="126227" bIns="126227" numCol="1" spcCol="1270" anchor="ctr" anchorCtr="0">
          <a:noAutofit/>
        </a:bodyPr>
        <a:lstStyle/>
        <a:p>
          <a:pPr marL="0" lvl="0" indent="0" algn="l" defTabSz="1022350">
            <a:lnSpc>
              <a:spcPct val="90000"/>
            </a:lnSpc>
            <a:spcBef>
              <a:spcPct val="0"/>
            </a:spcBef>
            <a:spcAft>
              <a:spcPct val="35000"/>
            </a:spcAft>
            <a:buNone/>
          </a:pPr>
          <a:r>
            <a:rPr lang="de-DE" sz="2300" kern="1200"/>
            <a:t>Docker ermöglicht es, Anwendungen unabhängig von der zugrunde liegenden Infrastruktur zu erstellen, zu verteilen und auszuführen.</a:t>
          </a:r>
          <a:endParaRPr lang="en-US" sz="2300" kern="1200"/>
        </a:p>
      </dsp:txBody>
      <dsp:txXfrm>
        <a:off x="1377568" y="2982258"/>
        <a:ext cx="9198989" cy="11926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3DAA41-A838-4BFA-BCCF-1189457DBEDE}">
      <dsp:nvSpPr>
        <dsp:cNvPr id="0" name=""/>
        <dsp:cNvSpPr/>
      </dsp:nvSpPr>
      <dsp:spPr>
        <a:xfrm>
          <a:off x="1165672" y="1115086"/>
          <a:ext cx="933420" cy="93342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918198E-E1E1-48A6-8DE9-81B471039FB1}">
      <dsp:nvSpPr>
        <dsp:cNvPr id="0" name=""/>
        <dsp:cNvSpPr/>
      </dsp:nvSpPr>
      <dsp:spPr>
        <a:xfrm>
          <a:off x="595248" y="2340381"/>
          <a:ext cx="207426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de-DE" sz="1300" kern="1200" dirty="0"/>
            <a:t>Isolierung von Anwendungen: Bessere Abgrenzung und Portabilität.</a:t>
          </a:r>
          <a:endParaRPr lang="en-US" sz="1300" kern="1200" dirty="0"/>
        </a:p>
      </dsp:txBody>
      <dsp:txXfrm>
        <a:off x="595248" y="2340381"/>
        <a:ext cx="2074267" cy="720000"/>
      </dsp:txXfrm>
    </dsp:sp>
    <dsp:sp modelId="{61E6B2C6-D36A-4C65-8914-71B803240C61}">
      <dsp:nvSpPr>
        <dsp:cNvPr id="0" name=""/>
        <dsp:cNvSpPr/>
      </dsp:nvSpPr>
      <dsp:spPr>
        <a:xfrm>
          <a:off x="3602936" y="1115086"/>
          <a:ext cx="933420" cy="93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18A4DE8-6099-4F45-A50E-AB5334D9DDA2}">
      <dsp:nvSpPr>
        <dsp:cNvPr id="0" name=""/>
        <dsp:cNvSpPr/>
      </dsp:nvSpPr>
      <dsp:spPr>
        <a:xfrm>
          <a:off x="3032513" y="2340381"/>
          <a:ext cx="207426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de-DE" sz="1300" kern="1200" dirty="0"/>
            <a:t>Effiziente Ressourcennutzung: Leichtgewichtiger als virtuelle Maschinen.</a:t>
          </a:r>
          <a:endParaRPr lang="en-US" sz="1300" kern="1200" dirty="0"/>
        </a:p>
      </dsp:txBody>
      <dsp:txXfrm>
        <a:off x="3032513" y="2340381"/>
        <a:ext cx="2074267" cy="720000"/>
      </dsp:txXfrm>
    </dsp:sp>
    <dsp:sp modelId="{59CFCA7B-A340-448B-9C90-B81C0D673405}">
      <dsp:nvSpPr>
        <dsp:cNvPr id="0" name=""/>
        <dsp:cNvSpPr/>
      </dsp:nvSpPr>
      <dsp:spPr>
        <a:xfrm>
          <a:off x="6040200" y="1115086"/>
          <a:ext cx="933420" cy="93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06EDBE-AD90-4152-836D-9FDE44AB706B}">
      <dsp:nvSpPr>
        <dsp:cNvPr id="0" name=""/>
        <dsp:cNvSpPr/>
      </dsp:nvSpPr>
      <dsp:spPr>
        <a:xfrm>
          <a:off x="5469777" y="2340381"/>
          <a:ext cx="207426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de-DE" sz="1300" kern="1200" dirty="0"/>
            <a:t>Konsistenz: Einheitliche Umgebung. Von der Entwicklung bis zur Produktion.</a:t>
          </a:r>
          <a:endParaRPr lang="en-US" sz="1300" kern="1200" dirty="0"/>
        </a:p>
      </dsp:txBody>
      <dsp:txXfrm>
        <a:off x="5469777" y="2340381"/>
        <a:ext cx="2074267" cy="720000"/>
      </dsp:txXfrm>
    </dsp:sp>
    <dsp:sp modelId="{F403B2BF-FBD1-4AF3-A0F7-F1FF9D15FC30}">
      <dsp:nvSpPr>
        <dsp:cNvPr id="0" name=""/>
        <dsp:cNvSpPr/>
      </dsp:nvSpPr>
      <dsp:spPr>
        <a:xfrm>
          <a:off x="8477465" y="1115086"/>
          <a:ext cx="933420" cy="93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3F4A04-8DE4-4A66-9831-3AB2F5172B5B}">
      <dsp:nvSpPr>
        <dsp:cNvPr id="0" name=""/>
        <dsp:cNvSpPr/>
      </dsp:nvSpPr>
      <dsp:spPr>
        <a:xfrm>
          <a:off x="7907041" y="2340381"/>
          <a:ext cx="207426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de-DE" sz="1300" kern="1200"/>
            <a:t>Skalierbarkeit: Einfache Anpassung an Anforderungen.</a:t>
          </a:r>
          <a:endParaRPr lang="en-US" sz="1300" kern="1200"/>
        </a:p>
      </dsp:txBody>
      <dsp:txXfrm>
        <a:off x="7907041" y="2340381"/>
        <a:ext cx="2074267"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0261F-FE7A-4EFD-9A77-47B60AAE6640}">
      <dsp:nvSpPr>
        <dsp:cNvPr id="0" name=""/>
        <dsp:cNvSpPr/>
      </dsp:nvSpPr>
      <dsp:spPr>
        <a:xfrm>
          <a:off x="0" y="986284"/>
          <a:ext cx="2974656" cy="18889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D96B558-A8AE-4B72-8D53-1EA3CD32DE13}">
      <dsp:nvSpPr>
        <dsp:cNvPr id="0" name=""/>
        <dsp:cNvSpPr/>
      </dsp:nvSpPr>
      <dsp:spPr>
        <a:xfrm>
          <a:off x="330517" y="1300276"/>
          <a:ext cx="2974656" cy="188890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de-DE" sz="2200" kern="1200" dirty="0"/>
            <a:t>Linux-Kernel-Funktionen: </a:t>
          </a:r>
          <a:r>
            <a:rPr lang="de-DE" sz="2200" kern="1200" dirty="0" err="1"/>
            <a:t>cgroups</a:t>
          </a:r>
          <a:r>
            <a:rPr lang="de-DE" sz="2200" kern="1200" dirty="0"/>
            <a:t> und </a:t>
          </a:r>
          <a:r>
            <a:rPr lang="de-DE" sz="2200" kern="1200" dirty="0" err="1"/>
            <a:t>namespaces</a:t>
          </a:r>
          <a:r>
            <a:rPr lang="de-DE" sz="2200" kern="1200" dirty="0"/>
            <a:t> isolieren Ressourcen.</a:t>
          </a:r>
          <a:endParaRPr lang="en-US" sz="2200" kern="1200" dirty="0"/>
        </a:p>
      </dsp:txBody>
      <dsp:txXfrm>
        <a:off x="385841" y="1355600"/>
        <a:ext cx="2864008" cy="1778259"/>
      </dsp:txXfrm>
    </dsp:sp>
    <dsp:sp modelId="{C455FC88-95FF-40E9-A01F-E083F7F28312}">
      <dsp:nvSpPr>
        <dsp:cNvPr id="0" name=""/>
        <dsp:cNvSpPr/>
      </dsp:nvSpPr>
      <dsp:spPr>
        <a:xfrm>
          <a:off x="3635691" y="986284"/>
          <a:ext cx="2974656" cy="18889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F5D35A6-926F-4A12-8D91-FF3330A4D139}">
      <dsp:nvSpPr>
        <dsp:cNvPr id="0" name=""/>
        <dsp:cNvSpPr/>
      </dsp:nvSpPr>
      <dsp:spPr>
        <a:xfrm>
          <a:off x="3966209" y="1300276"/>
          <a:ext cx="2974656" cy="188890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de-DE" sz="2200" kern="1200"/>
            <a:t>Dockerfile: Automatisiert die Erstellung von Docker-Images.</a:t>
          </a:r>
          <a:endParaRPr lang="en-US" sz="2200" kern="1200"/>
        </a:p>
      </dsp:txBody>
      <dsp:txXfrm>
        <a:off x="4021533" y="1355600"/>
        <a:ext cx="2864008" cy="1778259"/>
      </dsp:txXfrm>
    </dsp:sp>
    <dsp:sp modelId="{611B9148-78EC-4CA9-B80A-29F940F20B02}">
      <dsp:nvSpPr>
        <dsp:cNvPr id="0" name=""/>
        <dsp:cNvSpPr/>
      </dsp:nvSpPr>
      <dsp:spPr>
        <a:xfrm>
          <a:off x="7271383" y="986284"/>
          <a:ext cx="2974656" cy="18889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36024079-E1AD-4B98-A033-E9F48C2ACD8E}">
      <dsp:nvSpPr>
        <dsp:cNvPr id="0" name=""/>
        <dsp:cNvSpPr/>
      </dsp:nvSpPr>
      <dsp:spPr>
        <a:xfrm>
          <a:off x="7601901" y="1300276"/>
          <a:ext cx="2974656" cy="188890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de-DE" sz="2200" kern="1200"/>
            <a:t>Docker-Compose: Vereinfacht Konfiguration und Orchestrierung von Containern.</a:t>
          </a:r>
          <a:endParaRPr lang="en-US" sz="2200" kern="1200"/>
        </a:p>
      </dsp:txBody>
      <dsp:txXfrm>
        <a:off x="7657225" y="1355600"/>
        <a:ext cx="2864008" cy="17782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9BFBDF-D8FC-4D4B-B04E-2D71F26B76CB}">
      <dsp:nvSpPr>
        <dsp:cNvPr id="0" name=""/>
        <dsp:cNvSpPr/>
      </dsp:nvSpPr>
      <dsp:spPr>
        <a:xfrm>
          <a:off x="3305" y="92996"/>
          <a:ext cx="3222545" cy="489600"/>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de-DE" sz="1700" kern="1200"/>
            <a:t>Docker Hub:</a:t>
          </a:r>
          <a:endParaRPr lang="en-US" sz="1700" kern="1200"/>
        </a:p>
      </dsp:txBody>
      <dsp:txXfrm>
        <a:off x="3305" y="92996"/>
        <a:ext cx="3222545" cy="489600"/>
      </dsp:txXfrm>
    </dsp:sp>
    <dsp:sp modelId="{C3CD5E57-AA1C-4FFA-B06D-82274BAE4FED}">
      <dsp:nvSpPr>
        <dsp:cNvPr id="0" name=""/>
        <dsp:cNvSpPr/>
      </dsp:nvSpPr>
      <dsp:spPr>
        <a:xfrm>
          <a:off x="3305" y="582596"/>
          <a:ext cx="3222545" cy="3499875"/>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de-DE" sz="1700" kern="1200"/>
            <a:t>Cloudbasierte Registry zum Speichern, Teilen und Entdecken von Docker-Images.</a:t>
          </a:r>
          <a:endParaRPr lang="en-US" sz="1700" kern="1200"/>
        </a:p>
        <a:p>
          <a:pPr marL="171450" lvl="1" indent="-171450" algn="l" defTabSz="755650">
            <a:lnSpc>
              <a:spcPct val="90000"/>
            </a:lnSpc>
            <a:spcBef>
              <a:spcPct val="0"/>
            </a:spcBef>
            <a:spcAft>
              <a:spcPct val="15000"/>
            </a:spcAft>
            <a:buChar char="•"/>
          </a:pPr>
          <a:r>
            <a:rPr lang="de-DE" sz="1700" kern="1200"/>
            <a:t>Enthält öffentliche und private Repositories, sowie offizielle Images von führenden Softwareanbietern.</a:t>
          </a:r>
          <a:endParaRPr lang="en-US" sz="1700" kern="1200"/>
        </a:p>
      </dsp:txBody>
      <dsp:txXfrm>
        <a:off x="3305" y="582596"/>
        <a:ext cx="3222545" cy="3499875"/>
      </dsp:txXfrm>
    </dsp:sp>
    <dsp:sp modelId="{F35C3F35-A504-4065-AF3B-BDB28701BDB8}">
      <dsp:nvSpPr>
        <dsp:cNvPr id="0" name=""/>
        <dsp:cNvSpPr/>
      </dsp:nvSpPr>
      <dsp:spPr>
        <a:xfrm>
          <a:off x="3677006" y="92996"/>
          <a:ext cx="3222545" cy="489600"/>
        </a:xfrm>
        <a:prstGeom prst="rect">
          <a:avLst/>
        </a:prstGeom>
        <a:solidFill>
          <a:schemeClr val="accent2">
            <a:hueOff val="1899957"/>
            <a:satOff val="2167"/>
            <a:lumOff val="3431"/>
            <a:alphaOff val="0"/>
          </a:schemeClr>
        </a:solidFill>
        <a:ln w="15875" cap="flat" cmpd="sng" algn="ctr">
          <a:solidFill>
            <a:schemeClr val="accent2">
              <a:hueOff val="1899957"/>
              <a:satOff val="2167"/>
              <a:lumOff val="3431"/>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de-DE" sz="1700" kern="1200"/>
            <a:t>Orchestrierungstools:</a:t>
          </a:r>
          <a:endParaRPr lang="en-US" sz="1700" kern="1200"/>
        </a:p>
      </dsp:txBody>
      <dsp:txXfrm>
        <a:off x="3677006" y="92996"/>
        <a:ext cx="3222545" cy="489600"/>
      </dsp:txXfrm>
    </dsp:sp>
    <dsp:sp modelId="{2E2AF092-5337-4E04-BF1B-397AA9185377}">
      <dsp:nvSpPr>
        <dsp:cNvPr id="0" name=""/>
        <dsp:cNvSpPr/>
      </dsp:nvSpPr>
      <dsp:spPr>
        <a:xfrm>
          <a:off x="3677006" y="582596"/>
          <a:ext cx="3222545" cy="3499875"/>
        </a:xfrm>
        <a:prstGeom prst="rect">
          <a:avLst/>
        </a:prstGeom>
        <a:solidFill>
          <a:schemeClr val="accent2">
            <a:tint val="40000"/>
            <a:alpha val="90000"/>
            <a:hueOff val="1446864"/>
            <a:satOff val="3492"/>
            <a:lumOff val="641"/>
            <a:alphaOff val="0"/>
          </a:schemeClr>
        </a:solidFill>
        <a:ln w="15875" cap="flat" cmpd="sng" algn="ctr">
          <a:solidFill>
            <a:schemeClr val="accent2">
              <a:tint val="40000"/>
              <a:alpha val="90000"/>
              <a:hueOff val="1446864"/>
              <a:satOff val="3492"/>
              <a:lumOff val="64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de-DE" sz="1700" kern="1200"/>
            <a:t>Docker Swarm: Native Docker-Orchestrierungslösung für die Bereitstellung und Verwaltung von Containern auf einem Cluster von Docker-Hosts.</a:t>
          </a:r>
          <a:endParaRPr lang="en-US" sz="1700" kern="1200"/>
        </a:p>
        <a:p>
          <a:pPr marL="171450" lvl="1" indent="-171450" algn="l" defTabSz="755650">
            <a:lnSpc>
              <a:spcPct val="90000"/>
            </a:lnSpc>
            <a:spcBef>
              <a:spcPct val="0"/>
            </a:spcBef>
            <a:spcAft>
              <a:spcPct val="15000"/>
            </a:spcAft>
            <a:buChar char="•"/>
          </a:pPr>
          <a:r>
            <a:rPr lang="de-DE" sz="1700" kern="1200"/>
            <a:t>Kubernetes: Leistungsstarke Open-Source-Plattform für Container-Orchestrierung, unterstützt durch die CNCF. Automatisiert Bereitstellung, Skalierung und Verwaltung von Containern.</a:t>
          </a:r>
          <a:endParaRPr lang="en-US" sz="1700" kern="1200"/>
        </a:p>
      </dsp:txBody>
      <dsp:txXfrm>
        <a:off x="3677006" y="582596"/>
        <a:ext cx="3222545" cy="3499875"/>
      </dsp:txXfrm>
    </dsp:sp>
    <dsp:sp modelId="{3FF4426E-3923-4D4C-A938-D0BC97A41B3D}">
      <dsp:nvSpPr>
        <dsp:cNvPr id="0" name=""/>
        <dsp:cNvSpPr/>
      </dsp:nvSpPr>
      <dsp:spPr>
        <a:xfrm>
          <a:off x="7350707" y="92996"/>
          <a:ext cx="3222545" cy="489600"/>
        </a:xfrm>
        <a:prstGeom prst="rect">
          <a:avLst/>
        </a:prstGeom>
        <a:solidFill>
          <a:schemeClr val="accent2">
            <a:hueOff val="3799914"/>
            <a:satOff val="4333"/>
            <a:lumOff val="6863"/>
            <a:alphaOff val="0"/>
          </a:schemeClr>
        </a:solidFill>
        <a:ln w="15875" cap="flat" cmpd="sng" algn="ctr">
          <a:solidFill>
            <a:schemeClr val="accent2">
              <a:hueOff val="3799914"/>
              <a:satOff val="4333"/>
              <a:lumOff val="6863"/>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de-DE" sz="1700" kern="1200"/>
            <a:t>Docker Compose:</a:t>
          </a:r>
          <a:endParaRPr lang="en-US" sz="1700" kern="1200"/>
        </a:p>
      </dsp:txBody>
      <dsp:txXfrm>
        <a:off x="7350707" y="92996"/>
        <a:ext cx="3222545" cy="489600"/>
      </dsp:txXfrm>
    </dsp:sp>
    <dsp:sp modelId="{A1235307-E593-42AC-A9CA-E28013BE0B1A}">
      <dsp:nvSpPr>
        <dsp:cNvPr id="0" name=""/>
        <dsp:cNvSpPr/>
      </dsp:nvSpPr>
      <dsp:spPr>
        <a:xfrm>
          <a:off x="7350707" y="582596"/>
          <a:ext cx="3222545" cy="3499875"/>
        </a:xfrm>
        <a:prstGeom prst="rect">
          <a:avLst/>
        </a:prstGeom>
        <a:solidFill>
          <a:schemeClr val="accent2">
            <a:tint val="40000"/>
            <a:alpha val="90000"/>
            <a:hueOff val="2893728"/>
            <a:satOff val="6985"/>
            <a:lumOff val="1283"/>
            <a:alphaOff val="0"/>
          </a:schemeClr>
        </a:solidFill>
        <a:ln w="15875" cap="flat" cmpd="sng" algn="ctr">
          <a:solidFill>
            <a:schemeClr val="accent2">
              <a:tint val="40000"/>
              <a:alpha val="90000"/>
              <a:hueOff val="2893728"/>
              <a:satOff val="6985"/>
              <a:lumOff val="128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de-DE" sz="1700" kern="1200"/>
            <a:t>Tool zur Definition und Verwaltung von Multi-Container-Anwendungen als Dienst.</a:t>
          </a:r>
          <a:endParaRPr lang="en-US" sz="1700" kern="1200"/>
        </a:p>
        <a:p>
          <a:pPr marL="171450" lvl="1" indent="-171450" algn="l" defTabSz="755650">
            <a:lnSpc>
              <a:spcPct val="90000"/>
            </a:lnSpc>
            <a:spcBef>
              <a:spcPct val="0"/>
            </a:spcBef>
            <a:spcAft>
              <a:spcPct val="15000"/>
            </a:spcAft>
            <a:buChar char="•"/>
          </a:pPr>
          <a:r>
            <a:rPr lang="de-DE" sz="1700" kern="1200"/>
            <a:t>Vereinfacht die Entwicklung und Bereitstellung von Anwendungen mit komplexen Abhängigkeiten.</a:t>
          </a:r>
          <a:endParaRPr lang="en-US" sz="1700" kern="1200"/>
        </a:p>
      </dsp:txBody>
      <dsp:txXfrm>
        <a:off x="7350707" y="582596"/>
        <a:ext cx="3222545" cy="34998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B8CA21-100C-4E05-8019-CFAD25E53470}">
      <dsp:nvSpPr>
        <dsp:cNvPr id="0" name=""/>
        <dsp:cNvSpPr/>
      </dsp:nvSpPr>
      <dsp:spPr>
        <a:xfrm>
          <a:off x="0" y="120108"/>
          <a:ext cx="10576558" cy="5148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a:t>Microservices-Architekturen: </a:t>
          </a:r>
          <a:endParaRPr lang="en-US" sz="2200" kern="1200"/>
        </a:p>
      </dsp:txBody>
      <dsp:txXfrm>
        <a:off x="25130" y="145238"/>
        <a:ext cx="10526298" cy="464540"/>
      </dsp:txXfrm>
    </dsp:sp>
    <dsp:sp modelId="{1CAC0ABC-E03C-4033-B8F4-B99579B69462}">
      <dsp:nvSpPr>
        <dsp:cNvPr id="0" name=""/>
        <dsp:cNvSpPr/>
      </dsp:nvSpPr>
      <dsp:spPr>
        <a:xfrm>
          <a:off x="0" y="634908"/>
          <a:ext cx="10576558" cy="796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5806"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de-DE" sz="1700" kern="1200"/>
            <a:t>Docker ermöglicht die Aufteilung von Anwendungen in kleinere, unabhängig bereitbare Dienste in Containern.</a:t>
          </a:r>
          <a:endParaRPr lang="en-US" sz="1700" kern="1200"/>
        </a:p>
        <a:p>
          <a:pPr marL="171450" lvl="1" indent="-171450" algn="l" defTabSz="755650">
            <a:lnSpc>
              <a:spcPct val="90000"/>
            </a:lnSpc>
            <a:spcBef>
              <a:spcPct val="0"/>
            </a:spcBef>
            <a:spcAft>
              <a:spcPct val="20000"/>
            </a:spcAft>
            <a:buChar char="•"/>
          </a:pPr>
          <a:r>
            <a:rPr lang="de-DE" sz="1700" kern="1200"/>
            <a:t>Flexibilität und Portabilität für effiziente Entwicklung, Verteilung und Skalierung von Microservices.</a:t>
          </a:r>
          <a:endParaRPr lang="en-US" sz="1700" kern="1200"/>
        </a:p>
      </dsp:txBody>
      <dsp:txXfrm>
        <a:off x="0" y="634908"/>
        <a:ext cx="10576558" cy="796950"/>
      </dsp:txXfrm>
    </dsp:sp>
    <dsp:sp modelId="{C5E52F34-7368-4E96-BE6C-B659A67A40AE}">
      <dsp:nvSpPr>
        <dsp:cNvPr id="0" name=""/>
        <dsp:cNvSpPr/>
      </dsp:nvSpPr>
      <dsp:spPr>
        <a:xfrm>
          <a:off x="0" y="1431859"/>
          <a:ext cx="10576558" cy="514800"/>
        </a:xfrm>
        <a:prstGeom prst="roundRect">
          <a:avLst/>
        </a:prstGeom>
        <a:solidFill>
          <a:schemeClr val="accent2">
            <a:hueOff val="1899957"/>
            <a:satOff val="2167"/>
            <a:lumOff val="3431"/>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a:t>DevOps-Tools und -Praktiken :</a:t>
          </a:r>
          <a:endParaRPr lang="en-US" sz="2200" kern="1200"/>
        </a:p>
      </dsp:txBody>
      <dsp:txXfrm>
        <a:off x="25130" y="1456989"/>
        <a:ext cx="10526298" cy="464540"/>
      </dsp:txXfrm>
    </dsp:sp>
    <dsp:sp modelId="{CF4FB87C-3056-4260-8A02-555FD81FE993}">
      <dsp:nvSpPr>
        <dsp:cNvPr id="0" name=""/>
        <dsp:cNvSpPr/>
      </dsp:nvSpPr>
      <dsp:spPr>
        <a:xfrm>
          <a:off x="0" y="1946659"/>
          <a:ext cx="10576558" cy="796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5806"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de-DE" sz="1700" kern="1200"/>
            <a:t>Nutzung von Containern für konsistente Entwicklungsumgebungen und automatisierte Bereitstellung..</a:t>
          </a:r>
          <a:endParaRPr lang="en-US" sz="1700" kern="1200"/>
        </a:p>
        <a:p>
          <a:pPr marL="171450" lvl="1" indent="-171450" algn="l" defTabSz="755650">
            <a:lnSpc>
              <a:spcPct val="90000"/>
            </a:lnSpc>
            <a:spcBef>
              <a:spcPct val="0"/>
            </a:spcBef>
            <a:spcAft>
              <a:spcPct val="20000"/>
            </a:spcAft>
            <a:buChar char="•"/>
          </a:pPr>
          <a:r>
            <a:rPr lang="de-DE" sz="1700" kern="1200"/>
            <a:t>Integration mit Tools wie Jenkins, Ansible und Terraform für CI/CD-Pipelines</a:t>
          </a:r>
          <a:endParaRPr lang="en-US" sz="1700" kern="1200"/>
        </a:p>
      </dsp:txBody>
      <dsp:txXfrm>
        <a:off x="0" y="1946659"/>
        <a:ext cx="10576558" cy="796950"/>
      </dsp:txXfrm>
    </dsp:sp>
    <dsp:sp modelId="{4837D017-5FB5-41BB-BA3C-467FE005DEF7}">
      <dsp:nvSpPr>
        <dsp:cNvPr id="0" name=""/>
        <dsp:cNvSpPr/>
      </dsp:nvSpPr>
      <dsp:spPr>
        <a:xfrm>
          <a:off x="0" y="2743609"/>
          <a:ext cx="10576558" cy="514800"/>
        </a:xfrm>
        <a:prstGeom prst="roundRect">
          <a:avLst/>
        </a:prstGeom>
        <a:solidFill>
          <a:schemeClr val="accent2">
            <a:hueOff val="3799914"/>
            <a:satOff val="4333"/>
            <a:lumOff val="6863"/>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a:t>Cloud-Plattformen und -Dienste :</a:t>
          </a:r>
          <a:endParaRPr lang="en-US" sz="2200" kern="1200"/>
        </a:p>
      </dsp:txBody>
      <dsp:txXfrm>
        <a:off x="25130" y="2768739"/>
        <a:ext cx="10526298" cy="464540"/>
      </dsp:txXfrm>
    </dsp:sp>
    <dsp:sp modelId="{5878BD20-6893-4EA8-91D0-59A66F597739}">
      <dsp:nvSpPr>
        <dsp:cNvPr id="0" name=""/>
        <dsp:cNvSpPr/>
      </dsp:nvSpPr>
      <dsp:spPr>
        <a:xfrm>
          <a:off x="0" y="3258409"/>
          <a:ext cx="10576558" cy="796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5806"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de-DE" sz="1700" kern="1200"/>
            <a:t>Nahtlose Integration mit führenden Cloud-Anbietern wie AWS, Azure und GCP.</a:t>
          </a:r>
          <a:endParaRPr lang="en-US" sz="1700" kern="1200"/>
        </a:p>
        <a:p>
          <a:pPr marL="171450" lvl="1" indent="-171450" algn="l" defTabSz="755650">
            <a:lnSpc>
              <a:spcPct val="90000"/>
            </a:lnSpc>
            <a:spcBef>
              <a:spcPct val="0"/>
            </a:spcBef>
            <a:spcAft>
              <a:spcPct val="20000"/>
            </a:spcAft>
            <a:buChar char="•"/>
          </a:pPr>
          <a:r>
            <a:rPr lang="de-DE" sz="1700" kern="1200"/>
            <a:t>Unterstützung für die Ausführung und Verwaltung von Containern in der Cloud, ermöglicht flexible Skalierung und Portabilität.</a:t>
          </a:r>
          <a:endParaRPr lang="en-US" sz="1700" kern="1200"/>
        </a:p>
      </dsp:txBody>
      <dsp:txXfrm>
        <a:off x="0" y="3258409"/>
        <a:ext cx="10576558" cy="79695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56393-AC84-4221-B1AC-965151812BF3}" type="datetimeFigureOut">
              <a:rPr lang="de-DE" smtClean="0"/>
              <a:t>29.05.2024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83176A-8298-4DA9-B6CE-900A9D17DE10}" type="slidenum">
              <a:rPr lang="de-DE" smtClean="0"/>
              <a:t>‹Nr.›</a:t>
            </a:fld>
            <a:endParaRPr lang="de-DE"/>
          </a:p>
        </p:txBody>
      </p:sp>
    </p:spTree>
    <p:extLst>
      <p:ext uri="{BB962C8B-B14F-4D97-AF65-F5344CB8AC3E}">
        <p14:creationId xmlns:p14="http://schemas.microsoft.com/office/powerpoint/2010/main" val="2071308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A483176A-8298-4DA9-B6CE-900A9D17DE10}" type="slidenum">
              <a:rPr lang="de-DE" smtClean="0"/>
              <a:t>1</a:t>
            </a:fld>
            <a:endParaRPr lang="de-DE"/>
          </a:p>
        </p:txBody>
      </p:sp>
    </p:spTree>
    <p:extLst>
      <p:ext uri="{BB962C8B-B14F-4D97-AF65-F5344CB8AC3E}">
        <p14:creationId xmlns:p14="http://schemas.microsoft.com/office/powerpoint/2010/main" val="4127569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ECECEC"/>
                </a:solidFill>
                <a:effectLst/>
                <a:highlight>
                  <a:srgbClr val="212121"/>
                </a:highlight>
                <a:latin typeface="ui-sans-serif"/>
              </a:rPr>
              <a:t>Docker ist eine Open-Source-Plattform, die auf </a:t>
            </a:r>
            <a:r>
              <a:rPr lang="de-DE" b="0" i="0" dirty="0" err="1">
                <a:solidFill>
                  <a:srgbClr val="ECECEC"/>
                </a:solidFill>
                <a:effectLst/>
                <a:highlight>
                  <a:srgbClr val="212121"/>
                </a:highlight>
                <a:latin typeface="ui-sans-serif"/>
              </a:rPr>
              <a:t>Containerisierungstechnologie</a:t>
            </a:r>
            <a:r>
              <a:rPr lang="de-DE" b="0" i="0" dirty="0">
                <a:solidFill>
                  <a:srgbClr val="ECECEC"/>
                </a:solidFill>
                <a:effectLst/>
                <a:highlight>
                  <a:srgbClr val="212121"/>
                </a:highlight>
                <a:latin typeface="ui-sans-serif"/>
              </a:rPr>
              <a:t> basiert. Container sind leichtgewichtige, eigenständige und ausführbare Pakete, die alles enthalten, was eine Anwendung zum Ausführen benötigt – einschließlich Code, Laufzeit, Systemwerkzeuge, Bibliotheken und Einstellungen. Docker ermöglicht es Entwicklern, diese Container zu erstellen, zu verteilen und auszuführen, unabhängig von der zugrunde liegenden Infrastruktur.</a:t>
            </a:r>
            <a:endParaRPr lang="de-DE" dirty="0"/>
          </a:p>
        </p:txBody>
      </p:sp>
      <p:sp>
        <p:nvSpPr>
          <p:cNvPr id="4" name="Foliennummernplatzhalter 3"/>
          <p:cNvSpPr>
            <a:spLocks noGrp="1"/>
          </p:cNvSpPr>
          <p:nvPr>
            <p:ph type="sldNum" sz="quarter" idx="5"/>
          </p:nvPr>
        </p:nvSpPr>
        <p:spPr/>
        <p:txBody>
          <a:bodyPr/>
          <a:lstStyle/>
          <a:p>
            <a:fld id="{A483176A-8298-4DA9-B6CE-900A9D17DE10}" type="slidenum">
              <a:rPr lang="de-DE" smtClean="0"/>
              <a:t>2</a:t>
            </a:fld>
            <a:endParaRPr lang="de-DE"/>
          </a:p>
        </p:txBody>
      </p:sp>
    </p:spTree>
    <p:extLst>
      <p:ext uri="{BB962C8B-B14F-4D97-AF65-F5344CB8AC3E}">
        <p14:creationId xmlns:p14="http://schemas.microsoft.com/office/powerpoint/2010/main" val="2977241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ECECEC"/>
                </a:solidFill>
                <a:effectLst/>
                <a:highlight>
                  <a:srgbClr val="212121"/>
                </a:highlight>
                <a:latin typeface="ui-sans-serif"/>
              </a:rPr>
              <a:t>Traditionelle Entwicklungsumgebungen sind oft von Inkompatibilitäten und Abhängigkeiten geplagt, die die Bereitstellung von Anwendungen erschweren. Docker löst dieses Problem, indem es eine konsistente Umgebung über alle Schritte des Software-Lebenszyklus bietet – von der Entwicklung über das Testen bis hin zur Produktion. Durch die Verwendung von Containern wird die Anwendungsabgrenzung und Portabilität verbessert, während gleichzeitig Ressourcen effizienter genutzt werden.</a:t>
            </a:r>
          </a:p>
          <a:p>
            <a:pPr algn="l">
              <a:buFont typeface="Arial" panose="020B0604020202020204" pitchFamily="34" charset="0"/>
              <a:buChar char="•"/>
            </a:pPr>
            <a:r>
              <a:rPr lang="de-DE" b="1" i="0" dirty="0">
                <a:solidFill>
                  <a:srgbClr val="ECECEC"/>
                </a:solidFill>
                <a:effectLst/>
                <a:highlight>
                  <a:srgbClr val="212121"/>
                </a:highlight>
                <a:latin typeface="ui-sans-serif"/>
              </a:rPr>
              <a:t>Portabilität:</a:t>
            </a:r>
            <a:r>
              <a:rPr lang="de-DE" b="0" i="0" dirty="0">
                <a:solidFill>
                  <a:srgbClr val="ECECEC"/>
                </a:solidFill>
                <a:effectLst/>
                <a:highlight>
                  <a:srgbClr val="212121"/>
                </a:highlight>
                <a:latin typeface="ui-sans-serif"/>
              </a:rPr>
              <a:t> Docker-Container können nahtlos zwischen verschiedenen Umgebungen verschoben werden, einschließlich Entwicklungs-, Test- und Produktionsumgebungen.</a:t>
            </a:r>
          </a:p>
          <a:p>
            <a:pPr algn="l">
              <a:buFont typeface="Arial" panose="020B0604020202020204" pitchFamily="34" charset="0"/>
              <a:buChar char="•"/>
            </a:pPr>
            <a:r>
              <a:rPr lang="de-DE" b="1" i="0" dirty="0">
                <a:solidFill>
                  <a:srgbClr val="ECECEC"/>
                </a:solidFill>
                <a:effectLst/>
                <a:highlight>
                  <a:srgbClr val="212121"/>
                </a:highlight>
                <a:latin typeface="ui-sans-serif"/>
              </a:rPr>
              <a:t>Effizienz:</a:t>
            </a:r>
            <a:r>
              <a:rPr lang="de-DE" b="0" i="0" dirty="0">
                <a:solidFill>
                  <a:srgbClr val="ECECEC"/>
                </a:solidFill>
                <a:effectLst/>
                <a:highlight>
                  <a:srgbClr val="212121"/>
                </a:highlight>
                <a:latin typeface="ui-sans-serif"/>
              </a:rPr>
              <a:t> Da Container Ressourcen gemeinsam nutzen können, sind sie leichtgewichtiger als virtuelle Maschinen und starten innerhalb von Sekunden.</a:t>
            </a:r>
          </a:p>
          <a:p>
            <a:pPr algn="l">
              <a:buFont typeface="Arial" panose="020B0604020202020204" pitchFamily="34" charset="0"/>
              <a:buChar char="•"/>
            </a:pPr>
            <a:r>
              <a:rPr lang="de-DE" b="1" i="0" dirty="0">
                <a:solidFill>
                  <a:srgbClr val="ECECEC"/>
                </a:solidFill>
                <a:effectLst/>
                <a:highlight>
                  <a:srgbClr val="212121"/>
                </a:highlight>
                <a:latin typeface="ui-sans-serif"/>
              </a:rPr>
              <a:t>Konsistenz:</a:t>
            </a:r>
            <a:r>
              <a:rPr lang="de-DE" b="0" i="0" dirty="0">
                <a:solidFill>
                  <a:srgbClr val="ECECEC"/>
                </a:solidFill>
                <a:effectLst/>
                <a:highlight>
                  <a:srgbClr val="212121"/>
                </a:highlight>
                <a:latin typeface="ui-sans-serif"/>
              </a:rPr>
              <a:t> Docker bietet eine einheitliche Umgebung für die Entwicklung und Bereitstellung von Anwendungen, unabhängig von der zugrunde liegenden Infrastruktur.</a:t>
            </a:r>
          </a:p>
          <a:p>
            <a:pPr algn="l">
              <a:buFont typeface="Arial" panose="020B0604020202020204" pitchFamily="34" charset="0"/>
              <a:buChar char="•"/>
            </a:pPr>
            <a:r>
              <a:rPr lang="de-DE" b="1" i="0" dirty="0">
                <a:solidFill>
                  <a:srgbClr val="ECECEC"/>
                </a:solidFill>
                <a:effectLst/>
                <a:highlight>
                  <a:srgbClr val="212121"/>
                </a:highlight>
                <a:latin typeface="ui-sans-serif"/>
              </a:rPr>
              <a:t>Skalierbarkeit:</a:t>
            </a:r>
            <a:r>
              <a:rPr lang="de-DE" b="0" i="0" dirty="0">
                <a:solidFill>
                  <a:srgbClr val="ECECEC"/>
                </a:solidFill>
                <a:effectLst/>
                <a:highlight>
                  <a:srgbClr val="212121"/>
                </a:highlight>
                <a:latin typeface="ui-sans-serif"/>
              </a:rPr>
              <a:t> Docker ermöglicht die einfache Skalierung von Anwendungen, um auf veränderte Anforderungen zu reagieren, sei es durch manuelle Skalierung oder die Verwendung von Orchestrierungstools wie </a:t>
            </a:r>
            <a:r>
              <a:rPr lang="de-DE" b="0" i="0" dirty="0" err="1">
                <a:solidFill>
                  <a:srgbClr val="ECECEC"/>
                </a:solidFill>
                <a:effectLst/>
                <a:highlight>
                  <a:srgbClr val="212121"/>
                </a:highlight>
                <a:latin typeface="ui-sans-serif"/>
              </a:rPr>
              <a:t>Kubernetes</a:t>
            </a:r>
            <a:r>
              <a:rPr lang="de-DE" b="0" i="0" dirty="0">
                <a:solidFill>
                  <a:srgbClr val="ECECEC"/>
                </a:solidFill>
                <a:effectLst/>
                <a:highlight>
                  <a:srgbClr val="212121"/>
                </a:highlight>
                <a:latin typeface="ui-sans-serif"/>
              </a:rPr>
              <a:t>.</a:t>
            </a:r>
          </a:p>
          <a:p>
            <a:endParaRPr lang="de-DE" dirty="0"/>
          </a:p>
        </p:txBody>
      </p:sp>
      <p:sp>
        <p:nvSpPr>
          <p:cNvPr id="4" name="Foliennummernplatzhalter 3"/>
          <p:cNvSpPr>
            <a:spLocks noGrp="1"/>
          </p:cNvSpPr>
          <p:nvPr>
            <p:ph type="sldNum" sz="quarter" idx="5"/>
          </p:nvPr>
        </p:nvSpPr>
        <p:spPr/>
        <p:txBody>
          <a:bodyPr/>
          <a:lstStyle/>
          <a:p>
            <a:fld id="{A483176A-8298-4DA9-B6CE-900A9D17DE10}" type="slidenum">
              <a:rPr lang="de-DE" smtClean="0"/>
              <a:t>3</a:t>
            </a:fld>
            <a:endParaRPr lang="de-DE"/>
          </a:p>
        </p:txBody>
      </p:sp>
    </p:spTree>
    <p:extLst>
      <p:ext uri="{BB962C8B-B14F-4D97-AF65-F5344CB8AC3E}">
        <p14:creationId xmlns:p14="http://schemas.microsoft.com/office/powerpoint/2010/main" val="1169488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ECECEC"/>
                </a:solidFill>
                <a:effectLst/>
                <a:highlight>
                  <a:srgbClr val="212121"/>
                </a:highlight>
                <a:latin typeface="ui-sans-serif"/>
              </a:rPr>
              <a:t>Docker verwendet Linux-Kernel-Funktionen wie </a:t>
            </a:r>
            <a:r>
              <a:rPr lang="de-DE" b="0" i="0" dirty="0" err="1">
                <a:solidFill>
                  <a:srgbClr val="ECECEC"/>
                </a:solidFill>
                <a:effectLst/>
                <a:highlight>
                  <a:srgbClr val="212121"/>
                </a:highlight>
                <a:latin typeface="ui-sans-serif"/>
              </a:rPr>
              <a:t>cgroups</a:t>
            </a:r>
            <a:r>
              <a:rPr lang="de-DE" b="0" i="0" dirty="0">
                <a:solidFill>
                  <a:srgbClr val="ECECEC"/>
                </a:solidFill>
                <a:effectLst/>
                <a:highlight>
                  <a:srgbClr val="212121"/>
                </a:highlight>
                <a:latin typeface="ui-sans-serif"/>
              </a:rPr>
              <a:t> und </a:t>
            </a:r>
            <a:r>
              <a:rPr lang="de-DE" b="0" i="0" dirty="0" err="1">
                <a:solidFill>
                  <a:srgbClr val="ECECEC"/>
                </a:solidFill>
                <a:effectLst/>
                <a:highlight>
                  <a:srgbClr val="212121"/>
                </a:highlight>
                <a:latin typeface="ui-sans-serif"/>
              </a:rPr>
              <a:t>namespaces</a:t>
            </a:r>
            <a:r>
              <a:rPr lang="de-DE" b="0" i="0" dirty="0">
                <a:solidFill>
                  <a:srgbClr val="ECECEC"/>
                </a:solidFill>
                <a:effectLst/>
                <a:highlight>
                  <a:srgbClr val="212121"/>
                </a:highlight>
                <a:latin typeface="ui-sans-serif"/>
              </a:rPr>
              <a:t>, um die Ressourcen eines Systems für Prozesse zu isolieren. Ein Docker-Container führt Anwendungen in einer isolierten Umgebung aus, wobei das Betriebssystem des Hostcomputers gemeinsam genutzt wird. Docker ermöglicht auch die Verwendung von </a:t>
            </a:r>
            <a:r>
              <a:rPr lang="de-DE" b="0" i="0" dirty="0" err="1">
                <a:solidFill>
                  <a:srgbClr val="ECECEC"/>
                </a:solidFill>
                <a:effectLst/>
                <a:highlight>
                  <a:srgbClr val="212121"/>
                </a:highlight>
                <a:latin typeface="ui-sans-serif"/>
              </a:rPr>
              <a:t>Dockerfiles</a:t>
            </a:r>
            <a:r>
              <a:rPr lang="de-DE" b="0" i="0" dirty="0">
                <a:solidFill>
                  <a:srgbClr val="ECECEC"/>
                </a:solidFill>
                <a:effectLst/>
                <a:highlight>
                  <a:srgbClr val="212121"/>
                </a:highlight>
                <a:latin typeface="ui-sans-serif"/>
              </a:rPr>
              <a:t> und Docker-</a:t>
            </a:r>
            <a:r>
              <a:rPr lang="de-DE" b="0" i="0" dirty="0" err="1">
                <a:solidFill>
                  <a:srgbClr val="ECECEC"/>
                </a:solidFill>
                <a:effectLst/>
                <a:highlight>
                  <a:srgbClr val="212121"/>
                </a:highlight>
                <a:latin typeface="ui-sans-serif"/>
              </a:rPr>
              <a:t>Compose</a:t>
            </a:r>
            <a:r>
              <a:rPr lang="de-DE" b="0" i="0" dirty="0">
                <a:solidFill>
                  <a:srgbClr val="ECECEC"/>
                </a:solidFill>
                <a:effectLst/>
                <a:highlight>
                  <a:srgbClr val="212121"/>
                </a:highlight>
                <a:latin typeface="ui-sans-serif"/>
              </a:rPr>
              <a:t>, um die Erstellung und Konfiguration von Containern zu automatisieren und zu vereinfachen.</a:t>
            </a:r>
            <a:endParaRPr lang="de-DE" dirty="0"/>
          </a:p>
        </p:txBody>
      </p:sp>
      <p:sp>
        <p:nvSpPr>
          <p:cNvPr id="4" name="Foliennummernplatzhalter 3"/>
          <p:cNvSpPr>
            <a:spLocks noGrp="1"/>
          </p:cNvSpPr>
          <p:nvPr>
            <p:ph type="sldNum" sz="quarter" idx="5"/>
          </p:nvPr>
        </p:nvSpPr>
        <p:spPr/>
        <p:txBody>
          <a:bodyPr/>
          <a:lstStyle/>
          <a:p>
            <a:fld id="{A483176A-8298-4DA9-B6CE-900A9D17DE10}" type="slidenum">
              <a:rPr lang="de-DE" smtClean="0"/>
              <a:t>4</a:t>
            </a:fld>
            <a:endParaRPr lang="de-DE"/>
          </a:p>
        </p:txBody>
      </p:sp>
    </p:spTree>
    <p:extLst>
      <p:ext uri="{BB962C8B-B14F-4D97-AF65-F5344CB8AC3E}">
        <p14:creationId xmlns:p14="http://schemas.microsoft.com/office/powerpoint/2010/main" val="1197475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Docker-Ökosystem ist reichhaltig und bietet eine Vielzahl von Tools und Diensten, die die Entwicklung, Bereitstellung und Verwaltung von Containern erleichtern. Ein zentrales Element im Docker-Ökosystem ist Docker Hub, eine cloudbasierte Registry, die es Entwicklern ermöglicht, Docker-Images zu speichern, zu teilen und zu entdecken. Docker Hub enthält eine Vielzahl von öffentlichen und privaten </a:t>
            </a:r>
            <a:r>
              <a:rPr lang="de-DE" dirty="0" err="1"/>
              <a:t>Repositories</a:t>
            </a:r>
            <a:r>
              <a:rPr lang="de-DE" dirty="0"/>
              <a:t>, die von der Community bereitgestellt werden, sowie offizielle Images von führenden Softwareanbietern.</a:t>
            </a:r>
          </a:p>
          <a:p>
            <a:r>
              <a:rPr lang="de-DE" dirty="0"/>
              <a:t>Neben Docker Hub bietet das Ökosystem weitere Tools für die Container-Orchestrierung und das Management, wie z.B. Docker Swarm und </a:t>
            </a:r>
            <a:r>
              <a:rPr lang="de-DE" dirty="0" err="1"/>
              <a:t>Kubernetes</a:t>
            </a:r>
            <a:r>
              <a:rPr lang="de-DE" dirty="0"/>
              <a:t>. Docker Swarm ist eine native Docker-Orchestrierungslösung, die die Bereitstellung und Verwaltung von Containern auf einem Cluster von Docker-Hosts ermöglicht. </a:t>
            </a:r>
            <a:r>
              <a:rPr lang="de-DE" dirty="0" err="1"/>
              <a:t>Kubernetes</a:t>
            </a:r>
            <a:r>
              <a:rPr lang="de-DE" dirty="0"/>
              <a:t> hingegen ist eine leistungsstarke Open-Source-Plattform für die Container-Orchestrierung, die von Google entwickelt wurde und nun von der Cloud Native Computing </a:t>
            </a:r>
            <a:r>
              <a:rPr lang="de-DE" dirty="0" err="1"/>
              <a:t>Foundation</a:t>
            </a:r>
            <a:r>
              <a:rPr lang="de-DE" dirty="0"/>
              <a:t> (CNCF) unterstützt wird. </a:t>
            </a:r>
            <a:r>
              <a:rPr lang="de-DE" dirty="0" err="1"/>
              <a:t>Kubernetes</a:t>
            </a:r>
            <a:r>
              <a:rPr lang="de-DE" dirty="0"/>
              <a:t> ermöglicht automatisierte Bereitstellung, Skalierung und Verwaltung von Containern in dynamischen Umgebungen.</a:t>
            </a:r>
          </a:p>
          <a:p>
            <a:r>
              <a:rPr lang="de-DE" dirty="0"/>
              <a:t>Zusätzlich zu Orchestrierungstools bietet das Docker-Ökosystem auch Tools für die Bereitstellung von Multi-Container-Anwendungen, wie z.B. Docker </a:t>
            </a:r>
            <a:r>
              <a:rPr lang="de-DE" dirty="0" err="1"/>
              <a:t>Compose</a:t>
            </a:r>
            <a:r>
              <a:rPr lang="de-DE" dirty="0"/>
              <a:t>. Docker </a:t>
            </a:r>
            <a:r>
              <a:rPr lang="de-DE" dirty="0" err="1"/>
              <a:t>Compose</a:t>
            </a:r>
            <a:r>
              <a:rPr lang="de-DE" dirty="0"/>
              <a:t> ermöglicht die Definition und Verwaltung von mehreren Containern als Dienst und erleichtert die Entwicklung und Bereitstellung von Anwendungen mit komplexen Abhängigkeiten.</a:t>
            </a:r>
          </a:p>
          <a:p>
            <a:r>
              <a:rPr lang="de-DE" dirty="0"/>
              <a:t>Insgesamt bietet das Docker-Ökosystem eine umfassende Plattform für die Containerisierung von Anwendungen und erleichtert Entwicklern und Betreibern die Arbeit mit Containern in verschiedenen Umgebungen.</a:t>
            </a:r>
          </a:p>
          <a:p>
            <a:endParaRPr lang="de-DE" dirty="0"/>
          </a:p>
        </p:txBody>
      </p:sp>
      <p:sp>
        <p:nvSpPr>
          <p:cNvPr id="4" name="Foliennummernplatzhalter 3"/>
          <p:cNvSpPr>
            <a:spLocks noGrp="1"/>
          </p:cNvSpPr>
          <p:nvPr>
            <p:ph type="sldNum" sz="quarter" idx="5"/>
          </p:nvPr>
        </p:nvSpPr>
        <p:spPr/>
        <p:txBody>
          <a:bodyPr/>
          <a:lstStyle/>
          <a:p>
            <a:fld id="{A483176A-8298-4DA9-B6CE-900A9D17DE10}" type="slidenum">
              <a:rPr lang="de-DE" smtClean="0"/>
              <a:t>5</a:t>
            </a:fld>
            <a:endParaRPr lang="de-DE"/>
          </a:p>
        </p:txBody>
      </p:sp>
    </p:spTree>
    <p:extLst>
      <p:ext uri="{BB962C8B-B14F-4D97-AF65-F5344CB8AC3E}">
        <p14:creationId xmlns:p14="http://schemas.microsoft.com/office/powerpoint/2010/main" val="787254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Docker hat sich als integraler Bestandteil moderner Softwareentwicklung und Infrastrukturmanagement etabliert und integriert sich nahtlos mit einer Vielzahl von Technologien und Frameworks. Ein wichtiger Bereich der Integration ist die Unterstützung von Microservices-Architekturen. Microservices ermöglichen es Entwicklern, Anwendungen in kleinere, unabhängig bereitbare Dienste aufzuteilen, die jeweils in Containern ausgeführt werden können. Docker bietet die Flexibilität und Portabilität, um Microservices effizient zu erstellen, zu verteilen und zu skalieren.</a:t>
            </a:r>
          </a:p>
          <a:p>
            <a:r>
              <a:rPr lang="de-DE" dirty="0"/>
              <a:t>Des Weiteren integriert sich Docker nahtlos mit </a:t>
            </a:r>
            <a:r>
              <a:rPr lang="de-DE" dirty="0" err="1"/>
              <a:t>DevOps</a:t>
            </a:r>
            <a:r>
              <a:rPr lang="de-DE" dirty="0"/>
              <a:t>-Tools und -Praktiken. Durch die Verwendung von Containern können Entwickler und Betreiber konsistente Entwicklungsumgebungen schaffen und den Bereitstellungsprozess automatisieren. Tools wie Jenkins, </a:t>
            </a:r>
            <a:r>
              <a:rPr lang="de-DE" dirty="0" err="1"/>
              <a:t>Ansible</a:t>
            </a:r>
            <a:r>
              <a:rPr lang="de-DE" dirty="0"/>
              <a:t> und Terraform können in Kombination mit Docker verwendet werden, um </a:t>
            </a:r>
            <a:r>
              <a:rPr lang="de-DE" dirty="0" err="1"/>
              <a:t>Continuous</a:t>
            </a:r>
            <a:r>
              <a:rPr lang="de-DE" dirty="0"/>
              <a:t> Integration/</a:t>
            </a:r>
            <a:r>
              <a:rPr lang="de-DE" dirty="0" err="1"/>
              <a:t>Continuous</a:t>
            </a:r>
            <a:r>
              <a:rPr lang="de-DE" dirty="0"/>
              <a:t> </a:t>
            </a:r>
            <a:r>
              <a:rPr lang="de-DE" dirty="0" err="1"/>
              <a:t>Deployment</a:t>
            </a:r>
            <a:r>
              <a:rPr lang="de-DE" dirty="0"/>
              <a:t> (CI/CD) Pipelines zu erstellen und die Softwarebereitstellung zu beschleunigen.</a:t>
            </a:r>
          </a:p>
          <a:p>
            <a:r>
              <a:rPr lang="de-DE" dirty="0"/>
              <a:t>Darüber hinaus lässt sich Docker gut in Cloud-Plattformen und -Dienste integrieren. Viele Cloud-Anbieter wie Amazon Web Services (AWS), Microsoft Azure und Google Cloud </a:t>
            </a:r>
            <a:r>
              <a:rPr lang="de-DE" dirty="0" err="1"/>
              <a:t>Platform</a:t>
            </a:r>
            <a:r>
              <a:rPr lang="de-DE" dirty="0"/>
              <a:t> (GCP) bieten native Unterstützung für Docker-Container, sowohl für die Ausführung von Containern als auch für die Verwaltung von Containerclustern. Dies ermöglicht es Entwicklern, Anwendungen nahtlos zwischen lokalen Umgebungen und der Cloud zu verschieben und von den Vorteilen der Skalierbarkeit und Flexibilität der Cloud zu profitieren.</a:t>
            </a:r>
          </a:p>
          <a:p>
            <a:r>
              <a:rPr lang="de-DE" dirty="0"/>
              <a:t>Insgesamt bietet die Integration von Docker mit anderen Technologien und Frameworks eine robuste Grundlage für die Entwicklung und Bereitstellung moderner Anwendungen in vielfältigen Umgebungen.</a:t>
            </a:r>
          </a:p>
          <a:p>
            <a:endParaRPr lang="de-DE" dirty="0"/>
          </a:p>
        </p:txBody>
      </p:sp>
      <p:sp>
        <p:nvSpPr>
          <p:cNvPr id="4" name="Foliennummernplatzhalter 3"/>
          <p:cNvSpPr>
            <a:spLocks noGrp="1"/>
          </p:cNvSpPr>
          <p:nvPr>
            <p:ph type="sldNum" sz="quarter" idx="5"/>
          </p:nvPr>
        </p:nvSpPr>
        <p:spPr/>
        <p:txBody>
          <a:bodyPr/>
          <a:lstStyle/>
          <a:p>
            <a:fld id="{A483176A-8298-4DA9-B6CE-900A9D17DE10}" type="slidenum">
              <a:rPr lang="de-DE" smtClean="0"/>
              <a:t>6</a:t>
            </a:fld>
            <a:endParaRPr lang="de-DE"/>
          </a:p>
        </p:txBody>
      </p:sp>
    </p:spTree>
    <p:extLst>
      <p:ext uri="{BB962C8B-B14F-4D97-AF65-F5344CB8AC3E}">
        <p14:creationId xmlns:p14="http://schemas.microsoft.com/office/powerpoint/2010/main" val="1654045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ECECEC"/>
                </a:solidFill>
                <a:effectLst/>
                <a:highlight>
                  <a:srgbClr val="212121"/>
                </a:highlight>
                <a:latin typeface="ui-sans-serif"/>
              </a:rPr>
              <a:t>Ein </a:t>
            </a:r>
            <a:r>
              <a:rPr lang="de-DE" b="0" i="0" dirty="0" err="1">
                <a:solidFill>
                  <a:srgbClr val="ECECEC"/>
                </a:solidFill>
                <a:effectLst/>
                <a:highlight>
                  <a:srgbClr val="212121"/>
                </a:highlight>
                <a:latin typeface="ui-sans-serif"/>
              </a:rPr>
              <a:t>Dockerfile</a:t>
            </a:r>
            <a:r>
              <a:rPr lang="de-DE" b="0" i="0" dirty="0">
                <a:solidFill>
                  <a:srgbClr val="ECECEC"/>
                </a:solidFill>
                <a:effectLst/>
                <a:highlight>
                  <a:srgbClr val="212121"/>
                </a:highlight>
                <a:latin typeface="ui-sans-serif"/>
              </a:rPr>
              <a:t> ist eine Textdatei, die Anweisungen zum Erstellen eines Docker-Images enthält. Hier ist ein einfaches Beispiel eines </a:t>
            </a:r>
            <a:r>
              <a:rPr lang="de-DE" b="0" i="0" dirty="0" err="1">
                <a:solidFill>
                  <a:srgbClr val="ECECEC"/>
                </a:solidFill>
                <a:effectLst/>
                <a:highlight>
                  <a:srgbClr val="212121"/>
                </a:highlight>
                <a:latin typeface="ui-sans-serif"/>
              </a:rPr>
              <a:t>Dockerfiles</a:t>
            </a:r>
            <a:r>
              <a:rPr lang="de-DE" b="0" i="0" dirty="0">
                <a:solidFill>
                  <a:srgbClr val="ECECEC"/>
                </a:solidFill>
                <a:effectLst/>
                <a:highlight>
                  <a:srgbClr val="212121"/>
                </a:highlight>
                <a:latin typeface="ui-sans-serif"/>
              </a:rPr>
              <a:t> für eine Java-Anwendung:</a:t>
            </a:r>
            <a:endParaRPr lang="de-DE" dirty="0"/>
          </a:p>
        </p:txBody>
      </p:sp>
      <p:sp>
        <p:nvSpPr>
          <p:cNvPr id="4" name="Foliennummernplatzhalter 3"/>
          <p:cNvSpPr>
            <a:spLocks noGrp="1"/>
          </p:cNvSpPr>
          <p:nvPr>
            <p:ph type="sldNum" sz="quarter" idx="5"/>
          </p:nvPr>
        </p:nvSpPr>
        <p:spPr/>
        <p:txBody>
          <a:bodyPr/>
          <a:lstStyle/>
          <a:p>
            <a:fld id="{A483176A-8298-4DA9-B6CE-900A9D17DE10}" type="slidenum">
              <a:rPr lang="de-DE" smtClean="0"/>
              <a:t>7</a:t>
            </a:fld>
            <a:endParaRPr lang="de-DE"/>
          </a:p>
        </p:txBody>
      </p:sp>
    </p:spTree>
    <p:extLst>
      <p:ext uri="{BB962C8B-B14F-4D97-AF65-F5344CB8AC3E}">
        <p14:creationId xmlns:p14="http://schemas.microsoft.com/office/powerpoint/2010/main" val="3395319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Mit dem </a:t>
            </a:r>
            <a:r>
              <a:rPr lang="de-DE" dirty="0" err="1"/>
              <a:t>Dockerfile</a:t>
            </a:r>
            <a:r>
              <a:rPr lang="de-DE" dirty="0"/>
              <a:t> können wir ein Docker-Image erstellen, das unsere Anwendung und alle benötigten Abhängigkeiten enthält.  Dazu führen wir den folgenden Befehl im Verzeichnis des </a:t>
            </a:r>
            <a:r>
              <a:rPr lang="de-DE" dirty="0" err="1"/>
              <a:t>Dockerfiles</a:t>
            </a:r>
            <a:r>
              <a:rPr lang="de-DE" dirty="0"/>
              <a:t> aus:</a:t>
            </a:r>
          </a:p>
          <a:p>
            <a:r>
              <a:rPr lang="de-DE" dirty="0"/>
              <a:t>Sobald das Image erstellt ist, können wir einen Container daraus starten:</a:t>
            </a:r>
          </a:p>
          <a:p>
            <a:r>
              <a:rPr lang="de-DE" dirty="0"/>
              <a:t>Dieser Befehl startet einen Container im Hintergrund (-d) und leitet den Port 8080 des Hosts an den Port 8080 des Containers weiter (-p 8080:8080).</a:t>
            </a:r>
          </a:p>
          <a:p>
            <a:endParaRPr lang="de-DE" dirty="0"/>
          </a:p>
        </p:txBody>
      </p:sp>
      <p:sp>
        <p:nvSpPr>
          <p:cNvPr id="4" name="Foliennummernplatzhalter 3"/>
          <p:cNvSpPr>
            <a:spLocks noGrp="1"/>
          </p:cNvSpPr>
          <p:nvPr>
            <p:ph type="sldNum" sz="quarter" idx="5"/>
          </p:nvPr>
        </p:nvSpPr>
        <p:spPr/>
        <p:txBody>
          <a:bodyPr/>
          <a:lstStyle/>
          <a:p>
            <a:fld id="{A483176A-8298-4DA9-B6CE-900A9D17DE10}" type="slidenum">
              <a:rPr lang="de-DE" smtClean="0"/>
              <a:t>8</a:t>
            </a:fld>
            <a:endParaRPr lang="de-DE"/>
          </a:p>
        </p:txBody>
      </p:sp>
    </p:spTree>
    <p:extLst>
      <p:ext uri="{BB962C8B-B14F-4D97-AF65-F5344CB8AC3E}">
        <p14:creationId xmlns:p14="http://schemas.microsoft.com/office/powerpoint/2010/main" val="3485796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483176A-8298-4DA9-B6CE-900A9D17DE10}" type="slidenum">
              <a:rPr lang="de-DE" smtClean="0"/>
              <a:t>9</a:t>
            </a:fld>
            <a:endParaRPr lang="de-DE"/>
          </a:p>
        </p:txBody>
      </p:sp>
    </p:spTree>
    <p:extLst>
      <p:ext uri="{BB962C8B-B14F-4D97-AF65-F5344CB8AC3E}">
        <p14:creationId xmlns:p14="http://schemas.microsoft.com/office/powerpoint/2010/main" val="690552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de-DE"/>
              <a:t>Mastertitelformat bearbeiten</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8003B0D-FE4C-4DFF-A2C9-0AC2BD38D17C}" type="datetimeFigureOut">
              <a:rPr lang="de-DE" smtClean="0"/>
              <a:t>29.05.2024</a:t>
            </a:fld>
            <a:endParaRPr lang="de-DE"/>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de-DE"/>
          </a:p>
        </p:txBody>
      </p:sp>
      <p:sp>
        <p:nvSpPr>
          <p:cNvPr id="6" name="Slide Number Placeholder 5"/>
          <p:cNvSpPr>
            <a:spLocks noGrp="1"/>
          </p:cNvSpPr>
          <p:nvPr>
            <p:ph type="sldNum" sz="quarter" idx="12"/>
          </p:nvPr>
        </p:nvSpPr>
        <p:spPr>
          <a:xfrm>
            <a:off x="10469880" y="320040"/>
            <a:ext cx="914400" cy="320040"/>
          </a:xfrm>
        </p:spPr>
        <p:txBody>
          <a:bodyPr/>
          <a:lstStyle/>
          <a:p>
            <a:fld id="{F30BC692-A0CA-474C-B24D-99F6BC056002}" type="slidenum">
              <a:rPr lang="de-DE" smtClean="0"/>
              <a:t>‹Nr.›</a:t>
            </a:fld>
            <a:endParaRPr lang="de-DE"/>
          </a:p>
        </p:txBody>
      </p:sp>
    </p:spTree>
    <p:extLst>
      <p:ext uri="{BB962C8B-B14F-4D97-AF65-F5344CB8AC3E}">
        <p14:creationId xmlns:p14="http://schemas.microsoft.com/office/powerpoint/2010/main" val="306258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de-DE"/>
              <a:t>Mastertitelformat bearbeiten</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8003B0D-FE4C-4DFF-A2C9-0AC2BD38D17C}" type="datetimeFigureOut">
              <a:rPr lang="de-DE" smtClean="0"/>
              <a:t>29.05.2024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30BC692-A0CA-474C-B24D-99F6BC056002}" type="slidenum">
              <a:rPr lang="de-DE" smtClean="0"/>
              <a:t>‹Nr.›</a:t>
            </a:fld>
            <a:endParaRPr lang="de-DE"/>
          </a:p>
        </p:txBody>
      </p:sp>
    </p:spTree>
    <p:extLst>
      <p:ext uri="{BB962C8B-B14F-4D97-AF65-F5344CB8AC3E}">
        <p14:creationId xmlns:p14="http://schemas.microsoft.com/office/powerpoint/2010/main" val="3593529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de-DE"/>
              <a:t>Mastertitelformat bearbeiten</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a:xfrm>
            <a:off x="804672" y="320040"/>
            <a:ext cx="3657600" cy="320040"/>
          </a:xfrm>
        </p:spPr>
        <p:txBody>
          <a:bodyPr/>
          <a:lstStyle/>
          <a:p>
            <a:fld id="{F8003B0D-FE4C-4DFF-A2C9-0AC2BD38D17C}" type="datetimeFigureOut">
              <a:rPr lang="de-DE" smtClean="0"/>
              <a:t>29.05.2024</a:t>
            </a:fld>
            <a:endParaRPr lang="de-DE"/>
          </a:p>
        </p:txBody>
      </p:sp>
      <p:sp>
        <p:nvSpPr>
          <p:cNvPr id="5" name="Footer Placeholder 4"/>
          <p:cNvSpPr>
            <a:spLocks noGrp="1"/>
          </p:cNvSpPr>
          <p:nvPr>
            <p:ph type="ftr" sz="quarter" idx="11"/>
          </p:nvPr>
        </p:nvSpPr>
        <p:spPr>
          <a:xfrm>
            <a:off x="804672" y="6227064"/>
            <a:ext cx="10588752" cy="320040"/>
          </a:xfrm>
        </p:spPr>
        <p:txBody>
          <a:bodyPr/>
          <a:lstStyle/>
          <a:p>
            <a:endParaRPr lang="de-DE"/>
          </a:p>
        </p:txBody>
      </p:sp>
      <p:sp>
        <p:nvSpPr>
          <p:cNvPr id="6" name="Slide Number Placeholder 5"/>
          <p:cNvSpPr>
            <a:spLocks noGrp="1"/>
          </p:cNvSpPr>
          <p:nvPr>
            <p:ph type="sldNum" sz="quarter" idx="12"/>
          </p:nvPr>
        </p:nvSpPr>
        <p:spPr>
          <a:xfrm>
            <a:off x="10469880" y="320040"/>
            <a:ext cx="914400" cy="320040"/>
          </a:xfrm>
        </p:spPr>
        <p:txBody>
          <a:bodyPr/>
          <a:lstStyle/>
          <a:p>
            <a:fld id="{F30BC692-A0CA-474C-B24D-99F6BC056002}" type="slidenum">
              <a:rPr lang="de-DE" smtClean="0"/>
              <a:t>‹Nr.›</a:t>
            </a:fld>
            <a:endParaRPr lang="de-DE"/>
          </a:p>
        </p:txBody>
      </p:sp>
    </p:spTree>
    <p:extLst>
      <p:ext uri="{BB962C8B-B14F-4D97-AF65-F5344CB8AC3E}">
        <p14:creationId xmlns:p14="http://schemas.microsoft.com/office/powerpoint/2010/main" val="1916316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de-DE"/>
              <a:t>Mastertitelformat bearbeiten</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8003B0D-FE4C-4DFF-A2C9-0AC2BD38D17C}" type="datetimeFigureOut">
              <a:rPr lang="de-DE" smtClean="0"/>
              <a:t>29.05.2024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30BC692-A0CA-474C-B24D-99F6BC056002}" type="slidenum">
              <a:rPr lang="de-DE" smtClean="0"/>
              <a:t>‹Nr.›</a:t>
            </a:fld>
            <a:endParaRPr lang="de-DE"/>
          </a:p>
        </p:txBody>
      </p:sp>
    </p:spTree>
    <p:extLst>
      <p:ext uri="{BB962C8B-B14F-4D97-AF65-F5344CB8AC3E}">
        <p14:creationId xmlns:p14="http://schemas.microsoft.com/office/powerpoint/2010/main" val="90322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de-DE"/>
              <a:t>Mastertitelformat bearbeiten</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a:xfrm>
            <a:off x="804672" y="320040"/>
            <a:ext cx="3657600" cy="320040"/>
          </a:xfrm>
        </p:spPr>
        <p:txBody>
          <a:bodyPr/>
          <a:lstStyle/>
          <a:p>
            <a:fld id="{F8003B0D-FE4C-4DFF-A2C9-0AC2BD38D17C}" type="datetimeFigureOut">
              <a:rPr lang="de-DE" smtClean="0"/>
              <a:t>29.05.2024</a:t>
            </a:fld>
            <a:endParaRPr lang="de-DE"/>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de-DE"/>
          </a:p>
        </p:txBody>
      </p:sp>
      <p:sp>
        <p:nvSpPr>
          <p:cNvPr id="6" name="Slide Number Placeholder 5"/>
          <p:cNvSpPr>
            <a:spLocks noGrp="1"/>
          </p:cNvSpPr>
          <p:nvPr>
            <p:ph type="sldNum" sz="quarter" idx="12"/>
          </p:nvPr>
        </p:nvSpPr>
        <p:spPr>
          <a:xfrm>
            <a:off x="10469880" y="320040"/>
            <a:ext cx="914400" cy="320040"/>
          </a:xfrm>
        </p:spPr>
        <p:txBody>
          <a:bodyPr/>
          <a:lstStyle/>
          <a:p>
            <a:fld id="{F30BC692-A0CA-474C-B24D-99F6BC056002}" type="slidenum">
              <a:rPr lang="de-DE" smtClean="0"/>
              <a:t>‹Nr.›</a:t>
            </a:fld>
            <a:endParaRPr lang="de-DE"/>
          </a:p>
        </p:txBody>
      </p:sp>
    </p:spTree>
    <p:extLst>
      <p:ext uri="{BB962C8B-B14F-4D97-AF65-F5344CB8AC3E}">
        <p14:creationId xmlns:p14="http://schemas.microsoft.com/office/powerpoint/2010/main" val="1583434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de-DE"/>
              <a:t>Mastertitelformat bearbeiten</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a:xfrm>
            <a:off x="804672" y="320040"/>
            <a:ext cx="3657600" cy="320040"/>
          </a:xfrm>
        </p:spPr>
        <p:txBody>
          <a:bodyPr/>
          <a:lstStyle/>
          <a:p>
            <a:fld id="{F8003B0D-FE4C-4DFF-A2C9-0AC2BD38D17C}" type="datetimeFigureOut">
              <a:rPr lang="de-DE" smtClean="0"/>
              <a:t>29.05.2024</a:t>
            </a:fld>
            <a:endParaRPr lang="de-DE"/>
          </a:p>
        </p:txBody>
      </p:sp>
      <p:sp>
        <p:nvSpPr>
          <p:cNvPr id="6" name="Footer Placeholder 5"/>
          <p:cNvSpPr>
            <a:spLocks noGrp="1"/>
          </p:cNvSpPr>
          <p:nvPr>
            <p:ph type="ftr" sz="quarter" idx="11"/>
          </p:nvPr>
        </p:nvSpPr>
        <p:spPr>
          <a:xfrm>
            <a:off x="804672" y="6227064"/>
            <a:ext cx="10588752" cy="320040"/>
          </a:xfrm>
        </p:spPr>
        <p:txBody>
          <a:bodyPr/>
          <a:lstStyle/>
          <a:p>
            <a:endParaRPr lang="de-DE"/>
          </a:p>
        </p:txBody>
      </p:sp>
      <p:sp>
        <p:nvSpPr>
          <p:cNvPr id="7" name="Slide Number Placeholder 6"/>
          <p:cNvSpPr>
            <a:spLocks noGrp="1"/>
          </p:cNvSpPr>
          <p:nvPr>
            <p:ph type="sldNum" sz="quarter" idx="12"/>
          </p:nvPr>
        </p:nvSpPr>
        <p:spPr>
          <a:xfrm>
            <a:off x="10469880" y="320040"/>
            <a:ext cx="914400" cy="320040"/>
          </a:xfrm>
        </p:spPr>
        <p:txBody>
          <a:bodyPr/>
          <a:lstStyle/>
          <a:p>
            <a:fld id="{F30BC692-A0CA-474C-B24D-99F6BC056002}" type="slidenum">
              <a:rPr lang="de-DE" smtClean="0"/>
              <a:t>‹Nr.›</a:t>
            </a:fld>
            <a:endParaRPr lang="de-DE"/>
          </a:p>
        </p:txBody>
      </p:sp>
    </p:spTree>
    <p:extLst>
      <p:ext uri="{BB962C8B-B14F-4D97-AF65-F5344CB8AC3E}">
        <p14:creationId xmlns:p14="http://schemas.microsoft.com/office/powerpoint/2010/main" val="3733370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de-DE"/>
              <a:t>Mastertitelformat bearbeiten</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5125305" y="1488985"/>
            <a:ext cx="6264350" cy="169685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118447" y="4351687"/>
            <a:ext cx="6265588" cy="17040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a:xfrm>
            <a:off x="804672" y="320040"/>
            <a:ext cx="3657600" cy="320040"/>
          </a:xfrm>
        </p:spPr>
        <p:txBody>
          <a:bodyPr/>
          <a:lstStyle/>
          <a:p>
            <a:fld id="{F8003B0D-FE4C-4DFF-A2C9-0AC2BD38D17C}" type="datetimeFigureOut">
              <a:rPr lang="de-DE" smtClean="0"/>
              <a:t>29.05.2024</a:t>
            </a:fld>
            <a:endParaRPr lang="de-DE"/>
          </a:p>
        </p:txBody>
      </p:sp>
      <p:sp>
        <p:nvSpPr>
          <p:cNvPr id="8" name="Footer Placeholder 7"/>
          <p:cNvSpPr>
            <a:spLocks noGrp="1"/>
          </p:cNvSpPr>
          <p:nvPr>
            <p:ph type="ftr" sz="quarter" idx="11"/>
          </p:nvPr>
        </p:nvSpPr>
        <p:spPr>
          <a:xfrm>
            <a:off x="804672" y="6227064"/>
            <a:ext cx="10588752" cy="320040"/>
          </a:xfrm>
        </p:spPr>
        <p:txBody>
          <a:bodyPr/>
          <a:lstStyle/>
          <a:p>
            <a:endParaRPr lang="de-DE"/>
          </a:p>
        </p:txBody>
      </p:sp>
      <p:sp>
        <p:nvSpPr>
          <p:cNvPr id="9" name="Slide Number Placeholder 8"/>
          <p:cNvSpPr>
            <a:spLocks noGrp="1"/>
          </p:cNvSpPr>
          <p:nvPr>
            <p:ph type="sldNum" sz="quarter" idx="12"/>
          </p:nvPr>
        </p:nvSpPr>
        <p:spPr>
          <a:xfrm>
            <a:off x="10469880" y="320040"/>
            <a:ext cx="914400" cy="320040"/>
          </a:xfrm>
        </p:spPr>
        <p:txBody>
          <a:bodyPr/>
          <a:lstStyle/>
          <a:p>
            <a:fld id="{F30BC692-A0CA-474C-B24D-99F6BC056002}" type="slidenum">
              <a:rPr lang="de-DE" smtClean="0"/>
              <a:t>‹Nr.›</a:t>
            </a:fld>
            <a:endParaRPr lang="de-DE"/>
          </a:p>
        </p:txBody>
      </p:sp>
    </p:spTree>
    <p:extLst>
      <p:ext uri="{BB962C8B-B14F-4D97-AF65-F5344CB8AC3E}">
        <p14:creationId xmlns:p14="http://schemas.microsoft.com/office/powerpoint/2010/main" val="3147404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de-DE"/>
              <a:t>Mastertitelformat bearbeiten</a:t>
            </a:r>
            <a:endParaRPr lang="en-US" dirty="0"/>
          </a:p>
        </p:txBody>
      </p:sp>
      <p:sp>
        <p:nvSpPr>
          <p:cNvPr id="3" name="Date Placeholder 2"/>
          <p:cNvSpPr>
            <a:spLocks noGrp="1"/>
          </p:cNvSpPr>
          <p:nvPr>
            <p:ph type="dt" sz="half" idx="10"/>
          </p:nvPr>
        </p:nvSpPr>
        <p:spPr/>
        <p:txBody>
          <a:bodyPr/>
          <a:lstStyle/>
          <a:p>
            <a:fld id="{F8003B0D-FE4C-4DFF-A2C9-0AC2BD38D17C}" type="datetimeFigureOut">
              <a:rPr lang="de-DE" smtClean="0"/>
              <a:t>29.05.2024</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F30BC692-A0CA-474C-B24D-99F6BC056002}" type="slidenum">
              <a:rPr lang="de-DE" smtClean="0"/>
              <a:t>‹Nr.›</a:t>
            </a:fld>
            <a:endParaRPr lang="de-DE"/>
          </a:p>
        </p:txBody>
      </p:sp>
    </p:spTree>
    <p:extLst>
      <p:ext uri="{BB962C8B-B14F-4D97-AF65-F5344CB8AC3E}">
        <p14:creationId xmlns:p14="http://schemas.microsoft.com/office/powerpoint/2010/main" val="1142131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F8003B0D-FE4C-4DFF-A2C9-0AC2BD38D17C}" type="datetimeFigureOut">
              <a:rPr lang="de-DE" smtClean="0"/>
              <a:t>29.05.2024</a:t>
            </a:fld>
            <a:endParaRPr lang="de-DE"/>
          </a:p>
        </p:txBody>
      </p:sp>
      <p:sp>
        <p:nvSpPr>
          <p:cNvPr id="3" name="Footer Placeholder 2"/>
          <p:cNvSpPr>
            <a:spLocks noGrp="1"/>
          </p:cNvSpPr>
          <p:nvPr>
            <p:ph type="ftr" sz="quarter" idx="11"/>
          </p:nvPr>
        </p:nvSpPr>
        <p:spPr>
          <a:xfrm>
            <a:off x="804672" y="6227064"/>
            <a:ext cx="10588752" cy="320040"/>
          </a:xfrm>
        </p:spPr>
        <p:txBody>
          <a:bodyPr/>
          <a:lstStyle/>
          <a:p>
            <a:endParaRPr lang="de-DE"/>
          </a:p>
        </p:txBody>
      </p:sp>
      <p:sp>
        <p:nvSpPr>
          <p:cNvPr id="4" name="Slide Number Placeholder 3"/>
          <p:cNvSpPr>
            <a:spLocks noGrp="1"/>
          </p:cNvSpPr>
          <p:nvPr>
            <p:ph type="sldNum" sz="quarter" idx="12"/>
          </p:nvPr>
        </p:nvSpPr>
        <p:spPr>
          <a:xfrm>
            <a:off x="10469880" y="320040"/>
            <a:ext cx="914400" cy="320040"/>
          </a:xfrm>
        </p:spPr>
        <p:txBody>
          <a:bodyPr/>
          <a:lstStyle/>
          <a:p>
            <a:fld id="{F30BC692-A0CA-474C-B24D-99F6BC056002}" type="slidenum">
              <a:rPr lang="de-DE" smtClean="0"/>
              <a:t>‹Nr.›</a:t>
            </a:fld>
            <a:endParaRPr lang="de-DE"/>
          </a:p>
        </p:txBody>
      </p:sp>
    </p:spTree>
    <p:extLst>
      <p:ext uri="{BB962C8B-B14F-4D97-AF65-F5344CB8AC3E}">
        <p14:creationId xmlns:p14="http://schemas.microsoft.com/office/powerpoint/2010/main" val="857767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de-DE"/>
              <a:t>Mastertitelformat bearbeiten</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8003B0D-FE4C-4DFF-A2C9-0AC2BD38D17C}" type="datetimeFigureOut">
              <a:rPr lang="de-DE" smtClean="0"/>
              <a:t>29.05.2024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30BC692-A0CA-474C-B24D-99F6BC056002}" type="slidenum">
              <a:rPr lang="de-DE" smtClean="0"/>
              <a:t>‹Nr.›</a:t>
            </a:fld>
            <a:endParaRPr lang="de-DE"/>
          </a:p>
        </p:txBody>
      </p:sp>
    </p:spTree>
    <p:extLst>
      <p:ext uri="{BB962C8B-B14F-4D97-AF65-F5344CB8AC3E}">
        <p14:creationId xmlns:p14="http://schemas.microsoft.com/office/powerpoint/2010/main" val="3497025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de-DE"/>
              <a:t>Mastertitelformat bearbeiten</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804672" y="320040"/>
            <a:ext cx="3657600" cy="320040"/>
          </a:xfrm>
        </p:spPr>
        <p:txBody>
          <a:bodyPr/>
          <a:lstStyle/>
          <a:p>
            <a:fld id="{F8003B0D-FE4C-4DFF-A2C9-0AC2BD38D17C}" type="datetimeFigureOut">
              <a:rPr lang="de-DE" smtClean="0"/>
              <a:t>29.05.2024</a:t>
            </a:fld>
            <a:endParaRPr lang="de-DE"/>
          </a:p>
        </p:txBody>
      </p:sp>
      <p:sp>
        <p:nvSpPr>
          <p:cNvPr id="6" name="Footer Placeholder 5"/>
          <p:cNvSpPr>
            <a:spLocks noGrp="1"/>
          </p:cNvSpPr>
          <p:nvPr>
            <p:ph type="ftr" sz="quarter" idx="11"/>
          </p:nvPr>
        </p:nvSpPr>
        <p:spPr>
          <a:xfrm>
            <a:off x="804672" y="6227064"/>
            <a:ext cx="5942203" cy="320040"/>
          </a:xfrm>
        </p:spPr>
        <p:txBody>
          <a:bodyPr/>
          <a:lstStyle/>
          <a:p>
            <a:endParaRPr lang="de-DE"/>
          </a:p>
        </p:txBody>
      </p:sp>
      <p:sp>
        <p:nvSpPr>
          <p:cNvPr id="7" name="Slide Number Placeholder 6"/>
          <p:cNvSpPr>
            <a:spLocks noGrp="1"/>
          </p:cNvSpPr>
          <p:nvPr>
            <p:ph type="sldNum" sz="quarter" idx="12"/>
          </p:nvPr>
        </p:nvSpPr>
        <p:spPr>
          <a:xfrm>
            <a:off x="5828377" y="320040"/>
            <a:ext cx="914400" cy="320040"/>
          </a:xfrm>
        </p:spPr>
        <p:txBody>
          <a:bodyPr/>
          <a:lstStyle/>
          <a:p>
            <a:fld id="{F30BC692-A0CA-474C-B24D-99F6BC056002}" type="slidenum">
              <a:rPr lang="de-DE" smtClean="0"/>
              <a:t>‹Nr.›</a:t>
            </a:fld>
            <a:endParaRPr lang="de-DE"/>
          </a:p>
        </p:txBody>
      </p:sp>
    </p:spTree>
    <p:extLst>
      <p:ext uri="{BB962C8B-B14F-4D97-AF65-F5344CB8AC3E}">
        <p14:creationId xmlns:p14="http://schemas.microsoft.com/office/powerpoint/2010/main" val="3862292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F8003B0D-FE4C-4DFF-A2C9-0AC2BD38D17C}" type="datetimeFigureOut">
              <a:rPr lang="de-DE" smtClean="0"/>
              <a:t>29.05.2024</a:t>
            </a:fld>
            <a:endParaRPr lang="de-DE"/>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F30BC692-A0CA-474C-B24D-99F6BC056002}" type="slidenum">
              <a:rPr lang="de-DE" smtClean="0"/>
              <a:t>‹Nr.›</a:t>
            </a:fld>
            <a:endParaRPr lang="de-DE"/>
          </a:p>
        </p:txBody>
      </p:sp>
    </p:spTree>
    <p:extLst>
      <p:ext uri="{BB962C8B-B14F-4D97-AF65-F5344CB8AC3E}">
        <p14:creationId xmlns:p14="http://schemas.microsoft.com/office/powerpoint/2010/main" val="319977357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7">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9">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7"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38"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39"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0"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1"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2"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3"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4"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5"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6"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7"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8"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9"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50"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51"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52"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53"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54"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55"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grpSp>
      <p:sp>
        <p:nvSpPr>
          <p:cNvPr id="2" name="Titel 1">
            <a:extLst>
              <a:ext uri="{FF2B5EF4-FFF2-40B4-BE49-F238E27FC236}">
                <a16:creationId xmlns:a16="http://schemas.microsoft.com/office/drawing/2014/main" id="{0B2B9206-4158-3BFB-1FB2-6C5DA8BAAB4E}"/>
              </a:ext>
            </a:extLst>
          </p:cNvPr>
          <p:cNvSpPr>
            <a:spLocks noGrp="1"/>
          </p:cNvSpPr>
          <p:nvPr>
            <p:ph type="ctrTitle"/>
          </p:nvPr>
        </p:nvSpPr>
        <p:spPr>
          <a:xfrm>
            <a:off x="2037374" y="1263404"/>
            <a:ext cx="8247189" cy="3115075"/>
          </a:xfrm>
        </p:spPr>
        <p:txBody>
          <a:bodyPr>
            <a:normAutofit/>
          </a:bodyPr>
          <a:lstStyle/>
          <a:p>
            <a:pPr algn="l"/>
            <a:r>
              <a:rPr lang="de-DE" sz="7200" b="1" i="0">
                <a:solidFill>
                  <a:schemeClr val="accent1"/>
                </a:solidFill>
                <a:effectLst/>
                <a:latin typeface="ui-sans-serif"/>
              </a:rPr>
              <a:t>Docker</a:t>
            </a:r>
            <a:endParaRPr lang="de-DE" sz="7200">
              <a:solidFill>
                <a:schemeClr val="accent1"/>
              </a:solidFill>
            </a:endParaRPr>
          </a:p>
        </p:txBody>
      </p:sp>
      <p:sp>
        <p:nvSpPr>
          <p:cNvPr id="3" name="Untertitel 2">
            <a:extLst>
              <a:ext uri="{FF2B5EF4-FFF2-40B4-BE49-F238E27FC236}">
                <a16:creationId xmlns:a16="http://schemas.microsoft.com/office/drawing/2014/main" id="{29B29BD6-9255-9C27-D286-54CDD4E51854}"/>
              </a:ext>
            </a:extLst>
          </p:cNvPr>
          <p:cNvSpPr>
            <a:spLocks noGrp="1"/>
          </p:cNvSpPr>
          <p:nvPr>
            <p:ph type="subTitle" idx="1"/>
          </p:nvPr>
        </p:nvSpPr>
        <p:spPr>
          <a:xfrm>
            <a:off x="2037374" y="4560432"/>
            <a:ext cx="8300202" cy="1228171"/>
          </a:xfrm>
        </p:spPr>
        <p:txBody>
          <a:bodyPr>
            <a:normAutofit/>
          </a:bodyPr>
          <a:lstStyle/>
          <a:p>
            <a:pPr algn="l"/>
            <a:endParaRPr lang="de-DE" sz="2400">
              <a:solidFill>
                <a:schemeClr val="tx1"/>
              </a:solidFill>
            </a:endParaRPr>
          </a:p>
        </p:txBody>
      </p:sp>
      <p:sp>
        <p:nvSpPr>
          <p:cNvPr id="56" name="Isosceles Triangle 30">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484479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el 1">
            <a:extLst>
              <a:ext uri="{FF2B5EF4-FFF2-40B4-BE49-F238E27FC236}">
                <a16:creationId xmlns:a16="http://schemas.microsoft.com/office/drawing/2014/main" id="{8B0C8509-20A0-5995-CDCD-3CCC3B56FC92}"/>
              </a:ext>
            </a:extLst>
          </p:cNvPr>
          <p:cNvSpPr>
            <a:spLocks noGrp="1"/>
          </p:cNvSpPr>
          <p:nvPr>
            <p:ph type="title"/>
          </p:nvPr>
        </p:nvSpPr>
        <p:spPr>
          <a:xfrm>
            <a:off x="1759287" y="798881"/>
            <a:ext cx="8673427" cy="1048945"/>
          </a:xfrm>
        </p:spPr>
        <p:txBody>
          <a:bodyPr>
            <a:normAutofit/>
          </a:bodyPr>
          <a:lstStyle/>
          <a:p>
            <a:r>
              <a:rPr lang="de-DE" dirty="0">
                <a:solidFill>
                  <a:schemeClr val="tx1"/>
                </a:solidFill>
              </a:rPr>
              <a:t>Was ist Docker?</a:t>
            </a:r>
          </a:p>
        </p:txBody>
      </p:sp>
      <p:graphicFrame>
        <p:nvGraphicFramePr>
          <p:cNvPr id="5" name="Inhaltsplatzhalter 2">
            <a:extLst>
              <a:ext uri="{FF2B5EF4-FFF2-40B4-BE49-F238E27FC236}">
                <a16:creationId xmlns:a16="http://schemas.microsoft.com/office/drawing/2014/main" id="{3AD6572A-61B8-7B1A-3F28-9194A9F4072D}"/>
              </a:ext>
            </a:extLst>
          </p:cNvPr>
          <p:cNvGraphicFramePr>
            <a:graphicFrameLocks noGrp="1"/>
          </p:cNvGraphicFramePr>
          <p:nvPr>
            <p:ph idx="1"/>
            <p:extLst>
              <p:ext uri="{D42A27DB-BD31-4B8C-83A1-F6EECF244321}">
                <p14:modId xmlns:p14="http://schemas.microsoft.com/office/powerpoint/2010/main" val="614487749"/>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215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el 1">
            <a:extLst>
              <a:ext uri="{FF2B5EF4-FFF2-40B4-BE49-F238E27FC236}">
                <a16:creationId xmlns:a16="http://schemas.microsoft.com/office/drawing/2014/main" id="{621F6019-1AD4-4B36-ACE7-771DD42E71F0}"/>
              </a:ext>
            </a:extLst>
          </p:cNvPr>
          <p:cNvSpPr>
            <a:spLocks noGrp="1"/>
          </p:cNvSpPr>
          <p:nvPr>
            <p:ph type="title"/>
          </p:nvPr>
        </p:nvSpPr>
        <p:spPr>
          <a:xfrm>
            <a:off x="1759287" y="798881"/>
            <a:ext cx="8673427" cy="1048945"/>
          </a:xfrm>
        </p:spPr>
        <p:txBody>
          <a:bodyPr>
            <a:normAutofit/>
          </a:bodyPr>
          <a:lstStyle/>
          <a:p>
            <a:r>
              <a:rPr lang="de-DE" dirty="0">
                <a:solidFill>
                  <a:schemeClr val="tx1"/>
                </a:solidFill>
              </a:rPr>
              <a:t>Warum Docker?</a:t>
            </a:r>
          </a:p>
        </p:txBody>
      </p:sp>
      <p:graphicFrame>
        <p:nvGraphicFramePr>
          <p:cNvPr id="5" name="Inhaltsplatzhalter 2">
            <a:extLst>
              <a:ext uri="{FF2B5EF4-FFF2-40B4-BE49-F238E27FC236}">
                <a16:creationId xmlns:a16="http://schemas.microsoft.com/office/drawing/2014/main" id="{27A7672F-97A4-CE5F-8B88-5F3CB5B9C014}"/>
              </a:ext>
            </a:extLst>
          </p:cNvPr>
          <p:cNvGraphicFramePr>
            <a:graphicFrameLocks noGrp="1"/>
          </p:cNvGraphicFramePr>
          <p:nvPr>
            <p:ph idx="1"/>
            <p:extLst>
              <p:ext uri="{D42A27DB-BD31-4B8C-83A1-F6EECF244321}">
                <p14:modId xmlns:p14="http://schemas.microsoft.com/office/powerpoint/2010/main" val="4156861741"/>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6018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8">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10">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36"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el 1">
            <a:extLst>
              <a:ext uri="{FF2B5EF4-FFF2-40B4-BE49-F238E27FC236}">
                <a16:creationId xmlns:a16="http://schemas.microsoft.com/office/drawing/2014/main" id="{AB24A0C8-DF88-CCE3-110C-06967CB8A858}"/>
              </a:ext>
            </a:extLst>
          </p:cNvPr>
          <p:cNvSpPr>
            <a:spLocks noGrp="1"/>
          </p:cNvSpPr>
          <p:nvPr>
            <p:ph type="title"/>
          </p:nvPr>
        </p:nvSpPr>
        <p:spPr>
          <a:xfrm>
            <a:off x="1759287" y="798881"/>
            <a:ext cx="8673427" cy="1048945"/>
          </a:xfrm>
        </p:spPr>
        <p:txBody>
          <a:bodyPr>
            <a:normAutofit/>
          </a:bodyPr>
          <a:lstStyle/>
          <a:p>
            <a:r>
              <a:rPr lang="de-DE" dirty="0">
                <a:solidFill>
                  <a:schemeClr val="tx1"/>
                </a:solidFill>
              </a:rPr>
              <a:t>Wie funktioniert Docker?</a:t>
            </a:r>
          </a:p>
        </p:txBody>
      </p:sp>
      <p:graphicFrame>
        <p:nvGraphicFramePr>
          <p:cNvPr id="57" name="Inhaltsplatzhalter 2">
            <a:extLst>
              <a:ext uri="{FF2B5EF4-FFF2-40B4-BE49-F238E27FC236}">
                <a16:creationId xmlns:a16="http://schemas.microsoft.com/office/drawing/2014/main" id="{2EEF6A33-80C0-1E3B-8EDD-F51ABBCCF38C}"/>
              </a:ext>
            </a:extLst>
          </p:cNvPr>
          <p:cNvGraphicFramePr>
            <a:graphicFrameLocks noGrp="1"/>
          </p:cNvGraphicFramePr>
          <p:nvPr>
            <p:ph idx="1"/>
            <p:extLst>
              <p:ext uri="{D42A27DB-BD31-4B8C-83A1-F6EECF244321}">
                <p14:modId xmlns:p14="http://schemas.microsoft.com/office/powerpoint/2010/main" val="1728121893"/>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4732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4"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el 1">
            <a:extLst>
              <a:ext uri="{FF2B5EF4-FFF2-40B4-BE49-F238E27FC236}">
                <a16:creationId xmlns:a16="http://schemas.microsoft.com/office/drawing/2014/main" id="{36800D6D-9690-C418-DC89-0CBA90B41324}"/>
              </a:ext>
            </a:extLst>
          </p:cNvPr>
          <p:cNvSpPr>
            <a:spLocks noGrp="1"/>
          </p:cNvSpPr>
          <p:nvPr>
            <p:ph type="title"/>
          </p:nvPr>
        </p:nvSpPr>
        <p:spPr>
          <a:xfrm>
            <a:off x="1759287" y="798881"/>
            <a:ext cx="8673427" cy="1048945"/>
          </a:xfrm>
        </p:spPr>
        <p:txBody>
          <a:bodyPr>
            <a:normAutofit/>
          </a:bodyPr>
          <a:lstStyle/>
          <a:p>
            <a:r>
              <a:rPr lang="de-DE">
                <a:solidFill>
                  <a:schemeClr val="tx1"/>
                </a:solidFill>
              </a:rPr>
              <a:t>Docker-Ökosystem</a:t>
            </a:r>
          </a:p>
        </p:txBody>
      </p:sp>
      <p:graphicFrame>
        <p:nvGraphicFramePr>
          <p:cNvPr id="37" name="Inhaltsplatzhalter 2">
            <a:extLst>
              <a:ext uri="{FF2B5EF4-FFF2-40B4-BE49-F238E27FC236}">
                <a16:creationId xmlns:a16="http://schemas.microsoft.com/office/drawing/2014/main" id="{55D81134-0FBA-5885-ABC9-57E86B27BD21}"/>
              </a:ext>
            </a:extLst>
          </p:cNvPr>
          <p:cNvGraphicFramePr>
            <a:graphicFrameLocks noGrp="1"/>
          </p:cNvGraphicFramePr>
          <p:nvPr>
            <p:ph idx="1"/>
            <p:extLst>
              <p:ext uri="{D42A27DB-BD31-4B8C-83A1-F6EECF244321}">
                <p14:modId xmlns:p14="http://schemas.microsoft.com/office/powerpoint/2010/main" val="4072354475"/>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8808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4"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el 1">
            <a:extLst>
              <a:ext uri="{FF2B5EF4-FFF2-40B4-BE49-F238E27FC236}">
                <a16:creationId xmlns:a16="http://schemas.microsoft.com/office/drawing/2014/main" id="{36800D6D-9690-C418-DC89-0CBA90B41324}"/>
              </a:ext>
            </a:extLst>
          </p:cNvPr>
          <p:cNvSpPr>
            <a:spLocks noGrp="1"/>
          </p:cNvSpPr>
          <p:nvPr>
            <p:ph type="title"/>
          </p:nvPr>
        </p:nvSpPr>
        <p:spPr>
          <a:xfrm>
            <a:off x="1759287" y="798881"/>
            <a:ext cx="8673427" cy="1048945"/>
          </a:xfrm>
        </p:spPr>
        <p:txBody>
          <a:bodyPr>
            <a:normAutofit/>
          </a:bodyPr>
          <a:lstStyle/>
          <a:p>
            <a:r>
              <a:rPr lang="de-DE">
                <a:solidFill>
                  <a:schemeClr val="tx1"/>
                </a:solidFill>
              </a:rPr>
              <a:t>Integration mit anderen Technologien</a:t>
            </a:r>
          </a:p>
        </p:txBody>
      </p:sp>
      <p:graphicFrame>
        <p:nvGraphicFramePr>
          <p:cNvPr id="37" name="Inhaltsplatzhalter 2">
            <a:extLst>
              <a:ext uri="{FF2B5EF4-FFF2-40B4-BE49-F238E27FC236}">
                <a16:creationId xmlns:a16="http://schemas.microsoft.com/office/drawing/2014/main" id="{294740EA-E985-3594-6B34-2B527C80B2B0}"/>
              </a:ext>
            </a:extLst>
          </p:cNvPr>
          <p:cNvGraphicFramePr>
            <a:graphicFrameLocks noGrp="1"/>
          </p:cNvGraphicFramePr>
          <p:nvPr>
            <p:ph idx="1"/>
            <p:extLst>
              <p:ext uri="{D42A27DB-BD31-4B8C-83A1-F6EECF244321}">
                <p14:modId xmlns:p14="http://schemas.microsoft.com/office/powerpoint/2010/main" val="297170637"/>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776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5"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6"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7"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9"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32"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34"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36"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37"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38"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39"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0"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1"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2"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3"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4"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5"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6"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7"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8"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9"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50"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191A2F5-FF6E-4538-0F79-B0D91F84FD64}"/>
              </a:ext>
            </a:extLst>
          </p:cNvPr>
          <p:cNvSpPr>
            <a:spLocks noGrp="1"/>
          </p:cNvSpPr>
          <p:nvPr>
            <p:ph type="title"/>
          </p:nvPr>
        </p:nvSpPr>
        <p:spPr>
          <a:xfrm>
            <a:off x="2880485" y="841375"/>
            <a:ext cx="6230857" cy="1230570"/>
          </a:xfrm>
        </p:spPr>
        <p:txBody>
          <a:bodyPr anchor="t">
            <a:normAutofit fontScale="90000"/>
          </a:bodyPr>
          <a:lstStyle/>
          <a:p>
            <a:pPr algn="l"/>
            <a:r>
              <a:rPr lang="de-DE" sz="3600" dirty="0">
                <a:solidFill>
                  <a:schemeClr val="accent1"/>
                </a:solidFill>
              </a:rPr>
              <a:t>Erstellen eines </a:t>
            </a:r>
            <a:r>
              <a:rPr lang="de-DE" sz="3600" dirty="0" err="1">
                <a:solidFill>
                  <a:schemeClr val="accent1"/>
                </a:solidFill>
              </a:rPr>
              <a:t>Dockerfiles</a:t>
            </a:r>
            <a:br>
              <a:rPr lang="de-DE" sz="3600" dirty="0">
                <a:solidFill>
                  <a:schemeClr val="accent1"/>
                </a:solidFill>
              </a:rPr>
            </a:br>
            <a:r>
              <a:rPr lang="de-DE" sz="3600" dirty="0">
                <a:solidFill>
                  <a:schemeClr val="accent1"/>
                </a:solidFill>
              </a:rPr>
              <a:t>Bsp. Java-Anwendung</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Inhaltsplatzhalter 2">
            <a:extLst>
              <a:ext uri="{FF2B5EF4-FFF2-40B4-BE49-F238E27FC236}">
                <a16:creationId xmlns:a16="http://schemas.microsoft.com/office/drawing/2014/main" id="{AA57A52D-8705-2CF6-D097-D35418716F68}"/>
              </a:ext>
            </a:extLst>
          </p:cNvPr>
          <p:cNvSpPr>
            <a:spLocks noGrp="1"/>
          </p:cNvSpPr>
          <p:nvPr>
            <p:ph idx="1"/>
          </p:nvPr>
        </p:nvSpPr>
        <p:spPr>
          <a:xfrm>
            <a:off x="2880487" y="2249046"/>
            <a:ext cx="6123783" cy="3802762"/>
          </a:xfrm>
        </p:spPr>
        <p:txBody>
          <a:bodyPr anchor="t">
            <a:normAutofit/>
          </a:bodyPr>
          <a:lstStyle/>
          <a:p>
            <a:pPr>
              <a:lnSpc>
                <a:spcPct val="110000"/>
              </a:lnSpc>
            </a:pPr>
            <a:r>
              <a:rPr lang="de-DE" sz="1200"/>
              <a:t># Basis-Image</a:t>
            </a:r>
          </a:p>
          <a:p>
            <a:pPr>
              <a:lnSpc>
                <a:spcPct val="110000"/>
              </a:lnSpc>
            </a:pPr>
            <a:r>
              <a:rPr lang="de-DE" sz="1200"/>
              <a:t>FROM openjdk:11-jre-slim</a:t>
            </a:r>
          </a:p>
          <a:p>
            <a:pPr>
              <a:lnSpc>
                <a:spcPct val="110000"/>
              </a:lnSpc>
            </a:pPr>
            <a:endParaRPr lang="de-DE" sz="1200"/>
          </a:p>
          <a:p>
            <a:pPr>
              <a:lnSpc>
                <a:spcPct val="110000"/>
              </a:lnSpc>
            </a:pPr>
            <a:r>
              <a:rPr lang="de-DE" sz="1200"/>
              <a:t># Arbeitsverzeichnis festlegen</a:t>
            </a:r>
          </a:p>
          <a:p>
            <a:pPr>
              <a:lnSpc>
                <a:spcPct val="110000"/>
              </a:lnSpc>
            </a:pPr>
            <a:r>
              <a:rPr lang="de-DE" sz="1200"/>
              <a:t>WORKDIR /app</a:t>
            </a:r>
          </a:p>
          <a:p>
            <a:pPr>
              <a:lnSpc>
                <a:spcPct val="110000"/>
              </a:lnSpc>
            </a:pPr>
            <a:endParaRPr lang="de-DE" sz="1200"/>
          </a:p>
          <a:p>
            <a:pPr>
              <a:lnSpc>
                <a:spcPct val="110000"/>
              </a:lnSpc>
            </a:pPr>
            <a:r>
              <a:rPr lang="de-DE" sz="1200"/>
              <a:t># JAR-Datei kopieren</a:t>
            </a:r>
          </a:p>
          <a:p>
            <a:pPr>
              <a:lnSpc>
                <a:spcPct val="110000"/>
              </a:lnSpc>
            </a:pPr>
            <a:r>
              <a:rPr lang="de-DE" sz="1200"/>
              <a:t>COPY target/my-java-app.jar /app/my-java-app.jar</a:t>
            </a:r>
          </a:p>
          <a:p>
            <a:pPr>
              <a:lnSpc>
                <a:spcPct val="110000"/>
              </a:lnSpc>
            </a:pPr>
            <a:endParaRPr lang="de-DE" sz="1200"/>
          </a:p>
          <a:p>
            <a:pPr>
              <a:lnSpc>
                <a:spcPct val="110000"/>
              </a:lnSpc>
            </a:pPr>
            <a:r>
              <a:rPr lang="de-DE" sz="1200"/>
              <a:t># Befehl zum Starten der Anwendung</a:t>
            </a:r>
          </a:p>
          <a:p>
            <a:pPr>
              <a:lnSpc>
                <a:spcPct val="110000"/>
              </a:lnSpc>
            </a:pPr>
            <a:r>
              <a:rPr lang="de-DE" sz="1200"/>
              <a:t>CMD ["java", "-jar", "my-java-app.jar"]</a:t>
            </a:r>
          </a:p>
          <a:p>
            <a:pPr>
              <a:lnSpc>
                <a:spcPct val="110000"/>
              </a:lnSpc>
            </a:pPr>
            <a:endParaRPr lang="de-DE" sz="1200"/>
          </a:p>
        </p:txBody>
      </p:sp>
    </p:spTree>
    <p:extLst>
      <p:ext uri="{BB962C8B-B14F-4D97-AF65-F5344CB8AC3E}">
        <p14:creationId xmlns:p14="http://schemas.microsoft.com/office/powerpoint/2010/main" val="3561787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2A67D61-0FB3-BE88-326E-AEC4EFDF6C56}"/>
              </a:ext>
            </a:extLst>
          </p:cNvPr>
          <p:cNvSpPr>
            <a:spLocks noGrp="1"/>
          </p:cNvSpPr>
          <p:nvPr>
            <p:ph type="title"/>
          </p:nvPr>
        </p:nvSpPr>
        <p:spPr>
          <a:xfrm>
            <a:off x="2880485" y="841375"/>
            <a:ext cx="6230857" cy="1230570"/>
          </a:xfrm>
        </p:spPr>
        <p:txBody>
          <a:bodyPr anchor="t">
            <a:normAutofit/>
          </a:bodyPr>
          <a:lstStyle/>
          <a:p>
            <a:pPr algn="l"/>
            <a:r>
              <a:rPr lang="de-DE" sz="2800">
                <a:solidFill>
                  <a:schemeClr val="accent1"/>
                </a:solidFill>
              </a:rPr>
              <a:t>Erstellen und Ausführen eines Docker-Images</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Inhaltsplatzhalter 2">
            <a:extLst>
              <a:ext uri="{FF2B5EF4-FFF2-40B4-BE49-F238E27FC236}">
                <a16:creationId xmlns:a16="http://schemas.microsoft.com/office/drawing/2014/main" id="{507D68DF-867C-5DCA-3515-12FCB798FD68}"/>
              </a:ext>
            </a:extLst>
          </p:cNvPr>
          <p:cNvSpPr>
            <a:spLocks noGrp="1"/>
          </p:cNvSpPr>
          <p:nvPr>
            <p:ph idx="1"/>
          </p:nvPr>
        </p:nvSpPr>
        <p:spPr>
          <a:xfrm>
            <a:off x="2880487" y="2249046"/>
            <a:ext cx="6123783" cy="3802762"/>
          </a:xfrm>
        </p:spPr>
        <p:txBody>
          <a:bodyPr anchor="t">
            <a:normAutofit/>
          </a:bodyPr>
          <a:lstStyle/>
          <a:p>
            <a:pPr marL="0" indent="0">
              <a:buNone/>
            </a:pPr>
            <a:r>
              <a:rPr lang="de-DE" sz="1600"/>
              <a:t>Erstellen eines Docker-Images</a:t>
            </a:r>
          </a:p>
          <a:p>
            <a:pPr marL="0" indent="0">
              <a:buNone/>
            </a:pPr>
            <a:r>
              <a:rPr lang="de-DE" sz="1600"/>
              <a:t> docker build -t meine-java-app .</a:t>
            </a:r>
          </a:p>
          <a:p>
            <a:pPr marL="0" indent="0">
              <a:buNone/>
            </a:pPr>
            <a:r>
              <a:rPr lang="de-DE" sz="1600"/>
              <a:t>Ausführen eines Docker-Containers</a:t>
            </a:r>
          </a:p>
          <a:p>
            <a:pPr marL="0" indent="0">
              <a:buNone/>
            </a:pPr>
            <a:r>
              <a:rPr lang="de-DE" sz="1600"/>
              <a:t>docker run -d -p 8080:8080 meine-java-app</a:t>
            </a:r>
          </a:p>
          <a:p>
            <a:pPr marL="0" indent="0">
              <a:buNone/>
            </a:pPr>
            <a:r>
              <a:rPr lang="de-DE" sz="1600"/>
              <a:t>Laufende Container anzeigen:</a:t>
            </a:r>
          </a:p>
          <a:p>
            <a:pPr marL="0" indent="0">
              <a:buNone/>
            </a:pPr>
            <a:r>
              <a:rPr lang="de-DE" sz="1600"/>
              <a:t>docker ps</a:t>
            </a:r>
          </a:p>
          <a:p>
            <a:pPr marL="0" indent="0">
              <a:buNone/>
            </a:pPr>
            <a:r>
              <a:rPr lang="de-DE" sz="1600"/>
              <a:t>Container stoppen:</a:t>
            </a:r>
          </a:p>
          <a:p>
            <a:pPr marL="0" indent="0">
              <a:buNone/>
            </a:pPr>
            <a:r>
              <a:rPr lang="de-DE" sz="1600"/>
              <a:t>docker stop &lt;container-id&gt;</a:t>
            </a:r>
          </a:p>
          <a:p>
            <a:pPr marL="0" indent="0">
              <a:buNone/>
            </a:pPr>
            <a:endParaRPr lang="de-DE" sz="1600"/>
          </a:p>
          <a:p>
            <a:endParaRPr lang="de-DE" sz="1600"/>
          </a:p>
        </p:txBody>
      </p:sp>
    </p:spTree>
    <p:extLst>
      <p:ext uri="{BB962C8B-B14F-4D97-AF65-F5344CB8AC3E}">
        <p14:creationId xmlns:p14="http://schemas.microsoft.com/office/powerpoint/2010/main" val="585217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de-DE"/>
            </a:p>
          </p:txBody>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C88A585-0133-5938-4E44-71E0DCC7FECA}"/>
              </a:ext>
            </a:extLst>
          </p:cNvPr>
          <p:cNvSpPr>
            <a:spLocks noGrp="1"/>
          </p:cNvSpPr>
          <p:nvPr>
            <p:ph type="title"/>
          </p:nvPr>
        </p:nvSpPr>
        <p:spPr>
          <a:xfrm>
            <a:off x="2880485" y="841375"/>
            <a:ext cx="6230857" cy="1230570"/>
          </a:xfrm>
        </p:spPr>
        <p:txBody>
          <a:bodyPr anchor="t">
            <a:normAutofit/>
          </a:bodyPr>
          <a:lstStyle/>
          <a:p>
            <a:pPr algn="l"/>
            <a:r>
              <a:rPr lang="de-DE" sz="3600" dirty="0">
                <a:solidFill>
                  <a:schemeClr val="accent1"/>
                </a:solidFill>
              </a:rPr>
              <a:t>Quellen</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Inhaltsplatzhalter 2">
            <a:extLst>
              <a:ext uri="{FF2B5EF4-FFF2-40B4-BE49-F238E27FC236}">
                <a16:creationId xmlns:a16="http://schemas.microsoft.com/office/drawing/2014/main" id="{9A152812-1786-A31A-A091-3E001621A29B}"/>
              </a:ext>
            </a:extLst>
          </p:cNvPr>
          <p:cNvSpPr>
            <a:spLocks noGrp="1"/>
          </p:cNvSpPr>
          <p:nvPr>
            <p:ph idx="1"/>
          </p:nvPr>
        </p:nvSpPr>
        <p:spPr>
          <a:xfrm>
            <a:off x="2880487" y="2249046"/>
            <a:ext cx="6123783" cy="3802762"/>
          </a:xfrm>
        </p:spPr>
        <p:txBody>
          <a:bodyPr anchor="t">
            <a:normAutofit/>
          </a:bodyPr>
          <a:lstStyle/>
          <a:p>
            <a:r>
              <a:rPr lang="de-DE" sz="1600" dirty="0"/>
              <a:t>https://docs.docker.com/guides/</a:t>
            </a:r>
          </a:p>
        </p:txBody>
      </p:sp>
    </p:spTree>
    <p:extLst>
      <p:ext uri="{BB962C8B-B14F-4D97-AF65-F5344CB8AC3E}">
        <p14:creationId xmlns:p14="http://schemas.microsoft.com/office/powerpoint/2010/main" val="2800805291"/>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TM16401371[[fn=Atlas]]</Template>
  <TotalTime>0</TotalTime>
  <Words>1271</Words>
  <Application>Microsoft Office PowerPoint</Application>
  <PresentationFormat>Breitbild</PresentationFormat>
  <Paragraphs>85</Paragraphs>
  <Slides>9</Slides>
  <Notes>9</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9</vt:i4>
      </vt:variant>
    </vt:vector>
  </HeadingPairs>
  <TitlesOfParts>
    <vt:vector size="16" baseType="lpstr">
      <vt:lpstr>Aptos</vt:lpstr>
      <vt:lpstr>Arial</vt:lpstr>
      <vt:lpstr>Calibri Light</vt:lpstr>
      <vt:lpstr>Rockwell</vt:lpstr>
      <vt:lpstr>ui-sans-serif</vt:lpstr>
      <vt:lpstr>Wingdings</vt:lpstr>
      <vt:lpstr>Atlas</vt:lpstr>
      <vt:lpstr>Docker</vt:lpstr>
      <vt:lpstr>Was ist Docker?</vt:lpstr>
      <vt:lpstr>Warum Docker?</vt:lpstr>
      <vt:lpstr>Wie funktioniert Docker?</vt:lpstr>
      <vt:lpstr>Docker-Ökosystem</vt:lpstr>
      <vt:lpstr>Integration mit anderen Technologien</vt:lpstr>
      <vt:lpstr>Erstellen eines Dockerfiles Bsp. Java-Anwendung</vt:lpstr>
      <vt:lpstr>Erstellen und Ausführen eines Docker-Images</vt:lpstr>
      <vt:lpstr>Quellen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Rico Flemming</dc:creator>
  <cp:lastModifiedBy>Rico Flemming</cp:lastModifiedBy>
  <cp:revision>2</cp:revision>
  <dcterms:created xsi:type="dcterms:W3CDTF">2024-05-28T14:09:11Z</dcterms:created>
  <dcterms:modified xsi:type="dcterms:W3CDTF">2024-05-29T14:15:20Z</dcterms:modified>
</cp:coreProperties>
</file>