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4"/>
  </p:notesMasterIdLst>
  <p:sldIdLst>
    <p:sldId id="256" r:id="rId2"/>
    <p:sldId id="268" r:id="rId3"/>
    <p:sldId id="269" r:id="rId4"/>
    <p:sldId id="259" r:id="rId5"/>
    <p:sldId id="264" r:id="rId6"/>
    <p:sldId id="260" r:id="rId7"/>
    <p:sldId id="267" r:id="rId8"/>
    <p:sldId id="261" r:id="rId9"/>
    <p:sldId id="262" r:id="rId10"/>
    <p:sldId id="263" r:id="rId11"/>
    <p:sldId id="265" r:id="rId12"/>
    <p:sldId id="266"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ED0"/>
    <a:srgbClr val="0504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51759" autoAdjust="0"/>
  </p:normalViewPr>
  <p:slideViewPr>
    <p:cSldViewPr snapToGrid="0">
      <p:cViewPr varScale="1">
        <p:scale>
          <a:sx n="83" d="100"/>
          <a:sy n="83" d="100"/>
        </p:scale>
        <p:origin x="5544" y="78"/>
      </p:cViewPr>
      <p:guideLst/>
    </p:cSldViewPr>
  </p:slideViewPr>
  <p:notesTextViewPr>
    <p:cViewPr>
      <p:scale>
        <a:sx n="3" d="2"/>
        <a:sy n="3" d="2"/>
      </p:scale>
      <p:origin x="0" y="0"/>
    </p:cViewPr>
  </p:notesTextViewPr>
  <p:notesViewPr>
    <p:cSldViewPr snapToGrid="0">
      <p:cViewPr varScale="1">
        <p:scale>
          <a:sx n="121" d="100"/>
          <a:sy n="121" d="100"/>
        </p:scale>
        <p:origin x="766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19E75-1094-45EC-8AD0-9511D628321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AF0BC20-CDCB-4441-8AA1-D0FC070F2732}">
      <dgm:prSet/>
      <dgm:spPr/>
      <dgm:t>
        <a:bodyPr/>
        <a:lstStyle/>
        <a:p>
          <a:pPr>
            <a:lnSpc>
              <a:spcPct val="100000"/>
            </a:lnSpc>
          </a:pPr>
          <a:r>
            <a:rPr lang="de-DE" dirty="0"/>
            <a:t>2019 von Frankreich und Deutschland gestartet</a:t>
          </a:r>
          <a:endParaRPr lang="en-US" dirty="0"/>
        </a:p>
      </dgm:t>
    </dgm:pt>
    <dgm:pt modelId="{CB021D86-CAC0-4855-9C00-27278EE53AE3}" type="parTrans" cxnId="{EAA7F752-9914-4B68-9C60-1C6338214D20}">
      <dgm:prSet/>
      <dgm:spPr/>
      <dgm:t>
        <a:bodyPr/>
        <a:lstStyle/>
        <a:p>
          <a:endParaRPr lang="en-US"/>
        </a:p>
      </dgm:t>
    </dgm:pt>
    <dgm:pt modelId="{707E951A-D4AD-4A7E-9CEC-7A39AC305E3D}" type="sibTrans" cxnId="{EAA7F752-9914-4B68-9C60-1C6338214D20}">
      <dgm:prSet/>
      <dgm:spPr/>
      <dgm:t>
        <a:bodyPr/>
        <a:lstStyle/>
        <a:p>
          <a:endParaRPr lang="en-US"/>
        </a:p>
      </dgm:t>
    </dgm:pt>
    <dgm:pt modelId="{6D7E43A4-2BA9-4A64-9363-E7F09EB09D8E}">
      <dgm:prSet/>
      <dgm:spPr/>
      <dgm:t>
        <a:bodyPr/>
        <a:lstStyle/>
        <a:p>
          <a:pPr>
            <a:lnSpc>
              <a:spcPct val="100000"/>
            </a:lnSpc>
          </a:pPr>
          <a:r>
            <a:rPr lang="de-DE" dirty="0"/>
            <a:t>Abhängigkeit von außereuropäischen Cloud-Anbietern stieg stark an</a:t>
          </a:r>
          <a:endParaRPr lang="en-US" dirty="0"/>
        </a:p>
      </dgm:t>
    </dgm:pt>
    <dgm:pt modelId="{BF24AF0A-21B4-4C75-A2CF-856DF5E85DD0}" type="parTrans" cxnId="{2B77B125-654B-4CB5-BD5A-CDC7B6D63E37}">
      <dgm:prSet/>
      <dgm:spPr/>
      <dgm:t>
        <a:bodyPr/>
        <a:lstStyle/>
        <a:p>
          <a:endParaRPr lang="en-US"/>
        </a:p>
      </dgm:t>
    </dgm:pt>
    <dgm:pt modelId="{A41436BB-17C8-4F02-9E47-03895C75CBDD}" type="sibTrans" cxnId="{2B77B125-654B-4CB5-BD5A-CDC7B6D63E37}">
      <dgm:prSet/>
      <dgm:spPr/>
      <dgm:t>
        <a:bodyPr/>
        <a:lstStyle/>
        <a:p>
          <a:endParaRPr lang="en-US"/>
        </a:p>
      </dgm:t>
    </dgm:pt>
    <dgm:pt modelId="{1197F7E7-7C14-44D2-93BD-7BC96142A3D6}">
      <dgm:prSet/>
      <dgm:spPr/>
      <dgm:t>
        <a:bodyPr/>
        <a:lstStyle/>
        <a:p>
          <a:pPr>
            <a:lnSpc>
              <a:spcPct val="100000"/>
            </a:lnSpc>
          </a:pPr>
          <a:r>
            <a:rPr lang="de-DE" dirty="0"/>
            <a:t>Problem: Kontrolle über Daten und Technoligen behalten</a:t>
          </a:r>
          <a:endParaRPr lang="en-US" dirty="0"/>
        </a:p>
      </dgm:t>
    </dgm:pt>
    <dgm:pt modelId="{398CB2FC-1658-47A9-9BCA-E2FBB03AC5F6}" type="parTrans" cxnId="{3264DFBD-E9DA-4CAB-848C-7DDCE0FAEBFF}">
      <dgm:prSet/>
      <dgm:spPr/>
      <dgm:t>
        <a:bodyPr/>
        <a:lstStyle/>
        <a:p>
          <a:endParaRPr lang="en-US"/>
        </a:p>
      </dgm:t>
    </dgm:pt>
    <dgm:pt modelId="{49731189-93A2-4BA0-8EC1-4CA8395D3065}" type="sibTrans" cxnId="{3264DFBD-E9DA-4CAB-848C-7DDCE0FAEBFF}">
      <dgm:prSet/>
      <dgm:spPr/>
      <dgm:t>
        <a:bodyPr/>
        <a:lstStyle/>
        <a:p>
          <a:endParaRPr lang="en-US"/>
        </a:p>
      </dgm:t>
    </dgm:pt>
    <dgm:pt modelId="{7020C1DB-D420-4FD8-BB15-8031BB383A14}">
      <dgm:prSet/>
      <dgm:spPr/>
      <dgm:t>
        <a:bodyPr/>
        <a:lstStyle/>
        <a:p>
          <a:pPr>
            <a:lnSpc>
              <a:spcPct val="100000"/>
            </a:lnSpc>
          </a:pPr>
          <a:r>
            <a:rPr lang="de-DE"/>
            <a:t>Lösung: Gaia-X</a:t>
          </a:r>
          <a:endParaRPr lang="en-US"/>
        </a:p>
      </dgm:t>
    </dgm:pt>
    <dgm:pt modelId="{5AD24C73-B7F1-4002-B48B-69AC30C9C345}" type="parTrans" cxnId="{9A801D4A-6CA0-451D-84E6-6F8E9688D835}">
      <dgm:prSet/>
      <dgm:spPr/>
      <dgm:t>
        <a:bodyPr/>
        <a:lstStyle/>
        <a:p>
          <a:endParaRPr lang="en-US"/>
        </a:p>
      </dgm:t>
    </dgm:pt>
    <dgm:pt modelId="{EAC76971-5FD2-4CBD-AAA0-C01983A3616C}" type="sibTrans" cxnId="{9A801D4A-6CA0-451D-84E6-6F8E9688D835}">
      <dgm:prSet/>
      <dgm:spPr/>
      <dgm:t>
        <a:bodyPr/>
        <a:lstStyle/>
        <a:p>
          <a:endParaRPr lang="en-US"/>
        </a:p>
      </dgm:t>
    </dgm:pt>
    <dgm:pt modelId="{07E5EB1E-0C72-4F4E-A8EB-7F9B6BFC3B63}" type="pres">
      <dgm:prSet presAssocID="{AF819E75-1094-45EC-8AD0-9511D628321D}" presName="root" presStyleCnt="0">
        <dgm:presLayoutVars>
          <dgm:dir/>
          <dgm:resizeHandles val="exact"/>
        </dgm:presLayoutVars>
      </dgm:prSet>
      <dgm:spPr/>
    </dgm:pt>
    <dgm:pt modelId="{0FF3781F-8A8A-45B2-B2EF-44695AD001E9}" type="pres">
      <dgm:prSet presAssocID="{4AF0BC20-CDCB-4441-8AA1-D0FC070F2732}" presName="compNode" presStyleCnt="0"/>
      <dgm:spPr/>
    </dgm:pt>
    <dgm:pt modelId="{47878E70-22DE-4982-9F63-91AFFB2C2CF2}" type="pres">
      <dgm:prSet presAssocID="{4AF0BC20-CDCB-4441-8AA1-D0FC070F2732}" presName="bgRect" presStyleLbl="bgShp" presStyleIdx="0" presStyleCnt="4"/>
      <dgm:spPr/>
    </dgm:pt>
    <dgm:pt modelId="{BB892651-2CC6-43A8-81F3-19391432DA25}" type="pres">
      <dgm:prSet presAssocID="{4AF0BC20-CDCB-4441-8AA1-D0FC070F2732}"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Rakete mit einfarbiger Füllung"/>
        </a:ext>
      </dgm:extLst>
    </dgm:pt>
    <dgm:pt modelId="{589F1B6C-EF4C-44B0-95BA-36DE36168881}" type="pres">
      <dgm:prSet presAssocID="{4AF0BC20-CDCB-4441-8AA1-D0FC070F2732}" presName="spaceRect" presStyleCnt="0"/>
      <dgm:spPr/>
    </dgm:pt>
    <dgm:pt modelId="{16124D75-DDD5-4DED-93A2-977DE387E2E6}" type="pres">
      <dgm:prSet presAssocID="{4AF0BC20-CDCB-4441-8AA1-D0FC070F2732}" presName="parTx" presStyleLbl="revTx" presStyleIdx="0" presStyleCnt="4">
        <dgm:presLayoutVars>
          <dgm:chMax val="0"/>
          <dgm:chPref val="0"/>
        </dgm:presLayoutVars>
      </dgm:prSet>
      <dgm:spPr/>
    </dgm:pt>
    <dgm:pt modelId="{3285450E-CA98-4C0D-85CD-39BBC997E618}" type="pres">
      <dgm:prSet presAssocID="{707E951A-D4AD-4A7E-9CEC-7A39AC305E3D}" presName="sibTrans" presStyleCnt="0"/>
      <dgm:spPr/>
    </dgm:pt>
    <dgm:pt modelId="{2B035969-CC6E-45E0-9BB3-93493F904FED}" type="pres">
      <dgm:prSet presAssocID="{6D7E43A4-2BA9-4A64-9363-E7F09EB09D8E}" presName="compNode" presStyleCnt="0"/>
      <dgm:spPr/>
    </dgm:pt>
    <dgm:pt modelId="{5A6F7BAB-8FEA-49A3-A0E9-25431B19FB22}" type="pres">
      <dgm:prSet presAssocID="{6D7E43A4-2BA9-4A64-9363-E7F09EB09D8E}" presName="bgRect" presStyleLbl="bgShp" presStyleIdx="1" presStyleCnt="4"/>
      <dgm:spPr/>
    </dgm:pt>
    <dgm:pt modelId="{F8A9C07F-01CC-490C-BE80-BA567E65DF3D}" type="pres">
      <dgm:prSet presAssocID="{6D7E43A4-2BA9-4A64-9363-E7F09EB09D8E}"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ink mit einfarbiger Füllung"/>
        </a:ext>
      </dgm:extLst>
    </dgm:pt>
    <dgm:pt modelId="{EBA8E31A-03F3-4215-AE4F-080315337A30}" type="pres">
      <dgm:prSet presAssocID="{6D7E43A4-2BA9-4A64-9363-E7F09EB09D8E}" presName="spaceRect" presStyleCnt="0"/>
      <dgm:spPr/>
    </dgm:pt>
    <dgm:pt modelId="{E6848D28-9A4C-42FE-A8C7-30331F6C1A3A}" type="pres">
      <dgm:prSet presAssocID="{6D7E43A4-2BA9-4A64-9363-E7F09EB09D8E}" presName="parTx" presStyleLbl="revTx" presStyleIdx="1" presStyleCnt="4">
        <dgm:presLayoutVars>
          <dgm:chMax val="0"/>
          <dgm:chPref val="0"/>
        </dgm:presLayoutVars>
      </dgm:prSet>
      <dgm:spPr/>
    </dgm:pt>
    <dgm:pt modelId="{2B13C8C6-EE21-490F-BFC4-D46540568AC7}" type="pres">
      <dgm:prSet presAssocID="{A41436BB-17C8-4F02-9E47-03895C75CBDD}" presName="sibTrans" presStyleCnt="0"/>
      <dgm:spPr/>
    </dgm:pt>
    <dgm:pt modelId="{0F606D89-1C00-4AB1-B2D6-C927ADBFEC4C}" type="pres">
      <dgm:prSet presAssocID="{1197F7E7-7C14-44D2-93BD-7BC96142A3D6}" presName="compNode" presStyleCnt="0"/>
      <dgm:spPr/>
    </dgm:pt>
    <dgm:pt modelId="{A57774C3-B022-482D-A043-888883589AB6}" type="pres">
      <dgm:prSet presAssocID="{1197F7E7-7C14-44D2-93BD-7BC96142A3D6}" presName="bgRect" presStyleLbl="bgShp" presStyleIdx="2" presStyleCnt="4"/>
      <dgm:spPr/>
    </dgm:pt>
    <dgm:pt modelId="{E10CB97D-DFFA-4F2E-9DDE-510294761C06}" type="pres">
      <dgm:prSet presAssocID="{1197F7E7-7C14-44D2-93BD-7BC96142A3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ung"/>
        </a:ext>
      </dgm:extLst>
    </dgm:pt>
    <dgm:pt modelId="{1548C720-EE9E-45EF-AE6A-5A392A024184}" type="pres">
      <dgm:prSet presAssocID="{1197F7E7-7C14-44D2-93BD-7BC96142A3D6}" presName="spaceRect" presStyleCnt="0"/>
      <dgm:spPr/>
    </dgm:pt>
    <dgm:pt modelId="{BD39390F-248A-4A03-AF84-2BD794BB41ED}" type="pres">
      <dgm:prSet presAssocID="{1197F7E7-7C14-44D2-93BD-7BC96142A3D6}" presName="parTx" presStyleLbl="revTx" presStyleIdx="2" presStyleCnt="4">
        <dgm:presLayoutVars>
          <dgm:chMax val="0"/>
          <dgm:chPref val="0"/>
        </dgm:presLayoutVars>
      </dgm:prSet>
      <dgm:spPr/>
    </dgm:pt>
    <dgm:pt modelId="{23E95B92-3743-4DE4-8567-867100EC3390}" type="pres">
      <dgm:prSet presAssocID="{49731189-93A2-4BA0-8EC1-4CA8395D3065}" presName="sibTrans" presStyleCnt="0"/>
      <dgm:spPr/>
    </dgm:pt>
    <dgm:pt modelId="{50037F30-6620-441C-A1FB-1F7C833DED4A}" type="pres">
      <dgm:prSet presAssocID="{7020C1DB-D420-4FD8-BB15-8031BB383A14}" presName="compNode" presStyleCnt="0"/>
      <dgm:spPr/>
    </dgm:pt>
    <dgm:pt modelId="{0131B10B-B6C4-4F59-82F0-6843E6DBC95D}" type="pres">
      <dgm:prSet presAssocID="{7020C1DB-D420-4FD8-BB15-8031BB383A14}" presName="bgRect" presStyleLbl="bgShp" presStyleIdx="3" presStyleCnt="4"/>
      <dgm:spPr/>
    </dgm:pt>
    <dgm:pt modelId="{B23DF3AC-7573-4789-80A7-0B0732A1B98A}" type="pres">
      <dgm:prSet presAssocID="{7020C1DB-D420-4FD8-BB15-8031BB383A14}"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Häkchen mit einfarbiger Füllung"/>
        </a:ext>
      </dgm:extLst>
    </dgm:pt>
    <dgm:pt modelId="{A0F980B3-E53A-499F-8794-3BA249BE5782}" type="pres">
      <dgm:prSet presAssocID="{7020C1DB-D420-4FD8-BB15-8031BB383A14}" presName="spaceRect" presStyleCnt="0"/>
      <dgm:spPr/>
    </dgm:pt>
    <dgm:pt modelId="{A91AB459-98FB-4387-9179-71AB650EF9B5}" type="pres">
      <dgm:prSet presAssocID="{7020C1DB-D420-4FD8-BB15-8031BB383A14}" presName="parTx" presStyleLbl="revTx" presStyleIdx="3" presStyleCnt="4">
        <dgm:presLayoutVars>
          <dgm:chMax val="0"/>
          <dgm:chPref val="0"/>
        </dgm:presLayoutVars>
      </dgm:prSet>
      <dgm:spPr/>
    </dgm:pt>
  </dgm:ptLst>
  <dgm:cxnLst>
    <dgm:cxn modelId="{2B77B125-654B-4CB5-BD5A-CDC7B6D63E37}" srcId="{AF819E75-1094-45EC-8AD0-9511D628321D}" destId="{6D7E43A4-2BA9-4A64-9363-E7F09EB09D8E}" srcOrd="1" destOrd="0" parTransId="{BF24AF0A-21B4-4C75-A2CF-856DF5E85DD0}" sibTransId="{A41436BB-17C8-4F02-9E47-03895C75CBDD}"/>
    <dgm:cxn modelId="{5974352F-8002-41C8-B6EB-E53736020016}" type="presOf" srcId="{7020C1DB-D420-4FD8-BB15-8031BB383A14}" destId="{A91AB459-98FB-4387-9179-71AB650EF9B5}" srcOrd="0" destOrd="0" presId="urn:microsoft.com/office/officeart/2018/2/layout/IconVerticalSolidList"/>
    <dgm:cxn modelId="{B009D332-DFD6-4ACC-A5C0-577B5A0B126C}" type="presOf" srcId="{1197F7E7-7C14-44D2-93BD-7BC96142A3D6}" destId="{BD39390F-248A-4A03-AF84-2BD794BB41ED}" srcOrd="0" destOrd="0" presId="urn:microsoft.com/office/officeart/2018/2/layout/IconVerticalSolidList"/>
    <dgm:cxn modelId="{9A801D4A-6CA0-451D-84E6-6F8E9688D835}" srcId="{AF819E75-1094-45EC-8AD0-9511D628321D}" destId="{7020C1DB-D420-4FD8-BB15-8031BB383A14}" srcOrd="3" destOrd="0" parTransId="{5AD24C73-B7F1-4002-B48B-69AC30C9C345}" sibTransId="{EAC76971-5FD2-4CBD-AAA0-C01983A3616C}"/>
    <dgm:cxn modelId="{EAA7F752-9914-4B68-9C60-1C6338214D20}" srcId="{AF819E75-1094-45EC-8AD0-9511D628321D}" destId="{4AF0BC20-CDCB-4441-8AA1-D0FC070F2732}" srcOrd="0" destOrd="0" parTransId="{CB021D86-CAC0-4855-9C00-27278EE53AE3}" sibTransId="{707E951A-D4AD-4A7E-9CEC-7A39AC305E3D}"/>
    <dgm:cxn modelId="{EFCE2E74-D55A-4CCE-8A8B-E6423EEF8E4B}" type="presOf" srcId="{AF819E75-1094-45EC-8AD0-9511D628321D}" destId="{07E5EB1E-0C72-4F4E-A8EB-7F9B6BFC3B63}" srcOrd="0" destOrd="0" presId="urn:microsoft.com/office/officeart/2018/2/layout/IconVerticalSolidList"/>
    <dgm:cxn modelId="{B924BC76-8DB4-4323-89EB-EEBE744E2DA2}" type="presOf" srcId="{4AF0BC20-CDCB-4441-8AA1-D0FC070F2732}" destId="{16124D75-DDD5-4DED-93A2-977DE387E2E6}" srcOrd="0" destOrd="0" presId="urn:microsoft.com/office/officeart/2018/2/layout/IconVerticalSolidList"/>
    <dgm:cxn modelId="{8CFCBD84-983A-4DDE-9D43-43AD6182DBBD}" type="presOf" srcId="{6D7E43A4-2BA9-4A64-9363-E7F09EB09D8E}" destId="{E6848D28-9A4C-42FE-A8C7-30331F6C1A3A}" srcOrd="0" destOrd="0" presId="urn:microsoft.com/office/officeart/2018/2/layout/IconVerticalSolidList"/>
    <dgm:cxn modelId="{3264DFBD-E9DA-4CAB-848C-7DDCE0FAEBFF}" srcId="{AF819E75-1094-45EC-8AD0-9511D628321D}" destId="{1197F7E7-7C14-44D2-93BD-7BC96142A3D6}" srcOrd="2" destOrd="0" parTransId="{398CB2FC-1658-47A9-9BCA-E2FBB03AC5F6}" sibTransId="{49731189-93A2-4BA0-8EC1-4CA8395D3065}"/>
    <dgm:cxn modelId="{B17470C9-F071-4182-9016-5047306769B1}" type="presParOf" srcId="{07E5EB1E-0C72-4F4E-A8EB-7F9B6BFC3B63}" destId="{0FF3781F-8A8A-45B2-B2EF-44695AD001E9}" srcOrd="0" destOrd="0" presId="urn:microsoft.com/office/officeart/2018/2/layout/IconVerticalSolidList"/>
    <dgm:cxn modelId="{B6EEC901-BE63-4271-9D8A-7F23011EFA8A}" type="presParOf" srcId="{0FF3781F-8A8A-45B2-B2EF-44695AD001E9}" destId="{47878E70-22DE-4982-9F63-91AFFB2C2CF2}" srcOrd="0" destOrd="0" presId="urn:microsoft.com/office/officeart/2018/2/layout/IconVerticalSolidList"/>
    <dgm:cxn modelId="{C37E5457-F7E5-4643-90B3-B3CA3E695546}" type="presParOf" srcId="{0FF3781F-8A8A-45B2-B2EF-44695AD001E9}" destId="{BB892651-2CC6-43A8-81F3-19391432DA25}" srcOrd="1" destOrd="0" presId="urn:microsoft.com/office/officeart/2018/2/layout/IconVerticalSolidList"/>
    <dgm:cxn modelId="{EF039411-8DE9-4AE0-82A0-BFF2E8748422}" type="presParOf" srcId="{0FF3781F-8A8A-45B2-B2EF-44695AD001E9}" destId="{589F1B6C-EF4C-44B0-95BA-36DE36168881}" srcOrd="2" destOrd="0" presId="urn:microsoft.com/office/officeart/2018/2/layout/IconVerticalSolidList"/>
    <dgm:cxn modelId="{302BFC86-781D-42E2-8162-A385FABA5424}" type="presParOf" srcId="{0FF3781F-8A8A-45B2-B2EF-44695AD001E9}" destId="{16124D75-DDD5-4DED-93A2-977DE387E2E6}" srcOrd="3" destOrd="0" presId="urn:microsoft.com/office/officeart/2018/2/layout/IconVerticalSolidList"/>
    <dgm:cxn modelId="{B5DC7ECE-8BB7-4045-BB2E-4C0CDCEE31FE}" type="presParOf" srcId="{07E5EB1E-0C72-4F4E-A8EB-7F9B6BFC3B63}" destId="{3285450E-CA98-4C0D-85CD-39BBC997E618}" srcOrd="1" destOrd="0" presId="urn:microsoft.com/office/officeart/2018/2/layout/IconVerticalSolidList"/>
    <dgm:cxn modelId="{D6CBFCF0-1AE8-407F-B30B-E2DC06405DC8}" type="presParOf" srcId="{07E5EB1E-0C72-4F4E-A8EB-7F9B6BFC3B63}" destId="{2B035969-CC6E-45E0-9BB3-93493F904FED}" srcOrd="2" destOrd="0" presId="urn:microsoft.com/office/officeart/2018/2/layout/IconVerticalSolidList"/>
    <dgm:cxn modelId="{C3B1DFD8-0BCD-4270-A2EC-8895748C409D}" type="presParOf" srcId="{2B035969-CC6E-45E0-9BB3-93493F904FED}" destId="{5A6F7BAB-8FEA-49A3-A0E9-25431B19FB22}" srcOrd="0" destOrd="0" presId="urn:microsoft.com/office/officeart/2018/2/layout/IconVerticalSolidList"/>
    <dgm:cxn modelId="{BF61F61C-1A24-4B56-8740-1DD41254D5BF}" type="presParOf" srcId="{2B035969-CC6E-45E0-9BB3-93493F904FED}" destId="{F8A9C07F-01CC-490C-BE80-BA567E65DF3D}" srcOrd="1" destOrd="0" presId="urn:microsoft.com/office/officeart/2018/2/layout/IconVerticalSolidList"/>
    <dgm:cxn modelId="{EF5C7371-25FE-46AD-A39B-330DA59EAFF8}" type="presParOf" srcId="{2B035969-CC6E-45E0-9BB3-93493F904FED}" destId="{EBA8E31A-03F3-4215-AE4F-080315337A30}" srcOrd="2" destOrd="0" presId="urn:microsoft.com/office/officeart/2018/2/layout/IconVerticalSolidList"/>
    <dgm:cxn modelId="{1DF860F8-DC3A-4184-8F42-CB7CD39ADC02}" type="presParOf" srcId="{2B035969-CC6E-45E0-9BB3-93493F904FED}" destId="{E6848D28-9A4C-42FE-A8C7-30331F6C1A3A}" srcOrd="3" destOrd="0" presId="urn:microsoft.com/office/officeart/2018/2/layout/IconVerticalSolidList"/>
    <dgm:cxn modelId="{86337C89-A4C2-4A59-80E1-EBC6313B90FC}" type="presParOf" srcId="{07E5EB1E-0C72-4F4E-A8EB-7F9B6BFC3B63}" destId="{2B13C8C6-EE21-490F-BFC4-D46540568AC7}" srcOrd="3" destOrd="0" presId="urn:microsoft.com/office/officeart/2018/2/layout/IconVerticalSolidList"/>
    <dgm:cxn modelId="{E1693354-9C47-4420-9A90-117AB4F2D2FD}" type="presParOf" srcId="{07E5EB1E-0C72-4F4E-A8EB-7F9B6BFC3B63}" destId="{0F606D89-1C00-4AB1-B2D6-C927ADBFEC4C}" srcOrd="4" destOrd="0" presId="urn:microsoft.com/office/officeart/2018/2/layout/IconVerticalSolidList"/>
    <dgm:cxn modelId="{AB1B9D95-8CD6-475C-B6FA-E0BF97567DF2}" type="presParOf" srcId="{0F606D89-1C00-4AB1-B2D6-C927ADBFEC4C}" destId="{A57774C3-B022-482D-A043-888883589AB6}" srcOrd="0" destOrd="0" presId="urn:microsoft.com/office/officeart/2018/2/layout/IconVerticalSolidList"/>
    <dgm:cxn modelId="{856C1038-9280-48B6-B042-0CCD2AB73C50}" type="presParOf" srcId="{0F606D89-1C00-4AB1-B2D6-C927ADBFEC4C}" destId="{E10CB97D-DFFA-4F2E-9DDE-510294761C06}" srcOrd="1" destOrd="0" presId="urn:microsoft.com/office/officeart/2018/2/layout/IconVerticalSolidList"/>
    <dgm:cxn modelId="{9A54CC66-9078-4133-B87E-912046930607}" type="presParOf" srcId="{0F606D89-1C00-4AB1-B2D6-C927ADBFEC4C}" destId="{1548C720-EE9E-45EF-AE6A-5A392A024184}" srcOrd="2" destOrd="0" presId="urn:microsoft.com/office/officeart/2018/2/layout/IconVerticalSolidList"/>
    <dgm:cxn modelId="{B80E290D-46AA-4FBB-A49D-A9F646C77234}" type="presParOf" srcId="{0F606D89-1C00-4AB1-B2D6-C927ADBFEC4C}" destId="{BD39390F-248A-4A03-AF84-2BD794BB41ED}" srcOrd="3" destOrd="0" presId="urn:microsoft.com/office/officeart/2018/2/layout/IconVerticalSolidList"/>
    <dgm:cxn modelId="{418E120D-2F38-4164-B092-D4640F04628D}" type="presParOf" srcId="{07E5EB1E-0C72-4F4E-A8EB-7F9B6BFC3B63}" destId="{23E95B92-3743-4DE4-8567-867100EC3390}" srcOrd="5" destOrd="0" presId="urn:microsoft.com/office/officeart/2018/2/layout/IconVerticalSolidList"/>
    <dgm:cxn modelId="{F73756F6-5034-40EB-B899-46291EA66526}" type="presParOf" srcId="{07E5EB1E-0C72-4F4E-A8EB-7F9B6BFC3B63}" destId="{50037F30-6620-441C-A1FB-1F7C833DED4A}" srcOrd="6" destOrd="0" presId="urn:microsoft.com/office/officeart/2018/2/layout/IconVerticalSolidList"/>
    <dgm:cxn modelId="{A71EFA69-62B7-4786-816E-3BA808A09352}" type="presParOf" srcId="{50037F30-6620-441C-A1FB-1F7C833DED4A}" destId="{0131B10B-B6C4-4F59-82F0-6843E6DBC95D}" srcOrd="0" destOrd="0" presId="urn:microsoft.com/office/officeart/2018/2/layout/IconVerticalSolidList"/>
    <dgm:cxn modelId="{CD8D9E90-101E-4E0B-A154-8751427B16C1}" type="presParOf" srcId="{50037F30-6620-441C-A1FB-1F7C833DED4A}" destId="{B23DF3AC-7573-4789-80A7-0B0732A1B98A}" srcOrd="1" destOrd="0" presId="urn:microsoft.com/office/officeart/2018/2/layout/IconVerticalSolidList"/>
    <dgm:cxn modelId="{5B0FB82B-FDB3-45A0-8573-2F4E01A90AFE}" type="presParOf" srcId="{50037F30-6620-441C-A1FB-1F7C833DED4A}" destId="{A0F980B3-E53A-499F-8794-3BA249BE5782}" srcOrd="2" destOrd="0" presId="urn:microsoft.com/office/officeart/2018/2/layout/IconVerticalSolidList"/>
    <dgm:cxn modelId="{3CABF3CF-B1F5-472F-875B-A309C2F127D1}" type="presParOf" srcId="{50037F30-6620-441C-A1FB-1F7C833DED4A}" destId="{A91AB459-98FB-4387-9179-71AB650EF9B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4C034F-4112-4094-9C89-376B8D76CB8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AE40F2A-8D2E-4C63-860F-BC02BF97703E}">
      <dgm:prSet/>
      <dgm:spPr/>
      <dgm:t>
        <a:bodyPr/>
        <a:lstStyle/>
        <a:p>
          <a:r>
            <a:rPr lang="de-DE"/>
            <a:t>Architektur</a:t>
          </a:r>
          <a:endParaRPr lang="en-US"/>
        </a:p>
      </dgm:t>
    </dgm:pt>
    <dgm:pt modelId="{4DDD06CF-19EB-44B5-AC79-97A27FD545D1}" type="parTrans" cxnId="{528C7487-3D29-433F-9BA0-EC1ECDD91BF0}">
      <dgm:prSet/>
      <dgm:spPr/>
      <dgm:t>
        <a:bodyPr/>
        <a:lstStyle/>
        <a:p>
          <a:endParaRPr lang="en-US"/>
        </a:p>
      </dgm:t>
    </dgm:pt>
    <dgm:pt modelId="{F9BDEA73-CB5F-4E1F-9BC4-C3869318781C}" type="sibTrans" cxnId="{528C7487-3D29-433F-9BA0-EC1ECDD91BF0}">
      <dgm:prSet/>
      <dgm:spPr/>
      <dgm:t>
        <a:bodyPr/>
        <a:lstStyle/>
        <a:p>
          <a:endParaRPr lang="en-US"/>
        </a:p>
      </dgm:t>
    </dgm:pt>
    <dgm:pt modelId="{7BC88DBD-3186-45DB-942E-A028B32D8153}">
      <dgm:prSet/>
      <dgm:spPr>
        <a:solidFill>
          <a:srgbClr val="E9DED0">
            <a:alpha val="90000"/>
          </a:srgbClr>
        </a:solidFill>
      </dgm:spPr>
      <dgm:t>
        <a:bodyPr/>
        <a:lstStyle/>
        <a:p>
          <a:r>
            <a:rPr lang="de-DE"/>
            <a:t>Dezentralität und Föderation</a:t>
          </a:r>
          <a:endParaRPr lang="en-US"/>
        </a:p>
      </dgm:t>
    </dgm:pt>
    <dgm:pt modelId="{F0D2A4A0-EB41-4948-A4F1-C04298A14D73}" type="parTrans" cxnId="{13AC7DB5-B7E3-42B0-98C8-7B844DEA594B}">
      <dgm:prSet/>
      <dgm:spPr/>
      <dgm:t>
        <a:bodyPr/>
        <a:lstStyle/>
        <a:p>
          <a:endParaRPr lang="en-US"/>
        </a:p>
      </dgm:t>
    </dgm:pt>
    <dgm:pt modelId="{9E0AF47A-0418-480F-8D43-299997CA3C03}" type="sibTrans" cxnId="{13AC7DB5-B7E3-42B0-98C8-7B844DEA594B}">
      <dgm:prSet/>
      <dgm:spPr/>
      <dgm:t>
        <a:bodyPr/>
        <a:lstStyle/>
        <a:p>
          <a:endParaRPr lang="en-US"/>
        </a:p>
      </dgm:t>
    </dgm:pt>
    <dgm:pt modelId="{3200DAC2-92A4-4D44-A000-CB339080B165}">
      <dgm:prSet/>
      <dgm:spPr>
        <a:solidFill>
          <a:srgbClr val="E9DED0">
            <a:alpha val="90000"/>
          </a:srgbClr>
        </a:solidFill>
      </dgm:spPr>
      <dgm:t>
        <a:bodyPr/>
        <a:lstStyle/>
        <a:p>
          <a:r>
            <a:rPr lang="de-DE" dirty="0"/>
            <a:t>Keine zentrale Kontrollinstanz</a:t>
          </a:r>
          <a:endParaRPr lang="en-US" dirty="0"/>
        </a:p>
      </dgm:t>
    </dgm:pt>
    <dgm:pt modelId="{2F08A775-DDCA-45E6-A2C7-8FFA3088E74E}" type="parTrans" cxnId="{95A180D2-D167-4FF5-89AD-83C73DF2E9A2}">
      <dgm:prSet/>
      <dgm:spPr/>
      <dgm:t>
        <a:bodyPr/>
        <a:lstStyle/>
        <a:p>
          <a:endParaRPr lang="en-US"/>
        </a:p>
      </dgm:t>
    </dgm:pt>
    <dgm:pt modelId="{7F7D0E32-6550-47E7-90A7-BB83C42FC710}" type="sibTrans" cxnId="{95A180D2-D167-4FF5-89AD-83C73DF2E9A2}">
      <dgm:prSet/>
      <dgm:spPr/>
      <dgm:t>
        <a:bodyPr/>
        <a:lstStyle/>
        <a:p>
          <a:endParaRPr lang="en-US"/>
        </a:p>
      </dgm:t>
    </dgm:pt>
    <dgm:pt modelId="{C1F05A50-AFB1-45C1-83A7-8D7E1FC64D99}">
      <dgm:prSet/>
      <dgm:spPr>
        <a:solidFill>
          <a:srgbClr val="E9DED0">
            <a:alpha val="90000"/>
          </a:srgbClr>
        </a:solidFill>
      </dgm:spPr>
      <dgm:t>
        <a:bodyPr/>
        <a:lstStyle/>
        <a:p>
          <a:r>
            <a:rPr lang="de-DE"/>
            <a:t>Beispiel: Ein Netzwerk aus vielen kleinen, unabhängigen Cloud-Anbietern, die zusammenarbeiten</a:t>
          </a:r>
          <a:endParaRPr lang="en-US"/>
        </a:p>
      </dgm:t>
    </dgm:pt>
    <dgm:pt modelId="{2CC97CFC-B946-40D5-A4DF-D2F6E6B295F9}" type="parTrans" cxnId="{09CE1745-538A-405B-92A3-C291D887E491}">
      <dgm:prSet/>
      <dgm:spPr/>
      <dgm:t>
        <a:bodyPr/>
        <a:lstStyle/>
        <a:p>
          <a:endParaRPr lang="en-US"/>
        </a:p>
      </dgm:t>
    </dgm:pt>
    <dgm:pt modelId="{4586B876-06B5-4404-8FC3-61419F37CDD4}" type="sibTrans" cxnId="{09CE1745-538A-405B-92A3-C291D887E491}">
      <dgm:prSet/>
      <dgm:spPr/>
      <dgm:t>
        <a:bodyPr/>
        <a:lstStyle/>
        <a:p>
          <a:endParaRPr lang="en-US"/>
        </a:p>
      </dgm:t>
    </dgm:pt>
    <dgm:pt modelId="{28AABA1A-ECF1-4EF0-B45C-5DB5FD41D570}">
      <dgm:prSet/>
      <dgm:spPr/>
      <dgm:t>
        <a:bodyPr/>
        <a:lstStyle/>
        <a:p>
          <a:r>
            <a:rPr lang="de-DE"/>
            <a:t>Prinzipien</a:t>
          </a:r>
          <a:endParaRPr lang="en-US"/>
        </a:p>
      </dgm:t>
    </dgm:pt>
    <dgm:pt modelId="{DA95D8F8-8CE6-4BC0-A1A8-60A8B383D720}" type="parTrans" cxnId="{D9CC3733-FB1A-4342-97CB-ABBF757843CB}">
      <dgm:prSet/>
      <dgm:spPr/>
      <dgm:t>
        <a:bodyPr/>
        <a:lstStyle/>
        <a:p>
          <a:endParaRPr lang="en-US"/>
        </a:p>
      </dgm:t>
    </dgm:pt>
    <dgm:pt modelId="{14B8F34B-D53F-442A-84FC-B696163D395B}" type="sibTrans" cxnId="{D9CC3733-FB1A-4342-97CB-ABBF757843CB}">
      <dgm:prSet/>
      <dgm:spPr/>
      <dgm:t>
        <a:bodyPr/>
        <a:lstStyle/>
        <a:p>
          <a:endParaRPr lang="en-US"/>
        </a:p>
      </dgm:t>
    </dgm:pt>
    <dgm:pt modelId="{DA10287B-672A-48B9-A2F7-4AAD749FC10B}">
      <dgm:prSet/>
      <dgm:spPr>
        <a:solidFill>
          <a:srgbClr val="E9DED0">
            <a:alpha val="90000"/>
          </a:srgbClr>
        </a:solidFill>
      </dgm:spPr>
      <dgm:t>
        <a:bodyPr/>
        <a:lstStyle/>
        <a:p>
          <a:r>
            <a:rPr lang="de-DE"/>
            <a:t>Datensouveränität: Kontrolle über eigene Daten</a:t>
          </a:r>
          <a:endParaRPr lang="en-US"/>
        </a:p>
      </dgm:t>
    </dgm:pt>
    <dgm:pt modelId="{E3C5C820-23DA-4807-9CE5-E333FA114E9B}" type="parTrans" cxnId="{CF3655B3-D149-40BE-852F-6200C999CB6E}">
      <dgm:prSet/>
      <dgm:spPr/>
      <dgm:t>
        <a:bodyPr/>
        <a:lstStyle/>
        <a:p>
          <a:endParaRPr lang="en-US"/>
        </a:p>
      </dgm:t>
    </dgm:pt>
    <dgm:pt modelId="{29CB7A01-C176-46B7-9D05-34DEE05CCDCC}" type="sibTrans" cxnId="{CF3655B3-D149-40BE-852F-6200C999CB6E}">
      <dgm:prSet/>
      <dgm:spPr/>
      <dgm:t>
        <a:bodyPr/>
        <a:lstStyle/>
        <a:p>
          <a:endParaRPr lang="en-US"/>
        </a:p>
      </dgm:t>
    </dgm:pt>
    <dgm:pt modelId="{18286D88-6ADA-45DF-A057-EEB34A56AE0F}">
      <dgm:prSet/>
      <dgm:spPr>
        <a:solidFill>
          <a:srgbClr val="E9DED0">
            <a:alpha val="90000"/>
          </a:srgbClr>
        </a:solidFill>
      </dgm:spPr>
      <dgm:t>
        <a:bodyPr/>
        <a:lstStyle/>
        <a:p>
          <a:r>
            <a:rPr lang="de-DE" dirty="0"/>
            <a:t>Interoperabilität: Zusammenarbeit verschiedener Systeme und Dienste</a:t>
          </a:r>
          <a:endParaRPr lang="en-US" dirty="0"/>
        </a:p>
      </dgm:t>
    </dgm:pt>
    <dgm:pt modelId="{63A7F4D5-894F-457F-911D-9E46A3C069BB}" type="parTrans" cxnId="{DB0392F3-A50B-49FA-9868-5004F190F850}">
      <dgm:prSet/>
      <dgm:spPr/>
      <dgm:t>
        <a:bodyPr/>
        <a:lstStyle/>
        <a:p>
          <a:endParaRPr lang="en-US"/>
        </a:p>
      </dgm:t>
    </dgm:pt>
    <dgm:pt modelId="{FDAC1668-D01F-425A-B949-FD5E3C14A1EC}" type="sibTrans" cxnId="{DB0392F3-A50B-49FA-9868-5004F190F850}">
      <dgm:prSet/>
      <dgm:spPr/>
      <dgm:t>
        <a:bodyPr/>
        <a:lstStyle/>
        <a:p>
          <a:endParaRPr lang="en-US"/>
        </a:p>
      </dgm:t>
    </dgm:pt>
    <dgm:pt modelId="{DD5010FF-F231-4695-8B51-7C221CA2C303}">
      <dgm:prSet/>
      <dgm:spPr>
        <a:solidFill>
          <a:srgbClr val="E9DED0">
            <a:alpha val="90000"/>
          </a:srgbClr>
        </a:solidFill>
      </dgm:spPr>
      <dgm:t>
        <a:bodyPr/>
        <a:lstStyle/>
        <a:p>
          <a:r>
            <a:rPr lang="de-DE"/>
            <a:t>Transparenz: Nachvollziehbarkeit der Datenflüsse</a:t>
          </a:r>
          <a:endParaRPr lang="en-US"/>
        </a:p>
      </dgm:t>
    </dgm:pt>
    <dgm:pt modelId="{5C36046B-6D6E-49D6-8CEF-5661C20998E1}" type="parTrans" cxnId="{6614D04A-A4A0-485E-BF19-E52613CFDD51}">
      <dgm:prSet/>
      <dgm:spPr/>
      <dgm:t>
        <a:bodyPr/>
        <a:lstStyle/>
        <a:p>
          <a:endParaRPr lang="en-US"/>
        </a:p>
      </dgm:t>
    </dgm:pt>
    <dgm:pt modelId="{8081C92B-6AE4-4B35-A027-517D76840C19}" type="sibTrans" cxnId="{6614D04A-A4A0-485E-BF19-E52613CFDD51}">
      <dgm:prSet/>
      <dgm:spPr/>
      <dgm:t>
        <a:bodyPr/>
        <a:lstStyle/>
        <a:p>
          <a:endParaRPr lang="en-US"/>
        </a:p>
      </dgm:t>
    </dgm:pt>
    <dgm:pt modelId="{E84BE031-EE50-42F6-BED8-BE7DF5C55167}" type="pres">
      <dgm:prSet presAssocID="{7E4C034F-4112-4094-9C89-376B8D76CB8D}" presName="linear" presStyleCnt="0">
        <dgm:presLayoutVars>
          <dgm:dir/>
          <dgm:animLvl val="lvl"/>
          <dgm:resizeHandles val="exact"/>
        </dgm:presLayoutVars>
      </dgm:prSet>
      <dgm:spPr/>
    </dgm:pt>
    <dgm:pt modelId="{C7D03976-1679-41A1-92DA-3B6D2C0F0A40}" type="pres">
      <dgm:prSet presAssocID="{DAE40F2A-8D2E-4C63-860F-BC02BF97703E}" presName="parentLin" presStyleCnt="0"/>
      <dgm:spPr/>
    </dgm:pt>
    <dgm:pt modelId="{5A0CDF5D-1A82-4F6E-B606-0F0F54F2E06C}" type="pres">
      <dgm:prSet presAssocID="{DAE40F2A-8D2E-4C63-860F-BC02BF97703E}" presName="parentLeftMargin" presStyleLbl="node1" presStyleIdx="0" presStyleCnt="2"/>
      <dgm:spPr/>
    </dgm:pt>
    <dgm:pt modelId="{73ED102A-EC47-4D4B-BA5C-4CAB2DDB77A0}" type="pres">
      <dgm:prSet presAssocID="{DAE40F2A-8D2E-4C63-860F-BC02BF97703E}" presName="parentText" presStyleLbl="node1" presStyleIdx="0" presStyleCnt="2">
        <dgm:presLayoutVars>
          <dgm:chMax val="0"/>
          <dgm:bulletEnabled val="1"/>
        </dgm:presLayoutVars>
      </dgm:prSet>
      <dgm:spPr/>
    </dgm:pt>
    <dgm:pt modelId="{6A47210E-F2A1-403B-B44D-E231245C1CF5}" type="pres">
      <dgm:prSet presAssocID="{DAE40F2A-8D2E-4C63-860F-BC02BF97703E}" presName="negativeSpace" presStyleCnt="0"/>
      <dgm:spPr/>
    </dgm:pt>
    <dgm:pt modelId="{00457EE4-C722-4927-BD6C-FAB5659147A6}" type="pres">
      <dgm:prSet presAssocID="{DAE40F2A-8D2E-4C63-860F-BC02BF97703E}" presName="childText" presStyleLbl="conFgAcc1" presStyleIdx="0" presStyleCnt="2">
        <dgm:presLayoutVars>
          <dgm:bulletEnabled val="1"/>
        </dgm:presLayoutVars>
      </dgm:prSet>
      <dgm:spPr/>
    </dgm:pt>
    <dgm:pt modelId="{521FD571-AD03-4A0D-A251-E3ED368ACC95}" type="pres">
      <dgm:prSet presAssocID="{F9BDEA73-CB5F-4E1F-9BC4-C3869318781C}" presName="spaceBetweenRectangles" presStyleCnt="0"/>
      <dgm:spPr/>
    </dgm:pt>
    <dgm:pt modelId="{8213E7F0-6F27-40BC-B67E-E8AEB52446DE}" type="pres">
      <dgm:prSet presAssocID="{28AABA1A-ECF1-4EF0-B45C-5DB5FD41D570}" presName="parentLin" presStyleCnt="0"/>
      <dgm:spPr/>
    </dgm:pt>
    <dgm:pt modelId="{D19E1547-140D-4D9A-B8DD-0228AB729B2E}" type="pres">
      <dgm:prSet presAssocID="{28AABA1A-ECF1-4EF0-B45C-5DB5FD41D570}" presName="parentLeftMargin" presStyleLbl="node1" presStyleIdx="0" presStyleCnt="2"/>
      <dgm:spPr/>
    </dgm:pt>
    <dgm:pt modelId="{8CAEACD4-EC8A-419A-99D1-A2C42E60B684}" type="pres">
      <dgm:prSet presAssocID="{28AABA1A-ECF1-4EF0-B45C-5DB5FD41D570}" presName="parentText" presStyleLbl="node1" presStyleIdx="1" presStyleCnt="2">
        <dgm:presLayoutVars>
          <dgm:chMax val="0"/>
          <dgm:bulletEnabled val="1"/>
        </dgm:presLayoutVars>
      </dgm:prSet>
      <dgm:spPr/>
    </dgm:pt>
    <dgm:pt modelId="{84F7BB68-DA62-4961-A7F0-3478B7C83753}" type="pres">
      <dgm:prSet presAssocID="{28AABA1A-ECF1-4EF0-B45C-5DB5FD41D570}" presName="negativeSpace" presStyleCnt="0"/>
      <dgm:spPr/>
    </dgm:pt>
    <dgm:pt modelId="{6A69400A-6172-4144-A1EA-96AE4475959B}" type="pres">
      <dgm:prSet presAssocID="{28AABA1A-ECF1-4EF0-B45C-5DB5FD41D570}" presName="childText" presStyleLbl="conFgAcc1" presStyleIdx="1" presStyleCnt="2">
        <dgm:presLayoutVars>
          <dgm:bulletEnabled val="1"/>
        </dgm:presLayoutVars>
      </dgm:prSet>
      <dgm:spPr/>
    </dgm:pt>
  </dgm:ptLst>
  <dgm:cxnLst>
    <dgm:cxn modelId="{1357440A-24C1-4C11-ABE5-F601B900A1ED}" type="presOf" srcId="{28AABA1A-ECF1-4EF0-B45C-5DB5FD41D570}" destId="{D19E1547-140D-4D9A-B8DD-0228AB729B2E}" srcOrd="0" destOrd="0" presId="urn:microsoft.com/office/officeart/2005/8/layout/list1"/>
    <dgm:cxn modelId="{45488B0E-6246-4EB1-BA6D-BBFC6A0C53FA}" type="presOf" srcId="{7E4C034F-4112-4094-9C89-376B8D76CB8D}" destId="{E84BE031-EE50-42F6-BED8-BE7DF5C55167}" srcOrd="0" destOrd="0" presId="urn:microsoft.com/office/officeart/2005/8/layout/list1"/>
    <dgm:cxn modelId="{7CA3C51F-8AFD-489F-8A20-F39C2BDF10BB}" type="presOf" srcId="{28AABA1A-ECF1-4EF0-B45C-5DB5FD41D570}" destId="{8CAEACD4-EC8A-419A-99D1-A2C42E60B684}" srcOrd="1" destOrd="0" presId="urn:microsoft.com/office/officeart/2005/8/layout/list1"/>
    <dgm:cxn modelId="{D9CC3733-FB1A-4342-97CB-ABBF757843CB}" srcId="{7E4C034F-4112-4094-9C89-376B8D76CB8D}" destId="{28AABA1A-ECF1-4EF0-B45C-5DB5FD41D570}" srcOrd="1" destOrd="0" parTransId="{DA95D8F8-8CE6-4BC0-A1A8-60A8B383D720}" sibTransId="{14B8F34B-D53F-442A-84FC-B696163D395B}"/>
    <dgm:cxn modelId="{DF24A338-41F6-4226-81DB-1494500BF54F}" type="presOf" srcId="{DA10287B-672A-48B9-A2F7-4AAD749FC10B}" destId="{6A69400A-6172-4144-A1EA-96AE4475959B}" srcOrd="0" destOrd="0" presId="urn:microsoft.com/office/officeart/2005/8/layout/list1"/>
    <dgm:cxn modelId="{09CE1745-538A-405B-92A3-C291D887E491}" srcId="{DAE40F2A-8D2E-4C63-860F-BC02BF97703E}" destId="{C1F05A50-AFB1-45C1-83A7-8D7E1FC64D99}" srcOrd="2" destOrd="0" parTransId="{2CC97CFC-B946-40D5-A4DF-D2F6E6B295F9}" sibTransId="{4586B876-06B5-4404-8FC3-61419F37CDD4}"/>
    <dgm:cxn modelId="{497E7666-F6A9-430C-A949-6EB63564181C}" type="presOf" srcId="{C1F05A50-AFB1-45C1-83A7-8D7E1FC64D99}" destId="{00457EE4-C722-4927-BD6C-FAB5659147A6}" srcOrd="0" destOrd="2" presId="urn:microsoft.com/office/officeart/2005/8/layout/list1"/>
    <dgm:cxn modelId="{6614D04A-A4A0-485E-BF19-E52613CFDD51}" srcId="{28AABA1A-ECF1-4EF0-B45C-5DB5FD41D570}" destId="{DD5010FF-F231-4695-8B51-7C221CA2C303}" srcOrd="2" destOrd="0" parTransId="{5C36046B-6D6E-49D6-8CEF-5661C20998E1}" sibTransId="{8081C92B-6AE4-4B35-A027-517D76840C19}"/>
    <dgm:cxn modelId="{16BA225A-ACE6-4CB8-A9B7-3EECC562E0E1}" type="presOf" srcId="{18286D88-6ADA-45DF-A057-EEB34A56AE0F}" destId="{6A69400A-6172-4144-A1EA-96AE4475959B}" srcOrd="0" destOrd="1" presId="urn:microsoft.com/office/officeart/2005/8/layout/list1"/>
    <dgm:cxn modelId="{528C7487-3D29-433F-9BA0-EC1ECDD91BF0}" srcId="{7E4C034F-4112-4094-9C89-376B8D76CB8D}" destId="{DAE40F2A-8D2E-4C63-860F-BC02BF97703E}" srcOrd="0" destOrd="0" parTransId="{4DDD06CF-19EB-44B5-AC79-97A27FD545D1}" sibTransId="{F9BDEA73-CB5F-4E1F-9BC4-C3869318781C}"/>
    <dgm:cxn modelId="{1119CBA2-3ED3-4FFF-A21D-EC1A9AC1F0D4}" type="presOf" srcId="{DAE40F2A-8D2E-4C63-860F-BC02BF97703E}" destId="{73ED102A-EC47-4D4B-BA5C-4CAB2DDB77A0}" srcOrd="1" destOrd="0" presId="urn:microsoft.com/office/officeart/2005/8/layout/list1"/>
    <dgm:cxn modelId="{FB42CEAD-1265-4B56-89C5-DFCDECEA2E70}" type="presOf" srcId="{3200DAC2-92A4-4D44-A000-CB339080B165}" destId="{00457EE4-C722-4927-BD6C-FAB5659147A6}" srcOrd="0" destOrd="1" presId="urn:microsoft.com/office/officeart/2005/8/layout/list1"/>
    <dgm:cxn modelId="{CF3655B3-D149-40BE-852F-6200C999CB6E}" srcId="{28AABA1A-ECF1-4EF0-B45C-5DB5FD41D570}" destId="{DA10287B-672A-48B9-A2F7-4AAD749FC10B}" srcOrd="0" destOrd="0" parTransId="{E3C5C820-23DA-4807-9CE5-E333FA114E9B}" sibTransId="{29CB7A01-C176-46B7-9D05-34DEE05CCDCC}"/>
    <dgm:cxn modelId="{13AC7DB5-B7E3-42B0-98C8-7B844DEA594B}" srcId="{DAE40F2A-8D2E-4C63-860F-BC02BF97703E}" destId="{7BC88DBD-3186-45DB-942E-A028B32D8153}" srcOrd="0" destOrd="0" parTransId="{F0D2A4A0-EB41-4948-A4F1-C04298A14D73}" sibTransId="{9E0AF47A-0418-480F-8D43-299997CA3C03}"/>
    <dgm:cxn modelId="{44D246B8-7AE6-4953-8E14-5EFDBB1A55B4}" type="presOf" srcId="{7BC88DBD-3186-45DB-942E-A028B32D8153}" destId="{00457EE4-C722-4927-BD6C-FAB5659147A6}" srcOrd="0" destOrd="0" presId="urn:microsoft.com/office/officeart/2005/8/layout/list1"/>
    <dgm:cxn modelId="{F45CA9CC-672B-47CF-8BB2-296A2C69C35B}" type="presOf" srcId="{DAE40F2A-8D2E-4C63-860F-BC02BF97703E}" destId="{5A0CDF5D-1A82-4F6E-B606-0F0F54F2E06C}" srcOrd="0" destOrd="0" presId="urn:microsoft.com/office/officeart/2005/8/layout/list1"/>
    <dgm:cxn modelId="{95A180D2-D167-4FF5-89AD-83C73DF2E9A2}" srcId="{DAE40F2A-8D2E-4C63-860F-BC02BF97703E}" destId="{3200DAC2-92A4-4D44-A000-CB339080B165}" srcOrd="1" destOrd="0" parTransId="{2F08A775-DDCA-45E6-A2C7-8FFA3088E74E}" sibTransId="{7F7D0E32-6550-47E7-90A7-BB83C42FC710}"/>
    <dgm:cxn modelId="{7266FBE9-892B-4C43-8F17-F96879084926}" type="presOf" srcId="{DD5010FF-F231-4695-8B51-7C221CA2C303}" destId="{6A69400A-6172-4144-A1EA-96AE4475959B}" srcOrd="0" destOrd="2" presId="urn:microsoft.com/office/officeart/2005/8/layout/list1"/>
    <dgm:cxn modelId="{DB0392F3-A50B-49FA-9868-5004F190F850}" srcId="{28AABA1A-ECF1-4EF0-B45C-5DB5FD41D570}" destId="{18286D88-6ADA-45DF-A057-EEB34A56AE0F}" srcOrd="1" destOrd="0" parTransId="{63A7F4D5-894F-457F-911D-9E46A3C069BB}" sibTransId="{FDAC1668-D01F-425A-B949-FD5E3C14A1EC}"/>
    <dgm:cxn modelId="{50C8FC4D-7A45-4AF8-8B18-32EE56F2A838}" type="presParOf" srcId="{E84BE031-EE50-42F6-BED8-BE7DF5C55167}" destId="{C7D03976-1679-41A1-92DA-3B6D2C0F0A40}" srcOrd="0" destOrd="0" presId="urn:microsoft.com/office/officeart/2005/8/layout/list1"/>
    <dgm:cxn modelId="{5C7109C4-D04E-4596-A6CB-35D16B142F31}" type="presParOf" srcId="{C7D03976-1679-41A1-92DA-3B6D2C0F0A40}" destId="{5A0CDF5D-1A82-4F6E-B606-0F0F54F2E06C}" srcOrd="0" destOrd="0" presId="urn:microsoft.com/office/officeart/2005/8/layout/list1"/>
    <dgm:cxn modelId="{0F9F8989-D341-45E2-9051-31F04E3FAF5E}" type="presParOf" srcId="{C7D03976-1679-41A1-92DA-3B6D2C0F0A40}" destId="{73ED102A-EC47-4D4B-BA5C-4CAB2DDB77A0}" srcOrd="1" destOrd="0" presId="urn:microsoft.com/office/officeart/2005/8/layout/list1"/>
    <dgm:cxn modelId="{7739E9E4-A844-415D-9194-EBBEF25E4585}" type="presParOf" srcId="{E84BE031-EE50-42F6-BED8-BE7DF5C55167}" destId="{6A47210E-F2A1-403B-B44D-E231245C1CF5}" srcOrd="1" destOrd="0" presId="urn:microsoft.com/office/officeart/2005/8/layout/list1"/>
    <dgm:cxn modelId="{5C57FECA-CD43-4179-9831-1FEBE67838BD}" type="presParOf" srcId="{E84BE031-EE50-42F6-BED8-BE7DF5C55167}" destId="{00457EE4-C722-4927-BD6C-FAB5659147A6}" srcOrd="2" destOrd="0" presId="urn:microsoft.com/office/officeart/2005/8/layout/list1"/>
    <dgm:cxn modelId="{D409DC05-28D5-4D73-B6C2-CFB02AEE03F4}" type="presParOf" srcId="{E84BE031-EE50-42F6-BED8-BE7DF5C55167}" destId="{521FD571-AD03-4A0D-A251-E3ED368ACC95}" srcOrd="3" destOrd="0" presId="urn:microsoft.com/office/officeart/2005/8/layout/list1"/>
    <dgm:cxn modelId="{FC781206-B494-4300-8703-A630C998DC4E}" type="presParOf" srcId="{E84BE031-EE50-42F6-BED8-BE7DF5C55167}" destId="{8213E7F0-6F27-40BC-B67E-E8AEB52446DE}" srcOrd="4" destOrd="0" presId="urn:microsoft.com/office/officeart/2005/8/layout/list1"/>
    <dgm:cxn modelId="{FFDC012F-CF20-4C80-8144-DCC6D6D72A67}" type="presParOf" srcId="{8213E7F0-6F27-40BC-B67E-E8AEB52446DE}" destId="{D19E1547-140D-4D9A-B8DD-0228AB729B2E}" srcOrd="0" destOrd="0" presId="urn:microsoft.com/office/officeart/2005/8/layout/list1"/>
    <dgm:cxn modelId="{CD6C93B3-907F-4188-8F2E-2CD4BC69AFA8}" type="presParOf" srcId="{8213E7F0-6F27-40BC-B67E-E8AEB52446DE}" destId="{8CAEACD4-EC8A-419A-99D1-A2C42E60B684}" srcOrd="1" destOrd="0" presId="urn:microsoft.com/office/officeart/2005/8/layout/list1"/>
    <dgm:cxn modelId="{7783ECB7-F9FB-42EB-B5A4-ACC3CE72E4D8}" type="presParOf" srcId="{E84BE031-EE50-42F6-BED8-BE7DF5C55167}" destId="{84F7BB68-DA62-4961-A7F0-3478B7C83753}" srcOrd="5" destOrd="0" presId="urn:microsoft.com/office/officeart/2005/8/layout/list1"/>
    <dgm:cxn modelId="{7E8DE9EE-6B9D-4B11-8643-B1BD0A619E89}" type="presParOf" srcId="{E84BE031-EE50-42F6-BED8-BE7DF5C55167}" destId="{6A69400A-6172-4144-A1EA-96AE4475959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D4A53D-3646-4144-A730-77E07780541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B2EB247-191B-41C2-BFAA-8FD2C775E0C7}">
      <dgm:prSet/>
      <dgm:spPr>
        <a:solidFill>
          <a:srgbClr val="E9DED0"/>
        </a:solidFill>
      </dgm:spPr>
      <dgm:t>
        <a:bodyPr/>
        <a:lstStyle/>
        <a:p>
          <a:pPr>
            <a:lnSpc>
              <a:spcPct val="100000"/>
            </a:lnSpc>
            <a:defRPr cap="all"/>
          </a:pPr>
          <a:r>
            <a:rPr lang="de-DE" b="0" i="0" baseline="0" dirty="0" err="1">
              <a:solidFill>
                <a:schemeClr val="tx1"/>
              </a:solidFill>
            </a:rPr>
            <a:t>Federated</a:t>
          </a:r>
          <a:r>
            <a:rPr lang="de-DE" b="0" i="0" baseline="0" dirty="0">
              <a:solidFill>
                <a:schemeClr val="tx1"/>
              </a:solidFill>
            </a:rPr>
            <a:t> Catalog: Verzeichnis aller verfügbaren Dienste und Datenräume</a:t>
          </a:r>
          <a:endParaRPr lang="en-US" dirty="0">
            <a:solidFill>
              <a:schemeClr val="tx1"/>
            </a:solidFill>
          </a:endParaRPr>
        </a:p>
      </dgm:t>
    </dgm:pt>
    <dgm:pt modelId="{26B10C37-4C31-473A-9841-6334C563CEA9}" type="parTrans" cxnId="{4DFB03D7-DF1F-4761-9E4D-D0698EF66772}">
      <dgm:prSet/>
      <dgm:spPr/>
      <dgm:t>
        <a:bodyPr/>
        <a:lstStyle/>
        <a:p>
          <a:endParaRPr lang="en-US"/>
        </a:p>
      </dgm:t>
    </dgm:pt>
    <dgm:pt modelId="{243D2C4E-BADA-44F2-83E0-6C374DBDF208}" type="sibTrans" cxnId="{4DFB03D7-DF1F-4761-9E4D-D0698EF66772}">
      <dgm:prSet/>
      <dgm:spPr/>
      <dgm:t>
        <a:bodyPr/>
        <a:lstStyle/>
        <a:p>
          <a:endParaRPr lang="en-US"/>
        </a:p>
      </dgm:t>
    </dgm:pt>
    <dgm:pt modelId="{B51D1FBE-F1B3-457C-9362-170E96C40C09}">
      <dgm:prSet/>
      <dgm:spPr>
        <a:solidFill>
          <a:srgbClr val="E9DED0"/>
        </a:solidFill>
      </dgm:spPr>
      <dgm:t>
        <a:bodyPr/>
        <a:lstStyle/>
        <a:p>
          <a:pPr>
            <a:lnSpc>
              <a:spcPct val="100000"/>
            </a:lnSpc>
            <a:defRPr cap="all"/>
          </a:pPr>
          <a:r>
            <a:rPr lang="de-DE" b="0" i="0" baseline="0" dirty="0">
              <a:solidFill>
                <a:schemeClr val="tx1"/>
              </a:solidFill>
            </a:rPr>
            <a:t>Self-Description: Anbieter und Dienste beschreiben sich selbst und ihre Fähigkeiten</a:t>
          </a:r>
          <a:endParaRPr lang="en-US" dirty="0">
            <a:solidFill>
              <a:schemeClr val="tx1"/>
            </a:solidFill>
          </a:endParaRPr>
        </a:p>
      </dgm:t>
    </dgm:pt>
    <dgm:pt modelId="{28D3753F-2241-4C61-9654-6A69BB05C267}" type="parTrans" cxnId="{A20E9356-36B3-483C-8E04-CD21276AE9FF}">
      <dgm:prSet/>
      <dgm:spPr/>
      <dgm:t>
        <a:bodyPr/>
        <a:lstStyle/>
        <a:p>
          <a:endParaRPr lang="en-US"/>
        </a:p>
      </dgm:t>
    </dgm:pt>
    <dgm:pt modelId="{11DF7D80-DA11-4038-9809-6B0F74B12E1F}" type="sibTrans" cxnId="{A20E9356-36B3-483C-8E04-CD21276AE9FF}">
      <dgm:prSet/>
      <dgm:spPr/>
      <dgm:t>
        <a:bodyPr/>
        <a:lstStyle/>
        <a:p>
          <a:endParaRPr lang="en-US"/>
        </a:p>
      </dgm:t>
    </dgm:pt>
    <dgm:pt modelId="{B26AE478-E6E7-49BF-A5F6-FFC28351F361}">
      <dgm:prSet/>
      <dgm:spPr>
        <a:solidFill>
          <a:srgbClr val="E9DED0"/>
        </a:solidFill>
      </dgm:spPr>
      <dgm:t>
        <a:bodyPr/>
        <a:lstStyle/>
        <a:p>
          <a:pPr>
            <a:lnSpc>
              <a:spcPct val="100000"/>
            </a:lnSpc>
            <a:defRPr cap="all"/>
          </a:pPr>
          <a:r>
            <a:rPr lang="de-DE" b="0" i="0" baseline="0" dirty="0">
              <a:solidFill>
                <a:schemeClr val="tx1"/>
              </a:solidFill>
            </a:rPr>
            <a:t>Policy Rules: Regeln für den Zugang und die Nutzung von Daten</a:t>
          </a:r>
          <a:endParaRPr lang="en-US" dirty="0">
            <a:solidFill>
              <a:schemeClr val="tx1"/>
            </a:solidFill>
          </a:endParaRPr>
        </a:p>
      </dgm:t>
    </dgm:pt>
    <dgm:pt modelId="{9CEAD42A-A10B-4DB9-8849-621D54E62A62}" type="parTrans" cxnId="{40C80A40-A918-483E-BCA7-EF8B3834D51E}">
      <dgm:prSet/>
      <dgm:spPr/>
      <dgm:t>
        <a:bodyPr/>
        <a:lstStyle/>
        <a:p>
          <a:endParaRPr lang="en-US"/>
        </a:p>
      </dgm:t>
    </dgm:pt>
    <dgm:pt modelId="{017517AD-2D4D-4BFC-8FC8-61B655FB51BB}" type="sibTrans" cxnId="{40C80A40-A918-483E-BCA7-EF8B3834D51E}">
      <dgm:prSet/>
      <dgm:spPr/>
      <dgm:t>
        <a:bodyPr/>
        <a:lstStyle/>
        <a:p>
          <a:endParaRPr lang="en-US"/>
        </a:p>
      </dgm:t>
    </dgm:pt>
    <dgm:pt modelId="{07823CAE-3F1E-4754-8DE6-30E34596A8B6}">
      <dgm:prSet/>
      <dgm:spPr>
        <a:solidFill>
          <a:srgbClr val="E9DED0"/>
        </a:solidFill>
      </dgm:spPr>
      <dgm:t>
        <a:bodyPr/>
        <a:lstStyle/>
        <a:p>
          <a:pPr>
            <a:lnSpc>
              <a:spcPct val="100000"/>
            </a:lnSpc>
            <a:defRPr cap="all"/>
          </a:pPr>
          <a:r>
            <a:rPr lang="de-DE" b="0" i="0" baseline="0" dirty="0">
              <a:solidFill>
                <a:schemeClr val="tx1"/>
              </a:solidFill>
            </a:rPr>
            <a:t>Beispiel</a:t>
          </a:r>
        </a:p>
        <a:p>
          <a:pPr>
            <a:lnSpc>
              <a:spcPct val="100000"/>
            </a:lnSpc>
            <a:defRPr cap="all"/>
          </a:pPr>
          <a:r>
            <a:rPr lang="de-DE" b="0" i="0" baseline="0" dirty="0">
              <a:solidFill>
                <a:schemeClr val="tx1"/>
              </a:solidFill>
            </a:rPr>
            <a:t>Nutzung von Standards wie OPC UA, IDS, etc.</a:t>
          </a:r>
          <a:endParaRPr lang="en-US" dirty="0">
            <a:solidFill>
              <a:schemeClr val="tx1"/>
            </a:solidFill>
          </a:endParaRPr>
        </a:p>
      </dgm:t>
    </dgm:pt>
    <dgm:pt modelId="{93C70235-E80A-4397-A899-10A4175D7465}" type="parTrans" cxnId="{43EF0B1A-F743-4FD6-820A-C2F17703B5C4}">
      <dgm:prSet/>
      <dgm:spPr/>
      <dgm:t>
        <a:bodyPr/>
        <a:lstStyle/>
        <a:p>
          <a:endParaRPr lang="en-US"/>
        </a:p>
      </dgm:t>
    </dgm:pt>
    <dgm:pt modelId="{90065F1F-3568-4E5A-9AFE-751068453B14}" type="sibTrans" cxnId="{43EF0B1A-F743-4FD6-820A-C2F17703B5C4}">
      <dgm:prSet/>
      <dgm:spPr/>
      <dgm:t>
        <a:bodyPr/>
        <a:lstStyle/>
        <a:p>
          <a:endParaRPr lang="en-US"/>
        </a:p>
      </dgm:t>
    </dgm:pt>
    <dgm:pt modelId="{287DF9F9-A1D5-4D89-BC11-3C7E3C234140}" type="pres">
      <dgm:prSet presAssocID="{C3D4A53D-3646-4144-A730-77E07780541B}" presName="root" presStyleCnt="0">
        <dgm:presLayoutVars>
          <dgm:dir/>
          <dgm:resizeHandles val="exact"/>
        </dgm:presLayoutVars>
      </dgm:prSet>
      <dgm:spPr/>
    </dgm:pt>
    <dgm:pt modelId="{7CDCCEB3-515B-4EC4-9264-98078E02497F}" type="pres">
      <dgm:prSet presAssocID="{BB2EB247-191B-41C2-BFAA-8FD2C775E0C7}" presName="compNode" presStyleCnt="0"/>
      <dgm:spPr/>
    </dgm:pt>
    <dgm:pt modelId="{1BB36930-68A7-4D5D-BE8C-EA6CB5E9FD54}" type="pres">
      <dgm:prSet presAssocID="{BB2EB247-191B-41C2-BFAA-8FD2C775E0C7}" presName="iconBgRect" presStyleLbl="bgShp" presStyleIdx="0" presStyleCnt="4"/>
      <dgm:spPr/>
    </dgm:pt>
    <dgm:pt modelId="{F48A1265-4154-42F6-A8C8-D602934E8EA1}" type="pres">
      <dgm:prSet presAssocID="{BB2EB247-191B-41C2-BFAA-8FD2C775E0C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30283C65-1E2A-4DF3-9B70-DBA3742F4CBE}" type="pres">
      <dgm:prSet presAssocID="{BB2EB247-191B-41C2-BFAA-8FD2C775E0C7}" presName="spaceRect" presStyleCnt="0"/>
      <dgm:spPr/>
    </dgm:pt>
    <dgm:pt modelId="{E65C4352-9E30-4824-A444-26D4D7ADCF54}" type="pres">
      <dgm:prSet presAssocID="{BB2EB247-191B-41C2-BFAA-8FD2C775E0C7}" presName="textRect" presStyleLbl="revTx" presStyleIdx="0" presStyleCnt="4">
        <dgm:presLayoutVars>
          <dgm:chMax val="1"/>
          <dgm:chPref val="1"/>
        </dgm:presLayoutVars>
      </dgm:prSet>
      <dgm:spPr/>
    </dgm:pt>
    <dgm:pt modelId="{1289F24F-0D31-497B-AAC7-463C3620CF5B}" type="pres">
      <dgm:prSet presAssocID="{243D2C4E-BADA-44F2-83E0-6C374DBDF208}" presName="sibTrans" presStyleCnt="0"/>
      <dgm:spPr/>
    </dgm:pt>
    <dgm:pt modelId="{F93B6E31-6427-4F5E-B34D-D3B0F6A1E597}" type="pres">
      <dgm:prSet presAssocID="{B51D1FBE-F1B3-457C-9362-170E96C40C09}" presName="compNode" presStyleCnt="0"/>
      <dgm:spPr/>
    </dgm:pt>
    <dgm:pt modelId="{E2F49BFD-F517-4EF2-85AE-3A5E4FBE02FB}" type="pres">
      <dgm:prSet presAssocID="{B51D1FBE-F1B3-457C-9362-170E96C40C09}" presName="iconBgRect" presStyleLbl="bgShp" presStyleIdx="1" presStyleCnt="4"/>
      <dgm:spPr/>
    </dgm:pt>
    <dgm:pt modelId="{F25B6B29-22B5-4CCE-B403-DCBA94026231}" type="pres">
      <dgm:prSet presAssocID="{B51D1FBE-F1B3-457C-9362-170E96C40C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nutzer"/>
        </a:ext>
      </dgm:extLst>
    </dgm:pt>
    <dgm:pt modelId="{866D1B07-40CE-4DE5-89B6-2D4CA308E5B8}" type="pres">
      <dgm:prSet presAssocID="{B51D1FBE-F1B3-457C-9362-170E96C40C09}" presName="spaceRect" presStyleCnt="0"/>
      <dgm:spPr/>
    </dgm:pt>
    <dgm:pt modelId="{94C2E8EB-B57E-4D7A-AB5A-9EED1BF4FA6C}" type="pres">
      <dgm:prSet presAssocID="{B51D1FBE-F1B3-457C-9362-170E96C40C09}" presName="textRect" presStyleLbl="revTx" presStyleIdx="1" presStyleCnt="4">
        <dgm:presLayoutVars>
          <dgm:chMax val="1"/>
          <dgm:chPref val="1"/>
        </dgm:presLayoutVars>
      </dgm:prSet>
      <dgm:spPr/>
    </dgm:pt>
    <dgm:pt modelId="{BF33DBE4-AEE2-4FC7-A680-D9D9B5138FA9}" type="pres">
      <dgm:prSet presAssocID="{11DF7D80-DA11-4038-9809-6B0F74B12E1F}" presName="sibTrans" presStyleCnt="0"/>
      <dgm:spPr/>
    </dgm:pt>
    <dgm:pt modelId="{FA228D9A-E0E8-4757-B171-554888557DCF}" type="pres">
      <dgm:prSet presAssocID="{B26AE478-E6E7-49BF-A5F6-FFC28351F361}" presName="compNode" presStyleCnt="0"/>
      <dgm:spPr/>
    </dgm:pt>
    <dgm:pt modelId="{BCACD1FC-96C1-4A78-B2B3-EDC1F47BCA6F}" type="pres">
      <dgm:prSet presAssocID="{B26AE478-E6E7-49BF-A5F6-FFC28351F361}" presName="iconBgRect" presStyleLbl="bgShp" presStyleIdx="2" presStyleCnt="4"/>
      <dgm:spPr/>
    </dgm:pt>
    <dgm:pt modelId="{791D8E0A-DF9C-48EC-8F50-476569834798}" type="pres">
      <dgm:prSet presAssocID="{B26AE478-E6E7-49BF-A5F6-FFC28351F3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rren"/>
        </a:ext>
      </dgm:extLst>
    </dgm:pt>
    <dgm:pt modelId="{7CD23EBE-DE96-4E6E-822E-73842F3C2173}" type="pres">
      <dgm:prSet presAssocID="{B26AE478-E6E7-49BF-A5F6-FFC28351F361}" presName="spaceRect" presStyleCnt="0"/>
      <dgm:spPr/>
    </dgm:pt>
    <dgm:pt modelId="{655C621D-1534-431E-A2B7-81930481BB8C}" type="pres">
      <dgm:prSet presAssocID="{B26AE478-E6E7-49BF-A5F6-FFC28351F361}" presName="textRect" presStyleLbl="revTx" presStyleIdx="2" presStyleCnt="4">
        <dgm:presLayoutVars>
          <dgm:chMax val="1"/>
          <dgm:chPref val="1"/>
        </dgm:presLayoutVars>
      </dgm:prSet>
      <dgm:spPr/>
    </dgm:pt>
    <dgm:pt modelId="{038A09F6-A566-444E-ABC3-D40A764E5C8D}" type="pres">
      <dgm:prSet presAssocID="{017517AD-2D4D-4BFC-8FC8-61B655FB51BB}" presName="sibTrans" presStyleCnt="0"/>
      <dgm:spPr/>
    </dgm:pt>
    <dgm:pt modelId="{B163894A-4A37-4FA6-866A-6C609FF86914}" type="pres">
      <dgm:prSet presAssocID="{07823CAE-3F1E-4754-8DE6-30E34596A8B6}" presName="compNode" presStyleCnt="0"/>
      <dgm:spPr/>
    </dgm:pt>
    <dgm:pt modelId="{7B0E3CF4-067B-48FE-B3BC-87EC99AD184C}" type="pres">
      <dgm:prSet presAssocID="{07823CAE-3F1E-4754-8DE6-30E34596A8B6}" presName="iconBgRect" presStyleLbl="bgShp" presStyleIdx="3" presStyleCnt="4"/>
      <dgm:spPr/>
    </dgm:pt>
    <dgm:pt modelId="{5A4CEB73-17DE-42AD-808E-D0C5CDE39DC1}" type="pres">
      <dgm:prSet presAssocID="{07823CAE-3F1E-4754-8DE6-30E34596A8B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enbank"/>
        </a:ext>
      </dgm:extLst>
    </dgm:pt>
    <dgm:pt modelId="{1C0C6844-4FF9-43E9-926D-B4EDDB478B21}" type="pres">
      <dgm:prSet presAssocID="{07823CAE-3F1E-4754-8DE6-30E34596A8B6}" presName="spaceRect" presStyleCnt="0"/>
      <dgm:spPr/>
    </dgm:pt>
    <dgm:pt modelId="{7E907924-5DB9-462F-A9AC-40F0BED1E25F}" type="pres">
      <dgm:prSet presAssocID="{07823CAE-3F1E-4754-8DE6-30E34596A8B6}" presName="textRect" presStyleLbl="revTx" presStyleIdx="3" presStyleCnt="4">
        <dgm:presLayoutVars>
          <dgm:chMax val="1"/>
          <dgm:chPref val="1"/>
        </dgm:presLayoutVars>
      </dgm:prSet>
      <dgm:spPr/>
    </dgm:pt>
  </dgm:ptLst>
  <dgm:cxnLst>
    <dgm:cxn modelId="{43EF0B1A-F743-4FD6-820A-C2F17703B5C4}" srcId="{C3D4A53D-3646-4144-A730-77E07780541B}" destId="{07823CAE-3F1E-4754-8DE6-30E34596A8B6}" srcOrd="3" destOrd="0" parTransId="{93C70235-E80A-4397-A899-10A4175D7465}" sibTransId="{90065F1F-3568-4E5A-9AFE-751068453B14}"/>
    <dgm:cxn modelId="{0CACFD25-A764-414F-8CE0-9CAA866D301C}" type="presOf" srcId="{07823CAE-3F1E-4754-8DE6-30E34596A8B6}" destId="{7E907924-5DB9-462F-A9AC-40F0BED1E25F}" srcOrd="0" destOrd="0" presId="urn:microsoft.com/office/officeart/2018/5/layout/IconCircleLabelList"/>
    <dgm:cxn modelId="{40C80A40-A918-483E-BCA7-EF8B3834D51E}" srcId="{C3D4A53D-3646-4144-A730-77E07780541B}" destId="{B26AE478-E6E7-49BF-A5F6-FFC28351F361}" srcOrd="2" destOrd="0" parTransId="{9CEAD42A-A10B-4DB9-8849-621D54E62A62}" sibTransId="{017517AD-2D4D-4BFC-8FC8-61B655FB51BB}"/>
    <dgm:cxn modelId="{A5C1645B-7825-4890-A3B6-25224F657EA4}" type="presOf" srcId="{B26AE478-E6E7-49BF-A5F6-FFC28351F361}" destId="{655C621D-1534-431E-A2B7-81930481BB8C}" srcOrd="0" destOrd="0" presId="urn:microsoft.com/office/officeart/2018/5/layout/IconCircleLabelList"/>
    <dgm:cxn modelId="{6A4CAC49-9206-4981-9BC2-C388CD1711ED}" type="presOf" srcId="{B51D1FBE-F1B3-457C-9362-170E96C40C09}" destId="{94C2E8EB-B57E-4D7A-AB5A-9EED1BF4FA6C}" srcOrd="0" destOrd="0" presId="urn:microsoft.com/office/officeart/2018/5/layout/IconCircleLabelList"/>
    <dgm:cxn modelId="{A20E9356-36B3-483C-8E04-CD21276AE9FF}" srcId="{C3D4A53D-3646-4144-A730-77E07780541B}" destId="{B51D1FBE-F1B3-457C-9362-170E96C40C09}" srcOrd="1" destOrd="0" parTransId="{28D3753F-2241-4C61-9654-6A69BB05C267}" sibTransId="{11DF7D80-DA11-4038-9809-6B0F74B12E1F}"/>
    <dgm:cxn modelId="{77F531D3-F93D-463D-B164-985FF6324D58}" type="presOf" srcId="{BB2EB247-191B-41C2-BFAA-8FD2C775E0C7}" destId="{E65C4352-9E30-4824-A444-26D4D7ADCF54}" srcOrd="0" destOrd="0" presId="urn:microsoft.com/office/officeart/2018/5/layout/IconCircleLabelList"/>
    <dgm:cxn modelId="{4DFB03D7-DF1F-4761-9E4D-D0698EF66772}" srcId="{C3D4A53D-3646-4144-A730-77E07780541B}" destId="{BB2EB247-191B-41C2-BFAA-8FD2C775E0C7}" srcOrd="0" destOrd="0" parTransId="{26B10C37-4C31-473A-9841-6334C563CEA9}" sibTransId="{243D2C4E-BADA-44F2-83E0-6C374DBDF208}"/>
    <dgm:cxn modelId="{834898E3-4259-4115-96CE-1B251E96D48B}" type="presOf" srcId="{C3D4A53D-3646-4144-A730-77E07780541B}" destId="{287DF9F9-A1D5-4D89-BC11-3C7E3C234140}" srcOrd="0" destOrd="0" presId="urn:microsoft.com/office/officeart/2018/5/layout/IconCircleLabelList"/>
    <dgm:cxn modelId="{1D90FF30-60BD-473C-B15A-8F2804A15934}" type="presParOf" srcId="{287DF9F9-A1D5-4D89-BC11-3C7E3C234140}" destId="{7CDCCEB3-515B-4EC4-9264-98078E02497F}" srcOrd="0" destOrd="0" presId="urn:microsoft.com/office/officeart/2018/5/layout/IconCircleLabelList"/>
    <dgm:cxn modelId="{49F4DE5A-7EDF-4200-8AD0-6872D1E49282}" type="presParOf" srcId="{7CDCCEB3-515B-4EC4-9264-98078E02497F}" destId="{1BB36930-68A7-4D5D-BE8C-EA6CB5E9FD54}" srcOrd="0" destOrd="0" presId="urn:microsoft.com/office/officeart/2018/5/layout/IconCircleLabelList"/>
    <dgm:cxn modelId="{8E25B1B9-654D-4398-8C44-DA11FACFA6E9}" type="presParOf" srcId="{7CDCCEB3-515B-4EC4-9264-98078E02497F}" destId="{F48A1265-4154-42F6-A8C8-D602934E8EA1}" srcOrd="1" destOrd="0" presId="urn:microsoft.com/office/officeart/2018/5/layout/IconCircleLabelList"/>
    <dgm:cxn modelId="{497B78BD-26F4-4883-8FC5-6185DC771309}" type="presParOf" srcId="{7CDCCEB3-515B-4EC4-9264-98078E02497F}" destId="{30283C65-1E2A-4DF3-9B70-DBA3742F4CBE}" srcOrd="2" destOrd="0" presId="urn:microsoft.com/office/officeart/2018/5/layout/IconCircleLabelList"/>
    <dgm:cxn modelId="{36683945-7E2C-4AD1-87BF-5D8CDBD65552}" type="presParOf" srcId="{7CDCCEB3-515B-4EC4-9264-98078E02497F}" destId="{E65C4352-9E30-4824-A444-26D4D7ADCF54}" srcOrd="3" destOrd="0" presId="urn:microsoft.com/office/officeart/2018/5/layout/IconCircleLabelList"/>
    <dgm:cxn modelId="{BD918A83-2185-411D-B0ED-D5290C3DD8F3}" type="presParOf" srcId="{287DF9F9-A1D5-4D89-BC11-3C7E3C234140}" destId="{1289F24F-0D31-497B-AAC7-463C3620CF5B}" srcOrd="1" destOrd="0" presId="urn:microsoft.com/office/officeart/2018/5/layout/IconCircleLabelList"/>
    <dgm:cxn modelId="{2730A239-0516-4675-8CD5-54B4C741A240}" type="presParOf" srcId="{287DF9F9-A1D5-4D89-BC11-3C7E3C234140}" destId="{F93B6E31-6427-4F5E-B34D-D3B0F6A1E597}" srcOrd="2" destOrd="0" presId="urn:microsoft.com/office/officeart/2018/5/layout/IconCircleLabelList"/>
    <dgm:cxn modelId="{EE54A231-40C8-4090-857E-86C8E8927B05}" type="presParOf" srcId="{F93B6E31-6427-4F5E-B34D-D3B0F6A1E597}" destId="{E2F49BFD-F517-4EF2-85AE-3A5E4FBE02FB}" srcOrd="0" destOrd="0" presId="urn:microsoft.com/office/officeart/2018/5/layout/IconCircleLabelList"/>
    <dgm:cxn modelId="{21D95E53-9374-4F1A-89DF-EBC31985BBD0}" type="presParOf" srcId="{F93B6E31-6427-4F5E-B34D-D3B0F6A1E597}" destId="{F25B6B29-22B5-4CCE-B403-DCBA94026231}" srcOrd="1" destOrd="0" presId="urn:microsoft.com/office/officeart/2018/5/layout/IconCircleLabelList"/>
    <dgm:cxn modelId="{6A850ED6-2879-438C-A5AE-C26490488616}" type="presParOf" srcId="{F93B6E31-6427-4F5E-B34D-D3B0F6A1E597}" destId="{866D1B07-40CE-4DE5-89B6-2D4CA308E5B8}" srcOrd="2" destOrd="0" presId="urn:microsoft.com/office/officeart/2018/5/layout/IconCircleLabelList"/>
    <dgm:cxn modelId="{ABDD2AF5-CA1F-43F8-9487-6CB832451194}" type="presParOf" srcId="{F93B6E31-6427-4F5E-B34D-D3B0F6A1E597}" destId="{94C2E8EB-B57E-4D7A-AB5A-9EED1BF4FA6C}" srcOrd="3" destOrd="0" presId="urn:microsoft.com/office/officeart/2018/5/layout/IconCircleLabelList"/>
    <dgm:cxn modelId="{2F0E06AD-1848-42DC-8062-BBEA5B1AF105}" type="presParOf" srcId="{287DF9F9-A1D5-4D89-BC11-3C7E3C234140}" destId="{BF33DBE4-AEE2-4FC7-A680-D9D9B5138FA9}" srcOrd="3" destOrd="0" presId="urn:microsoft.com/office/officeart/2018/5/layout/IconCircleLabelList"/>
    <dgm:cxn modelId="{185959B5-E0FA-4C83-8414-8F6833598950}" type="presParOf" srcId="{287DF9F9-A1D5-4D89-BC11-3C7E3C234140}" destId="{FA228D9A-E0E8-4757-B171-554888557DCF}" srcOrd="4" destOrd="0" presId="urn:microsoft.com/office/officeart/2018/5/layout/IconCircleLabelList"/>
    <dgm:cxn modelId="{ADCE9A4A-188D-4E19-A7BD-3E6CC55AFDD7}" type="presParOf" srcId="{FA228D9A-E0E8-4757-B171-554888557DCF}" destId="{BCACD1FC-96C1-4A78-B2B3-EDC1F47BCA6F}" srcOrd="0" destOrd="0" presId="urn:microsoft.com/office/officeart/2018/5/layout/IconCircleLabelList"/>
    <dgm:cxn modelId="{262BEF7E-0211-42A2-93D2-112235731B9D}" type="presParOf" srcId="{FA228D9A-E0E8-4757-B171-554888557DCF}" destId="{791D8E0A-DF9C-48EC-8F50-476569834798}" srcOrd="1" destOrd="0" presId="urn:microsoft.com/office/officeart/2018/5/layout/IconCircleLabelList"/>
    <dgm:cxn modelId="{37FC42CA-5431-423C-9F4B-4F723DC67888}" type="presParOf" srcId="{FA228D9A-E0E8-4757-B171-554888557DCF}" destId="{7CD23EBE-DE96-4E6E-822E-73842F3C2173}" srcOrd="2" destOrd="0" presId="urn:microsoft.com/office/officeart/2018/5/layout/IconCircleLabelList"/>
    <dgm:cxn modelId="{7184EDEE-04CD-426E-84F5-B007C68CCF7E}" type="presParOf" srcId="{FA228D9A-E0E8-4757-B171-554888557DCF}" destId="{655C621D-1534-431E-A2B7-81930481BB8C}" srcOrd="3" destOrd="0" presId="urn:microsoft.com/office/officeart/2018/5/layout/IconCircleLabelList"/>
    <dgm:cxn modelId="{839C8872-0204-43E9-A1DB-9ADC3309CC09}" type="presParOf" srcId="{287DF9F9-A1D5-4D89-BC11-3C7E3C234140}" destId="{038A09F6-A566-444E-ABC3-D40A764E5C8D}" srcOrd="5" destOrd="0" presId="urn:microsoft.com/office/officeart/2018/5/layout/IconCircleLabelList"/>
    <dgm:cxn modelId="{FEAF8C56-F315-4612-8B6E-8C90EB2D6330}" type="presParOf" srcId="{287DF9F9-A1D5-4D89-BC11-3C7E3C234140}" destId="{B163894A-4A37-4FA6-866A-6C609FF86914}" srcOrd="6" destOrd="0" presId="urn:microsoft.com/office/officeart/2018/5/layout/IconCircleLabelList"/>
    <dgm:cxn modelId="{787B90F1-3DD4-48AF-96DB-5B93450DD4A4}" type="presParOf" srcId="{B163894A-4A37-4FA6-866A-6C609FF86914}" destId="{7B0E3CF4-067B-48FE-B3BC-87EC99AD184C}" srcOrd="0" destOrd="0" presId="urn:microsoft.com/office/officeart/2018/5/layout/IconCircleLabelList"/>
    <dgm:cxn modelId="{F7B0937B-00F1-4FD2-BAA5-C3E26D16487F}" type="presParOf" srcId="{B163894A-4A37-4FA6-866A-6C609FF86914}" destId="{5A4CEB73-17DE-42AD-808E-D0C5CDE39DC1}" srcOrd="1" destOrd="0" presId="urn:microsoft.com/office/officeart/2018/5/layout/IconCircleLabelList"/>
    <dgm:cxn modelId="{3731AAD0-C9E4-451B-A687-4BCE4F685F43}" type="presParOf" srcId="{B163894A-4A37-4FA6-866A-6C609FF86914}" destId="{1C0C6844-4FF9-43E9-926D-B4EDDB478B21}" srcOrd="2" destOrd="0" presId="urn:microsoft.com/office/officeart/2018/5/layout/IconCircleLabelList"/>
    <dgm:cxn modelId="{8298624E-A806-4233-ABF5-8B2873169573}" type="presParOf" srcId="{B163894A-4A37-4FA6-866A-6C609FF86914}" destId="{7E907924-5DB9-462F-A9AC-40F0BED1E25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10882C-BA99-42D8-9BBD-2B55DD193E5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1EAEAC0-4C24-4888-9175-D3C310C805B4}">
      <dgm:prSet/>
      <dgm:spPr/>
      <dgm:t>
        <a:bodyPr/>
        <a:lstStyle/>
        <a:p>
          <a:r>
            <a:rPr lang="en-US"/>
            <a:t>Gaia-X European Association for Data and Cloud AISBL</a:t>
          </a:r>
        </a:p>
      </dgm:t>
    </dgm:pt>
    <dgm:pt modelId="{0D0748E7-26DC-4AF0-AAF1-8554DB4F49FB}" type="parTrans" cxnId="{9F41539B-10D3-4582-8D28-8052623BD64E}">
      <dgm:prSet/>
      <dgm:spPr/>
      <dgm:t>
        <a:bodyPr/>
        <a:lstStyle/>
        <a:p>
          <a:endParaRPr lang="en-US"/>
        </a:p>
      </dgm:t>
    </dgm:pt>
    <dgm:pt modelId="{5C5B799C-24F5-41FF-9DAC-AB54721EA0A6}" type="sibTrans" cxnId="{9F41539B-10D3-4582-8D28-8052623BD64E}">
      <dgm:prSet/>
      <dgm:spPr/>
      <dgm:t>
        <a:bodyPr/>
        <a:lstStyle/>
        <a:p>
          <a:endParaRPr lang="en-US"/>
        </a:p>
      </dgm:t>
    </dgm:pt>
    <dgm:pt modelId="{0E10F9D2-2273-4B67-B4BD-FA3A4649EB1D}">
      <dgm:prSet/>
      <dgm:spPr/>
      <dgm:t>
        <a:bodyPr/>
        <a:lstStyle/>
        <a:p>
          <a:r>
            <a:rPr lang="en-US"/>
            <a:t>Kern der Organisationsstruktur</a:t>
          </a:r>
        </a:p>
      </dgm:t>
    </dgm:pt>
    <dgm:pt modelId="{D2171C9A-DC7B-4058-B32F-8FB665B9483E}" type="parTrans" cxnId="{44016BB8-140F-4B14-B696-598706EB911B}">
      <dgm:prSet/>
      <dgm:spPr/>
      <dgm:t>
        <a:bodyPr/>
        <a:lstStyle/>
        <a:p>
          <a:endParaRPr lang="en-US"/>
        </a:p>
      </dgm:t>
    </dgm:pt>
    <dgm:pt modelId="{CA9B69A2-1DC4-4316-A00E-0228DE444B22}" type="sibTrans" cxnId="{44016BB8-140F-4B14-B696-598706EB911B}">
      <dgm:prSet/>
      <dgm:spPr/>
      <dgm:t>
        <a:bodyPr/>
        <a:lstStyle/>
        <a:p>
          <a:endParaRPr lang="en-US"/>
        </a:p>
      </dgm:t>
    </dgm:pt>
    <dgm:pt modelId="{14C8AACB-8723-40F5-8ED7-2E45638B7FAF}">
      <dgm:prSet/>
      <dgm:spPr/>
      <dgm:t>
        <a:bodyPr/>
        <a:lstStyle/>
        <a:p>
          <a:r>
            <a:rPr lang="en-US"/>
            <a:t>internationaler Verband ohne Gewinnzweck</a:t>
          </a:r>
        </a:p>
      </dgm:t>
    </dgm:pt>
    <dgm:pt modelId="{9AE7B042-12AC-4DEA-A457-66F8B93C9E18}" type="parTrans" cxnId="{1718C2DC-FFA9-4E18-81D4-542198874E45}">
      <dgm:prSet/>
      <dgm:spPr/>
      <dgm:t>
        <a:bodyPr/>
        <a:lstStyle/>
        <a:p>
          <a:endParaRPr lang="en-US"/>
        </a:p>
      </dgm:t>
    </dgm:pt>
    <dgm:pt modelId="{81283D47-27B9-47FF-8BC3-4713AEC8D49F}" type="sibTrans" cxnId="{1718C2DC-FFA9-4E18-81D4-542198874E45}">
      <dgm:prSet/>
      <dgm:spPr/>
      <dgm:t>
        <a:bodyPr/>
        <a:lstStyle/>
        <a:p>
          <a:endParaRPr lang="en-US"/>
        </a:p>
      </dgm:t>
    </dgm:pt>
    <dgm:pt modelId="{DFAC4145-FE16-417E-BA3E-D87E9BBF5354}">
      <dgm:prSet/>
      <dgm:spPr/>
      <dgm:t>
        <a:bodyPr/>
        <a:lstStyle/>
        <a:p>
          <a:r>
            <a:rPr lang="de-DE"/>
            <a:t>Entwicklung von Regelwerken, die Sicherstellung der erforderlichen Dienstleistungen, die Konsolidierung und Erleichterung der Arbeit und Zusammenarbeit</a:t>
          </a:r>
          <a:endParaRPr lang="en-US"/>
        </a:p>
      </dgm:t>
    </dgm:pt>
    <dgm:pt modelId="{36BC1772-C3F7-4E39-AD4E-9EC662E801EB}" type="parTrans" cxnId="{12EDB0C3-EFD0-4F31-A804-66B1AD779CC9}">
      <dgm:prSet/>
      <dgm:spPr/>
      <dgm:t>
        <a:bodyPr/>
        <a:lstStyle/>
        <a:p>
          <a:endParaRPr lang="en-US"/>
        </a:p>
      </dgm:t>
    </dgm:pt>
    <dgm:pt modelId="{FF63AF80-62C6-4083-B8A5-137B08CA2313}" type="sibTrans" cxnId="{12EDB0C3-EFD0-4F31-A804-66B1AD779CC9}">
      <dgm:prSet/>
      <dgm:spPr/>
      <dgm:t>
        <a:bodyPr/>
        <a:lstStyle/>
        <a:p>
          <a:endParaRPr lang="en-US"/>
        </a:p>
      </dgm:t>
    </dgm:pt>
    <dgm:pt modelId="{1039A90A-3318-4FCC-B29D-C26A2595D53F}">
      <dgm:prSet/>
      <dgm:spPr/>
      <dgm:t>
        <a:bodyPr/>
        <a:lstStyle/>
        <a:p>
          <a:r>
            <a:rPr lang="de-DE"/>
            <a:t>Gaia-X Hubs</a:t>
          </a:r>
          <a:endParaRPr lang="en-US"/>
        </a:p>
      </dgm:t>
    </dgm:pt>
    <dgm:pt modelId="{28436C94-A6A1-4A34-AB95-79476478BE95}" type="parTrans" cxnId="{FDC9C0E9-41AC-45EA-ACCF-C1062884FC48}">
      <dgm:prSet/>
      <dgm:spPr/>
      <dgm:t>
        <a:bodyPr/>
        <a:lstStyle/>
        <a:p>
          <a:endParaRPr lang="en-US"/>
        </a:p>
      </dgm:t>
    </dgm:pt>
    <dgm:pt modelId="{9F1804C8-2CE2-4C6A-B31D-ED704E9B75F3}" type="sibTrans" cxnId="{FDC9C0E9-41AC-45EA-ACCF-C1062884FC48}">
      <dgm:prSet/>
      <dgm:spPr/>
      <dgm:t>
        <a:bodyPr/>
        <a:lstStyle/>
        <a:p>
          <a:endParaRPr lang="en-US"/>
        </a:p>
      </dgm:t>
    </dgm:pt>
    <dgm:pt modelId="{C58506EC-8C1A-4395-AD42-EB30AF3BBD8C}">
      <dgm:prSet/>
      <dgm:spPr/>
      <dgm:t>
        <a:bodyPr/>
        <a:lstStyle/>
        <a:p>
          <a:r>
            <a:rPr lang="de-DE"/>
            <a:t>Sprachrohr der Nutzerökosysteme auf nationaler Ebene</a:t>
          </a:r>
          <a:endParaRPr lang="en-US"/>
        </a:p>
      </dgm:t>
    </dgm:pt>
    <dgm:pt modelId="{AB36F294-718F-406B-8D32-51D0E9EECAC8}" type="parTrans" cxnId="{3F9FBDF7-003B-46B5-AFC6-83E8449980A8}">
      <dgm:prSet/>
      <dgm:spPr/>
      <dgm:t>
        <a:bodyPr/>
        <a:lstStyle/>
        <a:p>
          <a:endParaRPr lang="en-US"/>
        </a:p>
      </dgm:t>
    </dgm:pt>
    <dgm:pt modelId="{FE7391BC-C8E9-4168-8B35-60C153C4216B}" type="sibTrans" cxnId="{3F9FBDF7-003B-46B5-AFC6-83E8449980A8}">
      <dgm:prSet/>
      <dgm:spPr/>
      <dgm:t>
        <a:bodyPr/>
        <a:lstStyle/>
        <a:p>
          <a:endParaRPr lang="en-US"/>
        </a:p>
      </dgm:t>
    </dgm:pt>
    <dgm:pt modelId="{AEACADF5-3EFF-4931-A5F7-ED7A907BD49C}">
      <dgm:prSet/>
      <dgm:spPr/>
      <dgm:t>
        <a:bodyPr/>
        <a:lstStyle/>
        <a:p>
          <a:r>
            <a:rPr lang="de-DE"/>
            <a:t>z.B.  Unternehmen, Stakeholder, Initiativen, Verbände und öffentliche Einrichtungen</a:t>
          </a:r>
          <a:endParaRPr lang="en-US"/>
        </a:p>
      </dgm:t>
    </dgm:pt>
    <dgm:pt modelId="{C5199EA0-197F-4C2A-BBA0-08079EDBB1A4}" type="parTrans" cxnId="{69D4A1EE-017F-4500-8DE7-1AF8A9CC01EB}">
      <dgm:prSet/>
      <dgm:spPr/>
      <dgm:t>
        <a:bodyPr/>
        <a:lstStyle/>
        <a:p>
          <a:endParaRPr lang="en-US"/>
        </a:p>
      </dgm:t>
    </dgm:pt>
    <dgm:pt modelId="{03DB4415-C95E-4E2E-AC5F-1DF3170E2340}" type="sibTrans" cxnId="{69D4A1EE-017F-4500-8DE7-1AF8A9CC01EB}">
      <dgm:prSet/>
      <dgm:spPr/>
      <dgm:t>
        <a:bodyPr/>
        <a:lstStyle/>
        <a:p>
          <a:endParaRPr lang="en-US"/>
        </a:p>
      </dgm:t>
    </dgm:pt>
    <dgm:pt modelId="{A04E876C-E127-4C60-9C8E-A2C85D074824}">
      <dgm:prSet/>
      <dgm:spPr/>
      <dgm:t>
        <a:bodyPr/>
        <a:lstStyle/>
        <a:p>
          <a:r>
            <a:rPr lang="de-DE"/>
            <a:t>Open-Source-Gaia-X-Community</a:t>
          </a:r>
          <a:endParaRPr lang="en-US"/>
        </a:p>
      </dgm:t>
    </dgm:pt>
    <dgm:pt modelId="{8E937691-5656-44CD-9712-5BA849A2CB68}" type="parTrans" cxnId="{E7B97280-8B2E-4C6B-8B85-C1126ED96FAF}">
      <dgm:prSet/>
      <dgm:spPr/>
      <dgm:t>
        <a:bodyPr/>
        <a:lstStyle/>
        <a:p>
          <a:endParaRPr lang="en-US"/>
        </a:p>
      </dgm:t>
    </dgm:pt>
    <dgm:pt modelId="{6138E387-882C-4D15-A4E9-63F81DDABED4}" type="sibTrans" cxnId="{E7B97280-8B2E-4C6B-8B85-C1126ED96FAF}">
      <dgm:prSet/>
      <dgm:spPr/>
      <dgm:t>
        <a:bodyPr/>
        <a:lstStyle/>
        <a:p>
          <a:endParaRPr lang="en-US"/>
        </a:p>
      </dgm:t>
    </dgm:pt>
    <dgm:pt modelId="{9D9E76D8-3845-4286-9677-1986A36CDB8A}">
      <dgm:prSet/>
      <dgm:spPr/>
      <dgm:t>
        <a:bodyPr/>
        <a:lstStyle/>
        <a:p>
          <a:r>
            <a:rPr lang="de-DE"/>
            <a:t>umfasst das gesamte, globale Gaia-X-Netzwerk</a:t>
          </a:r>
          <a:endParaRPr lang="en-US"/>
        </a:p>
      </dgm:t>
    </dgm:pt>
    <dgm:pt modelId="{F626A536-3644-498C-8BD8-6AFCE58A9E5E}" type="parTrans" cxnId="{49A08042-6457-43C4-9ED9-61DC0DA943EA}">
      <dgm:prSet/>
      <dgm:spPr/>
      <dgm:t>
        <a:bodyPr/>
        <a:lstStyle/>
        <a:p>
          <a:endParaRPr lang="en-US"/>
        </a:p>
      </dgm:t>
    </dgm:pt>
    <dgm:pt modelId="{09A7DF2B-6AAB-4A90-816C-22FABB2529FA}" type="sibTrans" cxnId="{49A08042-6457-43C4-9ED9-61DC0DA943EA}">
      <dgm:prSet/>
      <dgm:spPr/>
      <dgm:t>
        <a:bodyPr/>
        <a:lstStyle/>
        <a:p>
          <a:endParaRPr lang="en-US"/>
        </a:p>
      </dgm:t>
    </dgm:pt>
    <dgm:pt modelId="{238C6124-7CD1-4AE7-B0F6-56CAF6C18699}">
      <dgm:prSet/>
      <dgm:spPr/>
      <dgm:t>
        <a:bodyPr/>
        <a:lstStyle/>
        <a:p>
          <a:r>
            <a:rPr lang="de-DE"/>
            <a:t>Nutzer und Anbieter arbeiten gemeinsam an Arbeitspaketen</a:t>
          </a:r>
          <a:endParaRPr lang="en-US"/>
        </a:p>
      </dgm:t>
    </dgm:pt>
    <dgm:pt modelId="{D28669DD-77A1-47F9-9AA7-FAF9633D355C}" type="parTrans" cxnId="{4F50704C-A07E-4724-B586-C93CC748BAD3}">
      <dgm:prSet/>
      <dgm:spPr/>
      <dgm:t>
        <a:bodyPr/>
        <a:lstStyle/>
        <a:p>
          <a:endParaRPr lang="en-US"/>
        </a:p>
      </dgm:t>
    </dgm:pt>
    <dgm:pt modelId="{2C07F066-7664-44B7-A8EA-5997FD797467}" type="sibTrans" cxnId="{4F50704C-A07E-4724-B586-C93CC748BAD3}">
      <dgm:prSet/>
      <dgm:spPr/>
      <dgm:t>
        <a:bodyPr/>
        <a:lstStyle/>
        <a:p>
          <a:endParaRPr lang="en-US"/>
        </a:p>
      </dgm:t>
    </dgm:pt>
    <dgm:pt modelId="{568968D2-64CE-4F08-A7F9-A6F0395DA48C}" type="pres">
      <dgm:prSet presAssocID="{5710882C-BA99-42D8-9BBD-2B55DD193E50}" presName="Name0" presStyleCnt="0">
        <dgm:presLayoutVars>
          <dgm:dir/>
          <dgm:animLvl val="lvl"/>
          <dgm:resizeHandles val="exact"/>
        </dgm:presLayoutVars>
      </dgm:prSet>
      <dgm:spPr/>
    </dgm:pt>
    <dgm:pt modelId="{FF71F463-CFAA-4C32-A8A4-5D927C30277A}" type="pres">
      <dgm:prSet presAssocID="{41EAEAC0-4C24-4888-9175-D3C310C805B4}" presName="linNode" presStyleCnt="0"/>
      <dgm:spPr/>
    </dgm:pt>
    <dgm:pt modelId="{629E8720-7458-4F41-89D7-00D3F2308290}" type="pres">
      <dgm:prSet presAssocID="{41EAEAC0-4C24-4888-9175-D3C310C805B4}" presName="parentText" presStyleLbl="node1" presStyleIdx="0" presStyleCnt="3">
        <dgm:presLayoutVars>
          <dgm:chMax val="1"/>
          <dgm:bulletEnabled val="1"/>
        </dgm:presLayoutVars>
      </dgm:prSet>
      <dgm:spPr/>
    </dgm:pt>
    <dgm:pt modelId="{41EF2A05-479C-4652-BD2E-1A20E3DD8E7A}" type="pres">
      <dgm:prSet presAssocID="{41EAEAC0-4C24-4888-9175-D3C310C805B4}" presName="descendantText" presStyleLbl="alignAccFollowNode1" presStyleIdx="0" presStyleCnt="3">
        <dgm:presLayoutVars>
          <dgm:bulletEnabled val="1"/>
        </dgm:presLayoutVars>
      </dgm:prSet>
      <dgm:spPr/>
    </dgm:pt>
    <dgm:pt modelId="{33475374-DC49-4805-8A11-B986507F1D13}" type="pres">
      <dgm:prSet presAssocID="{5C5B799C-24F5-41FF-9DAC-AB54721EA0A6}" presName="sp" presStyleCnt="0"/>
      <dgm:spPr/>
    </dgm:pt>
    <dgm:pt modelId="{E5C713CB-4029-4028-8E36-3BFB3A8B48C6}" type="pres">
      <dgm:prSet presAssocID="{1039A90A-3318-4FCC-B29D-C26A2595D53F}" presName="linNode" presStyleCnt="0"/>
      <dgm:spPr/>
    </dgm:pt>
    <dgm:pt modelId="{7E71ADD0-7DA1-431D-AA94-9017AFEBBED3}" type="pres">
      <dgm:prSet presAssocID="{1039A90A-3318-4FCC-B29D-C26A2595D53F}" presName="parentText" presStyleLbl="node1" presStyleIdx="1" presStyleCnt="3">
        <dgm:presLayoutVars>
          <dgm:chMax val="1"/>
          <dgm:bulletEnabled val="1"/>
        </dgm:presLayoutVars>
      </dgm:prSet>
      <dgm:spPr/>
    </dgm:pt>
    <dgm:pt modelId="{EF4468C9-5592-4C28-A892-320B330A4B0A}" type="pres">
      <dgm:prSet presAssocID="{1039A90A-3318-4FCC-B29D-C26A2595D53F}" presName="descendantText" presStyleLbl="alignAccFollowNode1" presStyleIdx="1" presStyleCnt="3">
        <dgm:presLayoutVars>
          <dgm:bulletEnabled val="1"/>
        </dgm:presLayoutVars>
      </dgm:prSet>
      <dgm:spPr/>
    </dgm:pt>
    <dgm:pt modelId="{EAB39A4C-E8FD-4662-917D-3ECF5E40F5A4}" type="pres">
      <dgm:prSet presAssocID="{9F1804C8-2CE2-4C6A-B31D-ED704E9B75F3}" presName="sp" presStyleCnt="0"/>
      <dgm:spPr/>
    </dgm:pt>
    <dgm:pt modelId="{FB41E8DB-8155-48ED-B4E6-3903330CAB77}" type="pres">
      <dgm:prSet presAssocID="{A04E876C-E127-4C60-9C8E-A2C85D074824}" presName="linNode" presStyleCnt="0"/>
      <dgm:spPr/>
    </dgm:pt>
    <dgm:pt modelId="{AB4D68A2-10FB-4FE8-A6B1-4EE9CD4391A3}" type="pres">
      <dgm:prSet presAssocID="{A04E876C-E127-4C60-9C8E-A2C85D074824}" presName="parentText" presStyleLbl="node1" presStyleIdx="2" presStyleCnt="3">
        <dgm:presLayoutVars>
          <dgm:chMax val="1"/>
          <dgm:bulletEnabled val="1"/>
        </dgm:presLayoutVars>
      </dgm:prSet>
      <dgm:spPr/>
    </dgm:pt>
    <dgm:pt modelId="{44853586-BDA3-470E-83D1-C32628F32B1C}" type="pres">
      <dgm:prSet presAssocID="{A04E876C-E127-4C60-9C8E-A2C85D074824}" presName="descendantText" presStyleLbl="alignAccFollowNode1" presStyleIdx="2" presStyleCnt="3">
        <dgm:presLayoutVars>
          <dgm:bulletEnabled val="1"/>
        </dgm:presLayoutVars>
      </dgm:prSet>
      <dgm:spPr/>
    </dgm:pt>
  </dgm:ptLst>
  <dgm:cxnLst>
    <dgm:cxn modelId="{9EA11C00-72FB-4C5D-91D5-4DCC345D385C}" type="presOf" srcId="{C58506EC-8C1A-4395-AD42-EB30AF3BBD8C}" destId="{EF4468C9-5592-4C28-A892-320B330A4B0A}" srcOrd="0" destOrd="0" presId="urn:microsoft.com/office/officeart/2005/8/layout/vList5"/>
    <dgm:cxn modelId="{08ADD201-A7CB-4F27-A092-9F448DA99013}" type="presOf" srcId="{1039A90A-3318-4FCC-B29D-C26A2595D53F}" destId="{7E71ADD0-7DA1-431D-AA94-9017AFEBBED3}" srcOrd="0" destOrd="0" presId="urn:microsoft.com/office/officeart/2005/8/layout/vList5"/>
    <dgm:cxn modelId="{459C305C-7FD9-4A06-AB8A-148517D91E58}" type="presOf" srcId="{5710882C-BA99-42D8-9BBD-2B55DD193E50}" destId="{568968D2-64CE-4F08-A7F9-A6F0395DA48C}" srcOrd="0" destOrd="0" presId="urn:microsoft.com/office/officeart/2005/8/layout/vList5"/>
    <dgm:cxn modelId="{A6CACA5D-9BA5-48A3-A858-436F7E090740}" type="presOf" srcId="{AEACADF5-3EFF-4931-A5F7-ED7A907BD49C}" destId="{EF4468C9-5592-4C28-A892-320B330A4B0A}" srcOrd="0" destOrd="1" presId="urn:microsoft.com/office/officeart/2005/8/layout/vList5"/>
    <dgm:cxn modelId="{51745862-BFC2-40B2-8A70-342009196433}" type="presOf" srcId="{238C6124-7CD1-4AE7-B0F6-56CAF6C18699}" destId="{44853586-BDA3-470E-83D1-C32628F32B1C}" srcOrd="0" destOrd="1" presId="urn:microsoft.com/office/officeart/2005/8/layout/vList5"/>
    <dgm:cxn modelId="{49A08042-6457-43C4-9ED9-61DC0DA943EA}" srcId="{A04E876C-E127-4C60-9C8E-A2C85D074824}" destId="{9D9E76D8-3845-4286-9677-1986A36CDB8A}" srcOrd="0" destOrd="0" parTransId="{F626A536-3644-498C-8BD8-6AFCE58A9E5E}" sibTransId="{09A7DF2B-6AAB-4A90-816C-22FABB2529FA}"/>
    <dgm:cxn modelId="{48B8D94A-66D3-4AA0-B9FF-9A658C0B367C}" type="presOf" srcId="{41EAEAC0-4C24-4888-9175-D3C310C805B4}" destId="{629E8720-7458-4F41-89D7-00D3F2308290}" srcOrd="0" destOrd="0" presId="urn:microsoft.com/office/officeart/2005/8/layout/vList5"/>
    <dgm:cxn modelId="{4F50704C-A07E-4724-B586-C93CC748BAD3}" srcId="{A04E876C-E127-4C60-9C8E-A2C85D074824}" destId="{238C6124-7CD1-4AE7-B0F6-56CAF6C18699}" srcOrd="1" destOrd="0" parTransId="{D28669DD-77A1-47F9-9AA7-FAF9633D355C}" sibTransId="{2C07F066-7664-44B7-A8EA-5997FD797467}"/>
    <dgm:cxn modelId="{AF379E4C-2DB0-49B7-8589-66A7C1FE88C9}" type="presOf" srcId="{0E10F9D2-2273-4B67-B4BD-FA3A4649EB1D}" destId="{41EF2A05-479C-4652-BD2E-1A20E3DD8E7A}" srcOrd="0" destOrd="0" presId="urn:microsoft.com/office/officeart/2005/8/layout/vList5"/>
    <dgm:cxn modelId="{9B8B267D-E085-4F24-B6EA-B9B6E529A7C0}" type="presOf" srcId="{9D9E76D8-3845-4286-9677-1986A36CDB8A}" destId="{44853586-BDA3-470E-83D1-C32628F32B1C}" srcOrd="0" destOrd="0" presId="urn:microsoft.com/office/officeart/2005/8/layout/vList5"/>
    <dgm:cxn modelId="{E7B97280-8B2E-4C6B-8B85-C1126ED96FAF}" srcId="{5710882C-BA99-42D8-9BBD-2B55DD193E50}" destId="{A04E876C-E127-4C60-9C8E-A2C85D074824}" srcOrd="2" destOrd="0" parTransId="{8E937691-5656-44CD-9712-5BA849A2CB68}" sibTransId="{6138E387-882C-4D15-A4E9-63F81DDABED4}"/>
    <dgm:cxn modelId="{F496AD8B-E0FB-4379-B377-72E1CDFCB99D}" type="presOf" srcId="{DFAC4145-FE16-417E-BA3E-D87E9BBF5354}" destId="{41EF2A05-479C-4652-BD2E-1A20E3DD8E7A}" srcOrd="0" destOrd="2" presId="urn:microsoft.com/office/officeart/2005/8/layout/vList5"/>
    <dgm:cxn modelId="{D1EC5B94-403C-4715-A162-2165DC8C9766}" type="presOf" srcId="{A04E876C-E127-4C60-9C8E-A2C85D074824}" destId="{AB4D68A2-10FB-4FE8-A6B1-4EE9CD4391A3}" srcOrd="0" destOrd="0" presId="urn:microsoft.com/office/officeart/2005/8/layout/vList5"/>
    <dgm:cxn modelId="{9F41539B-10D3-4582-8D28-8052623BD64E}" srcId="{5710882C-BA99-42D8-9BBD-2B55DD193E50}" destId="{41EAEAC0-4C24-4888-9175-D3C310C805B4}" srcOrd="0" destOrd="0" parTransId="{0D0748E7-26DC-4AF0-AAF1-8554DB4F49FB}" sibTransId="{5C5B799C-24F5-41FF-9DAC-AB54721EA0A6}"/>
    <dgm:cxn modelId="{BB7790A7-063E-4AAC-B332-20867E07696F}" type="presOf" srcId="{14C8AACB-8723-40F5-8ED7-2E45638B7FAF}" destId="{41EF2A05-479C-4652-BD2E-1A20E3DD8E7A}" srcOrd="0" destOrd="1" presId="urn:microsoft.com/office/officeart/2005/8/layout/vList5"/>
    <dgm:cxn modelId="{44016BB8-140F-4B14-B696-598706EB911B}" srcId="{41EAEAC0-4C24-4888-9175-D3C310C805B4}" destId="{0E10F9D2-2273-4B67-B4BD-FA3A4649EB1D}" srcOrd="0" destOrd="0" parTransId="{D2171C9A-DC7B-4058-B32F-8FB665B9483E}" sibTransId="{CA9B69A2-1DC4-4316-A00E-0228DE444B22}"/>
    <dgm:cxn modelId="{12EDB0C3-EFD0-4F31-A804-66B1AD779CC9}" srcId="{41EAEAC0-4C24-4888-9175-D3C310C805B4}" destId="{DFAC4145-FE16-417E-BA3E-D87E9BBF5354}" srcOrd="2" destOrd="0" parTransId="{36BC1772-C3F7-4E39-AD4E-9EC662E801EB}" sibTransId="{FF63AF80-62C6-4083-B8A5-137B08CA2313}"/>
    <dgm:cxn modelId="{1718C2DC-FFA9-4E18-81D4-542198874E45}" srcId="{41EAEAC0-4C24-4888-9175-D3C310C805B4}" destId="{14C8AACB-8723-40F5-8ED7-2E45638B7FAF}" srcOrd="1" destOrd="0" parTransId="{9AE7B042-12AC-4DEA-A457-66F8B93C9E18}" sibTransId="{81283D47-27B9-47FF-8BC3-4713AEC8D49F}"/>
    <dgm:cxn modelId="{FDC9C0E9-41AC-45EA-ACCF-C1062884FC48}" srcId="{5710882C-BA99-42D8-9BBD-2B55DD193E50}" destId="{1039A90A-3318-4FCC-B29D-C26A2595D53F}" srcOrd="1" destOrd="0" parTransId="{28436C94-A6A1-4A34-AB95-79476478BE95}" sibTransId="{9F1804C8-2CE2-4C6A-B31D-ED704E9B75F3}"/>
    <dgm:cxn modelId="{69D4A1EE-017F-4500-8DE7-1AF8A9CC01EB}" srcId="{C58506EC-8C1A-4395-AD42-EB30AF3BBD8C}" destId="{AEACADF5-3EFF-4931-A5F7-ED7A907BD49C}" srcOrd="0" destOrd="0" parTransId="{C5199EA0-197F-4C2A-BBA0-08079EDBB1A4}" sibTransId="{03DB4415-C95E-4E2E-AC5F-1DF3170E2340}"/>
    <dgm:cxn modelId="{3F9FBDF7-003B-46B5-AFC6-83E8449980A8}" srcId="{1039A90A-3318-4FCC-B29D-C26A2595D53F}" destId="{C58506EC-8C1A-4395-AD42-EB30AF3BBD8C}" srcOrd="0" destOrd="0" parTransId="{AB36F294-718F-406B-8D32-51D0E9EECAC8}" sibTransId="{FE7391BC-C8E9-4168-8B35-60C153C4216B}"/>
    <dgm:cxn modelId="{780C4050-FAC2-45D9-9793-BA8F59C7D9DC}" type="presParOf" srcId="{568968D2-64CE-4F08-A7F9-A6F0395DA48C}" destId="{FF71F463-CFAA-4C32-A8A4-5D927C30277A}" srcOrd="0" destOrd="0" presId="urn:microsoft.com/office/officeart/2005/8/layout/vList5"/>
    <dgm:cxn modelId="{F291BCF5-E943-4837-B0AF-C8EA8C299B77}" type="presParOf" srcId="{FF71F463-CFAA-4C32-A8A4-5D927C30277A}" destId="{629E8720-7458-4F41-89D7-00D3F2308290}" srcOrd="0" destOrd="0" presId="urn:microsoft.com/office/officeart/2005/8/layout/vList5"/>
    <dgm:cxn modelId="{01E6F352-9E64-4C63-83A7-7740FC2399DC}" type="presParOf" srcId="{FF71F463-CFAA-4C32-A8A4-5D927C30277A}" destId="{41EF2A05-479C-4652-BD2E-1A20E3DD8E7A}" srcOrd="1" destOrd="0" presId="urn:microsoft.com/office/officeart/2005/8/layout/vList5"/>
    <dgm:cxn modelId="{E6CA32F0-2F8F-4600-B5CD-A10088BFA024}" type="presParOf" srcId="{568968D2-64CE-4F08-A7F9-A6F0395DA48C}" destId="{33475374-DC49-4805-8A11-B986507F1D13}" srcOrd="1" destOrd="0" presId="urn:microsoft.com/office/officeart/2005/8/layout/vList5"/>
    <dgm:cxn modelId="{39FADD68-1E09-4C73-ADDA-77D191BBDFA2}" type="presParOf" srcId="{568968D2-64CE-4F08-A7F9-A6F0395DA48C}" destId="{E5C713CB-4029-4028-8E36-3BFB3A8B48C6}" srcOrd="2" destOrd="0" presId="urn:microsoft.com/office/officeart/2005/8/layout/vList5"/>
    <dgm:cxn modelId="{C0AE00E0-B021-42CC-91CD-9C37BC5EFF72}" type="presParOf" srcId="{E5C713CB-4029-4028-8E36-3BFB3A8B48C6}" destId="{7E71ADD0-7DA1-431D-AA94-9017AFEBBED3}" srcOrd="0" destOrd="0" presId="urn:microsoft.com/office/officeart/2005/8/layout/vList5"/>
    <dgm:cxn modelId="{7F1A9B45-6FB7-41DA-96CA-26D2E84BFEDB}" type="presParOf" srcId="{E5C713CB-4029-4028-8E36-3BFB3A8B48C6}" destId="{EF4468C9-5592-4C28-A892-320B330A4B0A}" srcOrd="1" destOrd="0" presId="urn:microsoft.com/office/officeart/2005/8/layout/vList5"/>
    <dgm:cxn modelId="{AE752D6D-7324-4F47-A2B6-8FC305995F7E}" type="presParOf" srcId="{568968D2-64CE-4F08-A7F9-A6F0395DA48C}" destId="{EAB39A4C-E8FD-4662-917D-3ECF5E40F5A4}" srcOrd="3" destOrd="0" presId="urn:microsoft.com/office/officeart/2005/8/layout/vList5"/>
    <dgm:cxn modelId="{91DF4DAB-F7EE-4ACE-8C7D-79F453272D1F}" type="presParOf" srcId="{568968D2-64CE-4F08-A7F9-A6F0395DA48C}" destId="{FB41E8DB-8155-48ED-B4E6-3903330CAB77}" srcOrd="4" destOrd="0" presId="urn:microsoft.com/office/officeart/2005/8/layout/vList5"/>
    <dgm:cxn modelId="{8DBFDAE6-36BE-4E41-9969-B5D98205F1B0}" type="presParOf" srcId="{FB41E8DB-8155-48ED-B4E6-3903330CAB77}" destId="{AB4D68A2-10FB-4FE8-A6B1-4EE9CD4391A3}" srcOrd="0" destOrd="0" presId="urn:microsoft.com/office/officeart/2005/8/layout/vList5"/>
    <dgm:cxn modelId="{0BECBA2A-EA1B-4599-B314-DC359EACC763}" type="presParOf" srcId="{FB41E8DB-8155-48ED-B4E6-3903330CAB77}" destId="{44853586-BDA3-470E-83D1-C32628F32B1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C31C50-BE8C-4448-B177-D014DA3930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EE08939-3F1E-42F0-9675-04B5BA852F44}">
      <dgm:prSet/>
      <dgm:spPr/>
      <dgm:t>
        <a:bodyPr/>
        <a:lstStyle/>
        <a:p>
          <a:pPr>
            <a:lnSpc>
              <a:spcPct val="100000"/>
            </a:lnSpc>
          </a:pPr>
          <a:r>
            <a:rPr lang="de-DE" b="1" i="0" baseline="0" dirty="0"/>
            <a:t>Industrie 4.0: </a:t>
          </a:r>
          <a:r>
            <a:rPr lang="de-DE" b="0" i="0" baseline="0" dirty="0"/>
            <a:t>Verbesserung der Produktionsprozesse durch sicheren Datenaustausch</a:t>
          </a:r>
          <a:endParaRPr lang="en-US" b="0" dirty="0"/>
        </a:p>
      </dgm:t>
    </dgm:pt>
    <dgm:pt modelId="{9239D7CA-2D4A-403F-9A5E-4B269B37D8A9}" type="parTrans" cxnId="{B0845C09-0A30-4916-8A54-D6ABA416C4C5}">
      <dgm:prSet/>
      <dgm:spPr/>
      <dgm:t>
        <a:bodyPr/>
        <a:lstStyle/>
        <a:p>
          <a:endParaRPr lang="en-US"/>
        </a:p>
      </dgm:t>
    </dgm:pt>
    <dgm:pt modelId="{860A1215-9DC0-4EC9-BBCB-012573537F05}" type="sibTrans" cxnId="{B0845C09-0A30-4916-8A54-D6ABA416C4C5}">
      <dgm:prSet/>
      <dgm:spPr/>
      <dgm:t>
        <a:bodyPr/>
        <a:lstStyle/>
        <a:p>
          <a:endParaRPr lang="en-US"/>
        </a:p>
      </dgm:t>
    </dgm:pt>
    <dgm:pt modelId="{DC3EC9D5-E978-41B7-B2BA-1BBC2A89BF34}">
      <dgm:prSet/>
      <dgm:spPr/>
      <dgm:t>
        <a:bodyPr/>
        <a:lstStyle/>
        <a:p>
          <a:pPr>
            <a:lnSpc>
              <a:spcPct val="100000"/>
            </a:lnSpc>
          </a:pPr>
          <a:r>
            <a:rPr lang="de-DE" b="1" i="0" baseline="0" dirty="0"/>
            <a:t>Gesundheitswesen: </a:t>
          </a:r>
          <a:r>
            <a:rPr lang="de-DE" b="0" i="0" baseline="0" dirty="0"/>
            <a:t>Sichere Speicherung und Analyse von Patientendaten</a:t>
          </a:r>
          <a:endParaRPr lang="en-US" b="0" dirty="0"/>
        </a:p>
      </dgm:t>
    </dgm:pt>
    <dgm:pt modelId="{C214A7A8-BB24-45A5-ACEB-490DF9AAE5E1}" type="parTrans" cxnId="{15BC96D7-AFAF-4935-91F7-1145704D24AC}">
      <dgm:prSet/>
      <dgm:spPr/>
      <dgm:t>
        <a:bodyPr/>
        <a:lstStyle/>
        <a:p>
          <a:endParaRPr lang="en-US"/>
        </a:p>
      </dgm:t>
    </dgm:pt>
    <dgm:pt modelId="{418590B1-D252-4B82-8A58-A9E351739FEA}" type="sibTrans" cxnId="{15BC96D7-AFAF-4935-91F7-1145704D24AC}">
      <dgm:prSet/>
      <dgm:spPr/>
      <dgm:t>
        <a:bodyPr/>
        <a:lstStyle/>
        <a:p>
          <a:endParaRPr lang="en-US"/>
        </a:p>
      </dgm:t>
    </dgm:pt>
    <dgm:pt modelId="{C8606EFB-1F59-431F-BC55-9AE16227E66F}">
      <dgm:prSet/>
      <dgm:spPr/>
      <dgm:t>
        <a:bodyPr/>
        <a:lstStyle/>
        <a:p>
          <a:pPr>
            <a:lnSpc>
              <a:spcPct val="100000"/>
            </a:lnSpc>
          </a:pPr>
          <a:r>
            <a:rPr lang="de-DE" b="1" i="0" baseline="0" dirty="0"/>
            <a:t>Öffentlicher Sektor: </a:t>
          </a:r>
          <a:r>
            <a:rPr lang="de-DE" b="0" i="0" baseline="0" dirty="0"/>
            <a:t>Effizienter Datenaustausch zwischen staatlichen Stellen</a:t>
          </a:r>
          <a:endParaRPr lang="en-US" b="0" dirty="0"/>
        </a:p>
      </dgm:t>
    </dgm:pt>
    <dgm:pt modelId="{98E5678A-F1DF-4916-A109-41DD2520ADF3}" type="parTrans" cxnId="{9FD5080B-E447-4D18-AD0D-84654A90D394}">
      <dgm:prSet/>
      <dgm:spPr/>
      <dgm:t>
        <a:bodyPr/>
        <a:lstStyle/>
        <a:p>
          <a:endParaRPr lang="en-US"/>
        </a:p>
      </dgm:t>
    </dgm:pt>
    <dgm:pt modelId="{8D6DA89D-16CD-4E9A-AC8E-9BDAC4543FFD}" type="sibTrans" cxnId="{9FD5080B-E447-4D18-AD0D-84654A90D394}">
      <dgm:prSet/>
      <dgm:spPr/>
      <dgm:t>
        <a:bodyPr/>
        <a:lstStyle/>
        <a:p>
          <a:endParaRPr lang="en-US"/>
        </a:p>
      </dgm:t>
    </dgm:pt>
    <dgm:pt modelId="{DB466C9C-8E9B-49E2-B3F5-F8AF4C2240BB}" type="pres">
      <dgm:prSet presAssocID="{DDC31C50-BE8C-4448-B177-D014DA393061}" presName="root" presStyleCnt="0">
        <dgm:presLayoutVars>
          <dgm:dir/>
          <dgm:resizeHandles val="exact"/>
        </dgm:presLayoutVars>
      </dgm:prSet>
      <dgm:spPr/>
    </dgm:pt>
    <dgm:pt modelId="{84879BAC-8C97-4085-B6BA-A3D6444D0A12}" type="pres">
      <dgm:prSet presAssocID="{4EE08939-3F1E-42F0-9675-04B5BA852F44}" presName="compNode" presStyleCnt="0"/>
      <dgm:spPr/>
    </dgm:pt>
    <dgm:pt modelId="{B40952FC-C4E5-4118-8377-0E54D0FE45C7}" type="pres">
      <dgm:prSet presAssocID="{4EE08939-3F1E-42F0-9675-04B5BA852F44}" presName="bgRect" presStyleLbl="bgShp" presStyleIdx="0" presStyleCnt="3"/>
      <dgm:spPr>
        <a:solidFill>
          <a:srgbClr val="E9DED0"/>
        </a:solidFill>
      </dgm:spPr>
    </dgm:pt>
    <dgm:pt modelId="{1348F345-752C-4C5F-9ABE-CD3C272A735C}" type="pres">
      <dgm:prSet presAssocID="{4EE08939-3F1E-42F0-9675-04B5BA852F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brik"/>
        </a:ext>
      </dgm:extLst>
    </dgm:pt>
    <dgm:pt modelId="{11BA493E-2899-46DA-BF40-B7E66486A328}" type="pres">
      <dgm:prSet presAssocID="{4EE08939-3F1E-42F0-9675-04B5BA852F44}" presName="spaceRect" presStyleCnt="0"/>
      <dgm:spPr/>
    </dgm:pt>
    <dgm:pt modelId="{699581CC-05BF-459A-B694-90FDE5EE405E}" type="pres">
      <dgm:prSet presAssocID="{4EE08939-3F1E-42F0-9675-04B5BA852F44}" presName="parTx" presStyleLbl="revTx" presStyleIdx="0" presStyleCnt="3">
        <dgm:presLayoutVars>
          <dgm:chMax val="0"/>
          <dgm:chPref val="0"/>
        </dgm:presLayoutVars>
      </dgm:prSet>
      <dgm:spPr/>
    </dgm:pt>
    <dgm:pt modelId="{044BA996-7CBA-4523-B2C0-00F8595A3340}" type="pres">
      <dgm:prSet presAssocID="{860A1215-9DC0-4EC9-BBCB-012573537F05}" presName="sibTrans" presStyleCnt="0"/>
      <dgm:spPr/>
    </dgm:pt>
    <dgm:pt modelId="{1924004E-E894-4AFB-9C57-576534C3531B}" type="pres">
      <dgm:prSet presAssocID="{DC3EC9D5-E978-41B7-B2BA-1BBC2A89BF34}" presName="compNode" presStyleCnt="0"/>
      <dgm:spPr/>
    </dgm:pt>
    <dgm:pt modelId="{939ACB30-B0AD-42D7-AB8B-6CBB222C6222}" type="pres">
      <dgm:prSet presAssocID="{DC3EC9D5-E978-41B7-B2BA-1BBC2A89BF34}" presName="bgRect" presStyleLbl="bgShp" presStyleIdx="1" presStyleCnt="3"/>
      <dgm:spPr/>
    </dgm:pt>
    <dgm:pt modelId="{A1018536-8F7B-492D-8B15-7DD1827AFC22}" type="pres">
      <dgm:prSet presAssocID="{DC3EC9D5-E978-41B7-B2BA-1BBC2A89BF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zt"/>
        </a:ext>
      </dgm:extLst>
    </dgm:pt>
    <dgm:pt modelId="{DBED663C-88E3-4D52-ADC7-EA21DF16010A}" type="pres">
      <dgm:prSet presAssocID="{DC3EC9D5-E978-41B7-B2BA-1BBC2A89BF34}" presName="spaceRect" presStyleCnt="0"/>
      <dgm:spPr/>
    </dgm:pt>
    <dgm:pt modelId="{9C162CA1-7E7A-4E9C-B875-70DFF999369A}" type="pres">
      <dgm:prSet presAssocID="{DC3EC9D5-E978-41B7-B2BA-1BBC2A89BF34}" presName="parTx" presStyleLbl="revTx" presStyleIdx="1" presStyleCnt="3">
        <dgm:presLayoutVars>
          <dgm:chMax val="0"/>
          <dgm:chPref val="0"/>
        </dgm:presLayoutVars>
      </dgm:prSet>
      <dgm:spPr/>
    </dgm:pt>
    <dgm:pt modelId="{F024A38D-CD4D-4908-B882-1CA3EA59DE81}" type="pres">
      <dgm:prSet presAssocID="{418590B1-D252-4B82-8A58-A9E351739FEA}" presName="sibTrans" presStyleCnt="0"/>
      <dgm:spPr/>
    </dgm:pt>
    <dgm:pt modelId="{5797307C-6935-4867-9AE4-2C39694EE29D}" type="pres">
      <dgm:prSet presAssocID="{C8606EFB-1F59-431F-BC55-9AE16227E66F}" presName="compNode" presStyleCnt="0"/>
      <dgm:spPr/>
    </dgm:pt>
    <dgm:pt modelId="{2D626972-661D-4D4A-9E11-1C66D1207B35}" type="pres">
      <dgm:prSet presAssocID="{C8606EFB-1F59-431F-BC55-9AE16227E66F}" presName="bgRect" presStyleLbl="bgShp" presStyleIdx="2" presStyleCnt="3"/>
      <dgm:spPr/>
    </dgm:pt>
    <dgm:pt modelId="{FA4A2561-1230-40F9-AA5C-920DA22C94D3}" type="pres">
      <dgm:prSet presAssocID="{C8606EFB-1F59-431F-BC55-9AE16227E6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E432D429-A0A4-4C90-8122-0A31536016E7}" type="pres">
      <dgm:prSet presAssocID="{C8606EFB-1F59-431F-BC55-9AE16227E66F}" presName="spaceRect" presStyleCnt="0"/>
      <dgm:spPr/>
    </dgm:pt>
    <dgm:pt modelId="{7885337E-F609-45CE-95F9-DF9F3BFEFCA6}" type="pres">
      <dgm:prSet presAssocID="{C8606EFB-1F59-431F-BC55-9AE16227E66F}" presName="parTx" presStyleLbl="revTx" presStyleIdx="2" presStyleCnt="3">
        <dgm:presLayoutVars>
          <dgm:chMax val="0"/>
          <dgm:chPref val="0"/>
        </dgm:presLayoutVars>
      </dgm:prSet>
      <dgm:spPr/>
    </dgm:pt>
  </dgm:ptLst>
  <dgm:cxnLst>
    <dgm:cxn modelId="{B0845C09-0A30-4916-8A54-D6ABA416C4C5}" srcId="{DDC31C50-BE8C-4448-B177-D014DA393061}" destId="{4EE08939-3F1E-42F0-9675-04B5BA852F44}" srcOrd="0" destOrd="0" parTransId="{9239D7CA-2D4A-403F-9A5E-4B269B37D8A9}" sibTransId="{860A1215-9DC0-4EC9-BBCB-012573537F05}"/>
    <dgm:cxn modelId="{9FD5080B-E447-4D18-AD0D-84654A90D394}" srcId="{DDC31C50-BE8C-4448-B177-D014DA393061}" destId="{C8606EFB-1F59-431F-BC55-9AE16227E66F}" srcOrd="2" destOrd="0" parTransId="{98E5678A-F1DF-4916-A109-41DD2520ADF3}" sibTransId="{8D6DA89D-16CD-4E9A-AC8E-9BDAC4543FFD}"/>
    <dgm:cxn modelId="{B25C891E-2393-43FC-9CA3-55BC113CA4D3}" type="presOf" srcId="{4EE08939-3F1E-42F0-9675-04B5BA852F44}" destId="{699581CC-05BF-459A-B694-90FDE5EE405E}" srcOrd="0" destOrd="0" presId="urn:microsoft.com/office/officeart/2018/2/layout/IconVerticalSolidList"/>
    <dgm:cxn modelId="{2E378C7E-15C9-4734-81BE-168765F7919F}" type="presOf" srcId="{DDC31C50-BE8C-4448-B177-D014DA393061}" destId="{DB466C9C-8E9B-49E2-B3F5-F8AF4C2240BB}" srcOrd="0" destOrd="0" presId="urn:microsoft.com/office/officeart/2018/2/layout/IconVerticalSolidList"/>
    <dgm:cxn modelId="{BC2954CF-A638-424E-AE42-6CEFFCB4EB9D}" type="presOf" srcId="{C8606EFB-1F59-431F-BC55-9AE16227E66F}" destId="{7885337E-F609-45CE-95F9-DF9F3BFEFCA6}" srcOrd="0" destOrd="0" presId="urn:microsoft.com/office/officeart/2018/2/layout/IconVerticalSolidList"/>
    <dgm:cxn modelId="{15BC96D7-AFAF-4935-91F7-1145704D24AC}" srcId="{DDC31C50-BE8C-4448-B177-D014DA393061}" destId="{DC3EC9D5-E978-41B7-B2BA-1BBC2A89BF34}" srcOrd="1" destOrd="0" parTransId="{C214A7A8-BB24-45A5-ACEB-490DF9AAE5E1}" sibTransId="{418590B1-D252-4B82-8A58-A9E351739FEA}"/>
    <dgm:cxn modelId="{F64E6AE6-A2E9-4B94-8B21-5E5DD0D3484A}" type="presOf" srcId="{DC3EC9D5-E978-41B7-B2BA-1BBC2A89BF34}" destId="{9C162CA1-7E7A-4E9C-B875-70DFF999369A}" srcOrd="0" destOrd="0" presId="urn:microsoft.com/office/officeart/2018/2/layout/IconVerticalSolidList"/>
    <dgm:cxn modelId="{792DA99B-B0B2-451C-9FDB-B481C08858DD}" type="presParOf" srcId="{DB466C9C-8E9B-49E2-B3F5-F8AF4C2240BB}" destId="{84879BAC-8C97-4085-B6BA-A3D6444D0A12}" srcOrd="0" destOrd="0" presId="urn:microsoft.com/office/officeart/2018/2/layout/IconVerticalSolidList"/>
    <dgm:cxn modelId="{36A8554D-34DA-4367-87A6-B6D184A6B6AA}" type="presParOf" srcId="{84879BAC-8C97-4085-B6BA-A3D6444D0A12}" destId="{B40952FC-C4E5-4118-8377-0E54D0FE45C7}" srcOrd="0" destOrd="0" presId="urn:microsoft.com/office/officeart/2018/2/layout/IconVerticalSolidList"/>
    <dgm:cxn modelId="{CBDDBAD1-7035-4112-801A-95D0406E7FDB}" type="presParOf" srcId="{84879BAC-8C97-4085-B6BA-A3D6444D0A12}" destId="{1348F345-752C-4C5F-9ABE-CD3C272A735C}" srcOrd="1" destOrd="0" presId="urn:microsoft.com/office/officeart/2018/2/layout/IconVerticalSolidList"/>
    <dgm:cxn modelId="{1CD3F743-EB12-4CB4-BBEA-A78769DCED58}" type="presParOf" srcId="{84879BAC-8C97-4085-B6BA-A3D6444D0A12}" destId="{11BA493E-2899-46DA-BF40-B7E66486A328}" srcOrd="2" destOrd="0" presId="urn:microsoft.com/office/officeart/2018/2/layout/IconVerticalSolidList"/>
    <dgm:cxn modelId="{9ADA9A0C-DFC4-4773-B546-8F357D7B4CAC}" type="presParOf" srcId="{84879BAC-8C97-4085-B6BA-A3D6444D0A12}" destId="{699581CC-05BF-459A-B694-90FDE5EE405E}" srcOrd="3" destOrd="0" presId="urn:microsoft.com/office/officeart/2018/2/layout/IconVerticalSolidList"/>
    <dgm:cxn modelId="{2C43B55F-3084-447C-8473-66ABF7F72EBE}" type="presParOf" srcId="{DB466C9C-8E9B-49E2-B3F5-F8AF4C2240BB}" destId="{044BA996-7CBA-4523-B2C0-00F8595A3340}" srcOrd="1" destOrd="0" presId="urn:microsoft.com/office/officeart/2018/2/layout/IconVerticalSolidList"/>
    <dgm:cxn modelId="{35E61CC3-39FC-453D-86EF-4205D5662264}" type="presParOf" srcId="{DB466C9C-8E9B-49E2-B3F5-F8AF4C2240BB}" destId="{1924004E-E894-4AFB-9C57-576534C3531B}" srcOrd="2" destOrd="0" presId="urn:microsoft.com/office/officeart/2018/2/layout/IconVerticalSolidList"/>
    <dgm:cxn modelId="{586BEE8B-5DA8-45C0-9223-428B4CA133CF}" type="presParOf" srcId="{1924004E-E894-4AFB-9C57-576534C3531B}" destId="{939ACB30-B0AD-42D7-AB8B-6CBB222C6222}" srcOrd="0" destOrd="0" presId="urn:microsoft.com/office/officeart/2018/2/layout/IconVerticalSolidList"/>
    <dgm:cxn modelId="{67E2C4BB-1056-4F08-8A3A-575CA266F44D}" type="presParOf" srcId="{1924004E-E894-4AFB-9C57-576534C3531B}" destId="{A1018536-8F7B-492D-8B15-7DD1827AFC22}" srcOrd="1" destOrd="0" presId="urn:microsoft.com/office/officeart/2018/2/layout/IconVerticalSolidList"/>
    <dgm:cxn modelId="{1B0D3E4F-8969-4F58-8792-A19753AE9BFD}" type="presParOf" srcId="{1924004E-E894-4AFB-9C57-576534C3531B}" destId="{DBED663C-88E3-4D52-ADC7-EA21DF16010A}" srcOrd="2" destOrd="0" presId="urn:microsoft.com/office/officeart/2018/2/layout/IconVerticalSolidList"/>
    <dgm:cxn modelId="{08A9B5BE-6504-4059-B5BE-EB41B2BC96A3}" type="presParOf" srcId="{1924004E-E894-4AFB-9C57-576534C3531B}" destId="{9C162CA1-7E7A-4E9C-B875-70DFF999369A}" srcOrd="3" destOrd="0" presId="urn:microsoft.com/office/officeart/2018/2/layout/IconVerticalSolidList"/>
    <dgm:cxn modelId="{E45DE8C3-3651-4986-9DDB-393DB027DE6F}" type="presParOf" srcId="{DB466C9C-8E9B-49E2-B3F5-F8AF4C2240BB}" destId="{F024A38D-CD4D-4908-B882-1CA3EA59DE81}" srcOrd="3" destOrd="0" presId="urn:microsoft.com/office/officeart/2018/2/layout/IconVerticalSolidList"/>
    <dgm:cxn modelId="{D5EFC132-561B-490E-8F29-39C4D473B9AE}" type="presParOf" srcId="{DB466C9C-8E9B-49E2-B3F5-F8AF4C2240BB}" destId="{5797307C-6935-4867-9AE4-2C39694EE29D}" srcOrd="4" destOrd="0" presId="urn:microsoft.com/office/officeart/2018/2/layout/IconVerticalSolidList"/>
    <dgm:cxn modelId="{50878766-6460-491D-AFF4-FF082B74AE16}" type="presParOf" srcId="{5797307C-6935-4867-9AE4-2C39694EE29D}" destId="{2D626972-661D-4D4A-9E11-1C66D1207B35}" srcOrd="0" destOrd="0" presId="urn:microsoft.com/office/officeart/2018/2/layout/IconVerticalSolidList"/>
    <dgm:cxn modelId="{F50EDE70-F5E5-44C2-92D2-EDDDFDE34716}" type="presParOf" srcId="{5797307C-6935-4867-9AE4-2C39694EE29D}" destId="{FA4A2561-1230-40F9-AA5C-920DA22C94D3}" srcOrd="1" destOrd="0" presId="urn:microsoft.com/office/officeart/2018/2/layout/IconVerticalSolidList"/>
    <dgm:cxn modelId="{3C3F7F8D-E226-49FD-92B1-3938FE31ED59}" type="presParOf" srcId="{5797307C-6935-4867-9AE4-2C39694EE29D}" destId="{E432D429-A0A4-4C90-8122-0A31536016E7}" srcOrd="2" destOrd="0" presId="urn:microsoft.com/office/officeart/2018/2/layout/IconVerticalSolidList"/>
    <dgm:cxn modelId="{D6A52B62-7F04-4880-BCB3-CE5D4FEC0F33}" type="presParOf" srcId="{5797307C-6935-4867-9AE4-2C39694EE29D}" destId="{7885337E-F609-45CE-95F9-DF9F3BFEFCA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22D4BF-B5A7-485B-85E1-5BB2AF7B6661}"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3F51B7E-A8E8-447C-8C3D-37CC0AEEBA5C}">
      <dgm:prSet/>
      <dgm:spPr>
        <a:solidFill>
          <a:srgbClr val="E9DED0"/>
        </a:solidFill>
      </dgm:spPr>
      <dgm:t>
        <a:bodyPr/>
        <a:lstStyle/>
        <a:p>
          <a:pPr>
            <a:defRPr b="1"/>
          </a:pPr>
          <a:r>
            <a:rPr lang="de-DE" b="0" i="0" baseline="0" dirty="0">
              <a:solidFill>
                <a:schemeClr val="tx1"/>
              </a:solidFill>
            </a:rPr>
            <a:t>Herausforderungen</a:t>
          </a:r>
          <a:endParaRPr lang="en-US" dirty="0">
            <a:solidFill>
              <a:schemeClr val="tx1"/>
            </a:solidFill>
          </a:endParaRPr>
        </a:p>
      </dgm:t>
    </dgm:pt>
    <dgm:pt modelId="{1AB1E7AD-F4C4-4841-BDF5-C46CAEE8F8AA}" type="parTrans" cxnId="{280E16A3-A094-4727-885A-54F211A993F3}">
      <dgm:prSet/>
      <dgm:spPr/>
      <dgm:t>
        <a:bodyPr/>
        <a:lstStyle/>
        <a:p>
          <a:endParaRPr lang="en-US"/>
        </a:p>
      </dgm:t>
    </dgm:pt>
    <dgm:pt modelId="{738A248C-F423-49D2-8C7D-AA984865DF89}" type="sibTrans" cxnId="{280E16A3-A094-4727-885A-54F211A993F3}">
      <dgm:prSet/>
      <dgm:spPr/>
      <dgm:t>
        <a:bodyPr/>
        <a:lstStyle/>
        <a:p>
          <a:endParaRPr lang="en-US"/>
        </a:p>
      </dgm:t>
    </dgm:pt>
    <dgm:pt modelId="{C35F9989-DF86-414C-AADF-3D816C04FC4A}">
      <dgm:prSet/>
      <dgm:spPr>
        <a:solidFill>
          <a:srgbClr val="E9DED0"/>
        </a:solidFill>
      </dgm:spPr>
      <dgm:t>
        <a:bodyPr/>
        <a:lstStyle/>
        <a:p>
          <a:r>
            <a:rPr lang="de-DE" b="0" i="0" baseline="0" dirty="0">
              <a:solidFill>
                <a:schemeClr val="tx1"/>
              </a:solidFill>
            </a:rPr>
            <a:t>Standardisierung: Schaffung einheitlicher Standards für Interoperabilität</a:t>
          </a:r>
          <a:endParaRPr lang="en-US" dirty="0">
            <a:solidFill>
              <a:schemeClr val="tx1"/>
            </a:solidFill>
          </a:endParaRPr>
        </a:p>
      </dgm:t>
    </dgm:pt>
    <dgm:pt modelId="{6D5BF973-082C-4346-A24C-D3FC5217E5C9}" type="parTrans" cxnId="{4E40433F-A609-43CB-8550-C3F05EF6E02F}">
      <dgm:prSet/>
      <dgm:spPr/>
      <dgm:t>
        <a:bodyPr/>
        <a:lstStyle/>
        <a:p>
          <a:endParaRPr lang="en-US"/>
        </a:p>
      </dgm:t>
    </dgm:pt>
    <dgm:pt modelId="{0429A37E-4502-444C-AC3D-A63F414A8944}" type="sibTrans" cxnId="{4E40433F-A609-43CB-8550-C3F05EF6E02F}">
      <dgm:prSet/>
      <dgm:spPr/>
      <dgm:t>
        <a:bodyPr/>
        <a:lstStyle/>
        <a:p>
          <a:endParaRPr lang="en-US"/>
        </a:p>
      </dgm:t>
    </dgm:pt>
    <dgm:pt modelId="{154B9538-A745-426F-9A78-4F042C395695}">
      <dgm:prSet/>
      <dgm:spPr>
        <a:solidFill>
          <a:srgbClr val="E9DED0"/>
        </a:solidFill>
      </dgm:spPr>
      <dgm:t>
        <a:bodyPr/>
        <a:lstStyle/>
        <a:p>
          <a:r>
            <a:rPr lang="de-DE" b="0" i="0" baseline="0" dirty="0">
              <a:solidFill>
                <a:schemeClr val="tx1"/>
              </a:solidFill>
            </a:rPr>
            <a:t>Akzeptanz: Förderung der Akzeptanz bei Unternehmen und Regierungen</a:t>
          </a:r>
          <a:endParaRPr lang="en-US" dirty="0">
            <a:solidFill>
              <a:schemeClr val="tx1"/>
            </a:solidFill>
          </a:endParaRPr>
        </a:p>
      </dgm:t>
    </dgm:pt>
    <dgm:pt modelId="{4FDD10F0-A211-4715-8030-E5FC20A463CC}" type="parTrans" cxnId="{3076A6A4-AB5A-44C7-A88B-9F70BAAC0885}">
      <dgm:prSet/>
      <dgm:spPr/>
      <dgm:t>
        <a:bodyPr/>
        <a:lstStyle/>
        <a:p>
          <a:endParaRPr lang="en-US"/>
        </a:p>
      </dgm:t>
    </dgm:pt>
    <dgm:pt modelId="{90A532B9-0F41-4919-B084-F942F956D4AF}" type="sibTrans" cxnId="{3076A6A4-AB5A-44C7-A88B-9F70BAAC0885}">
      <dgm:prSet/>
      <dgm:spPr/>
      <dgm:t>
        <a:bodyPr/>
        <a:lstStyle/>
        <a:p>
          <a:endParaRPr lang="en-US"/>
        </a:p>
      </dgm:t>
    </dgm:pt>
    <dgm:pt modelId="{97CDA3BB-916B-4A92-BF49-D896DCC143F5}">
      <dgm:prSet/>
      <dgm:spPr>
        <a:solidFill>
          <a:srgbClr val="E9DED0"/>
        </a:solidFill>
      </dgm:spPr>
      <dgm:t>
        <a:bodyPr/>
        <a:lstStyle/>
        <a:p>
          <a:r>
            <a:rPr lang="de-DE" b="0" i="0" baseline="0" dirty="0">
              <a:solidFill>
                <a:schemeClr val="tx1"/>
              </a:solidFill>
            </a:rPr>
            <a:t>Konkurrenz: Bestehende große Cloud-Anbieter aus den USA und China</a:t>
          </a:r>
          <a:endParaRPr lang="en-US" dirty="0">
            <a:solidFill>
              <a:schemeClr val="tx1"/>
            </a:solidFill>
          </a:endParaRPr>
        </a:p>
      </dgm:t>
    </dgm:pt>
    <dgm:pt modelId="{C3CC62EC-551C-4653-95C7-F129D627C270}" type="parTrans" cxnId="{237F5CB4-A06D-417A-8BD1-AA427C0163E2}">
      <dgm:prSet/>
      <dgm:spPr/>
      <dgm:t>
        <a:bodyPr/>
        <a:lstStyle/>
        <a:p>
          <a:endParaRPr lang="en-US"/>
        </a:p>
      </dgm:t>
    </dgm:pt>
    <dgm:pt modelId="{B943DBB1-A201-4B1C-AAED-6763FA63F916}" type="sibTrans" cxnId="{237F5CB4-A06D-417A-8BD1-AA427C0163E2}">
      <dgm:prSet/>
      <dgm:spPr/>
      <dgm:t>
        <a:bodyPr/>
        <a:lstStyle/>
        <a:p>
          <a:endParaRPr lang="en-US"/>
        </a:p>
      </dgm:t>
    </dgm:pt>
    <dgm:pt modelId="{5E03E8C4-183F-4780-90BB-D666DF582E89}">
      <dgm:prSet/>
      <dgm:spPr>
        <a:solidFill>
          <a:srgbClr val="E9DED0"/>
        </a:solidFill>
      </dgm:spPr>
      <dgm:t>
        <a:bodyPr/>
        <a:lstStyle/>
        <a:p>
          <a:pPr>
            <a:defRPr b="1"/>
          </a:pPr>
          <a:r>
            <a:rPr lang="de-DE" b="0" i="0" baseline="0" dirty="0"/>
            <a:t>Kritik</a:t>
          </a:r>
          <a:endParaRPr lang="en-US" dirty="0"/>
        </a:p>
      </dgm:t>
    </dgm:pt>
    <dgm:pt modelId="{A0E67CD0-9BCC-4295-923A-FE73D7CC77DB}" type="parTrans" cxnId="{0AAA870A-3DA1-4581-AAD0-0F2FC4CBE2EB}">
      <dgm:prSet/>
      <dgm:spPr/>
      <dgm:t>
        <a:bodyPr/>
        <a:lstStyle/>
        <a:p>
          <a:endParaRPr lang="en-US"/>
        </a:p>
      </dgm:t>
    </dgm:pt>
    <dgm:pt modelId="{6500FB35-803C-4400-9683-EBCE1C38AA28}" type="sibTrans" cxnId="{0AAA870A-3DA1-4581-AAD0-0F2FC4CBE2EB}">
      <dgm:prSet/>
      <dgm:spPr/>
      <dgm:t>
        <a:bodyPr/>
        <a:lstStyle/>
        <a:p>
          <a:endParaRPr lang="en-US"/>
        </a:p>
      </dgm:t>
    </dgm:pt>
    <dgm:pt modelId="{D7C1EBEA-D4EA-4FB1-973F-EF802030626A}">
      <dgm:prSet/>
      <dgm:spPr>
        <a:solidFill>
          <a:srgbClr val="E9DED0"/>
        </a:solidFill>
      </dgm:spPr>
      <dgm:t>
        <a:bodyPr/>
        <a:lstStyle/>
        <a:p>
          <a:r>
            <a:rPr lang="de-DE" b="0" i="0" baseline="0" dirty="0"/>
            <a:t>Komplexität der Implementierung</a:t>
          </a:r>
          <a:endParaRPr lang="en-US" dirty="0"/>
        </a:p>
      </dgm:t>
    </dgm:pt>
    <dgm:pt modelId="{48001D1B-C4F7-4D8D-B36D-68D989AEB642}" type="parTrans" cxnId="{5BE67A87-933C-470D-8F0D-BC9CEB2C4484}">
      <dgm:prSet/>
      <dgm:spPr/>
      <dgm:t>
        <a:bodyPr/>
        <a:lstStyle/>
        <a:p>
          <a:endParaRPr lang="en-US"/>
        </a:p>
      </dgm:t>
    </dgm:pt>
    <dgm:pt modelId="{2529B186-7644-492E-91B1-6FB1B7677F02}" type="sibTrans" cxnId="{5BE67A87-933C-470D-8F0D-BC9CEB2C4484}">
      <dgm:prSet/>
      <dgm:spPr/>
      <dgm:t>
        <a:bodyPr/>
        <a:lstStyle/>
        <a:p>
          <a:endParaRPr lang="en-US"/>
        </a:p>
      </dgm:t>
    </dgm:pt>
    <dgm:pt modelId="{BFF5E82A-747C-4554-9158-00339871BC9D}">
      <dgm:prSet/>
      <dgm:spPr>
        <a:solidFill>
          <a:srgbClr val="E9DED0"/>
        </a:solidFill>
      </dgm:spPr>
      <dgm:t>
        <a:bodyPr/>
        <a:lstStyle/>
        <a:p>
          <a:r>
            <a:rPr lang="de-DE" b="0" i="0" baseline="0" dirty="0"/>
            <a:t>Langfristige Finanzierung und Unterstützung</a:t>
          </a:r>
          <a:endParaRPr lang="en-US" dirty="0"/>
        </a:p>
      </dgm:t>
    </dgm:pt>
    <dgm:pt modelId="{1DACC5C0-29FF-4936-917D-D85E76C820F7}" type="parTrans" cxnId="{097CD778-1679-45F4-BBF1-AA4814B155B2}">
      <dgm:prSet/>
      <dgm:spPr/>
      <dgm:t>
        <a:bodyPr/>
        <a:lstStyle/>
        <a:p>
          <a:endParaRPr lang="en-US"/>
        </a:p>
      </dgm:t>
    </dgm:pt>
    <dgm:pt modelId="{B1C95375-4AFB-4CAA-8364-4A89A09B37C4}" type="sibTrans" cxnId="{097CD778-1679-45F4-BBF1-AA4814B155B2}">
      <dgm:prSet/>
      <dgm:spPr/>
      <dgm:t>
        <a:bodyPr/>
        <a:lstStyle/>
        <a:p>
          <a:endParaRPr lang="en-US"/>
        </a:p>
      </dgm:t>
    </dgm:pt>
    <dgm:pt modelId="{EC18340B-FFC2-4C2E-BEEC-65EC4CE0E8A7}" type="pres">
      <dgm:prSet presAssocID="{8722D4BF-B5A7-485B-85E1-5BB2AF7B6661}" presName="root" presStyleCnt="0">
        <dgm:presLayoutVars>
          <dgm:dir/>
          <dgm:resizeHandles val="exact"/>
        </dgm:presLayoutVars>
      </dgm:prSet>
      <dgm:spPr/>
    </dgm:pt>
    <dgm:pt modelId="{E397D99B-782E-4765-8AE4-0907EA8DD747}" type="pres">
      <dgm:prSet presAssocID="{13F51B7E-A8E8-447C-8C3D-37CC0AEEBA5C}" presName="compNode" presStyleCnt="0"/>
      <dgm:spPr/>
    </dgm:pt>
    <dgm:pt modelId="{CE344DA4-1096-4E58-9904-5036E8F92BFD}" type="pres">
      <dgm:prSet presAssocID="{13F51B7E-A8E8-447C-8C3D-37CC0AEEBA5C}"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a:ln>
          <a:noFill/>
        </a:ln>
      </dgm:spPr>
      <dgm:extLst>
        <a:ext uri="{E40237B7-FDA0-4F09-8148-C483321AD2D9}">
          <dgm14:cNvPr xmlns:dgm14="http://schemas.microsoft.com/office/drawing/2010/diagram" id="0" name="" descr="Ambition mit einfarbiger Füllung"/>
        </a:ext>
      </dgm:extLst>
    </dgm:pt>
    <dgm:pt modelId="{39690966-CACC-4799-AA1B-A3EDAD510119}" type="pres">
      <dgm:prSet presAssocID="{13F51B7E-A8E8-447C-8C3D-37CC0AEEBA5C}" presName="iconSpace" presStyleCnt="0"/>
      <dgm:spPr/>
    </dgm:pt>
    <dgm:pt modelId="{513F3844-64E4-4EA5-A297-09DA968B79B3}" type="pres">
      <dgm:prSet presAssocID="{13F51B7E-A8E8-447C-8C3D-37CC0AEEBA5C}" presName="parTx" presStyleLbl="revTx" presStyleIdx="0" presStyleCnt="4">
        <dgm:presLayoutVars>
          <dgm:chMax val="0"/>
          <dgm:chPref val="0"/>
        </dgm:presLayoutVars>
      </dgm:prSet>
      <dgm:spPr/>
    </dgm:pt>
    <dgm:pt modelId="{43A6D59D-8565-40DA-85B6-CDE4CA1BE410}" type="pres">
      <dgm:prSet presAssocID="{13F51B7E-A8E8-447C-8C3D-37CC0AEEBA5C}" presName="txSpace" presStyleCnt="0"/>
      <dgm:spPr/>
    </dgm:pt>
    <dgm:pt modelId="{D5A030AC-B8A9-4F04-8258-6FC72B0C5558}" type="pres">
      <dgm:prSet presAssocID="{13F51B7E-A8E8-447C-8C3D-37CC0AEEBA5C}" presName="desTx" presStyleLbl="revTx" presStyleIdx="1" presStyleCnt="4">
        <dgm:presLayoutVars/>
      </dgm:prSet>
      <dgm:spPr/>
    </dgm:pt>
    <dgm:pt modelId="{ED8D563B-1737-43AC-821F-092CEF6F2116}" type="pres">
      <dgm:prSet presAssocID="{738A248C-F423-49D2-8C7D-AA984865DF89}" presName="sibTrans" presStyleCnt="0"/>
      <dgm:spPr/>
    </dgm:pt>
    <dgm:pt modelId="{2293388E-E034-4411-97AA-2152CC348A2D}" type="pres">
      <dgm:prSet presAssocID="{5E03E8C4-183F-4780-90BB-D666DF582E89}" presName="compNode" presStyleCnt="0"/>
      <dgm:spPr/>
    </dgm:pt>
    <dgm:pt modelId="{25593CB9-0BF9-40B9-8C22-05DEF39EC862}" type="pres">
      <dgm:prSet presAssocID="{5E03E8C4-183F-4780-90BB-D666DF582E89}"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000" b="-1000"/>
          </a:stretch>
        </a:blipFill>
        <a:ln>
          <a:noFill/>
        </a:ln>
      </dgm:spPr>
      <dgm:extLst>
        <a:ext uri="{E40237B7-FDA0-4F09-8148-C483321AD2D9}">
          <dgm14:cNvPr xmlns:dgm14="http://schemas.microsoft.com/office/drawing/2010/diagram" id="0" name="" descr="Verärgertes Gesicht mit einfarbiger Füllung mit einfarbiger Füllung"/>
        </a:ext>
      </dgm:extLst>
    </dgm:pt>
    <dgm:pt modelId="{9524D325-6D9C-43D9-943E-3EAC4E117121}" type="pres">
      <dgm:prSet presAssocID="{5E03E8C4-183F-4780-90BB-D666DF582E89}" presName="iconSpace" presStyleCnt="0"/>
      <dgm:spPr/>
    </dgm:pt>
    <dgm:pt modelId="{5A54D75C-E2CC-467E-AC81-161D3CC4BF30}" type="pres">
      <dgm:prSet presAssocID="{5E03E8C4-183F-4780-90BB-D666DF582E89}" presName="parTx" presStyleLbl="revTx" presStyleIdx="2" presStyleCnt="4">
        <dgm:presLayoutVars>
          <dgm:chMax val="0"/>
          <dgm:chPref val="0"/>
        </dgm:presLayoutVars>
      </dgm:prSet>
      <dgm:spPr/>
    </dgm:pt>
    <dgm:pt modelId="{E82C8BBD-D554-40EA-934A-D5E661BE8981}" type="pres">
      <dgm:prSet presAssocID="{5E03E8C4-183F-4780-90BB-D666DF582E89}" presName="txSpace" presStyleCnt="0"/>
      <dgm:spPr/>
    </dgm:pt>
    <dgm:pt modelId="{BBFD8649-D43E-4D1D-A454-17B042CDA926}" type="pres">
      <dgm:prSet presAssocID="{5E03E8C4-183F-4780-90BB-D666DF582E89}" presName="desTx" presStyleLbl="revTx" presStyleIdx="3" presStyleCnt="4">
        <dgm:presLayoutVars/>
      </dgm:prSet>
      <dgm:spPr/>
    </dgm:pt>
  </dgm:ptLst>
  <dgm:cxnLst>
    <dgm:cxn modelId="{44FBC704-31B8-435C-9B68-844A227542A5}" type="presOf" srcId="{C35F9989-DF86-414C-AADF-3D816C04FC4A}" destId="{D5A030AC-B8A9-4F04-8258-6FC72B0C5558}" srcOrd="0" destOrd="0" presId="urn:microsoft.com/office/officeart/2018/2/layout/IconLabelDescriptionList"/>
    <dgm:cxn modelId="{0AAA870A-3DA1-4581-AAD0-0F2FC4CBE2EB}" srcId="{8722D4BF-B5A7-485B-85E1-5BB2AF7B6661}" destId="{5E03E8C4-183F-4780-90BB-D666DF582E89}" srcOrd="1" destOrd="0" parTransId="{A0E67CD0-9BCC-4295-923A-FE73D7CC77DB}" sibTransId="{6500FB35-803C-4400-9683-EBCE1C38AA28}"/>
    <dgm:cxn modelId="{38329F1E-407D-4326-BC1C-3A90D659EC6A}" type="presOf" srcId="{13F51B7E-A8E8-447C-8C3D-37CC0AEEBA5C}" destId="{513F3844-64E4-4EA5-A297-09DA968B79B3}" srcOrd="0" destOrd="0" presId="urn:microsoft.com/office/officeart/2018/2/layout/IconLabelDescriptionList"/>
    <dgm:cxn modelId="{2621652C-B408-4470-AC0B-6663D464804D}" type="presOf" srcId="{97CDA3BB-916B-4A92-BF49-D896DCC143F5}" destId="{D5A030AC-B8A9-4F04-8258-6FC72B0C5558}" srcOrd="0" destOrd="2" presId="urn:microsoft.com/office/officeart/2018/2/layout/IconLabelDescriptionList"/>
    <dgm:cxn modelId="{35EF702C-CF08-4E0D-8C8D-C29C4C2A3E93}" type="presOf" srcId="{154B9538-A745-426F-9A78-4F042C395695}" destId="{D5A030AC-B8A9-4F04-8258-6FC72B0C5558}" srcOrd="0" destOrd="1" presId="urn:microsoft.com/office/officeart/2018/2/layout/IconLabelDescriptionList"/>
    <dgm:cxn modelId="{4E40433F-A609-43CB-8550-C3F05EF6E02F}" srcId="{13F51B7E-A8E8-447C-8C3D-37CC0AEEBA5C}" destId="{C35F9989-DF86-414C-AADF-3D816C04FC4A}" srcOrd="0" destOrd="0" parTransId="{6D5BF973-082C-4346-A24C-D3FC5217E5C9}" sibTransId="{0429A37E-4502-444C-AC3D-A63F414A8944}"/>
    <dgm:cxn modelId="{097CD778-1679-45F4-BBF1-AA4814B155B2}" srcId="{5E03E8C4-183F-4780-90BB-D666DF582E89}" destId="{BFF5E82A-747C-4554-9158-00339871BC9D}" srcOrd="1" destOrd="0" parTransId="{1DACC5C0-29FF-4936-917D-D85E76C820F7}" sibTransId="{B1C95375-4AFB-4CAA-8364-4A89A09B37C4}"/>
    <dgm:cxn modelId="{02BB787F-38F9-4E7F-A171-C69D2FD65B08}" type="presOf" srcId="{D7C1EBEA-D4EA-4FB1-973F-EF802030626A}" destId="{BBFD8649-D43E-4D1D-A454-17B042CDA926}" srcOrd="0" destOrd="0" presId="urn:microsoft.com/office/officeart/2018/2/layout/IconLabelDescriptionList"/>
    <dgm:cxn modelId="{5BE67A87-933C-470D-8F0D-BC9CEB2C4484}" srcId="{5E03E8C4-183F-4780-90BB-D666DF582E89}" destId="{D7C1EBEA-D4EA-4FB1-973F-EF802030626A}" srcOrd="0" destOrd="0" parTransId="{48001D1B-C4F7-4D8D-B36D-68D989AEB642}" sibTransId="{2529B186-7644-492E-91B1-6FB1B7677F02}"/>
    <dgm:cxn modelId="{373B5798-5C69-41EE-9C2F-972E3E8E593C}" type="presOf" srcId="{8722D4BF-B5A7-485B-85E1-5BB2AF7B6661}" destId="{EC18340B-FFC2-4C2E-BEEC-65EC4CE0E8A7}" srcOrd="0" destOrd="0" presId="urn:microsoft.com/office/officeart/2018/2/layout/IconLabelDescriptionList"/>
    <dgm:cxn modelId="{280E16A3-A094-4727-885A-54F211A993F3}" srcId="{8722D4BF-B5A7-485B-85E1-5BB2AF7B6661}" destId="{13F51B7E-A8E8-447C-8C3D-37CC0AEEBA5C}" srcOrd="0" destOrd="0" parTransId="{1AB1E7AD-F4C4-4841-BDF5-C46CAEE8F8AA}" sibTransId="{738A248C-F423-49D2-8C7D-AA984865DF89}"/>
    <dgm:cxn modelId="{3076A6A4-AB5A-44C7-A88B-9F70BAAC0885}" srcId="{13F51B7E-A8E8-447C-8C3D-37CC0AEEBA5C}" destId="{154B9538-A745-426F-9A78-4F042C395695}" srcOrd="1" destOrd="0" parTransId="{4FDD10F0-A211-4715-8030-E5FC20A463CC}" sibTransId="{90A532B9-0F41-4919-B084-F942F956D4AF}"/>
    <dgm:cxn modelId="{237F5CB4-A06D-417A-8BD1-AA427C0163E2}" srcId="{13F51B7E-A8E8-447C-8C3D-37CC0AEEBA5C}" destId="{97CDA3BB-916B-4A92-BF49-D896DCC143F5}" srcOrd="2" destOrd="0" parTransId="{C3CC62EC-551C-4653-95C7-F129D627C270}" sibTransId="{B943DBB1-A201-4B1C-AAED-6763FA63F916}"/>
    <dgm:cxn modelId="{F71662BA-EF67-4176-BBD0-66F5B2124BFE}" type="presOf" srcId="{BFF5E82A-747C-4554-9158-00339871BC9D}" destId="{BBFD8649-D43E-4D1D-A454-17B042CDA926}" srcOrd="0" destOrd="1" presId="urn:microsoft.com/office/officeart/2018/2/layout/IconLabelDescriptionList"/>
    <dgm:cxn modelId="{2F843DCE-1765-472E-A8A4-461A23B34B27}" type="presOf" srcId="{5E03E8C4-183F-4780-90BB-D666DF582E89}" destId="{5A54D75C-E2CC-467E-AC81-161D3CC4BF30}" srcOrd="0" destOrd="0" presId="urn:microsoft.com/office/officeart/2018/2/layout/IconLabelDescriptionList"/>
    <dgm:cxn modelId="{D8DF2F82-1D01-4100-8BEF-CB70796E5FF3}" type="presParOf" srcId="{EC18340B-FFC2-4C2E-BEEC-65EC4CE0E8A7}" destId="{E397D99B-782E-4765-8AE4-0907EA8DD747}" srcOrd="0" destOrd="0" presId="urn:microsoft.com/office/officeart/2018/2/layout/IconLabelDescriptionList"/>
    <dgm:cxn modelId="{E0181CE2-A9DD-4CF4-B7AD-24466E87FF5C}" type="presParOf" srcId="{E397D99B-782E-4765-8AE4-0907EA8DD747}" destId="{CE344DA4-1096-4E58-9904-5036E8F92BFD}" srcOrd="0" destOrd="0" presId="urn:microsoft.com/office/officeart/2018/2/layout/IconLabelDescriptionList"/>
    <dgm:cxn modelId="{A2F10F21-026F-4871-95F8-BE2D1CBD90B1}" type="presParOf" srcId="{E397D99B-782E-4765-8AE4-0907EA8DD747}" destId="{39690966-CACC-4799-AA1B-A3EDAD510119}" srcOrd="1" destOrd="0" presId="urn:microsoft.com/office/officeart/2018/2/layout/IconLabelDescriptionList"/>
    <dgm:cxn modelId="{FD0C649A-2B9B-4E59-A5EF-F4B8D7A0C801}" type="presParOf" srcId="{E397D99B-782E-4765-8AE4-0907EA8DD747}" destId="{513F3844-64E4-4EA5-A297-09DA968B79B3}" srcOrd="2" destOrd="0" presId="urn:microsoft.com/office/officeart/2018/2/layout/IconLabelDescriptionList"/>
    <dgm:cxn modelId="{EED9DFBF-8A53-4FC7-B422-ABC9E43BB207}" type="presParOf" srcId="{E397D99B-782E-4765-8AE4-0907EA8DD747}" destId="{43A6D59D-8565-40DA-85B6-CDE4CA1BE410}" srcOrd="3" destOrd="0" presId="urn:microsoft.com/office/officeart/2018/2/layout/IconLabelDescriptionList"/>
    <dgm:cxn modelId="{66698876-B434-4272-A245-46B0AA22683C}" type="presParOf" srcId="{E397D99B-782E-4765-8AE4-0907EA8DD747}" destId="{D5A030AC-B8A9-4F04-8258-6FC72B0C5558}" srcOrd="4" destOrd="0" presId="urn:microsoft.com/office/officeart/2018/2/layout/IconLabelDescriptionList"/>
    <dgm:cxn modelId="{2474B9BA-AAE7-4450-8D9B-A25A5FAEB704}" type="presParOf" srcId="{EC18340B-FFC2-4C2E-BEEC-65EC4CE0E8A7}" destId="{ED8D563B-1737-43AC-821F-092CEF6F2116}" srcOrd="1" destOrd="0" presId="urn:microsoft.com/office/officeart/2018/2/layout/IconLabelDescriptionList"/>
    <dgm:cxn modelId="{4A384248-1241-4037-850D-1DE40448D217}" type="presParOf" srcId="{EC18340B-FFC2-4C2E-BEEC-65EC4CE0E8A7}" destId="{2293388E-E034-4411-97AA-2152CC348A2D}" srcOrd="2" destOrd="0" presId="urn:microsoft.com/office/officeart/2018/2/layout/IconLabelDescriptionList"/>
    <dgm:cxn modelId="{91A43719-7D94-4735-A952-78A1FE643A77}" type="presParOf" srcId="{2293388E-E034-4411-97AA-2152CC348A2D}" destId="{25593CB9-0BF9-40B9-8C22-05DEF39EC862}" srcOrd="0" destOrd="0" presId="urn:microsoft.com/office/officeart/2018/2/layout/IconLabelDescriptionList"/>
    <dgm:cxn modelId="{FACE3D88-E8BC-48DD-A5D1-620BC0DCD9BB}" type="presParOf" srcId="{2293388E-E034-4411-97AA-2152CC348A2D}" destId="{9524D325-6D9C-43D9-943E-3EAC4E117121}" srcOrd="1" destOrd="0" presId="urn:microsoft.com/office/officeart/2018/2/layout/IconLabelDescriptionList"/>
    <dgm:cxn modelId="{EDE0C69E-7919-41A0-9342-D987A41070F1}" type="presParOf" srcId="{2293388E-E034-4411-97AA-2152CC348A2D}" destId="{5A54D75C-E2CC-467E-AC81-161D3CC4BF30}" srcOrd="2" destOrd="0" presId="urn:microsoft.com/office/officeart/2018/2/layout/IconLabelDescriptionList"/>
    <dgm:cxn modelId="{FA39F969-61BA-4E9E-9ADF-AAA8E28C5E08}" type="presParOf" srcId="{2293388E-E034-4411-97AA-2152CC348A2D}" destId="{E82C8BBD-D554-40EA-934A-D5E661BE8981}" srcOrd="3" destOrd="0" presId="urn:microsoft.com/office/officeart/2018/2/layout/IconLabelDescriptionList"/>
    <dgm:cxn modelId="{3E4576EB-BE9E-4EFD-A27D-E224BC08A597}" type="presParOf" srcId="{2293388E-E034-4411-97AA-2152CC348A2D}" destId="{BBFD8649-D43E-4D1D-A454-17B042CDA926}"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179DA1-F337-4AE3-881C-E1AF1739D4B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79B592E-3DC3-4EF2-A6C9-C4AD71C4CB2A}">
      <dgm:prSet/>
      <dgm:spPr>
        <a:solidFill>
          <a:srgbClr val="E9DED0"/>
        </a:solidFill>
      </dgm:spPr>
      <dgm:t>
        <a:bodyPr/>
        <a:lstStyle/>
        <a:p>
          <a:pPr>
            <a:defRPr b="1"/>
          </a:pPr>
          <a:r>
            <a:rPr lang="de-DE" b="0" i="0" baseline="0" dirty="0"/>
            <a:t>Schlussfolgerung</a:t>
          </a:r>
          <a:endParaRPr lang="en-US" dirty="0"/>
        </a:p>
      </dgm:t>
    </dgm:pt>
    <dgm:pt modelId="{671C28BF-D7E1-454B-A412-6820D8D537EA}" type="parTrans" cxnId="{0A6924A2-7896-4A32-B396-80FB00E62CD6}">
      <dgm:prSet/>
      <dgm:spPr/>
      <dgm:t>
        <a:bodyPr/>
        <a:lstStyle/>
        <a:p>
          <a:endParaRPr lang="en-US"/>
        </a:p>
      </dgm:t>
    </dgm:pt>
    <dgm:pt modelId="{1F26E9CA-FEA7-48DF-B034-B51BCE78F2F1}" type="sibTrans" cxnId="{0A6924A2-7896-4A32-B396-80FB00E62CD6}">
      <dgm:prSet/>
      <dgm:spPr/>
      <dgm:t>
        <a:bodyPr/>
        <a:lstStyle/>
        <a:p>
          <a:endParaRPr lang="en-US"/>
        </a:p>
      </dgm:t>
    </dgm:pt>
    <dgm:pt modelId="{4B09D0E2-2FF9-4296-A57E-6B7EAD4BF8F7}">
      <dgm:prSet/>
      <dgm:spPr>
        <a:solidFill>
          <a:srgbClr val="E9DED0"/>
        </a:solidFill>
      </dgm:spPr>
      <dgm:t>
        <a:bodyPr/>
        <a:lstStyle/>
        <a:p>
          <a:r>
            <a:rPr lang="de-DE" b="0" i="0" baseline="0" dirty="0"/>
            <a:t>Gaia-X als visionäres Projekt</a:t>
          </a:r>
          <a:endParaRPr lang="en-US" dirty="0"/>
        </a:p>
      </dgm:t>
    </dgm:pt>
    <dgm:pt modelId="{02ACE22A-C269-4433-9B26-363A99789A26}" type="parTrans" cxnId="{2EE93B0A-C386-4C09-8F31-01231792471D}">
      <dgm:prSet/>
      <dgm:spPr/>
      <dgm:t>
        <a:bodyPr/>
        <a:lstStyle/>
        <a:p>
          <a:endParaRPr lang="en-US"/>
        </a:p>
      </dgm:t>
    </dgm:pt>
    <dgm:pt modelId="{1ED62ED7-5A2E-4FC6-B4C9-D673AD0B70DA}" type="sibTrans" cxnId="{2EE93B0A-C386-4C09-8F31-01231792471D}">
      <dgm:prSet/>
      <dgm:spPr/>
      <dgm:t>
        <a:bodyPr/>
        <a:lstStyle/>
        <a:p>
          <a:endParaRPr lang="en-US"/>
        </a:p>
      </dgm:t>
    </dgm:pt>
    <dgm:pt modelId="{D41370B3-C4A8-442F-B544-74D1402FAE41}">
      <dgm:prSet/>
      <dgm:spPr>
        <a:solidFill>
          <a:srgbClr val="E9DED0"/>
        </a:solidFill>
      </dgm:spPr>
      <dgm:t>
        <a:bodyPr/>
        <a:lstStyle/>
        <a:p>
          <a:r>
            <a:rPr lang="de-DE" b="0" i="0" baseline="0" dirty="0"/>
            <a:t>Stärkung der digitalen Souveränität Europas</a:t>
          </a:r>
          <a:endParaRPr lang="en-US" dirty="0"/>
        </a:p>
      </dgm:t>
    </dgm:pt>
    <dgm:pt modelId="{FC665030-0A92-403F-8445-697A760E7B8D}" type="parTrans" cxnId="{A0F75CD7-1938-466C-A963-D5AD4D520134}">
      <dgm:prSet/>
      <dgm:spPr/>
      <dgm:t>
        <a:bodyPr/>
        <a:lstStyle/>
        <a:p>
          <a:endParaRPr lang="en-US"/>
        </a:p>
      </dgm:t>
    </dgm:pt>
    <dgm:pt modelId="{7B56F2BA-7F34-43AD-A6F7-E22800880D53}" type="sibTrans" cxnId="{A0F75CD7-1938-466C-A963-D5AD4D520134}">
      <dgm:prSet/>
      <dgm:spPr/>
      <dgm:t>
        <a:bodyPr/>
        <a:lstStyle/>
        <a:p>
          <a:endParaRPr lang="en-US"/>
        </a:p>
      </dgm:t>
    </dgm:pt>
    <dgm:pt modelId="{3D74794A-0E26-4977-93F4-C3CD8BD8FACC}">
      <dgm:prSet/>
      <dgm:spPr>
        <a:solidFill>
          <a:srgbClr val="E9DED0"/>
        </a:solidFill>
      </dgm:spPr>
      <dgm:t>
        <a:bodyPr/>
        <a:lstStyle/>
        <a:p>
          <a:pPr>
            <a:defRPr b="1"/>
          </a:pPr>
          <a:r>
            <a:rPr lang="de-DE" b="0" i="0" baseline="0" dirty="0"/>
            <a:t>Ausblick</a:t>
          </a:r>
          <a:endParaRPr lang="en-US" dirty="0"/>
        </a:p>
      </dgm:t>
    </dgm:pt>
    <dgm:pt modelId="{F3CD514A-98C6-4333-87E0-B94EABA091E4}" type="parTrans" cxnId="{184560AB-7899-4951-B08F-B57BBF909298}">
      <dgm:prSet/>
      <dgm:spPr/>
      <dgm:t>
        <a:bodyPr/>
        <a:lstStyle/>
        <a:p>
          <a:endParaRPr lang="en-US"/>
        </a:p>
      </dgm:t>
    </dgm:pt>
    <dgm:pt modelId="{380F42B7-DEF4-48B9-BB63-EEE55713C25A}" type="sibTrans" cxnId="{184560AB-7899-4951-B08F-B57BBF909298}">
      <dgm:prSet/>
      <dgm:spPr/>
      <dgm:t>
        <a:bodyPr/>
        <a:lstStyle/>
        <a:p>
          <a:endParaRPr lang="en-US"/>
        </a:p>
      </dgm:t>
    </dgm:pt>
    <dgm:pt modelId="{C104BEAF-D588-428D-B44F-8734B91E3EE0}">
      <dgm:prSet/>
      <dgm:spPr>
        <a:solidFill>
          <a:srgbClr val="E9DED0"/>
        </a:solidFill>
      </dgm:spPr>
      <dgm:t>
        <a:bodyPr/>
        <a:lstStyle/>
        <a:p>
          <a:r>
            <a:rPr lang="de-DE" b="0" i="0" baseline="0" dirty="0"/>
            <a:t>Zukünftige Entwicklungen und Möglichkeiten</a:t>
          </a:r>
          <a:endParaRPr lang="en-US" dirty="0"/>
        </a:p>
      </dgm:t>
    </dgm:pt>
    <dgm:pt modelId="{195C300E-18E6-43C2-9A14-1C2B86091716}" type="parTrans" cxnId="{502531FB-7EDC-4CAB-8062-8943A03F965A}">
      <dgm:prSet/>
      <dgm:spPr/>
      <dgm:t>
        <a:bodyPr/>
        <a:lstStyle/>
        <a:p>
          <a:endParaRPr lang="en-US"/>
        </a:p>
      </dgm:t>
    </dgm:pt>
    <dgm:pt modelId="{7EED3459-B33E-4C5F-A840-E2B789DB7E5F}" type="sibTrans" cxnId="{502531FB-7EDC-4CAB-8062-8943A03F965A}">
      <dgm:prSet/>
      <dgm:spPr/>
      <dgm:t>
        <a:bodyPr/>
        <a:lstStyle/>
        <a:p>
          <a:endParaRPr lang="en-US"/>
        </a:p>
      </dgm:t>
    </dgm:pt>
    <dgm:pt modelId="{FE824077-A6FC-47F8-A7BD-E1DE8911A00B}">
      <dgm:prSet/>
      <dgm:spPr>
        <a:solidFill>
          <a:srgbClr val="E9DED0"/>
        </a:solidFill>
      </dgm:spPr>
      <dgm:t>
        <a:bodyPr/>
        <a:lstStyle/>
        <a:p>
          <a:r>
            <a:rPr lang="de-DE" b="0" i="0" baseline="0" dirty="0"/>
            <a:t>Erweiterung des Netzwerks und Integration neuer Technologien</a:t>
          </a:r>
          <a:endParaRPr lang="en-US" dirty="0"/>
        </a:p>
      </dgm:t>
    </dgm:pt>
    <dgm:pt modelId="{D1AD4F37-7D56-4EFB-AC30-21D6D2BE6B9C}" type="parTrans" cxnId="{057D9FB2-A7D6-4C80-9F87-7870A4F094F9}">
      <dgm:prSet/>
      <dgm:spPr/>
      <dgm:t>
        <a:bodyPr/>
        <a:lstStyle/>
        <a:p>
          <a:endParaRPr lang="en-US"/>
        </a:p>
      </dgm:t>
    </dgm:pt>
    <dgm:pt modelId="{DCE2FA34-9B42-4D7B-9EFB-096C105F629A}" type="sibTrans" cxnId="{057D9FB2-A7D6-4C80-9F87-7870A4F094F9}">
      <dgm:prSet/>
      <dgm:spPr/>
      <dgm:t>
        <a:bodyPr/>
        <a:lstStyle/>
        <a:p>
          <a:endParaRPr lang="en-US"/>
        </a:p>
      </dgm:t>
    </dgm:pt>
    <dgm:pt modelId="{DEDB3554-C616-4CC6-9BC4-8FEC7281C838}" type="pres">
      <dgm:prSet presAssocID="{2E179DA1-F337-4AE3-881C-E1AF1739D4B8}" presName="root" presStyleCnt="0">
        <dgm:presLayoutVars>
          <dgm:dir/>
          <dgm:resizeHandles val="exact"/>
        </dgm:presLayoutVars>
      </dgm:prSet>
      <dgm:spPr/>
    </dgm:pt>
    <dgm:pt modelId="{E052917A-C14A-4206-85B7-6B7150DFF891}" type="pres">
      <dgm:prSet presAssocID="{679B592E-3DC3-4EF2-A6C9-C4AD71C4CB2A}" presName="compNode" presStyleCnt="0"/>
      <dgm:spPr/>
    </dgm:pt>
    <dgm:pt modelId="{5C1EAE57-FB5C-476E-9BCE-BB81077E3FCA}" type="pres">
      <dgm:prSet presAssocID="{679B592E-3DC3-4EF2-A6C9-C4AD71C4CB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E2839A4-F83F-4788-A34C-F5CE78F68BDE}" type="pres">
      <dgm:prSet presAssocID="{679B592E-3DC3-4EF2-A6C9-C4AD71C4CB2A}" presName="iconSpace" presStyleCnt="0"/>
      <dgm:spPr/>
    </dgm:pt>
    <dgm:pt modelId="{0E1E3849-751A-4A59-9F04-7A995D98183F}" type="pres">
      <dgm:prSet presAssocID="{679B592E-3DC3-4EF2-A6C9-C4AD71C4CB2A}" presName="parTx" presStyleLbl="revTx" presStyleIdx="0" presStyleCnt="4">
        <dgm:presLayoutVars>
          <dgm:chMax val="0"/>
          <dgm:chPref val="0"/>
        </dgm:presLayoutVars>
      </dgm:prSet>
      <dgm:spPr/>
    </dgm:pt>
    <dgm:pt modelId="{9AF0D310-6AFD-4CAD-AC60-D0C9F7436748}" type="pres">
      <dgm:prSet presAssocID="{679B592E-3DC3-4EF2-A6C9-C4AD71C4CB2A}" presName="txSpace" presStyleCnt="0"/>
      <dgm:spPr/>
    </dgm:pt>
    <dgm:pt modelId="{2E2218B1-56A3-4FB6-9810-A644CC92E038}" type="pres">
      <dgm:prSet presAssocID="{679B592E-3DC3-4EF2-A6C9-C4AD71C4CB2A}" presName="desTx" presStyleLbl="revTx" presStyleIdx="1" presStyleCnt="4">
        <dgm:presLayoutVars/>
      </dgm:prSet>
      <dgm:spPr/>
    </dgm:pt>
    <dgm:pt modelId="{BC0CBCAC-442C-42B6-A7EB-80F64A705DB6}" type="pres">
      <dgm:prSet presAssocID="{1F26E9CA-FEA7-48DF-B034-B51BCE78F2F1}" presName="sibTrans" presStyleCnt="0"/>
      <dgm:spPr/>
    </dgm:pt>
    <dgm:pt modelId="{2F012970-BE5B-41CC-9060-AD52BC49C232}" type="pres">
      <dgm:prSet presAssocID="{3D74794A-0E26-4977-93F4-C3CD8BD8FACC}" presName="compNode" presStyleCnt="0"/>
      <dgm:spPr/>
    </dgm:pt>
    <dgm:pt modelId="{9A0C35BA-1EB5-4754-9E25-3DF701E4049A}" type="pres">
      <dgm:prSet presAssocID="{3D74794A-0E26-4977-93F4-C3CD8BD8FA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000" b="-2000"/>
          </a:stretch>
        </a:blipFill>
        <a:ln>
          <a:noFill/>
        </a:ln>
      </dgm:spPr>
      <dgm:extLst>
        <a:ext uri="{E40237B7-FDA0-4F09-8148-C483321AD2D9}">
          <dgm14:cNvPr xmlns:dgm14="http://schemas.microsoft.com/office/drawing/2010/diagram" id="0" name="" descr="Zukunft mit einfarbiger Füllung"/>
        </a:ext>
      </dgm:extLst>
    </dgm:pt>
    <dgm:pt modelId="{B71E0949-D115-44D5-A544-49F37699852E}" type="pres">
      <dgm:prSet presAssocID="{3D74794A-0E26-4977-93F4-C3CD8BD8FACC}" presName="iconSpace" presStyleCnt="0"/>
      <dgm:spPr/>
    </dgm:pt>
    <dgm:pt modelId="{1D7CF7D2-ECAE-4E6F-8D3E-12EB344694D3}" type="pres">
      <dgm:prSet presAssocID="{3D74794A-0E26-4977-93F4-C3CD8BD8FACC}" presName="parTx" presStyleLbl="revTx" presStyleIdx="2" presStyleCnt="4">
        <dgm:presLayoutVars>
          <dgm:chMax val="0"/>
          <dgm:chPref val="0"/>
        </dgm:presLayoutVars>
      </dgm:prSet>
      <dgm:spPr/>
    </dgm:pt>
    <dgm:pt modelId="{AE772A9B-2914-4134-B15A-A339311A9575}" type="pres">
      <dgm:prSet presAssocID="{3D74794A-0E26-4977-93F4-C3CD8BD8FACC}" presName="txSpace" presStyleCnt="0"/>
      <dgm:spPr/>
    </dgm:pt>
    <dgm:pt modelId="{A2A66AA5-212C-402F-AF5F-180A1AE6EE5F}" type="pres">
      <dgm:prSet presAssocID="{3D74794A-0E26-4977-93F4-C3CD8BD8FACC}" presName="desTx" presStyleLbl="revTx" presStyleIdx="3" presStyleCnt="4">
        <dgm:presLayoutVars/>
      </dgm:prSet>
      <dgm:spPr/>
    </dgm:pt>
  </dgm:ptLst>
  <dgm:cxnLst>
    <dgm:cxn modelId="{2EE93B0A-C386-4C09-8F31-01231792471D}" srcId="{679B592E-3DC3-4EF2-A6C9-C4AD71C4CB2A}" destId="{4B09D0E2-2FF9-4296-A57E-6B7EAD4BF8F7}" srcOrd="0" destOrd="0" parTransId="{02ACE22A-C269-4433-9B26-363A99789A26}" sibTransId="{1ED62ED7-5A2E-4FC6-B4C9-D673AD0B70DA}"/>
    <dgm:cxn modelId="{959A1B27-B9A9-40C7-B030-53CAA3BE45E8}" type="presOf" srcId="{D41370B3-C4A8-442F-B544-74D1402FAE41}" destId="{2E2218B1-56A3-4FB6-9810-A644CC92E038}" srcOrd="0" destOrd="1" presId="urn:microsoft.com/office/officeart/2018/2/layout/IconLabelDescriptionList"/>
    <dgm:cxn modelId="{381F8439-D22D-4F5F-88C6-3F6D793B19A7}" type="presOf" srcId="{3D74794A-0E26-4977-93F4-C3CD8BD8FACC}" destId="{1D7CF7D2-ECAE-4E6F-8D3E-12EB344694D3}" srcOrd="0" destOrd="0" presId="urn:microsoft.com/office/officeart/2018/2/layout/IconLabelDescriptionList"/>
    <dgm:cxn modelId="{1E885252-0B93-4F78-93DB-F587576D3448}" type="presOf" srcId="{679B592E-3DC3-4EF2-A6C9-C4AD71C4CB2A}" destId="{0E1E3849-751A-4A59-9F04-7A995D98183F}" srcOrd="0" destOrd="0" presId="urn:microsoft.com/office/officeart/2018/2/layout/IconLabelDescriptionList"/>
    <dgm:cxn modelId="{0A6924A2-7896-4A32-B396-80FB00E62CD6}" srcId="{2E179DA1-F337-4AE3-881C-E1AF1739D4B8}" destId="{679B592E-3DC3-4EF2-A6C9-C4AD71C4CB2A}" srcOrd="0" destOrd="0" parTransId="{671C28BF-D7E1-454B-A412-6820D8D537EA}" sibTransId="{1F26E9CA-FEA7-48DF-B034-B51BCE78F2F1}"/>
    <dgm:cxn modelId="{184560AB-7899-4951-B08F-B57BBF909298}" srcId="{2E179DA1-F337-4AE3-881C-E1AF1739D4B8}" destId="{3D74794A-0E26-4977-93F4-C3CD8BD8FACC}" srcOrd="1" destOrd="0" parTransId="{F3CD514A-98C6-4333-87E0-B94EABA091E4}" sibTransId="{380F42B7-DEF4-48B9-BB63-EEE55713C25A}"/>
    <dgm:cxn modelId="{057D9FB2-A7D6-4C80-9F87-7870A4F094F9}" srcId="{3D74794A-0E26-4977-93F4-C3CD8BD8FACC}" destId="{FE824077-A6FC-47F8-A7BD-E1DE8911A00B}" srcOrd="1" destOrd="0" parTransId="{D1AD4F37-7D56-4EFB-AC30-21D6D2BE6B9C}" sibTransId="{DCE2FA34-9B42-4D7B-9EFB-096C105F629A}"/>
    <dgm:cxn modelId="{E9BD58CD-DF6B-4AF2-8182-5FEA3CAE2710}" type="presOf" srcId="{2E179DA1-F337-4AE3-881C-E1AF1739D4B8}" destId="{DEDB3554-C616-4CC6-9BC4-8FEC7281C838}" srcOrd="0" destOrd="0" presId="urn:microsoft.com/office/officeart/2018/2/layout/IconLabelDescriptionList"/>
    <dgm:cxn modelId="{433C98CE-1DF8-4DDE-88CA-A5848BC8DE38}" type="presOf" srcId="{C104BEAF-D588-428D-B44F-8734B91E3EE0}" destId="{A2A66AA5-212C-402F-AF5F-180A1AE6EE5F}" srcOrd="0" destOrd="0" presId="urn:microsoft.com/office/officeart/2018/2/layout/IconLabelDescriptionList"/>
    <dgm:cxn modelId="{A0F75CD7-1938-466C-A963-D5AD4D520134}" srcId="{679B592E-3DC3-4EF2-A6C9-C4AD71C4CB2A}" destId="{D41370B3-C4A8-442F-B544-74D1402FAE41}" srcOrd="1" destOrd="0" parTransId="{FC665030-0A92-403F-8445-697A760E7B8D}" sibTransId="{7B56F2BA-7F34-43AD-A6F7-E22800880D53}"/>
    <dgm:cxn modelId="{314AABE5-CB03-44A8-9430-11CFF2748916}" type="presOf" srcId="{FE824077-A6FC-47F8-A7BD-E1DE8911A00B}" destId="{A2A66AA5-212C-402F-AF5F-180A1AE6EE5F}" srcOrd="0" destOrd="1" presId="urn:microsoft.com/office/officeart/2018/2/layout/IconLabelDescriptionList"/>
    <dgm:cxn modelId="{58124CE6-8286-4493-B0AC-B04CB74C180F}" type="presOf" srcId="{4B09D0E2-2FF9-4296-A57E-6B7EAD4BF8F7}" destId="{2E2218B1-56A3-4FB6-9810-A644CC92E038}" srcOrd="0" destOrd="0" presId="urn:microsoft.com/office/officeart/2018/2/layout/IconLabelDescriptionList"/>
    <dgm:cxn modelId="{502531FB-7EDC-4CAB-8062-8943A03F965A}" srcId="{3D74794A-0E26-4977-93F4-C3CD8BD8FACC}" destId="{C104BEAF-D588-428D-B44F-8734B91E3EE0}" srcOrd="0" destOrd="0" parTransId="{195C300E-18E6-43C2-9A14-1C2B86091716}" sibTransId="{7EED3459-B33E-4C5F-A840-E2B789DB7E5F}"/>
    <dgm:cxn modelId="{4AF35919-1623-4634-810B-B462ABBCE26D}" type="presParOf" srcId="{DEDB3554-C616-4CC6-9BC4-8FEC7281C838}" destId="{E052917A-C14A-4206-85B7-6B7150DFF891}" srcOrd="0" destOrd="0" presId="urn:microsoft.com/office/officeart/2018/2/layout/IconLabelDescriptionList"/>
    <dgm:cxn modelId="{8D58BF9F-F834-47D1-B7B2-C3FFE443075B}" type="presParOf" srcId="{E052917A-C14A-4206-85B7-6B7150DFF891}" destId="{5C1EAE57-FB5C-476E-9BCE-BB81077E3FCA}" srcOrd="0" destOrd="0" presId="urn:microsoft.com/office/officeart/2018/2/layout/IconLabelDescriptionList"/>
    <dgm:cxn modelId="{3D05C7DF-9006-4A63-9F4E-A9E68F04215C}" type="presParOf" srcId="{E052917A-C14A-4206-85B7-6B7150DFF891}" destId="{CE2839A4-F83F-4788-A34C-F5CE78F68BDE}" srcOrd="1" destOrd="0" presId="urn:microsoft.com/office/officeart/2018/2/layout/IconLabelDescriptionList"/>
    <dgm:cxn modelId="{789B76A9-C688-4574-BBE4-EB76C6D566CD}" type="presParOf" srcId="{E052917A-C14A-4206-85B7-6B7150DFF891}" destId="{0E1E3849-751A-4A59-9F04-7A995D98183F}" srcOrd="2" destOrd="0" presId="urn:microsoft.com/office/officeart/2018/2/layout/IconLabelDescriptionList"/>
    <dgm:cxn modelId="{75A7B96C-DC19-4B65-9A24-13EE36D25F94}" type="presParOf" srcId="{E052917A-C14A-4206-85B7-6B7150DFF891}" destId="{9AF0D310-6AFD-4CAD-AC60-D0C9F7436748}" srcOrd="3" destOrd="0" presId="urn:microsoft.com/office/officeart/2018/2/layout/IconLabelDescriptionList"/>
    <dgm:cxn modelId="{9EF3A997-60CF-4BD5-AC85-BAC80E51E7C6}" type="presParOf" srcId="{E052917A-C14A-4206-85B7-6B7150DFF891}" destId="{2E2218B1-56A3-4FB6-9810-A644CC92E038}" srcOrd="4" destOrd="0" presId="urn:microsoft.com/office/officeart/2018/2/layout/IconLabelDescriptionList"/>
    <dgm:cxn modelId="{076B6C37-BA56-42D1-A549-CABA5A1F61A0}" type="presParOf" srcId="{DEDB3554-C616-4CC6-9BC4-8FEC7281C838}" destId="{BC0CBCAC-442C-42B6-A7EB-80F64A705DB6}" srcOrd="1" destOrd="0" presId="urn:microsoft.com/office/officeart/2018/2/layout/IconLabelDescriptionList"/>
    <dgm:cxn modelId="{FF588FD1-DDF0-49B7-8178-DB9AF22F9E2A}" type="presParOf" srcId="{DEDB3554-C616-4CC6-9BC4-8FEC7281C838}" destId="{2F012970-BE5B-41CC-9060-AD52BC49C232}" srcOrd="2" destOrd="0" presId="urn:microsoft.com/office/officeart/2018/2/layout/IconLabelDescriptionList"/>
    <dgm:cxn modelId="{21FDA425-320E-4A5C-B961-0D44A3F9EE8D}" type="presParOf" srcId="{2F012970-BE5B-41CC-9060-AD52BC49C232}" destId="{9A0C35BA-1EB5-4754-9E25-3DF701E4049A}" srcOrd="0" destOrd="0" presId="urn:microsoft.com/office/officeart/2018/2/layout/IconLabelDescriptionList"/>
    <dgm:cxn modelId="{1E2D5D5E-7320-4C13-96A1-9C23EC8B11C3}" type="presParOf" srcId="{2F012970-BE5B-41CC-9060-AD52BC49C232}" destId="{B71E0949-D115-44D5-A544-49F37699852E}" srcOrd="1" destOrd="0" presId="urn:microsoft.com/office/officeart/2018/2/layout/IconLabelDescriptionList"/>
    <dgm:cxn modelId="{C858FE68-415B-4DA0-A9DA-DE1B59DB1F91}" type="presParOf" srcId="{2F012970-BE5B-41CC-9060-AD52BC49C232}" destId="{1D7CF7D2-ECAE-4E6F-8D3E-12EB344694D3}" srcOrd="2" destOrd="0" presId="urn:microsoft.com/office/officeart/2018/2/layout/IconLabelDescriptionList"/>
    <dgm:cxn modelId="{F8E1312D-0FE2-4904-8837-D86D75E56091}" type="presParOf" srcId="{2F012970-BE5B-41CC-9060-AD52BC49C232}" destId="{AE772A9B-2914-4134-B15A-A339311A9575}" srcOrd="3" destOrd="0" presId="urn:microsoft.com/office/officeart/2018/2/layout/IconLabelDescriptionList"/>
    <dgm:cxn modelId="{2C5C7DC1-7ED1-445B-AE74-B429D8A81D81}" type="presParOf" srcId="{2F012970-BE5B-41CC-9060-AD52BC49C232}" destId="{A2A66AA5-212C-402F-AF5F-180A1AE6EE5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78E70-22DE-4982-9F63-91AFFB2C2CF2}">
      <dsp:nvSpPr>
        <dsp:cNvPr id="0" name=""/>
        <dsp:cNvSpPr/>
      </dsp:nvSpPr>
      <dsp:spPr>
        <a:xfrm>
          <a:off x="0" y="1512"/>
          <a:ext cx="9601200" cy="7663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892651-2CC6-43A8-81F3-19391432DA25}">
      <dsp:nvSpPr>
        <dsp:cNvPr id="0" name=""/>
        <dsp:cNvSpPr/>
      </dsp:nvSpPr>
      <dsp:spPr>
        <a:xfrm>
          <a:off x="231828" y="173946"/>
          <a:ext cx="421507" cy="42150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24D75-DDD5-4DED-93A2-977DE387E2E6}">
      <dsp:nvSpPr>
        <dsp:cNvPr id="0" name=""/>
        <dsp:cNvSpPr/>
      </dsp:nvSpPr>
      <dsp:spPr>
        <a:xfrm>
          <a:off x="885164" y="1512"/>
          <a:ext cx="8716035" cy="766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08" tIns="81108" rIns="81108" bIns="81108" numCol="1" spcCol="1270" anchor="ctr" anchorCtr="0">
          <a:noAutofit/>
        </a:bodyPr>
        <a:lstStyle/>
        <a:p>
          <a:pPr marL="0" lvl="0" indent="0" algn="l" defTabSz="977900">
            <a:lnSpc>
              <a:spcPct val="100000"/>
            </a:lnSpc>
            <a:spcBef>
              <a:spcPct val="0"/>
            </a:spcBef>
            <a:spcAft>
              <a:spcPct val="35000"/>
            </a:spcAft>
            <a:buNone/>
          </a:pPr>
          <a:r>
            <a:rPr lang="de-DE" sz="2200" kern="1200" dirty="0"/>
            <a:t>2019 von Frankreich und Deutschland gestartet</a:t>
          </a:r>
          <a:endParaRPr lang="en-US" sz="2200" kern="1200" dirty="0"/>
        </a:p>
      </dsp:txBody>
      <dsp:txXfrm>
        <a:off x="885164" y="1512"/>
        <a:ext cx="8716035" cy="766376"/>
      </dsp:txXfrm>
    </dsp:sp>
    <dsp:sp modelId="{5A6F7BAB-8FEA-49A3-A0E9-25431B19FB22}">
      <dsp:nvSpPr>
        <dsp:cNvPr id="0" name=""/>
        <dsp:cNvSpPr/>
      </dsp:nvSpPr>
      <dsp:spPr>
        <a:xfrm>
          <a:off x="0" y="959482"/>
          <a:ext cx="9601200" cy="7663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A9C07F-01CC-490C-BE80-BA567E65DF3D}">
      <dsp:nvSpPr>
        <dsp:cNvPr id="0" name=""/>
        <dsp:cNvSpPr/>
      </dsp:nvSpPr>
      <dsp:spPr>
        <a:xfrm>
          <a:off x="231828" y="1131917"/>
          <a:ext cx="421507" cy="42150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848D28-9A4C-42FE-A8C7-30331F6C1A3A}">
      <dsp:nvSpPr>
        <dsp:cNvPr id="0" name=""/>
        <dsp:cNvSpPr/>
      </dsp:nvSpPr>
      <dsp:spPr>
        <a:xfrm>
          <a:off x="885164" y="959482"/>
          <a:ext cx="8716035" cy="766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08" tIns="81108" rIns="81108" bIns="81108" numCol="1" spcCol="1270" anchor="ctr" anchorCtr="0">
          <a:noAutofit/>
        </a:bodyPr>
        <a:lstStyle/>
        <a:p>
          <a:pPr marL="0" lvl="0" indent="0" algn="l" defTabSz="977900">
            <a:lnSpc>
              <a:spcPct val="100000"/>
            </a:lnSpc>
            <a:spcBef>
              <a:spcPct val="0"/>
            </a:spcBef>
            <a:spcAft>
              <a:spcPct val="35000"/>
            </a:spcAft>
            <a:buNone/>
          </a:pPr>
          <a:r>
            <a:rPr lang="de-DE" sz="2200" kern="1200" dirty="0"/>
            <a:t>Abhängigkeit von außereuropäischen Cloud-Anbietern stieg stark an</a:t>
          </a:r>
          <a:endParaRPr lang="en-US" sz="2200" kern="1200" dirty="0"/>
        </a:p>
      </dsp:txBody>
      <dsp:txXfrm>
        <a:off x="885164" y="959482"/>
        <a:ext cx="8716035" cy="766376"/>
      </dsp:txXfrm>
    </dsp:sp>
    <dsp:sp modelId="{A57774C3-B022-482D-A043-888883589AB6}">
      <dsp:nvSpPr>
        <dsp:cNvPr id="0" name=""/>
        <dsp:cNvSpPr/>
      </dsp:nvSpPr>
      <dsp:spPr>
        <a:xfrm>
          <a:off x="0" y="1917453"/>
          <a:ext cx="9601200" cy="7663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CB97D-DFFA-4F2E-9DDE-510294761C06}">
      <dsp:nvSpPr>
        <dsp:cNvPr id="0" name=""/>
        <dsp:cNvSpPr/>
      </dsp:nvSpPr>
      <dsp:spPr>
        <a:xfrm>
          <a:off x="231828" y="2089887"/>
          <a:ext cx="421507" cy="421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9390F-248A-4A03-AF84-2BD794BB41ED}">
      <dsp:nvSpPr>
        <dsp:cNvPr id="0" name=""/>
        <dsp:cNvSpPr/>
      </dsp:nvSpPr>
      <dsp:spPr>
        <a:xfrm>
          <a:off x="885164" y="1917453"/>
          <a:ext cx="8716035" cy="766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08" tIns="81108" rIns="81108" bIns="81108" numCol="1" spcCol="1270" anchor="ctr" anchorCtr="0">
          <a:noAutofit/>
        </a:bodyPr>
        <a:lstStyle/>
        <a:p>
          <a:pPr marL="0" lvl="0" indent="0" algn="l" defTabSz="977900">
            <a:lnSpc>
              <a:spcPct val="100000"/>
            </a:lnSpc>
            <a:spcBef>
              <a:spcPct val="0"/>
            </a:spcBef>
            <a:spcAft>
              <a:spcPct val="35000"/>
            </a:spcAft>
            <a:buNone/>
          </a:pPr>
          <a:r>
            <a:rPr lang="de-DE" sz="2200" kern="1200" dirty="0"/>
            <a:t>Problem: Kontrolle über Daten und Technoligen behalten</a:t>
          </a:r>
          <a:endParaRPr lang="en-US" sz="2200" kern="1200" dirty="0"/>
        </a:p>
      </dsp:txBody>
      <dsp:txXfrm>
        <a:off x="885164" y="1917453"/>
        <a:ext cx="8716035" cy="766376"/>
      </dsp:txXfrm>
    </dsp:sp>
    <dsp:sp modelId="{0131B10B-B6C4-4F59-82F0-6843E6DBC95D}">
      <dsp:nvSpPr>
        <dsp:cNvPr id="0" name=""/>
        <dsp:cNvSpPr/>
      </dsp:nvSpPr>
      <dsp:spPr>
        <a:xfrm>
          <a:off x="0" y="2875423"/>
          <a:ext cx="9601200" cy="7663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DF3AC-7573-4789-80A7-0B0732A1B98A}">
      <dsp:nvSpPr>
        <dsp:cNvPr id="0" name=""/>
        <dsp:cNvSpPr/>
      </dsp:nvSpPr>
      <dsp:spPr>
        <a:xfrm>
          <a:off x="231828" y="3047858"/>
          <a:ext cx="421507" cy="42150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AB459-98FB-4387-9179-71AB650EF9B5}">
      <dsp:nvSpPr>
        <dsp:cNvPr id="0" name=""/>
        <dsp:cNvSpPr/>
      </dsp:nvSpPr>
      <dsp:spPr>
        <a:xfrm>
          <a:off x="885164" y="2875423"/>
          <a:ext cx="8716035" cy="766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08" tIns="81108" rIns="81108" bIns="81108" numCol="1" spcCol="1270" anchor="ctr" anchorCtr="0">
          <a:noAutofit/>
        </a:bodyPr>
        <a:lstStyle/>
        <a:p>
          <a:pPr marL="0" lvl="0" indent="0" algn="l" defTabSz="977900">
            <a:lnSpc>
              <a:spcPct val="100000"/>
            </a:lnSpc>
            <a:spcBef>
              <a:spcPct val="0"/>
            </a:spcBef>
            <a:spcAft>
              <a:spcPct val="35000"/>
            </a:spcAft>
            <a:buNone/>
          </a:pPr>
          <a:r>
            <a:rPr lang="de-DE" sz="2200" kern="1200"/>
            <a:t>Lösung: Gaia-X</a:t>
          </a:r>
          <a:endParaRPr lang="en-US" sz="2200" kern="1200"/>
        </a:p>
      </dsp:txBody>
      <dsp:txXfrm>
        <a:off x="885164" y="2875423"/>
        <a:ext cx="8716035" cy="766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57EE4-C722-4927-BD6C-FAB5659147A6}">
      <dsp:nvSpPr>
        <dsp:cNvPr id="0" name=""/>
        <dsp:cNvSpPr/>
      </dsp:nvSpPr>
      <dsp:spPr>
        <a:xfrm>
          <a:off x="0" y="301199"/>
          <a:ext cx="4663440" cy="1663200"/>
        </a:xfrm>
        <a:prstGeom prst="rect">
          <a:avLst/>
        </a:prstGeom>
        <a:solidFill>
          <a:srgbClr val="E9DED0">
            <a:alpha val="90000"/>
          </a:srgb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35" tIns="333248" rIns="361935" bIns="113792" numCol="1" spcCol="1270" anchor="t" anchorCtr="0">
          <a:noAutofit/>
        </a:bodyPr>
        <a:lstStyle/>
        <a:p>
          <a:pPr marL="171450" lvl="1" indent="-171450" algn="l" defTabSz="711200">
            <a:lnSpc>
              <a:spcPct val="90000"/>
            </a:lnSpc>
            <a:spcBef>
              <a:spcPct val="0"/>
            </a:spcBef>
            <a:spcAft>
              <a:spcPct val="15000"/>
            </a:spcAft>
            <a:buChar char="•"/>
          </a:pPr>
          <a:r>
            <a:rPr lang="de-DE" sz="1600" kern="1200"/>
            <a:t>Dezentralität und Föderation</a:t>
          </a:r>
          <a:endParaRPr lang="en-US" sz="1600" kern="1200"/>
        </a:p>
        <a:p>
          <a:pPr marL="171450" lvl="1" indent="-171450" algn="l" defTabSz="711200">
            <a:lnSpc>
              <a:spcPct val="90000"/>
            </a:lnSpc>
            <a:spcBef>
              <a:spcPct val="0"/>
            </a:spcBef>
            <a:spcAft>
              <a:spcPct val="15000"/>
            </a:spcAft>
            <a:buChar char="•"/>
          </a:pPr>
          <a:r>
            <a:rPr lang="de-DE" sz="1600" kern="1200" dirty="0"/>
            <a:t>Keine zentrale Kontrollinstanz</a:t>
          </a:r>
          <a:endParaRPr lang="en-US" sz="1600" kern="1200" dirty="0"/>
        </a:p>
        <a:p>
          <a:pPr marL="171450" lvl="1" indent="-171450" algn="l" defTabSz="711200">
            <a:lnSpc>
              <a:spcPct val="90000"/>
            </a:lnSpc>
            <a:spcBef>
              <a:spcPct val="0"/>
            </a:spcBef>
            <a:spcAft>
              <a:spcPct val="15000"/>
            </a:spcAft>
            <a:buChar char="•"/>
          </a:pPr>
          <a:r>
            <a:rPr lang="de-DE" sz="1600" kern="1200"/>
            <a:t>Beispiel: Ein Netzwerk aus vielen kleinen, unabhängigen Cloud-Anbietern, die zusammenarbeiten</a:t>
          </a:r>
          <a:endParaRPr lang="en-US" sz="1600" kern="1200"/>
        </a:p>
      </dsp:txBody>
      <dsp:txXfrm>
        <a:off x="0" y="301199"/>
        <a:ext cx="4663440" cy="1663200"/>
      </dsp:txXfrm>
    </dsp:sp>
    <dsp:sp modelId="{73ED102A-EC47-4D4B-BA5C-4CAB2DDB77A0}">
      <dsp:nvSpPr>
        <dsp:cNvPr id="0" name=""/>
        <dsp:cNvSpPr/>
      </dsp:nvSpPr>
      <dsp:spPr>
        <a:xfrm>
          <a:off x="233172" y="65039"/>
          <a:ext cx="3264408"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711200">
            <a:lnSpc>
              <a:spcPct val="90000"/>
            </a:lnSpc>
            <a:spcBef>
              <a:spcPct val="0"/>
            </a:spcBef>
            <a:spcAft>
              <a:spcPct val="35000"/>
            </a:spcAft>
            <a:buNone/>
          </a:pPr>
          <a:r>
            <a:rPr lang="de-DE" sz="1600" kern="1200"/>
            <a:t>Architektur</a:t>
          </a:r>
          <a:endParaRPr lang="en-US" sz="1600" kern="1200"/>
        </a:p>
      </dsp:txBody>
      <dsp:txXfrm>
        <a:off x="256229" y="88096"/>
        <a:ext cx="3218294" cy="426206"/>
      </dsp:txXfrm>
    </dsp:sp>
    <dsp:sp modelId="{6A69400A-6172-4144-A1EA-96AE4475959B}">
      <dsp:nvSpPr>
        <dsp:cNvPr id="0" name=""/>
        <dsp:cNvSpPr/>
      </dsp:nvSpPr>
      <dsp:spPr>
        <a:xfrm>
          <a:off x="0" y="2286959"/>
          <a:ext cx="4663440" cy="1915200"/>
        </a:xfrm>
        <a:prstGeom prst="rect">
          <a:avLst/>
        </a:prstGeom>
        <a:solidFill>
          <a:srgbClr val="E9DED0">
            <a:alpha val="90000"/>
          </a:srgbClr>
        </a:solidFill>
        <a:ln w="12700" cap="flat" cmpd="sng" algn="ctr">
          <a:solidFill>
            <a:schemeClr val="accent5">
              <a:hueOff val="-1525475"/>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35" tIns="333248" rIns="361935" bIns="113792" numCol="1" spcCol="1270" anchor="t" anchorCtr="0">
          <a:noAutofit/>
        </a:bodyPr>
        <a:lstStyle/>
        <a:p>
          <a:pPr marL="171450" lvl="1" indent="-171450" algn="l" defTabSz="711200">
            <a:lnSpc>
              <a:spcPct val="90000"/>
            </a:lnSpc>
            <a:spcBef>
              <a:spcPct val="0"/>
            </a:spcBef>
            <a:spcAft>
              <a:spcPct val="15000"/>
            </a:spcAft>
            <a:buChar char="•"/>
          </a:pPr>
          <a:r>
            <a:rPr lang="de-DE" sz="1600" kern="1200"/>
            <a:t>Datensouveränität: Kontrolle über eigene Daten</a:t>
          </a:r>
          <a:endParaRPr lang="en-US" sz="1600" kern="1200"/>
        </a:p>
        <a:p>
          <a:pPr marL="171450" lvl="1" indent="-171450" algn="l" defTabSz="711200">
            <a:lnSpc>
              <a:spcPct val="90000"/>
            </a:lnSpc>
            <a:spcBef>
              <a:spcPct val="0"/>
            </a:spcBef>
            <a:spcAft>
              <a:spcPct val="15000"/>
            </a:spcAft>
            <a:buChar char="•"/>
          </a:pPr>
          <a:r>
            <a:rPr lang="de-DE" sz="1600" kern="1200" dirty="0"/>
            <a:t>Interoperabilität: Zusammenarbeit verschiedener Systeme und Dienste</a:t>
          </a:r>
          <a:endParaRPr lang="en-US" sz="1600" kern="1200" dirty="0"/>
        </a:p>
        <a:p>
          <a:pPr marL="171450" lvl="1" indent="-171450" algn="l" defTabSz="711200">
            <a:lnSpc>
              <a:spcPct val="90000"/>
            </a:lnSpc>
            <a:spcBef>
              <a:spcPct val="0"/>
            </a:spcBef>
            <a:spcAft>
              <a:spcPct val="15000"/>
            </a:spcAft>
            <a:buChar char="•"/>
          </a:pPr>
          <a:r>
            <a:rPr lang="de-DE" sz="1600" kern="1200"/>
            <a:t>Transparenz: Nachvollziehbarkeit der Datenflüsse</a:t>
          </a:r>
          <a:endParaRPr lang="en-US" sz="1600" kern="1200"/>
        </a:p>
      </dsp:txBody>
      <dsp:txXfrm>
        <a:off x="0" y="2286959"/>
        <a:ext cx="4663440" cy="1915200"/>
      </dsp:txXfrm>
    </dsp:sp>
    <dsp:sp modelId="{8CAEACD4-EC8A-419A-99D1-A2C42E60B684}">
      <dsp:nvSpPr>
        <dsp:cNvPr id="0" name=""/>
        <dsp:cNvSpPr/>
      </dsp:nvSpPr>
      <dsp:spPr>
        <a:xfrm>
          <a:off x="233172" y="2050799"/>
          <a:ext cx="3264408" cy="472320"/>
        </a:xfrm>
        <a:prstGeom prst="roundRect">
          <a:avLst/>
        </a:prstGeom>
        <a:solidFill>
          <a:schemeClr val="accent5">
            <a:hueOff val="-1525475"/>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7" tIns="0" rIns="123387" bIns="0" numCol="1" spcCol="1270" anchor="ctr" anchorCtr="0">
          <a:noAutofit/>
        </a:bodyPr>
        <a:lstStyle/>
        <a:p>
          <a:pPr marL="0" lvl="0" indent="0" algn="l" defTabSz="711200">
            <a:lnSpc>
              <a:spcPct val="90000"/>
            </a:lnSpc>
            <a:spcBef>
              <a:spcPct val="0"/>
            </a:spcBef>
            <a:spcAft>
              <a:spcPct val="35000"/>
            </a:spcAft>
            <a:buNone/>
          </a:pPr>
          <a:r>
            <a:rPr lang="de-DE" sz="1600" kern="1200"/>
            <a:t>Prinzipien</a:t>
          </a:r>
          <a:endParaRPr lang="en-US" sz="1600" kern="1200"/>
        </a:p>
      </dsp:txBody>
      <dsp:txXfrm>
        <a:off x="256229" y="2073856"/>
        <a:ext cx="3218294"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36930-68A7-4D5D-BE8C-EA6CB5E9FD54}">
      <dsp:nvSpPr>
        <dsp:cNvPr id="0" name=""/>
        <dsp:cNvSpPr/>
      </dsp:nvSpPr>
      <dsp:spPr>
        <a:xfrm>
          <a:off x="575069" y="462222"/>
          <a:ext cx="1246710" cy="124671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A1265-4154-42F6-A8C8-D602934E8EA1}">
      <dsp:nvSpPr>
        <dsp:cNvPr id="0" name=""/>
        <dsp:cNvSpPr/>
      </dsp:nvSpPr>
      <dsp:spPr>
        <a:xfrm>
          <a:off x="840761" y="727914"/>
          <a:ext cx="715325" cy="715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5C4352-9E30-4824-A444-26D4D7ADCF54}">
      <dsp:nvSpPr>
        <dsp:cNvPr id="0" name=""/>
        <dsp:cNvSpPr/>
      </dsp:nvSpPr>
      <dsp:spPr>
        <a:xfrm>
          <a:off x="176530" y="2097252"/>
          <a:ext cx="2043787" cy="720000"/>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de-DE" sz="1100" b="0" i="0" kern="1200" baseline="0" dirty="0" err="1">
              <a:solidFill>
                <a:schemeClr val="tx1"/>
              </a:solidFill>
            </a:rPr>
            <a:t>Federated</a:t>
          </a:r>
          <a:r>
            <a:rPr lang="de-DE" sz="1100" b="0" i="0" kern="1200" baseline="0" dirty="0">
              <a:solidFill>
                <a:schemeClr val="tx1"/>
              </a:solidFill>
            </a:rPr>
            <a:t> Catalog: Verzeichnis aller verfügbaren Dienste und Datenräume</a:t>
          </a:r>
          <a:endParaRPr lang="en-US" sz="1100" kern="1200" dirty="0">
            <a:solidFill>
              <a:schemeClr val="tx1"/>
            </a:solidFill>
          </a:endParaRPr>
        </a:p>
      </dsp:txBody>
      <dsp:txXfrm>
        <a:off x="176530" y="2097252"/>
        <a:ext cx="2043787" cy="720000"/>
      </dsp:txXfrm>
    </dsp:sp>
    <dsp:sp modelId="{E2F49BFD-F517-4EF2-85AE-3A5E4FBE02FB}">
      <dsp:nvSpPr>
        <dsp:cNvPr id="0" name=""/>
        <dsp:cNvSpPr/>
      </dsp:nvSpPr>
      <dsp:spPr>
        <a:xfrm>
          <a:off x="2976519" y="462222"/>
          <a:ext cx="1246710" cy="124671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5B6B29-22B5-4CCE-B403-DCBA94026231}">
      <dsp:nvSpPr>
        <dsp:cNvPr id="0" name=""/>
        <dsp:cNvSpPr/>
      </dsp:nvSpPr>
      <dsp:spPr>
        <a:xfrm>
          <a:off x="3242212" y="727914"/>
          <a:ext cx="715325" cy="7153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C2E8EB-B57E-4D7A-AB5A-9EED1BF4FA6C}">
      <dsp:nvSpPr>
        <dsp:cNvPr id="0" name=""/>
        <dsp:cNvSpPr/>
      </dsp:nvSpPr>
      <dsp:spPr>
        <a:xfrm>
          <a:off x="2577981" y="2097252"/>
          <a:ext cx="2043787" cy="720000"/>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de-DE" sz="1100" b="0" i="0" kern="1200" baseline="0" dirty="0">
              <a:solidFill>
                <a:schemeClr val="tx1"/>
              </a:solidFill>
            </a:rPr>
            <a:t>Self-Description: Anbieter und Dienste beschreiben sich selbst und ihre Fähigkeiten</a:t>
          </a:r>
          <a:endParaRPr lang="en-US" sz="1100" kern="1200" dirty="0">
            <a:solidFill>
              <a:schemeClr val="tx1"/>
            </a:solidFill>
          </a:endParaRPr>
        </a:p>
      </dsp:txBody>
      <dsp:txXfrm>
        <a:off x="2577981" y="2097252"/>
        <a:ext cx="2043787" cy="720000"/>
      </dsp:txXfrm>
    </dsp:sp>
    <dsp:sp modelId="{BCACD1FC-96C1-4A78-B2B3-EDC1F47BCA6F}">
      <dsp:nvSpPr>
        <dsp:cNvPr id="0" name=""/>
        <dsp:cNvSpPr/>
      </dsp:nvSpPr>
      <dsp:spPr>
        <a:xfrm>
          <a:off x="5377969" y="462222"/>
          <a:ext cx="1246710" cy="124671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D8E0A-DF9C-48EC-8F50-476569834798}">
      <dsp:nvSpPr>
        <dsp:cNvPr id="0" name=""/>
        <dsp:cNvSpPr/>
      </dsp:nvSpPr>
      <dsp:spPr>
        <a:xfrm>
          <a:off x="5643662" y="727914"/>
          <a:ext cx="715325" cy="715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5C621D-1534-431E-A2B7-81930481BB8C}">
      <dsp:nvSpPr>
        <dsp:cNvPr id="0" name=""/>
        <dsp:cNvSpPr/>
      </dsp:nvSpPr>
      <dsp:spPr>
        <a:xfrm>
          <a:off x="4979431" y="2097252"/>
          <a:ext cx="2043787" cy="720000"/>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de-DE" sz="1100" b="0" i="0" kern="1200" baseline="0" dirty="0">
              <a:solidFill>
                <a:schemeClr val="tx1"/>
              </a:solidFill>
            </a:rPr>
            <a:t>Policy Rules: Regeln für den Zugang und die Nutzung von Daten</a:t>
          </a:r>
          <a:endParaRPr lang="en-US" sz="1100" kern="1200" dirty="0">
            <a:solidFill>
              <a:schemeClr val="tx1"/>
            </a:solidFill>
          </a:endParaRPr>
        </a:p>
      </dsp:txBody>
      <dsp:txXfrm>
        <a:off x="4979431" y="2097252"/>
        <a:ext cx="2043787" cy="720000"/>
      </dsp:txXfrm>
    </dsp:sp>
    <dsp:sp modelId="{7B0E3CF4-067B-48FE-B3BC-87EC99AD184C}">
      <dsp:nvSpPr>
        <dsp:cNvPr id="0" name=""/>
        <dsp:cNvSpPr/>
      </dsp:nvSpPr>
      <dsp:spPr>
        <a:xfrm>
          <a:off x="7779420" y="462222"/>
          <a:ext cx="1246710" cy="124671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EB73-17DE-42AD-808E-D0C5CDE39DC1}">
      <dsp:nvSpPr>
        <dsp:cNvPr id="0" name=""/>
        <dsp:cNvSpPr/>
      </dsp:nvSpPr>
      <dsp:spPr>
        <a:xfrm>
          <a:off x="8045112" y="727914"/>
          <a:ext cx="715325" cy="7153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07924-5DB9-462F-A9AC-40F0BED1E25F}">
      <dsp:nvSpPr>
        <dsp:cNvPr id="0" name=""/>
        <dsp:cNvSpPr/>
      </dsp:nvSpPr>
      <dsp:spPr>
        <a:xfrm>
          <a:off x="7380881" y="2097252"/>
          <a:ext cx="2043787" cy="720000"/>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de-DE" sz="1100" b="0" i="0" kern="1200" baseline="0" dirty="0">
              <a:solidFill>
                <a:schemeClr val="tx1"/>
              </a:solidFill>
            </a:rPr>
            <a:t>Beispiel</a:t>
          </a:r>
        </a:p>
        <a:p>
          <a:pPr marL="0" lvl="0" indent="0" algn="ctr" defTabSz="488950">
            <a:lnSpc>
              <a:spcPct val="100000"/>
            </a:lnSpc>
            <a:spcBef>
              <a:spcPct val="0"/>
            </a:spcBef>
            <a:spcAft>
              <a:spcPct val="35000"/>
            </a:spcAft>
            <a:buNone/>
            <a:defRPr cap="all"/>
          </a:pPr>
          <a:r>
            <a:rPr lang="de-DE" sz="1100" b="0" i="0" kern="1200" baseline="0" dirty="0">
              <a:solidFill>
                <a:schemeClr val="tx1"/>
              </a:solidFill>
            </a:rPr>
            <a:t>Nutzung von Standards wie OPC UA, IDS, etc.</a:t>
          </a:r>
          <a:endParaRPr lang="en-US" sz="1100" kern="1200" dirty="0">
            <a:solidFill>
              <a:schemeClr val="tx1"/>
            </a:solidFill>
          </a:endParaRPr>
        </a:p>
      </dsp:txBody>
      <dsp:txXfrm>
        <a:off x="7380881" y="2097252"/>
        <a:ext cx="204378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F2A05-479C-4652-BD2E-1A20E3DD8E7A}">
      <dsp:nvSpPr>
        <dsp:cNvPr id="0" name=""/>
        <dsp:cNvSpPr/>
      </dsp:nvSpPr>
      <dsp:spPr>
        <a:xfrm rot="5400000">
          <a:off x="6059170" y="-2483547"/>
          <a:ext cx="939291"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Kern der Organisationsstruktur</a:t>
          </a:r>
        </a:p>
        <a:p>
          <a:pPr marL="114300" lvl="1" indent="-114300" algn="l" defTabSz="533400">
            <a:lnSpc>
              <a:spcPct val="90000"/>
            </a:lnSpc>
            <a:spcBef>
              <a:spcPct val="0"/>
            </a:spcBef>
            <a:spcAft>
              <a:spcPct val="15000"/>
            </a:spcAft>
            <a:buChar char="•"/>
          </a:pPr>
          <a:r>
            <a:rPr lang="en-US" sz="1200" kern="1200"/>
            <a:t>internationaler Verband ohne Gewinnzweck</a:t>
          </a:r>
        </a:p>
        <a:p>
          <a:pPr marL="114300" lvl="1" indent="-114300" algn="l" defTabSz="533400">
            <a:lnSpc>
              <a:spcPct val="90000"/>
            </a:lnSpc>
            <a:spcBef>
              <a:spcPct val="0"/>
            </a:spcBef>
            <a:spcAft>
              <a:spcPct val="15000"/>
            </a:spcAft>
            <a:buChar char="•"/>
          </a:pPr>
          <a:r>
            <a:rPr lang="de-DE" sz="1200" kern="1200"/>
            <a:t>Entwicklung von Regelwerken, die Sicherstellung der erforderlichen Dienstleistungen, die Konsolidierung und Erleichterung der Arbeit und Zusammenarbeit</a:t>
          </a:r>
          <a:endParaRPr lang="en-US" sz="1200" kern="1200"/>
        </a:p>
      </dsp:txBody>
      <dsp:txXfrm rot="-5400000">
        <a:off x="3456432" y="165043"/>
        <a:ext cx="6098916" cy="847587"/>
      </dsp:txXfrm>
    </dsp:sp>
    <dsp:sp modelId="{629E8720-7458-4F41-89D7-00D3F2308290}">
      <dsp:nvSpPr>
        <dsp:cNvPr id="0" name=""/>
        <dsp:cNvSpPr/>
      </dsp:nvSpPr>
      <dsp:spPr>
        <a:xfrm>
          <a:off x="0" y="1778"/>
          <a:ext cx="3456432" cy="11741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Gaia-X European Association for Data and Cloud AISBL</a:t>
          </a:r>
        </a:p>
      </dsp:txBody>
      <dsp:txXfrm>
        <a:off x="57316" y="59094"/>
        <a:ext cx="3341800" cy="1059482"/>
      </dsp:txXfrm>
    </dsp:sp>
    <dsp:sp modelId="{EF4468C9-5592-4C28-A892-320B330A4B0A}">
      <dsp:nvSpPr>
        <dsp:cNvPr id="0" name=""/>
        <dsp:cNvSpPr/>
      </dsp:nvSpPr>
      <dsp:spPr>
        <a:xfrm rot="5400000">
          <a:off x="6059170" y="-1250728"/>
          <a:ext cx="939291"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de-DE" sz="1200" kern="1200"/>
            <a:t>Sprachrohr der Nutzerökosysteme auf nationaler Ebene</a:t>
          </a:r>
          <a:endParaRPr lang="en-US" sz="1200" kern="1200"/>
        </a:p>
        <a:p>
          <a:pPr marL="228600" lvl="2" indent="-114300" algn="l" defTabSz="533400">
            <a:lnSpc>
              <a:spcPct val="90000"/>
            </a:lnSpc>
            <a:spcBef>
              <a:spcPct val="0"/>
            </a:spcBef>
            <a:spcAft>
              <a:spcPct val="15000"/>
            </a:spcAft>
            <a:buChar char="•"/>
          </a:pPr>
          <a:r>
            <a:rPr lang="de-DE" sz="1200" kern="1200"/>
            <a:t>z.B.  Unternehmen, Stakeholder, Initiativen, Verbände und öffentliche Einrichtungen</a:t>
          </a:r>
          <a:endParaRPr lang="en-US" sz="1200" kern="1200"/>
        </a:p>
      </dsp:txBody>
      <dsp:txXfrm rot="-5400000">
        <a:off x="3456432" y="1397862"/>
        <a:ext cx="6098916" cy="847587"/>
      </dsp:txXfrm>
    </dsp:sp>
    <dsp:sp modelId="{7E71ADD0-7DA1-431D-AA94-9017AFEBBED3}">
      <dsp:nvSpPr>
        <dsp:cNvPr id="0" name=""/>
        <dsp:cNvSpPr/>
      </dsp:nvSpPr>
      <dsp:spPr>
        <a:xfrm>
          <a:off x="0" y="1234598"/>
          <a:ext cx="3456432" cy="11741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de-DE" sz="2200" kern="1200"/>
            <a:t>Gaia-X Hubs</a:t>
          </a:r>
          <a:endParaRPr lang="en-US" sz="2200" kern="1200"/>
        </a:p>
      </dsp:txBody>
      <dsp:txXfrm>
        <a:off x="57316" y="1291914"/>
        <a:ext cx="3341800" cy="1059482"/>
      </dsp:txXfrm>
    </dsp:sp>
    <dsp:sp modelId="{44853586-BDA3-470E-83D1-C32628F32B1C}">
      <dsp:nvSpPr>
        <dsp:cNvPr id="0" name=""/>
        <dsp:cNvSpPr/>
      </dsp:nvSpPr>
      <dsp:spPr>
        <a:xfrm rot="5400000">
          <a:off x="6059170" y="-17908"/>
          <a:ext cx="939291"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de-DE" sz="1200" kern="1200"/>
            <a:t>umfasst das gesamte, globale Gaia-X-Netzwerk</a:t>
          </a:r>
          <a:endParaRPr lang="en-US" sz="1200" kern="1200"/>
        </a:p>
        <a:p>
          <a:pPr marL="114300" lvl="1" indent="-114300" algn="l" defTabSz="533400">
            <a:lnSpc>
              <a:spcPct val="90000"/>
            </a:lnSpc>
            <a:spcBef>
              <a:spcPct val="0"/>
            </a:spcBef>
            <a:spcAft>
              <a:spcPct val="15000"/>
            </a:spcAft>
            <a:buChar char="•"/>
          </a:pPr>
          <a:r>
            <a:rPr lang="de-DE" sz="1200" kern="1200"/>
            <a:t>Nutzer und Anbieter arbeiten gemeinsam an Arbeitspaketen</a:t>
          </a:r>
          <a:endParaRPr lang="en-US" sz="1200" kern="1200"/>
        </a:p>
      </dsp:txBody>
      <dsp:txXfrm rot="-5400000">
        <a:off x="3456432" y="2630682"/>
        <a:ext cx="6098916" cy="847587"/>
      </dsp:txXfrm>
    </dsp:sp>
    <dsp:sp modelId="{AB4D68A2-10FB-4FE8-A6B1-4EE9CD4391A3}">
      <dsp:nvSpPr>
        <dsp:cNvPr id="0" name=""/>
        <dsp:cNvSpPr/>
      </dsp:nvSpPr>
      <dsp:spPr>
        <a:xfrm>
          <a:off x="0" y="2467418"/>
          <a:ext cx="3456432" cy="11741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de-DE" sz="2200" kern="1200"/>
            <a:t>Open-Source-Gaia-X-Community</a:t>
          </a:r>
          <a:endParaRPr lang="en-US" sz="2200" kern="1200"/>
        </a:p>
      </dsp:txBody>
      <dsp:txXfrm>
        <a:off x="57316" y="2524734"/>
        <a:ext cx="3341800" cy="105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952FC-C4E5-4118-8377-0E54D0FE45C7}">
      <dsp:nvSpPr>
        <dsp:cNvPr id="0" name=""/>
        <dsp:cNvSpPr/>
      </dsp:nvSpPr>
      <dsp:spPr>
        <a:xfrm>
          <a:off x="0" y="444"/>
          <a:ext cx="9601200" cy="1040692"/>
        </a:xfrm>
        <a:prstGeom prst="roundRect">
          <a:avLst>
            <a:gd name="adj" fmla="val 10000"/>
          </a:avLst>
        </a:prstGeom>
        <a:solidFill>
          <a:srgbClr val="E9DED0"/>
        </a:solidFill>
        <a:ln>
          <a:noFill/>
        </a:ln>
        <a:effectLst/>
      </dsp:spPr>
      <dsp:style>
        <a:lnRef idx="0">
          <a:scrgbClr r="0" g="0" b="0"/>
        </a:lnRef>
        <a:fillRef idx="1">
          <a:scrgbClr r="0" g="0" b="0"/>
        </a:fillRef>
        <a:effectRef idx="0">
          <a:scrgbClr r="0" g="0" b="0"/>
        </a:effectRef>
        <a:fontRef idx="minor"/>
      </dsp:style>
    </dsp:sp>
    <dsp:sp modelId="{1348F345-752C-4C5F-9ABE-CD3C272A735C}">
      <dsp:nvSpPr>
        <dsp:cNvPr id="0" name=""/>
        <dsp:cNvSpPr/>
      </dsp:nvSpPr>
      <dsp:spPr>
        <a:xfrm>
          <a:off x="314809" y="234600"/>
          <a:ext cx="572380" cy="572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9581CC-05BF-459A-B694-90FDE5EE405E}">
      <dsp:nvSpPr>
        <dsp:cNvPr id="0" name=""/>
        <dsp:cNvSpPr/>
      </dsp:nvSpPr>
      <dsp:spPr>
        <a:xfrm>
          <a:off x="1201999" y="444"/>
          <a:ext cx="839920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1111250">
            <a:lnSpc>
              <a:spcPct val="100000"/>
            </a:lnSpc>
            <a:spcBef>
              <a:spcPct val="0"/>
            </a:spcBef>
            <a:spcAft>
              <a:spcPct val="35000"/>
            </a:spcAft>
            <a:buNone/>
          </a:pPr>
          <a:r>
            <a:rPr lang="de-DE" sz="2500" b="1" i="0" kern="1200" baseline="0" dirty="0"/>
            <a:t>Industrie 4.0: </a:t>
          </a:r>
          <a:r>
            <a:rPr lang="de-DE" sz="2500" b="0" i="0" kern="1200" baseline="0" dirty="0"/>
            <a:t>Verbesserung der Produktionsprozesse durch sicheren Datenaustausch</a:t>
          </a:r>
          <a:endParaRPr lang="en-US" sz="2500" b="0" kern="1200" dirty="0"/>
        </a:p>
      </dsp:txBody>
      <dsp:txXfrm>
        <a:off x="1201999" y="444"/>
        <a:ext cx="8399200" cy="1040692"/>
      </dsp:txXfrm>
    </dsp:sp>
    <dsp:sp modelId="{939ACB30-B0AD-42D7-AB8B-6CBB222C6222}">
      <dsp:nvSpPr>
        <dsp:cNvPr id="0" name=""/>
        <dsp:cNvSpPr/>
      </dsp:nvSpPr>
      <dsp:spPr>
        <a:xfrm>
          <a:off x="0" y="1301309"/>
          <a:ext cx="9601200" cy="1040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18536-8F7B-492D-8B15-7DD1827AFC22}">
      <dsp:nvSpPr>
        <dsp:cNvPr id="0" name=""/>
        <dsp:cNvSpPr/>
      </dsp:nvSpPr>
      <dsp:spPr>
        <a:xfrm>
          <a:off x="314809" y="1535465"/>
          <a:ext cx="572380" cy="572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62CA1-7E7A-4E9C-B875-70DFF999369A}">
      <dsp:nvSpPr>
        <dsp:cNvPr id="0" name=""/>
        <dsp:cNvSpPr/>
      </dsp:nvSpPr>
      <dsp:spPr>
        <a:xfrm>
          <a:off x="1201999" y="1301309"/>
          <a:ext cx="839920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1111250">
            <a:lnSpc>
              <a:spcPct val="100000"/>
            </a:lnSpc>
            <a:spcBef>
              <a:spcPct val="0"/>
            </a:spcBef>
            <a:spcAft>
              <a:spcPct val="35000"/>
            </a:spcAft>
            <a:buNone/>
          </a:pPr>
          <a:r>
            <a:rPr lang="de-DE" sz="2500" b="1" i="0" kern="1200" baseline="0" dirty="0"/>
            <a:t>Gesundheitswesen: </a:t>
          </a:r>
          <a:r>
            <a:rPr lang="de-DE" sz="2500" b="0" i="0" kern="1200" baseline="0" dirty="0"/>
            <a:t>Sichere Speicherung und Analyse von Patientendaten</a:t>
          </a:r>
          <a:endParaRPr lang="en-US" sz="2500" b="0" kern="1200" dirty="0"/>
        </a:p>
      </dsp:txBody>
      <dsp:txXfrm>
        <a:off x="1201999" y="1301309"/>
        <a:ext cx="8399200" cy="1040692"/>
      </dsp:txXfrm>
    </dsp:sp>
    <dsp:sp modelId="{2D626972-661D-4D4A-9E11-1C66D1207B35}">
      <dsp:nvSpPr>
        <dsp:cNvPr id="0" name=""/>
        <dsp:cNvSpPr/>
      </dsp:nvSpPr>
      <dsp:spPr>
        <a:xfrm>
          <a:off x="0" y="2602175"/>
          <a:ext cx="9601200" cy="10406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A2561-1230-40F9-AA5C-920DA22C94D3}">
      <dsp:nvSpPr>
        <dsp:cNvPr id="0" name=""/>
        <dsp:cNvSpPr/>
      </dsp:nvSpPr>
      <dsp:spPr>
        <a:xfrm>
          <a:off x="314809" y="2836330"/>
          <a:ext cx="572380" cy="572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5337E-F609-45CE-95F9-DF9F3BFEFCA6}">
      <dsp:nvSpPr>
        <dsp:cNvPr id="0" name=""/>
        <dsp:cNvSpPr/>
      </dsp:nvSpPr>
      <dsp:spPr>
        <a:xfrm>
          <a:off x="1201999" y="2602175"/>
          <a:ext cx="8399200" cy="104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40" tIns="110140" rIns="110140" bIns="110140" numCol="1" spcCol="1270" anchor="ctr" anchorCtr="0">
          <a:noAutofit/>
        </a:bodyPr>
        <a:lstStyle/>
        <a:p>
          <a:pPr marL="0" lvl="0" indent="0" algn="l" defTabSz="1111250">
            <a:lnSpc>
              <a:spcPct val="100000"/>
            </a:lnSpc>
            <a:spcBef>
              <a:spcPct val="0"/>
            </a:spcBef>
            <a:spcAft>
              <a:spcPct val="35000"/>
            </a:spcAft>
            <a:buNone/>
          </a:pPr>
          <a:r>
            <a:rPr lang="de-DE" sz="2500" b="1" i="0" kern="1200" baseline="0" dirty="0"/>
            <a:t>Öffentlicher Sektor: </a:t>
          </a:r>
          <a:r>
            <a:rPr lang="de-DE" sz="2500" b="0" i="0" kern="1200" baseline="0" dirty="0"/>
            <a:t>Effizienter Datenaustausch zwischen staatlichen Stellen</a:t>
          </a:r>
          <a:endParaRPr lang="en-US" sz="2500" b="0" kern="1200" dirty="0"/>
        </a:p>
      </dsp:txBody>
      <dsp:txXfrm>
        <a:off x="1201999" y="2602175"/>
        <a:ext cx="8399200" cy="10406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44DA4-1096-4E58-9904-5036E8F92BFD}">
      <dsp:nvSpPr>
        <dsp:cNvPr id="0" name=""/>
        <dsp:cNvSpPr/>
      </dsp:nvSpPr>
      <dsp:spPr>
        <a:xfrm>
          <a:off x="3503" y="0"/>
          <a:ext cx="848194" cy="83120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3F3844-64E4-4EA5-A297-09DA968B79B3}">
      <dsp:nvSpPr>
        <dsp:cNvPr id="0" name=""/>
        <dsp:cNvSpPr/>
      </dsp:nvSpPr>
      <dsp:spPr>
        <a:xfrm>
          <a:off x="3503" y="1011591"/>
          <a:ext cx="2423412" cy="356232"/>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de-DE" sz="2200" b="0" i="0" kern="1200" baseline="0" dirty="0">
              <a:solidFill>
                <a:schemeClr val="tx1"/>
              </a:solidFill>
            </a:rPr>
            <a:t>Herausforderungen</a:t>
          </a:r>
          <a:endParaRPr lang="en-US" sz="2200" kern="1200" dirty="0">
            <a:solidFill>
              <a:schemeClr val="tx1"/>
            </a:solidFill>
          </a:endParaRPr>
        </a:p>
      </dsp:txBody>
      <dsp:txXfrm>
        <a:off x="3503" y="1011591"/>
        <a:ext cx="2423412" cy="356232"/>
      </dsp:txXfrm>
    </dsp:sp>
    <dsp:sp modelId="{D5A030AC-B8A9-4F04-8258-6FC72B0C5558}">
      <dsp:nvSpPr>
        <dsp:cNvPr id="0" name=""/>
        <dsp:cNvSpPr/>
      </dsp:nvSpPr>
      <dsp:spPr>
        <a:xfrm>
          <a:off x="3503" y="1451723"/>
          <a:ext cx="2423412" cy="2828969"/>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de-DE" sz="1700" b="0" i="0" kern="1200" baseline="0" dirty="0">
              <a:solidFill>
                <a:schemeClr val="tx1"/>
              </a:solidFill>
            </a:rPr>
            <a:t>Standardisierung: Schaffung einheitlicher Standards für Interoperabilität</a:t>
          </a:r>
          <a:endParaRPr lang="en-US" sz="1700" kern="1200" dirty="0">
            <a:solidFill>
              <a:schemeClr val="tx1"/>
            </a:solidFill>
          </a:endParaRPr>
        </a:p>
        <a:p>
          <a:pPr marL="0" lvl="0" indent="0" algn="l" defTabSz="755650">
            <a:lnSpc>
              <a:spcPct val="90000"/>
            </a:lnSpc>
            <a:spcBef>
              <a:spcPct val="0"/>
            </a:spcBef>
            <a:spcAft>
              <a:spcPct val="35000"/>
            </a:spcAft>
            <a:buNone/>
          </a:pPr>
          <a:r>
            <a:rPr lang="de-DE" sz="1700" b="0" i="0" kern="1200" baseline="0" dirty="0">
              <a:solidFill>
                <a:schemeClr val="tx1"/>
              </a:solidFill>
            </a:rPr>
            <a:t>Akzeptanz: Förderung der Akzeptanz bei Unternehmen und Regierungen</a:t>
          </a:r>
          <a:endParaRPr lang="en-US" sz="1700" kern="1200" dirty="0">
            <a:solidFill>
              <a:schemeClr val="tx1"/>
            </a:solidFill>
          </a:endParaRPr>
        </a:p>
        <a:p>
          <a:pPr marL="0" lvl="0" indent="0" algn="l" defTabSz="755650">
            <a:lnSpc>
              <a:spcPct val="90000"/>
            </a:lnSpc>
            <a:spcBef>
              <a:spcPct val="0"/>
            </a:spcBef>
            <a:spcAft>
              <a:spcPct val="35000"/>
            </a:spcAft>
            <a:buNone/>
          </a:pPr>
          <a:r>
            <a:rPr lang="de-DE" sz="1700" b="0" i="0" kern="1200" baseline="0" dirty="0">
              <a:solidFill>
                <a:schemeClr val="tx1"/>
              </a:solidFill>
            </a:rPr>
            <a:t>Konkurrenz: Bestehende große Cloud-Anbieter aus den USA und China</a:t>
          </a:r>
          <a:endParaRPr lang="en-US" sz="1700" kern="1200" dirty="0">
            <a:solidFill>
              <a:schemeClr val="tx1"/>
            </a:solidFill>
          </a:endParaRPr>
        </a:p>
      </dsp:txBody>
      <dsp:txXfrm>
        <a:off x="3503" y="1451723"/>
        <a:ext cx="2423412" cy="2828969"/>
      </dsp:txXfrm>
    </dsp:sp>
    <dsp:sp modelId="{25593CB9-0BF9-40B9-8C22-05DEF39EC862}">
      <dsp:nvSpPr>
        <dsp:cNvPr id="0" name=""/>
        <dsp:cNvSpPr/>
      </dsp:nvSpPr>
      <dsp:spPr>
        <a:xfrm>
          <a:off x="2851012" y="0"/>
          <a:ext cx="848194" cy="83120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54D75C-E2CC-467E-AC81-161D3CC4BF30}">
      <dsp:nvSpPr>
        <dsp:cNvPr id="0" name=""/>
        <dsp:cNvSpPr/>
      </dsp:nvSpPr>
      <dsp:spPr>
        <a:xfrm>
          <a:off x="2851012" y="1011591"/>
          <a:ext cx="2423412" cy="356232"/>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de-DE" sz="2200" b="0" i="0" kern="1200" baseline="0" dirty="0"/>
            <a:t>Kritik</a:t>
          </a:r>
          <a:endParaRPr lang="en-US" sz="2200" kern="1200" dirty="0"/>
        </a:p>
      </dsp:txBody>
      <dsp:txXfrm>
        <a:off x="2851012" y="1011591"/>
        <a:ext cx="2423412" cy="356232"/>
      </dsp:txXfrm>
    </dsp:sp>
    <dsp:sp modelId="{BBFD8649-D43E-4D1D-A454-17B042CDA926}">
      <dsp:nvSpPr>
        <dsp:cNvPr id="0" name=""/>
        <dsp:cNvSpPr/>
      </dsp:nvSpPr>
      <dsp:spPr>
        <a:xfrm>
          <a:off x="2851012" y="1451723"/>
          <a:ext cx="2423412" cy="2828969"/>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de-DE" sz="1700" b="0" i="0" kern="1200" baseline="0" dirty="0"/>
            <a:t>Komplexität der Implementierung</a:t>
          </a:r>
          <a:endParaRPr lang="en-US" sz="1700" kern="1200" dirty="0"/>
        </a:p>
        <a:p>
          <a:pPr marL="0" lvl="0" indent="0" algn="l" defTabSz="755650">
            <a:lnSpc>
              <a:spcPct val="90000"/>
            </a:lnSpc>
            <a:spcBef>
              <a:spcPct val="0"/>
            </a:spcBef>
            <a:spcAft>
              <a:spcPct val="35000"/>
            </a:spcAft>
            <a:buNone/>
          </a:pPr>
          <a:r>
            <a:rPr lang="de-DE" sz="1700" b="0" i="0" kern="1200" baseline="0" dirty="0"/>
            <a:t>Langfristige Finanzierung und Unterstützung</a:t>
          </a:r>
          <a:endParaRPr lang="en-US" sz="1700" kern="1200" dirty="0"/>
        </a:p>
      </dsp:txBody>
      <dsp:txXfrm>
        <a:off x="2851012" y="1451723"/>
        <a:ext cx="2423412" cy="28289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EAE57-FB5C-476E-9BCE-BB81077E3FCA}">
      <dsp:nvSpPr>
        <dsp:cNvPr id="0" name=""/>
        <dsp:cNvSpPr/>
      </dsp:nvSpPr>
      <dsp:spPr>
        <a:xfrm>
          <a:off x="107187" y="2559"/>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1E3849-751A-4A59-9F04-7A995D98183F}">
      <dsp:nvSpPr>
        <dsp:cNvPr id="0" name=""/>
        <dsp:cNvSpPr/>
      </dsp:nvSpPr>
      <dsp:spPr>
        <a:xfrm>
          <a:off x="107187" y="1661421"/>
          <a:ext cx="4315781" cy="647367"/>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de-DE" sz="3600" b="0" i="0" kern="1200" baseline="0" dirty="0"/>
            <a:t>Schlussfolgerung</a:t>
          </a:r>
          <a:endParaRPr lang="en-US" sz="3600" kern="1200" dirty="0"/>
        </a:p>
      </dsp:txBody>
      <dsp:txXfrm>
        <a:off x="107187" y="1661421"/>
        <a:ext cx="4315781" cy="647367"/>
      </dsp:txXfrm>
    </dsp:sp>
    <dsp:sp modelId="{2E2218B1-56A3-4FB6-9810-A644CC92E038}">
      <dsp:nvSpPr>
        <dsp:cNvPr id="0" name=""/>
        <dsp:cNvSpPr/>
      </dsp:nvSpPr>
      <dsp:spPr>
        <a:xfrm>
          <a:off x="107187" y="2377783"/>
          <a:ext cx="4315781" cy="1074522"/>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de-DE" sz="1700" b="0" i="0" kern="1200" baseline="0" dirty="0"/>
            <a:t>Gaia-X als visionäres Projekt</a:t>
          </a:r>
          <a:endParaRPr lang="en-US" sz="1700" kern="1200" dirty="0"/>
        </a:p>
        <a:p>
          <a:pPr marL="0" lvl="0" indent="0" algn="l" defTabSz="755650">
            <a:lnSpc>
              <a:spcPct val="90000"/>
            </a:lnSpc>
            <a:spcBef>
              <a:spcPct val="0"/>
            </a:spcBef>
            <a:spcAft>
              <a:spcPct val="35000"/>
            </a:spcAft>
            <a:buNone/>
          </a:pPr>
          <a:r>
            <a:rPr lang="de-DE" sz="1700" b="0" i="0" kern="1200" baseline="0" dirty="0"/>
            <a:t>Stärkung der digitalen Souveränität Europas</a:t>
          </a:r>
          <a:endParaRPr lang="en-US" sz="1700" kern="1200" dirty="0"/>
        </a:p>
      </dsp:txBody>
      <dsp:txXfrm>
        <a:off x="107187" y="2377783"/>
        <a:ext cx="4315781" cy="1074522"/>
      </dsp:txXfrm>
    </dsp:sp>
    <dsp:sp modelId="{9A0C35BA-1EB5-4754-9E25-3DF701E4049A}">
      <dsp:nvSpPr>
        <dsp:cNvPr id="0" name=""/>
        <dsp:cNvSpPr/>
      </dsp:nvSpPr>
      <dsp:spPr>
        <a:xfrm>
          <a:off x="5178230" y="2559"/>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000" b="-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7CF7D2-ECAE-4E6F-8D3E-12EB344694D3}">
      <dsp:nvSpPr>
        <dsp:cNvPr id="0" name=""/>
        <dsp:cNvSpPr/>
      </dsp:nvSpPr>
      <dsp:spPr>
        <a:xfrm>
          <a:off x="5178230" y="1661421"/>
          <a:ext cx="4315781" cy="647367"/>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de-DE" sz="3600" b="0" i="0" kern="1200" baseline="0" dirty="0"/>
            <a:t>Ausblick</a:t>
          </a:r>
          <a:endParaRPr lang="en-US" sz="3600" kern="1200" dirty="0"/>
        </a:p>
      </dsp:txBody>
      <dsp:txXfrm>
        <a:off x="5178230" y="1661421"/>
        <a:ext cx="4315781" cy="647367"/>
      </dsp:txXfrm>
    </dsp:sp>
    <dsp:sp modelId="{A2A66AA5-212C-402F-AF5F-180A1AE6EE5F}">
      <dsp:nvSpPr>
        <dsp:cNvPr id="0" name=""/>
        <dsp:cNvSpPr/>
      </dsp:nvSpPr>
      <dsp:spPr>
        <a:xfrm>
          <a:off x="5178230" y="2377783"/>
          <a:ext cx="4315781" cy="1074522"/>
        </a:xfrm>
        <a:prstGeom prst="rect">
          <a:avLst/>
        </a:prstGeom>
        <a:solidFill>
          <a:srgbClr val="E9DED0"/>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de-DE" sz="1700" b="0" i="0" kern="1200" baseline="0" dirty="0"/>
            <a:t>Zukünftige Entwicklungen und Möglichkeiten</a:t>
          </a:r>
          <a:endParaRPr lang="en-US" sz="1700" kern="1200" dirty="0"/>
        </a:p>
        <a:p>
          <a:pPr marL="0" lvl="0" indent="0" algn="l" defTabSz="755650">
            <a:lnSpc>
              <a:spcPct val="90000"/>
            </a:lnSpc>
            <a:spcBef>
              <a:spcPct val="0"/>
            </a:spcBef>
            <a:spcAft>
              <a:spcPct val="35000"/>
            </a:spcAft>
            <a:buNone/>
          </a:pPr>
          <a:r>
            <a:rPr lang="de-DE" sz="1700" b="0" i="0" kern="1200" baseline="0" dirty="0"/>
            <a:t>Erweiterung des Netzwerks und Integration neuer Technologien</a:t>
          </a:r>
          <a:endParaRPr lang="en-US" sz="1700" kern="1200" dirty="0"/>
        </a:p>
      </dsp:txBody>
      <dsp:txXfrm>
        <a:off x="5178230" y="2377783"/>
        <a:ext cx="4315781" cy="10745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6494D-1AC1-45F8-93CC-BA735AA91EA2}" type="datetimeFigureOut">
              <a:rPr lang="de-DE" smtClean="0"/>
              <a:t>17.06.2024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A2043-5C78-44CC-9F87-10EC054FBB1A}" type="slidenum">
              <a:rPr lang="de-DE" smtClean="0"/>
              <a:t>‹Nr.›</a:t>
            </a:fld>
            <a:endParaRPr lang="de-DE"/>
          </a:p>
        </p:txBody>
      </p:sp>
    </p:spTree>
    <p:extLst>
      <p:ext uri="{BB962C8B-B14F-4D97-AF65-F5344CB8AC3E}">
        <p14:creationId xmlns:p14="http://schemas.microsoft.com/office/powerpoint/2010/main" val="321429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Heute möchte ich  euch einen Überblick über Gaia-X geben, eine Initiative, die auf die Schaffung einer sicheren und vertrauenswürdigen Dateninfrastruktur für Europa abzielt. Gaia-X steht für die Entwicklung eines föderierten und offenen digitalen Ökosystems, das die Innovationskraft Europas stärken soll. </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1</a:t>
            </a:fld>
            <a:endParaRPr lang="de-DE"/>
          </a:p>
        </p:txBody>
      </p:sp>
    </p:spTree>
    <p:extLst>
      <p:ext uri="{BB962C8B-B14F-4D97-AF65-F5344CB8AC3E}">
        <p14:creationId xmlns:p14="http://schemas.microsoft.com/office/powerpoint/2010/main" val="1629127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Gaia-X ist ein visionäres Projekt, das Europas digitale Zukunft nachhaltig prägen könnte. Durch die Schaffung einer sicheren, transparenten und interoperablen Dateninfrastruktur kann Gaia-X dazu beitragen, die digitale Souveränität Europas zu stärken. Es wird spannend sein zu beobachten, wie sich diese Initiative in den kommenden Jahren entwickelt und welche neuen Möglichkeiten sie für Unternehmen und Bürger gleichermaßen eröffnet.</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10</a:t>
            </a:fld>
            <a:endParaRPr lang="de-DE"/>
          </a:p>
        </p:txBody>
      </p:sp>
    </p:spTree>
    <p:extLst>
      <p:ext uri="{BB962C8B-B14F-4D97-AF65-F5344CB8AC3E}">
        <p14:creationId xmlns:p14="http://schemas.microsoft.com/office/powerpoint/2010/main" val="337272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In den nächsten Minuten werde ich euch die Hintergründe, Ziele, Architektur und Prinzipien, technischen Komponenten,</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Die wichtigsten Gaia-X Akteure im Überblick, Nutzen, Anwendungsfälle sowie Herausforderungen und Kritikpunkte zu Gaia-X vorstellen. Abschließend möchte ich auf die Bedeutung von Gaia-X für die Zukunft Europas eingehen.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2</a:t>
            </a:fld>
            <a:endParaRPr lang="de-DE"/>
          </a:p>
        </p:txBody>
      </p:sp>
    </p:spTree>
    <p:extLst>
      <p:ext uri="{BB962C8B-B14F-4D97-AF65-F5344CB8AC3E}">
        <p14:creationId xmlns:p14="http://schemas.microsoft.com/office/powerpoint/2010/main" val="228430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Gaia-X wurde 2019 von Deutschland und Frankreich gestartet, um eine europäische Antwort auf die Dominanz von Cloud-Anbietern aus den USA und China zu bieten. Die zunehmende Abhängigkeit von außereuropäischen Anbietern hat gezeigt, dass es notwendig ist, eigene Lösungen zu entwickeln, um die Kontrolle über Daten und Technologien zu behalten. Gaia-X hat das Ziel, eine vertrauenswürdige und transparente Dateninfrastruktur zu schaffen, die Datensouveränität, Datenschutz und Interoperabilität gewährleistet. Dies ermöglicht, dass Daten zwischen verschiedenen Akteuren sicher und effizient ausgetauscht werden können. Dies ist besonders wichtig, um die Innovationskraft und Wettbewerbsfähigkeit Europas zu fördern.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3</a:t>
            </a:fld>
            <a:endParaRPr lang="de-DE"/>
          </a:p>
        </p:txBody>
      </p:sp>
    </p:spTree>
    <p:extLst>
      <p:ext uri="{BB962C8B-B14F-4D97-AF65-F5344CB8AC3E}">
        <p14:creationId xmlns:p14="http://schemas.microsoft.com/office/powerpoint/2010/main" val="153099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Die Architektur von Gaia-X basiert auf den Prinzipien der Dezentralität und Föderation. Dies bedeutet, dass keine zentrale Kontrollinstanz existiert, sondern dass die Infrastruktur aus einer Vielzahl von unabhängigen, aber interoperablen Knoten besteht. </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Beispiel: Ein Netzwerk aus vielen kleinen, unabhängigen Cloud-Anbietern, die zusammenarbeiten, um eine gemeinsame Infrastruktur zu schaffen. Diese dezentrale Struktur ermöglicht eine hohe Flexibilität und Resilienz, da Ausfälle einzelner Knoten keine Auswirkungen auf das Gesamtsystem haben.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Datensouveränität:</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Benutzer haben die Kontrolle über ihre Daten und entscheiden, wer darauf zugreifen darf. Dies gewährleistet, dass Daten nur für die vorgesehenen Zwecke verwendet werden und der Datenschutz gewahrt bleibt.</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Interoperabilität:</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Verschiedene Systeme und Dienste können nahtlos zusammenarbeiten. Dies wird durch die Einhaltung gemeinsamer Standards und Protokolle erreicht, die die Integration und den Datenaustausch erleichtern.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Transparenz:</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Alle Beteiligten können die Herkunft und den Verbleib der Daten nachvollziehen. Dies schafft Vertrauen und ermöglicht es, die Einhaltung von Datenschutzbestimmungen und anderen Vorschriften zu überwachen.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4</a:t>
            </a:fld>
            <a:endParaRPr lang="de-DE"/>
          </a:p>
        </p:txBody>
      </p:sp>
    </p:spTree>
    <p:extLst>
      <p:ext uri="{BB962C8B-B14F-4D97-AF65-F5344CB8AC3E}">
        <p14:creationId xmlns:p14="http://schemas.microsoft.com/office/powerpoint/2010/main" val="131947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ADADAE"/>
                </a:solidFill>
                <a:effectLst/>
                <a:highlight>
                  <a:srgbClr val="313135"/>
                </a:highlight>
                <a:latin typeface="TeleNeoWeb"/>
              </a:rPr>
              <a:t>Es gibt zwei primäre Teilbereiche, aus denen sich die Gaia-X Compliance zusammensetzt: Das erste ist das "Trust Framework", welches verpflichtend ist und die Authentizität und Richtigkeit aller Dienstmerkmale bestätigt. Das Subsystem "Trust Framework" wendet ein einheitliches Regelwerk an, das jeder Teilnehmer und jeder Dienst im Gaia-X-Ökosystem einhalten muss, um als Gaia-X-konform zu gelten. Das zweite Subsystem ist das "</a:t>
            </a:r>
            <a:r>
              <a:rPr lang="de-DE" b="0" i="0" dirty="0" err="1">
                <a:solidFill>
                  <a:srgbClr val="ADADAE"/>
                </a:solidFill>
                <a:effectLst/>
                <a:highlight>
                  <a:srgbClr val="313135"/>
                </a:highlight>
                <a:latin typeface="TeleNeoWeb"/>
              </a:rPr>
              <a:t>Labeling</a:t>
            </a:r>
            <a:r>
              <a:rPr lang="de-DE" b="0" i="0" dirty="0">
                <a:solidFill>
                  <a:srgbClr val="ADADAE"/>
                </a:solidFill>
                <a:effectLst/>
                <a:highlight>
                  <a:srgbClr val="313135"/>
                </a:highlight>
                <a:latin typeface="TeleNeoWeb"/>
              </a:rPr>
              <a:t> Framework", das nicht verpflichtend ist und die Überprüfung der Einhaltung von Regelwerken ermöglicht, die bestimmte Marktanforderungen erfüllen.</a:t>
            </a:r>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5</a:t>
            </a:fld>
            <a:endParaRPr lang="de-DE"/>
          </a:p>
        </p:txBody>
      </p:sp>
    </p:spTree>
    <p:extLst>
      <p:ext uri="{BB962C8B-B14F-4D97-AF65-F5344CB8AC3E}">
        <p14:creationId xmlns:p14="http://schemas.microsoft.com/office/powerpoint/2010/main" val="43940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200" kern="0" dirty="0">
                <a:effectLst/>
                <a:latin typeface="Times New Roman" panose="02020603050405020304" pitchFamily="18" charset="0"/>
                <a:ea typeface="Times New Roman" panose="02020603050405020304" pitchFamily="18" charset="0"/>
                <a:cs typeface="Times New Roman" panose="02020603050405020304" pitchFamily="18" charset="0"/>
              </a:rPr>
              <a:t>Gaia-X setzt auf moderne Technologien und Standards, um seine Ziele zu erreichen. Wichtige technische Komponenten sind:</a:t>
            </a:r>
            <a:endParaRPr lang="de-DE"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Federated</a:t>
            </a:r>
            <a:r>
              <a:rPr lang="de-DE"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Catalog:</a:t>
            </a:r>
            <a:r>
              <a:rPr lang="de-DE" sz="1200" kern="0" dirty="0">
                <a:effectLst/>
                <a:latin typeface="Times New Roman" panose="02020603050405020304" pitchFamily="18" charset="0"/>
                <a:ea typeface="Times New Roman" panose="02020603050405020304" pitchFamily="18" charset="0"/>
                <a:cs typeface="Times New Roman" panose="02020603050405020304" pitchFamily="18" charset="0"/>
              </a:rPr>
              <a:t> Ein Verzeichnis aller verfügbaren Dienste und Datenräume, das Transparenz und einfache Auffindbarkeit gewährleistet. Der </a:t>
            </a:r>
            <a:r>
              <a:rPr lang="de-DE"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Federated</a:t>
            </a:r>
            <a:r>
              <a:rPr lang="de-DE" sz="1200" kern="0" dirty="0">
                <a:effectLst/>
                <a:latin typeface="Times New Roman" panose="02020603050405020304" pitchFamily="18" charset="0"/>
                <a:ea typeface="Times New Roman" panose="02020603050405020304" pitchFamily="18" charset="0"/>
                <a:cs typeface="Times New Roman" panose="02020603050405020304" pitchFamily="18" charset="0"/>
              </a:rPr>
              <a:t> Catalog ermöglicht es Nutzern, schnell und einfach die passenden Dienste und Datenquellen zu finden.</a:t>
            </a:r>
            <a:endParaRPr lang="de-DE"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Self-Description:</a:t>
            </a:r>
            <a:r>
              <a:rPr lang="de-DE" sz="1200" kern="0" dirty="0">
                <a:effectLst/>
                <a:latin typeface="Times New Roman" panose="02020603050405020304" pitchFamily="18" charset="0"/>
                <a:ea typeface="Times New Roman" panose="02020603050405020304" pitchFamily="18" charset="0"/>
                <a:cs typeface="Times New Roman" panose="02020603050405020304" pitchFamily="18" charset="0"/>
              </a:rPr>
              <a:t> Anbieter und Dienste beschreiben sich selbst und ihre Fähigkeiten, was die Auswahl und Kombination erleichtert. Diese Selbstbeschreibung enthält Informationen über die angebotenen Dienstleistungen, die Sicherheitsstandards und die Datenschutzpraktiken.</a:t>
            </a:r>
            <a:endParaRPr lang="de-DE"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200" b="1" kern="0" dirty="0">
                <a:effectLst/>
                <a:latin typeface="Times New Roman" panose="02020603050405020304" pitchFamily="18" charset="0"/>
                <a:ea typeface="Times New Roman" panose="02020603050405020304" pitchFamily="18" charset="0"/>
                <a:cs typeface="Times New Roman" panose="02020603050405020304" pitchFamily="18" charset="0"/>
              </a:rPr>
              <a:t>Policy Rules:</a:t>
            </a:r>
            <a:r>
              <a:rPr lang="de-DE" sz="1200" kern="0" dirty="0">
                <a:effectLst/>
                <a:latin typeface="Times New Roman" panose="02020603050405020304" pitchFamily="18" charset="0"/>
                <a:ea typeface="Times New Roman" panose="02020603050405020304" pitchFamily="18" charset="0"/>
                <a:cs typeface="Times New Roman" panose="02020603050405020304" pitchFamily="18" charset="0"/>
              </a:rPr>
              <a:t> Regeln, die den Zugang und die Nutzung von Daten steuern und sicherstellen, dass Datenschutzbestimmungen eingehalten werden. Diese Regeln können je nach Bedarf angepasst werden, um spezifische Anforderungen zu erfüllen.</a:t>
            </a:r>
          </a:p>
          <a:p>
            <a:pPr marL="342900" lvl="0" indent="-342900">
              <a:lnSpc>
                <a:spcPct val="107000"/>
              </a:lnSpc>
              <a:spcAft>
                <a:spcPts val="800"/>
              </a:spcAft>
              <a:buSzPts val="1000"/>
              <a:buFont typeface="Symbol" panose="05050102010706020507" pitchFamily="18" charset="2"/>
              <a:buChar char=""/>
              <a:tabLst>
                <a:tab pos="457200" algn="l"/>
              </a:tabLst>
            </a:pPr>
            <a:endParaRPr lang="de-DE" sz="1200" kern="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Vertiefung:</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Nutzung von Standards wie OPC UA (Open </a:t>
            </a:r>
            <a:r>
              <a:rPr lang="de-DE"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Platform</a:t>
            </a: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Communications Unified Architecture) und IDS (International Data Spaces):</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Diese Standards gewährleisten die Interoperabilität und Sicherheit der Daten. OPC UA ist ein maschinenlesbares Standardprotokoll, das die Kommunikation zwischen Maschinen und Systemen ermöglicht. IDS hingegen bietet einen sicheren Rahmen für den Datenaustausch zwischen verschiedenen Akteuren.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de-DE"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Beispiel:</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Integration eines neuen Dienstes in das Gaia-X Netzwerk durch Self-Description und Einhaltung der Policy Rules:</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Ein Unternehmen, das einen neuen Cloud-Dienst anbietet, beschreibt diesen Dienst in einer standardisierten Form und stellt sicher, dass alle relevanten Sicherheits- und Datenschutzregeln eingehalten werden. Dieser Dienst wird dann im </a:t>
            </a:r>
            <a:r>
              <a:rPr lang="de-DE"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Federated</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Catalog aufgenommen und kann von anderen Nutzern genutzt werden.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6</a:t>
            </a:fld>
            <a:endParaRPr lang="de-DE"/>
          </a:p>
        </p:txBody>
      </p:sp>
    </p:spTree>
    <p:extLst>
      <p:ext uri="{BB962C8B-B14F-4D97-AF65-F5344CB8AC3E}">
        <p14:creationId xmlns:p14="http://schemas.microsoft.com/office/powerpoint/2010/main" val="2350285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Die Gaia-X Organisationsstruktur stützt sich auf drei Hauptakteure: die Gaia-X European </a:t>
            </a:r>
            <a:r>
              <a:rPr lang="de-DE"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Association</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de-DE"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Data and Cloud AISBL, die nationalen Gaia-X Hubs und die Gaia-X Community. Innerhalb dieser Säulen gibt es verschiedene Arbeitsgruppen und Ausschüsse. Der Austausch innerhalb dieser Akteursgruppen und zwischen ihnen sowie darüber hinaus mit anderen Akteuren (z.B. EU-Kommission, internationale Initiativen) ist gewährleistet.</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Gaia-X European Association for Data and Cloud:</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Die Gaia-X European Association for Data and Cloud AISBL </a:t>
            </a:r>
            <a:r>
              <a:rPr lang="en-GB"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bildet</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den Kern der </a:t>
            </a:r>
            <a:r>
              <a:rPr lang="en-GB"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Organisationsstruktur</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 der Gaia-X-Vision. </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Sie ist ein internationaler Verband ohne Gewinnzweck nach belgischem Recht. Zweck und Ziel des Verbands sind die Entwicklung von Regelwerken, die Sicherstellung der erforderlichen Dienstleistungen, die Konsolidierung und Erleichterung der Arbeit und Zusammenarbeit innerhalb der Gaia-X-Community, die Vertretung der Mitglieder von Gaia-X und die Förderung der internationalen Zusammenarbeit.</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Nationale Gaia-X Hubs:</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Die Gaia-X Hubs fungieren als Sprachrohr der Nutzerökosysteme auf nationaler Ebene. Sie sind die zentralen Anlaufstellen für Unternehmen, Stakeholder, Initiativen, Verbände und öffentliche Einrichtungen. Ihre Hauptziele sind die Bündelung nationaler Initiativen, die Entwicklung von Ökosystemen und die Bereitstellung einer zentralen Anlaufstelle für Interessierte in ihrem jeweiligen Land.</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Gaia-X Community:</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Die Open-Source-Gaia-X-Community umfasst das gesamte, globale Gaia-X-Netzwerk. Nutzer und Anbieter arbeiten gemeinsam an Arbeitspaketen. Jeder ist willkommen, der Community beizutreten und zum Aufbau einer föderierten Dateninfrastruktur beizutragen. Diese offene Struktur fördert Innovationen und ermöglicht es einer breiten Palette von Akteuren, aktiv an der Gestaltung der Datenlandschaft Europas mitzuwirken.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7</a:t>
            </a:fld>
            <a:endParaRPr lang="de-DE"/>
          </a:p>
        </p:txBody>
      </p:sp>
    </p:spTree>
    <p:extLst>
      <p:ext uri="{BB962C8B-B14F-4D97-AF65-F5344CB8AC3E}">
        <p14:creationId xmlns:p14="http://schemas.microsoft.com/office/powerpoint/2010/main" val="3735795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Gaia-X bietet zahlreiche Vorteile für unterschiedliche Sektoren: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Industrie 4.0:</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Verbesserung der Produktionsprozesse durch sicheren Datenaustausch zwischen Maschinen und Unternehmen. Dies ermöglicht eine effizientere und flexiblere Produktion, da Maschinen in Echtzeit Daten austauschen und auf Veränderungen reagieren können.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Gesundheitswesen:</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Sichere und datenschutzkonforme Speicherung und Analyse von Patientendaten zur Verbesserung der Gesundheitsversorgung. Durch den sicheren Austausch von Patientendaten können Ärzte und Krankenhäuser besser zusammenarbeiten und die Behandlungsqualität verbessern.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Öffentlicher Sektor:</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Effizienter Datenaustausch zwischen verschiedenen staatlichen Stellen und Diensten. Dies kann die Effizienz und Transparenz der öffentlichen Verwaltung erhöhen und den Bürgern bessere Dienstleistungen bieten.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Beispiele:</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Smart Cities:</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Verbesserung der städtischen Infrastruktur durch Datenaustausch, z.B. Verkehrsmanagement und Energieversorgung. Daten aus verschiedenen Quellen, wie Verkehrssensoren und Energieverbrauchsmessern, können genutzt werden, um den Verkehr zu optimieren und den Energieverbrauch zu reduzieren.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Landwirtschaft:</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Präzisionslandwirtschaft durch Datenanalyse, z.B. optimierte Bewässerung und Schädlingsbekämpfung. Durch den Einsatz von Sensoren und Datenanalysen können Landwirte ihre Felder effizienter bewirtschaften und Erträge steigern.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8</a:t>
            </a:fld>
            <a:endParaRPr lang="de-DE"/>
          </a:p>
        </p:txBody>
      </p:sp>
    </p:spTree>
    <p:extLst>
      <p:ext uri="{BB962C8B-B14F-4D97-AF65-F5344CB8AC3E}">
        <p14:creationId xmlns:p14="http://schemas.microsoft.com/office/powerpoint/2010/main" val="377367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Trotz der ambitionierten Ziele steht Gaia-X vor mehreren Herausforderungen: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Standardisierung:</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Die Schaffung einheitlicher Standards für die Interoperabilität ist komplex. Verschiedene Akteure müssen sich auf gemeinsame Protokolle und Schnittstellen einigen, was Zeit und Aufwand erfordert.</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Akzeptanz:</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Die Akzeptanz durch Unternehmen und Regierungen muss gefördert werden. Viele Unternehmen sind noch skeptisch gegenüber neuen Technologien und müssen von den Vorteilen von Gaia-X überzeugt werden.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Konkurrenz:</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Konkurrenz durch bestehende große Cloud-Anbieter aus den USA und China. Diese Anbieter haben bereits etablierte Infrastrukturen und Dienstleistungen, was es für Gaia-X schwieriger macht, Marktanteile zu gewinnen.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Kritik:</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Komplexität der Implementierung:</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Der Aufbau einer solchen Infrastruktur erfordert erhebliche technische und organisatorische Anstrengungen. Es müssen zahlreiche technische Details geklärt und organisatorische Strukturen geschaffen werden.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Langfristige Finanzierung und Unterstützung:</a:t>
            </a:r>
            <a:r>
              <a:rPr lang="de-DE" sz="1800" kern="0" dirty="0">
                <a:effectLst/>
                <a:latin typeface="Times New Roman" panose="02020603050405020304" pitchFamily="18" charset="0"/>
                <a:ea typeface="Times New Roman" panose="02020603050405020304" pitchFamily="18" charset="0"/>
                <a:cs typeface="Times New Roman" panose="02020603050405020304" pitchFamily="18" charset="0"/>
              </a:rPr>
              <a:t> Sicherstellung der kontinuierlichen Finanzierung und Unterstützung durch die Mitgliedsstaaten und private Partner. Ohne langfristige finanzielle und politische Unterstützung könnte das Projekt ins Stocken geraten.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F4CA2043-5C78-44CC-9F87-10EC054FBB1A}" type="slidenum">
              <a:rPr lang="de-DE" smtClean="0"/>
              <a:t>9</a:t>
            </a:fld>
            <a:endParaRPr lang="de-DE"/>
          </a:p>
        </p:txBody>
      </p:sp>
    </p:spTree>
    <p:extLst>
      <p:ext uri="{BB962C8B-B14F-4D97-AF65-F5344CB8AC3E}">
        <p14:creationId xmlns:p14="http://schemas.microsoft.com/office/powerpoint/2010/main" val="202392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‹Nr.›</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46809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232156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14657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80664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20248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61332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‹Nr.›</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02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133112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47095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359705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6/17/2024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221983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6/17/2024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‹Nr.›</a:t>
            </a:fld>
            <a:endParaRPr lang="en-US"/>
          </a:p>
        </p:txBody>
      </p:sp>
    </p:spTree>
    <p:extLst>
      <p:ext uri="{BB962C8B-B14F-4D97-AF65-F5344CB8AC3E}">
        <p14:creationId xmlns:p14="http://schemas.microsoft.com/office/powerpoint/2010/main" val="353051257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5DADDA4-4716-9ADE-CD5D-E5CF6FB61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Netz, Nacht, Licht enthält.&#10;&#10;Automatisch generierte Beschreibung">
            <a:extLst>
              <a:ext uri="{FF2B5EF4-FFF2-40B4-BE49-F238E27FC236}">
                <a16:creationId xmlns:a16="http://schemas.microsoft.com/office/drawing/2014/main" id="{3D4875F6-A60B-593B-6914-7666AE9907C8}"/>
              </a:ext>
            </a:extLst>
          </p:cNvPr>
          <p:cNvPicPr>
            <a:picLocks noChangeAspect="1"/>
          </p:cNvPicPr>
          <p:nvPr/>
        </p:nvPicPr>
        <p:blipFill rotWithShape="1">
          <a:blip r:embed="rId3"/>
          <a:srcRect t="4819" b="4819"/>
          <a:stretch/>
        </p:blipFill>
        <p:spPr>
          <a:xfrm>
            <a:off x="20" y="10"/>
            <a:ext cx="12191979" cy="6857989"/>
          </a:xfrm>
          <a:prstGeom prst="rect">
            <a:avLst/>
          </a:prstGeom>
        </p:spPr>
      </p:pic>
      <p:sp>
        <p:nvSpPr>
          <p:cNvPr id="18" name="Rectangle 17">
            <a:extLst>
              <a:ext uri="{FF2B5EF4-FFF2-40B4-BE49-F238E27FC236}">
                <a16:creationId xmlns:a16="http://schemas.microsoft.com/office/drawing/2014/main" id="{84D58AA4-9C13-7E60-E4E6-0B8DA94D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1578882"/>
            <a:ext cx="12192000" cy="5286375"/>
          </a:xfrm>
          <a:prstGeom prst="rect">
            <a:avLst/>
          </a:prstGeom>
          <a:gradFill flip="none" rotWithShape="1">
            <a:gsLst>
              <a:gs pos="0">
                <a:srgbClr val="000000">
                  <a:alpha val="59000"/>
                </a:srgbClr>
              </a:gs>
              <a:gs pos="100000">
                <a:srgbClr val="000000">
                  <a:alpha val="0"/>
                </a:srgbClr>
              </a:gs>
              <a:gs pos="60000">
                <a:srgbClr val="000000">
                  <a:alpha val="28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5FC21B6B-5942-AE87-5BB1-8B80D25378AC}"/>
              </a:ext>
            </a:extLst>
          </p:cNvPr>
          <p:cNvSpPr>
            <a:spLocks noGrp="1"/>
          </p:cNvSpPr>
          <p:nvPr>
            <p:ph type="ctrTitle"/>
          </p:nvPr>
        </p:nvSpPr>
        <p:spPr>
          <a:xfrm>
            <a:off x="956129" y="3203510"/>
            <a:ext cx="8952781" cy="1829830"/>
          </a:xfrm>
        </p:spPr>
        <p:txBody>
          <a:bodyPr>
            <a:normAutofit/>
          </a:bodyPr>
          <a:lstStyle/>
          <a:p>
            <a:r>
              <a:rPr lang="de-DE" dirty="0">
                <a:solidFill>
                  <a:srgbClr val="FFFFFF"/>
                </a:solidFill>
              </a:rPr>
              <a:t>Gaia-X</a:t>
            </a:r>
          </a:p>
        </p:txBody>
      </p:sp>
      <p:sp>
        <p:nvSpPr>
          <p:cNvPr id="3" name="Untertitel 2">
            <a:extLst>
              <a:ext uri="{FF2B5EF4-FFF2-40B4-BE49-F238E27FC236}">
                <a16:creationId xmlns:a16="http://schemas.microsoft.com/office/drawing/2014/main" id="{B7D6A571-10DB-B1BF-A3E4-EDD3778692AE}"/>
              </a:ext>
            </a:extLst>
          </p:cNvPr>
          <p:cNvSpPr>
            <a:spLocks noGrp="1"/>
          </p:cNvSpPr>
          <p:nvPr>
            <p:ph type="subTitle" idx="1"/>
          </p:nvPr>
        </p:nvSpPr>
        <p:spPr>
          <a:xfrm>
            <a:off x="956129" y="5033480"/>
            <a:ext cx="8952782" cy="861136"/>
          </a:xfrm>
        </p:spPr>
        <p:txBody>
          <a:bodyPr>
            <a:normAutofit/>
          </a:bodyPr>
          <a:lstStyle/>
          <a:p>
            <a:r>
              <a:rPr lang="de-DE" dirty="0">
                <a:solidFill>
                  <a:srgbClr val="FFFFFF"/>
                </a:solidFill>
              </a:rPr>
              <a:t>Eine europäische Dateninfrastruktur</a:t>
            </a:r>
          </a:p>
        </p:txBody>
      </p:sp>
      <p:sp>
        <p:nvSpPr>
          <p:cNvPr id="6" name="Textfeld 5">
            <a:extLst>
              <a:ext uri="{FF2B5EF4-FFF2-40B4-BE49-F238E27FC236}">
                <a16:creationId xmlns:a16="http://schemas.microsoft.com/office/drawing/2014/main" id="{12DAC921-06B3-8722-29A5-690542CD8948}"/>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61" name="Textfeld 60">
            <a:extLst>
              <a:ext uri="{FF2B5EF4-FFF2-40B4-BE49-F238E27FC236}">
                <a16:creationId xmlns:a16="http://schemas.microsoft.com/office/drawing/2014/main" id="{ECE6DC43-F071-5063-426C-A775C7BD8FEC}"/>
              </a:ext>
            </a:extLst>
          </p:cNvPr>
          <p:cNvSpPr txBox="1"/>
          <p:nvPr/>
        </p:nvSpPr>
        <p:spPr>
          <a:xfrm>
            <a:off x="9598699" y="283323"/>
            <a:ext cx="2752437" cy="369332"/>
          </a:xfrm>
          <a:prstGeom prst="rect">
            <a:avLst/>
          </a:prstGeom>
          <a:noFill/>
        </p:spPr>
        <p:txBody>
          <a:bodyPr wrap="square" rtlCol="0">
            <a:spAutoFit/>
          </a:bodyPr>
          <a:lstStyle/>
          <a:p>
            <a:r>
              <a:rPr lang="de-DE" dirty="0">
                <a:solidFill>
                  <a:schemeClr val="bg1"/>
                </a:solidFill>
              </a:rPr>
              <a:t>18.6.2024</a:t>
            </a:r>
          </a:p>
        </p:txBody>
      </p:sp>
      <p:sp>
        <p:nvSpPr>
          <p:cNvPr id="62" name="Textfeld 61">
            <a:extLst>
              <a:ext uri="{FF2B5EF4-FFF2-40B4-BE49-F238E27FC236}">
                <a16:creationId xmlns:a16="http://schemas.microsoft.com/office/drawing/2014/main" id="{3479E692-13B7-E346-A319-233F4A09309F}"/>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1</a:t>
            </a:r>
          </a:p>
        </p:txBody>
      </p:sp>
      <p:sp>
        <p:nvSpPr>
          <p:cNvPr id="63" name="Textfeld 62">
            <a:extLst>
              <a:ext uri="{FF2B5EF4-FFF2-40B4-BE49-F238E27FC236}">
                <a16:creationId xmlns:a16="http://schemas.microsoft.com/office/drawing/2014/main" id="{83104CF8-FF9E-E2EB-150E-2B8AC9E79EB6}"/>
              </a:ext>
            </a:extLst>
          </p:cNvPr>
          <p:cNvSpPr txBox="1"/>
          <p:nvPr/>
        </p:nvSpPr>
        <p:spPr>
          <a:xfrm>
            <a:off x="868356" y="253839"/>
            <a:ext cx="2752437" cy="923330"/>
          </a:xfrm>
          <a:prstGeom prst="rect">
            <a:avLst/>
          </a:prstGeom>
          <a:noFill/>
        </p:spPr>
        <p:txBody>
          <a:bodyPr wrap="square" rtlCol="0">
            <a:spAutoFit/>
          </a:bodyPr>
          <a:lstStyle/>
          <a:p>
            <a:r>
              <a:rPr lang="de-DE" dirty="0">
                <a:solidFill>
                  <a:schemeClr val="bg1"/>
                </a:solidFill>
              </a:rPr>
              <a:t>B51 Datenschutz und Datensicherheit SoSe2024</a:t>
            </a:r>
          </a:p>
        </p:txBody>
      </p:sp>
    </p:spTree>
    <p:extLst>
      <p:ext uri="{BB962C8B-B14F-4D97-AF65-F5344CB8AC3E}">
        <p14:creationId xmlns:p14="http://schemas.microsoft.com/office/powerpoint/2010/main" val="2465829970"/>
      </p:ext>
    </p:extLst>
  </p:cSld>
  <p:clrMapOvr>
    <a:masterClrMapping/>
  </p:clrMapOvr>
  <mc:AlternateContent xmlns:mc="http://schemas.openxmlformats.org/markup-compatibility/2006" xmlns:p14="http://schemas.microsoft.com/office/powerpoint/2010/main">
    <mc:Choice Requires="p14">
      <p:transition spd="slow" p14:dur="2000" advTm="20498"/>
    </mc:Choice>
    <mc:Fallback xmlns="">
      <p:transition spd="slow" advTm="204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490FC72-D511-BD2D-2D7E-B393CC22A49A}"/>
              </a:ext>
            </a:extLst>
          </p:cNvPr>
          <p:cNvSpPr>
            <a:spLocks noGrp="1"/>
          </p:cNvSpPr>
          <p:nvPr>
            <p:ph type="title"/>
          </p:nvPr>
        </p:nvSpPr>
        <p:spPr>
          <a:xfrm>
            <a:off x="1450307" y="942837"/>
            <a:ext cx="9446293" cy="678613"/>
          </a:xfrm>
        </p:spPr>
        <p:txBody>
          <a:bodyPr anchor="ctr">
            <a:normAutofit/>
          </a:bodyPr>
          <a:lstStyle/>
          <a:p>
            <a:r>
              <a:rPr lang="de-DE" dirty="0">
                <a:solidFill>
                  <a:schemeClr val="bg1"/>
                </a:solidFill>
              </a:rPr>
              <a:t>Schlussfolgerung und Ausblick</a:t>
            </a:r>
          </a:p>
        </p:txBody>
      </p:sp>
      <p:graphicFrame>
        <p:nvGraphicFramePr>
          <p:cNvPr id="6" name="Rectangle 1">
            <a:extLst>
              <a:ext uri="{FF2B5EF4-FFF2-40B4-BE49-F238E27FC236}">
                <a16:creationId xmlns:a16="http://schemas.microsoft.com/office/drawing/2014/main" id="{3A48DF18-9288-9A7F-DD74-26A021D08FF9}"/>
              </a:ext>
            </a:extLst>
          </p:cNvPr>
          <p:cNvGraphicFramePr>
            <a:graphicFrameLocks noGrp="1"/>
          </p:cNvGraphicFramePr>
          <p:nvPr>
            <p:ph idx="1"/>
            <p:extLst>
              <p:ext uri="{D42A27DB-BD31-4B8C-83A1-F6EECF244321}">
                <p14:modId xmlns:p14="http://schemas.microsoft.com/office/powerpoint/2010/main" val="436706825"/>
              </p:ext>
            </p:extLst>
          </p:nvPr>
        </p:nvGraphicFramePr>
        <p:xfrm>
          <a:off x="1295400" y="2512292"/>
          <a:ext cx="9601200" cy="3454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Textfeld 27">
            <a:extLst>
              <a:ext uri="{FF2B5EF4-FFF2-40B4-BE49-F238E27FC236}">
                <a16:creationId xmlns:a16="http://schemas.microsoft.com/office/drawing/2014/main" id="{03D4AAF5-4147-CDB8-EB2D-2D327864B363}"/>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29" name="Textfeld 28">
            <a:extLst>
              <a:ext uri="{FF2B5EF4-FFF2-40B4-BE49-F238E27FC236}">
                <a16:creationId xmlns:a16="http://schemas.microsoft.com/office/drawing/2014/main" id="{2DB6126E-D4C9-B1A2-A021-8E944BA831CF}"/>
              </a:ext>
            </a:extLst>
          </p:cNvPr>
          <p:cNvSpPr txBox="1"/>
          <p:nvPr/>
        </p:nvSpPr>
        <p:spPr>
          <a:xfrm>
            <a:off x="11081631" y="6311261"/>
            <a:ext cx="553020" cy="369332"/>
          </a:xfrm>
          <a:prstGeom prst="rect">
            <a:avLst/>
          </a:prstGeom>
          <a:noFill/>
        </p:spPr>
        <p:txBody>
          <a:bodyPr wrap="square" rtlCol="0">
            <a:spAutoFit/>
          </a:bodyPr>
          <a:lstStyle/>
          <a:p>
            <a:r>
              <a:rPr lang="de-DE" dirty="0">
                <a:solidFill>
                  <a:schemeClr val="bg1"/>
                </a:solidFill>
              </a:rPr>
              <a:t>10</a:t>
            </a:r>
          </a:p>
        </p:txBody>
      </p:sp>
    </p:spTree>
    <p:extLst>
      <p:ext uri="{BB962C8B-B14F-4D97-AF65-F5344CB8AC3E}">
        <p14:creationId xmlns:p14="http://schemas.microsoft.com/office/powerpoint/2010/main" val="647540677"/>
      </p:ext>
    </p:extLst>
  </p:cSld>
  <p:clrMapOvr>
    <a:masterClrMapping/>
  </p:clrMapOvr>
  <mc:AlternateContent xmlns:mc="http://schemas.openxmlformats.org/markup-compatibility/2006" xmlns:p14="http://schemas.microsoft.com/office/powerpoint/2010/main">
    <mc:Choice Requires="p14">
      <p:transition spd="slow" p14:dur="2000" advTm="49741"/>
    </mc:Choice>
    <mc:Fallback xmlns="">
      <p:transition spd="slow" advTm="497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B81D4-3195-4EC4-DF1E-7FE3F018134B}"/>
              </a:ext>
            </a:extLst>
          </p:cNvPr>
          <p:cNvSpPr>
            <a:spLocks noGrp="1"/>
          </p:cNvSpPr>
          <p:nvPr>
            <p:ph type="title"/>
          </p:nvPr>
        </p:nvSpPr>
        <p:spPr/>
        <p:txBody>
          <a:bodyPr/>
          <a:lstStyle/>
          <a:p>
            <a:r>
              <a:rPr lang="de-DE" dirty="0">
                <a:solidFill>
                  <a:schemeClr val="bg1"/>
                </a:solidFill>
              </a:rPr>
              <a:t>Quellen</a:t>
            </a:r>
          </a:p>
        </p:txBody>
      </p:sp>
      <p:sp>
        <p:nvSpPr>
          <p:cNvPr id="3" name="Inhaltsplatzhalter 2">
            <a:extLst>
              <a:ext uri="{FF2B5EF4-FFF2-40B4-BE49-F238E27FC236}">
                <a16:creationId xmlns:a16="http://schemas.microsoft.com/office/drawing/2014/main" id="{7E523C97-A750-7B6C-D5B1-52B3408CC486}"/>
              </a:ext>
            </a:extLst>
          </p:cNvPr>
          <p:cNvSpPr>
            <a:spLocks noGrp="1"/>
          </p:cNvSpPr>
          <p:nvPr>
            <p:ph idx="1"/>
          </p:nvPr>
        </p:nvSpPr>
        <p:spPr/>
        <p:txBody>
          <a:bodyPr>
            <a:normAutofit fontScale="92500" lnSpcReduction="10000"/>
          </a:bodyPr>
          <a:lstStyle/>
          <a:p>
            <a:r>
              <a:rPr lang="de-DE" sz="1400" dirty="0">
                <a:solidFill>
                  <a:schemeClr val="bg1"/>
                </a:solidFill>
              </a:rPr>
              <a:t>https://www.bmbf.de/bmbf/de/forschung/digitale-wirtschaft-und-gesellschaft/gaia-x/gaia-x_node.html (letzter Aufruf 12.06.24)</a:t>
            </a:r>
          </a:p>
          <a:p>
            <a:r>
              <a:rPr lang="de-DE" sz="1400" dirty="0">
                <a:solidFill>
                  <a:schemeClr val="bg1"/>
                </a:solidFill>
              </a:rPr>
              <a:t>https://gaia-x-hub.de/was-ist-gaia-x/ (letzter Aufruf 12.06.24)</a:t>
            </a:r>
          </a:p>
          <a:p>
            <a:r>
              <a:rPr lang="de-DE" sz="1400" dirty="0">
                <a:solidFill>
                  <a:schemeClr val="bg1"/>
                </a:solidFill>
              </a:rPr>
              <a:t>https://www.gxfs.eu/de/gaia-x-und-gxfs/ (letzter Aufruf 12.06.24)</a:t>
            </a:r>
          </a:p>
          <a:p>
            <a:r>
              <a:rPr lang="de-DE" sz="1400" dirty="0">
                <a:solidFill>
                  <a:schemeClr val="bg1"/>
                </a:solidFill>
              </a:rPr>
              <a:t>https://cloud.ionos.de/gaia-x (letzter Aufruf 12.06.24)</a:t>
            </a:r>
          </a:p>
          <a:p>
            <a:r>
              <a:rPr lang="de-DE" sz="1400" dirty="0">
                <a:solidFill>
                  <a:schemeClr val="bg1"/>
                </a:solidFill>
              </a:rPr>
              <a:t>https://www.gxfs.eu/de/ (letzter Aufruf 12.06.24)</a:t>
            </a:r>
          </a:p>
          <a:p>
            <a:r>
              <a:rPr lang="de-DE" sz="1400" dirty="0">
                <a:solidFill>
                  <a:schemeClr val="bg1"/>
                </a:solidFill>
              </a:rPr>
              <a:t>https://www.eco.de/themen/gaia-x/ (letzter Aufruf 12.06.24)</a:t>
            </a:r>
          </a:p>
          <a:p>
            <a:r>
              <a:rPr lang="de-DE" sz="1400" dirty="0">
                <a:solidFill>
                  <a:schemeClr val="bg1"/>
                </a:solidFill>
              </a:rPr>
              <a:t>https://www.bmwk.de/Redaktion/DE/Dossier/gaia-x.html (letzter Aufruf 12.06.24)</a:t>
            </a:r>
          </a:p>
          <a:p>
            <a:r>
              <a:rPr lang="de-DE" sz="1400" dirty="0">
                <a:solidFill>
                  <a:schemeClr val="bg1"/>
                </a:solidFill>
              </a:rPr>
              <a:t>https://gaia-x-hub.de/wp-content/uploads/2023/02/Whitepaper-Gaia-X-Geschaeftsmodelle.pdf (letzter Aufruf 12.06.24)</a:t>
            </a:r>
          </a:p>
          <a:p>
            <a:r>
              <a:rPr lang="de-DE" sz="1400" dirty="0">
                <a:solidFill>
                  <a:schemeClr val="bg1"/>
                </a:solidFill>
              </a:rPr>
              <a:t>https://zevedi.de/wp-content/uploads/2022/03/ZEVEDI_Handreichung-Gaia-X_V1.0.pdf (letzter Aufruf 12.06.24)</a:t>
            </a:r>
          </a:p>
          <a:p>
            <a:r>
              <a:rPr lang="de-DE" sz="1400" dirty="0">
                <a:solidFill>
                  <a:schemeClr val="bg1"/>
                </a:solidFill>
              </a:rPr>
              <a:t>https://gaia-x.eu/ (letzter Aufruf 12.06.24)</a:t>
            </a:r>
          </a:p>
          <a:p>
            <a:endParaRPr lang="de-DE" sz="1400" dirty="0">
              <a:solidFill>
                <a:schemeClr val="bg1"/>
              </a:solidFill>
            </a:endParaRPr>
          </a:p>
          <a:p>
            <a:pPr marL="0" indent="0">
              <a:buNone/>
            </a:pPr>
            <a:endParaRPr lang="de-DE" dirty="0">
              <a:solidFill>
                <a:schemeClr val="bg1"/>
              </a:solidFill>
            </a:endParaRPr>
          </a:p>
          <a:p>
            <a:endParaRPr lang="de-DE" dirty="0">
              <a:solidFill>
                <a:schemeClr val="bg1"/>
              </a:solidFill>
            </a:endParaRPr>
          </a:p>
          <a:p>
            <a:endParaRPr lang="de-DE" dirty="0">
              <a:solidFill>
                <a:schemeClr val="bg1"/>
              </a:solidFill>
            </a:endParaRPr>
          </a:p>
        </p:txBody>
      </p:sp>
      <p:sp>
        <p:nvSpPr>
          <p:cNvPr id="8" name="Textfeld 7">
            <a:extLst>
              <a:ext uri="{FF2B5EF4-FFF2-40B4-BE49-F238E27FC236}">
                <a16:creationId xmlns:a16="http://schemas.microsoft.com/office/drawing/2014/main" id="{E6C46A1E-A00E-DEC9-5B56-B20AA7002E3E}"/>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9" name="Textfeld 8">
            <a:extLst>
              <a:ext uri="{FF2B5EF4-FFF2-40B4-BE49-F238E27FC236}">
                <a16:creationId xmlns:a16="http://schemas.microsoft.com/office/drawing/2014/main" id="{6DC21F68-E6DD-1AAB-9269-5A7A5A1B3F1C}"/>
              </a:ext>
            </a:extLst>
          </p:cNvPr>
          <p:cNvSpPr txBox="1"/>
          <p:nvPr/>
        </p:nvSpPr>
        <p:spPr>
          <a:xfrm>
            <a:off x="11081631" y="6311261"/>
            <a:ext cx="553020" cy="369332"/>
          </a:xfrm>
          <a:prstGeom prst="rect">
            <a:avLst/>
          </a:prstGeom>
          <a:noFill/>
        </p:spPr>
        <p:txBody>
          <a:bodyPr wrap="square" rtlCol="0">
            <a:spAutoFit/>
          </a:bodyPr>
          <a:lstStyle/>
          <a:p>
            <a:r>
              <a:rPr lang="de-DE" dirty="0">
                <a:solidFill>
                  <a:schemeClr val="bg1"/>
                </a:solidFill>
              </a:rPr>
              <a:t>11</a:t>
            </a:r>
          </a:p>
        </p:txBody>
      </p:sp>
    </p:spTree>
    <p:extLst>
      <p:ext uri="{BB962C8B-B14F-4D97-AF65-F5344CB8AC3E}">
        <p14:creationId xmlns:p14="http://schemas.microsoft.com/office/powerpoint/2010/main" val="753643294"/>
      </p:ext>
    </p:extLst>
  </p:cSld>
  <p:clrMapOvr>
    <a:masterClrMapping/>
  </p:clrMapOvr>
  <mc:AlternateContent xmlns:mc="http://schemas.openxmlformats.org/markup-compatibility/2006" xmlns:p14="http://schemas.microsoft.com/office/powerpoint/2010/main">
    <mc:Choice Requires="p14">
      <p:transition spd="slow" p14:dur="2000" advTm="1855"/>
    </mc:Choice>
    <mc:Fallback xmlns="">
      <p:transition spd="slow" advTm="185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14AA0B-B6CA-3001-E08D-812278F87833}"/>
              </a:ext>
            </a:extLst>
          </p:cNvPr>
          <p:cNvSpPr>
            <a:spLocks noGrp="1"/>
          </p:cNvSpPr>
          <p:nvPr>
            <p:ph type="title"/>
          </p:nvPr>
        </p:nvSpPr>
        <p:spPr/>
        <p:txBody>
          <a:bodyPr/>
          <a:lstStyle/>
          <a:p>
            <a:r>
              <a:rPr lang="de-DE" dirty="0">
                <a:solidFill>
                  <a:schemeClr val="bg1"/>
                </a:solidFill>
              </a:rPr>
              <a:t>Bildquellen</a:t>
            </a:r>
          </a:p>
        </p:txBody>
      </p:sp>
      <p:sp>
        <p:nvSpPr>
          <p:cNvPr id="3" name="Inhaltsplatzhalter 2">
            <a:extLst>
              <a:ext uri="{FF2B5EF4-FFF2-40B4-BE49-F238E27FC236}">
                <a16:creationId xmlns:a16="http://schemas.microsoft.com/office/drawing/2014/main" id="{5F6D69D7-AFFF-3AC9-7966-CAD6A223139D}"/>
              </a:ext>
            </a:extLst>
          </p:cNvPr>
          <p:cNvSpPr>
            <a:spLocks noGrp="1"/>
          </p:cNvSpPr>
          <p:nvPr>
            <p:ph idx="1"/>
          </p:nvPr>
        </p:nvSpPr>
        <p:spPr/>
        <p:txBody>
          <a:bodyPr/>
          <a:lstStyle/>
          <a:p>
            <a:r>
              <a:rPr lang="de-DE" dirty="0">
                <a:solidFill>
                  <a:schemeClr val="bg1"/>
                </a:solidFill>
              </a:rPr>
              <a:t>[1] https://gaia-x-hub.de/wp-content/uploads/2024/01/Datenoekosystem-Gaia-X.jpg </a:t>
            </a:r>
            <a:r>
              <a:rPr lang="de-DE" sz="1800" dirty="0">
                <a:solidFill>
                  <a:schemeClr val="bg1"/>
                </a:solidFill>
              </a:rPr>
              <a:t>(letzter Aufruf 12.06.24)</a:t>
            </a:r>
          </a:p>
        </p:txBody>
      </p:sp>
      <p:sp>
        <p:nvSpPr>
          <p:cNvPr id="9" name="Textfeld 8">
            <a:extLst>
              <a:ext uri="{FF2B5EF4-FFF2-40B4-BE49-F238E27FC236}">
                <a16:creationId xmlns:a16="http://schemas.microsoft.com/office/drawing/2014/main" id="{0C747E98-C8AD-98A8-1D7D-1AD65D743FF4}"/>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10" name="Textfeld 9">
            <a:extLst>
              <a:ext uri="{FF2B5EF4-FFF2-40B4-BE49-F238E27FC236}">
                <a16:creationId xmlns:a16="http://schemas.microsoft.com/office/drawing/2014/main" id="{059874F2-93E2-7CED-2749-564830B6D967}"/>
              </a:ext>
            </a:extLst>
          </p:cNvPr>
          <p:cNvSpPr txBox="1"/>
          <p:nvPr/>
        </p:nvSpPr>
        <p:spPr>
          <a:xfrm>
            <a:off x="11081631" y="6311261"/>
            <a:ext cx="553020" cy="369332"/>
          </a:xfrm>
          <a:prstGeom prst="rect">
            <a:avLst/>
          </a:prstGeom>
          <a:noFill/>
        </p:spPr>
        <p:txBody>
          <a:bodyPr wrap="square" rtlCol="0">
            <a:spAutoFit/>
          </a:bodyPr>
          <a:lstStyle/>
          <a:p>
            <a:r>
              <a:rPr lang="de-DE" dirty="0">
                <a:solidFill>
                  <a:schemeClr val="bg1"/>
                </a:solidFill>
              </a:rPr>
              <a:t>12</a:t>
            </a:r>
          </a:p>
        </p:txBody>
      </p:sp>
    </p:spTree>
    <p:extLst>
      <p:ext uri="{BB962C8B-B14F-4D97-AF65-F5344CB8AC3E}">
        <p14:creationId xmlns:p14="http://schemas.microsoft.com/office/powerpoint/2010/main" val="216026212"/>
      </p:ext>
    </p:extLst>
  </p:cSld>
  <p:clrMapOvr>
    <a:masterClrMapping/>
  </p:clrMapOvr>
  <mc:AlternateContent xmlns:mc="http://schemas.openxmlformats.org/markup-compatibility/2006" xmlns:p14="http://schemas.microsoft.com/office/powerpoint/2010/main">
    <mc:Choice Requires="p14">
      <p:transition spd="slow" p14:dur="2000" advTm="2927"/>
    </mc:Choice>
    <mc:Fallback xmlns="">
      <p:transition spd="slow" advTm="29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4301AB-9F52-3D7D-987F-E23996BC6CFD}"/>
              </a:ext>
            </a:extLst>
          </p:cNvPr>
          <p:cNvSpPr>
            <a:spLocks noGrp="1"/>
          </p:cNvSpPr>
          <p:nvPr>
            <p:ph type="title"/>
          </p:nvPr>
        </p:nvSpPr>
        <p:spPr>
          <a:xfrm>
            <a:off x="1147618" y="667472"/>
            <a:ext cx="9601200" cy="1309687"/>
          </a:xfrm>
        </p:spPr>
        <p:txBody>
          <a:bodyPr/>
          <a:lstStyle/>
          <a:p>
            <a:r>
              <a:rPr lang="de-DE" dirty="0">
                <a:solidFill>
                  <a:schemeClr val="bg1"/>
                </a:solidFill>
              </a:rPr>
              <a:t>Gliederung</a:t>
            </a:r>
          </a:p>
        </p:txBody>
      </p:sp>
      <p:sp>
        <p:nvSpPr>
          <p:cNvPr id="3" name="Inhaltsplatzhalter 2">
            <a:extLst>
              <a:ext uri="{FF2B5EF4-FFF2-40B4-BE49-F238E27FC236}">
                <a16:creationId xmlns:a16="http://schemas.microsoft.com/office/drawing/2014/main" id="{FE84B997-6A65-D82A-0229-BC30814AF577}"/>
              </a:ext>
            </a:extLst>
          </p:cNvPr>
          <p:cNvSpPr>
            <a:spLocks noGrp="1"/>
          </p:cNvSpPr>
          <p:nvPr>
            <p:ph idx="1"/>
          </p:nvPr>
        </p:nvSpPr>
        <p:spPr/>
        <p:txBody>
          <a:bodyPr/>
          <a:lstStyle/>
          <a:p>
            <a:r>
              <a:rPr lang="de-DE" dirty="0">
                <a:solidFill>
                  <a:schemeClr val="bg1"/>
                </a:solidFill>
              </a:rPr>
              <a:t>Hintergrund und Ziele </a:t>
            </a:r>
          </a:p>
          <a:p>
            <a:r>
              <a:rPr lang="de-DE" dirty="0">
                <a:solidFill>
                  <a:schemeClr val="bg1"/>
                </a:solidFill>
              </a:rPr>
              <a:t>Architektur und Prinzipien </a:t>
            </a:r>
          </a:p>
          <a:p>
            <a:r>
              <a:rPr lang="de-DE" dirty="0">
                <a:solidFill>
                  <a:schemeClr val="bg1"/>
                </a:solidFill>
              </a:rPr>
              <a:t>Technische Komponenten </a:t>
            </a:r>
          </a:p>
          <a:p>
            <a:r>
              <a:rPr lang="de-DE" dirty="0">
                <a:solidFill>
                  <a:schemeClr val="bg1"/>
                </a:solidFill>
              </a:rPr>
              <a:t>Die wichtigsten Gaia-X Akteure im Überblick </a:t>
            </a:r>
          </a:p>
          <a:p>
            <a:r>
              <a:rPr lang="de-DE" dirty="0">
                <a:solidFill>
                  <a:schemeClr val="bg1"/>
                </a:solidFill>
              </a:rPr>
              <a:t>Nutzen und Anwendungsfälle </a:t>
            </a:r>
          </a:p>
          <a:p>
            <a:r>
              <a:rPr lang="de-DE" dirty="0">
                <a:solidFill>
                  <a:schemeClr val="bg1"/>
                </a:solidFill>
              </a:rPr>
              <a:t>Herausforderungen und Kritik </a:t>
            </a:r>
          </a:p>
          <a:p>
            <a:r>
              <a:rPr lang="de-DE" dirty="0">
                <a:solidFill>
                  <a:schemeClr val="bg1"/>
                </a:solidFill>
              </a:rPr>
              <a:t>Schlussfolgerung und Ausblick </a:t>
            </a:r>
          </a:p>
        </p:txBody>
      </p:sp>
      <p:sp>
        <p:nvSpPr>
          <p:cNvPr id="63" name="Textfeld 62">
            <a:extLst>
              <a:ext uri="{FF2B5EF4-FFF2-40B4-BE49-F238E27FC236}">
                <a16:creationId xmlns:a16="http://schemas.microsoft.com/office/drawing/2014/main" id="{3596C506-B76E-F059-9491-43C6E99BCAED}"/>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64" name="Textfeld 63">
            <a:extLst>
              <a:ext uri="{FF2B5EF4-FFF2-40B4-BE49-F238E27FC236}">
                <a16:creationId xmlns:a16="http://schemas.microsoft.com/office/drawing/2014/main" id="{3954A23B-ADF0-F992-7AE5-D2734FE97F74}"/>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2</a:t>
            </a:r>
          </a:p>
        </p:txBody>
      </p:sp>
    </p:spTree>
    <p:extLst>
      <p:ext uri="{BB962C8B-B14F-4D97-AF65-F5344CB8AC3E}">
        <p14:creationId xmlns:p14="http://schemas.microsoft.com/office/powerpoint/2010/main" val="1155972864"/>
      </p:ext>
    </p:extLst>
  </p:cSld>
  <p:clrMapOvr>
    <a:masterClrMapping/>
  </p:clrMapOvr>
  <mc:AlternateContent xmlns:mc="http://schemas.openxmlformats.org/markup-compatibility/2006" xmlns:p14="http://schemas.microsoft.com/office/powerpoint/2010/main">
    <mc:Choice Requires="p14">
      <p:transition spd="slow" p14:dur="2000" advTm="39742"/>
    </mc:Choice>
    <mc:Fallback xmlns="">
      <p:transition spd="slow" advTm="3974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050DDC-1329-A6E7-06F5-F956DE12DE55}"/>
              </a:ext>
            </a:extLst>
          </p:cNvPr>
          <p:cNvSpPr>
            <a:spLocks noGrp="1"/>
          </p:cNvSpPr>
          <p:nvPr>
            <p:ph type="title"/>
          </p:nvPr>
        </p:nvSpPr>
        <p:spPr>
          <a:xfrm>
            <a:off x="1295400" y="684213"/>
            <a:ext cx="9601200" cy="1309687"/>
          </a:xfrm>
        </p:spPr>
        <p:txBody>
          <a:bodyPr/>
          <a:lstStyle/>
          <a:p>
            <a:r>
              <a:rPr lang="de-DE" dirty="0">
                <a:solidFill>
                  <a:schemeClr val="bg1"/>
                </a:solidFill>
              </a:rPr>
              <a:t>Hintergrund und Ziele </a:t>
            </a:r>
            <a:endParaRPr lang="de-DE" dirty="0"/>
          </a:p>
        </p:txBody>
      </p:sp>
      <p:graphicFrame>
        <p:nvGraphicFramePr>
          <p:cNvPr id="7" name="Inhaltsplatzhalter 2">
            <a:extLst>
              <a:ext uri="{FF2B5EF4-FFF2-40B4-BE49-F238E27FC236}">
                <a16:creationId xmlns:a16="http://schemas.microsoft.com/office/drawing/2014/main" id="{96158526-ACC5-0CEE-55F7-E29E9ADEB053}"/>
              </a:ext>
            </a:extLst>
          </p:cNvPr>
          <p:cNvGraphicFramePr>
            <a:graphicFrameLocks noGrp="1"/>
          </p:cNvGraphicFramePr>
          <p:nvPr>
            <p:ph idx="1"/>
            <p:extLst>
              <p:ext uri="{D42A27DB-BD31-4B8C-83A1-F6EECF244321}">
                <p14:modId xmlns:p14="http://schemas.microsoft.com/office/powerpoint/2010/main" val="781621417"/>
              </p:ext>
            </p:extLst>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Textfeld 34">
            <a:extLst>
              <a:ext uri="{FF2B5EF4-FFF2-40B4-BE49-F238E27FC236}">
                <a16:creationId xmlns:a16="http://schemas.microsoft.com/office/drawing/2014/main" id="{FBE8DCE9-45E8-AE3E-6B17-390BA61EBB49}"/>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36" name="Textfeld 35">
            <a:extLst>
              <a:ext uri="{FF2B5EF4-FFF2-40B4-BE49-F238E27FC236}">
                <a16:creationId xmlns:a16="http://schemas.microsoft.com/office/drawing/2014/main" id="{56DFF153-E75E-0015-3330-E5F221CBAA56}"/>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3</a:t>
            </a:r>
          </a:p>
        </p:txBody>
      </p:sp>
    </p:spTree>
    <p:extLst>
      <p:ext uri="{BB962C8B-B14F-4D97-AF65-F5344CB8AC3E}">
        <p14:creationId xmlns:p14="http://schemas.microsoft.com/office/powerpoint/2010/main" val="568352188"/>
      </p:ext>
    </p:extLst>
  </p:cSld>
  <p:clrMapOvr>
    <a:masterClrMapping/>
  </p:clrMapOvr>
  <mc:AlternateContent xmlns:mc="http://schemas.openxmlformats.org/markup-compatibility/2006" xmlns:p14="http://schemas.microsoft.com/office/powerpoint/2010/main">
    <mc:Choice Requires="p14">
      <p:transition spd="slow" p14:dur="2000" advTm="55564"/>
    </mc:Choice>
    <mc:Fallback xmlns="">
      <p:transition spd="slow" advTm="555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9037D5-760E-1F04-18A2-81E93142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3405F6A-04C9-4FCF-88E8-A0311C9FDA41}"/>
              </a:ext>
            </a:extLst>
          </p:cNvPr>
          <p:cNvSpPr>
            <a:spLocks noGrp="1"/>
          </p:cNvSpPr>
          <p:nvPr>
            <p:ph type="title"/>
          </p:nvPr>
        </p:nvSpPr>
        <p:spPr>
          <a:xfrm>
            <a:off x="952500" y="2292114"/>
            <a:ext cx="4595654" cy="2273771"/>
          </a:xfrm>
        </p:spPr>
        <p:txBody>
          <a:bodyPr>
            <a:normAutofit/>
          </a:bodyPr>
          <a:lstStyle/>
          <a:p>
            <a:r>
              <a:rPr lang="de-DE" dirty="0">
                <a:solidFill>
                  <a:schemeClr val="bg1"/>
                </a:solidFill>
              </a:rPr>
              <a:t>Architektur und Prinzipien </a:t>
            </a:r>
          </a:p>
        </p:txBody>
      </p:sp>
      <p:graphicFrame>
        <p:nvGraphicFramePr>
          <p:cNvPr id="5" name="Inhaltsplatzhalter 2">
            <a:extLst>
              <a:ext uri="{FF2B5EF4-FFF2-40B4-BE49-F238E27FC236}">
                <a16:creationId xmlns:a16="http://schemas.microsoft.com/office/drawing/2014/main" id="{2F9CCB38-BDC2-A8B1-7A58-11AEB7BB8481}"/>
              </a:ext>
            </a:extLst>
          </p:cNvPr>
          <p:cNvGraphicFramePr>
            <a:graphicFrameLocks noGrp="1"/>
          </p:cNvGraphicFramePr>
          <p:nvPr>
            <p:ph idx="1"/>
            <p:extLst>
              <p:ext uri="{D42A27DB-BD31-4B8C-83A1-F6EECF244321}">
                <p14:modId xmlns:p14="http://schemas.microsoft.com/office/powerpoint/2010/main" val="2196087194"/>
              </p:ext>
            </p:extLst>
          </p:nvPr>
        </p:nvGraphicFramePr>
        <p:xfrm>
          <a:off x="5878286" y="1295401"/>
          <a:ext cx="4663440" cy="4267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Textfeld 60">
            <a:extLst>
              <a:ext uri="{FF2B5EF4-FFF2-40B4-BE49-F238E27FC236}">
                <a16:creationId xmlns:a16="http://schemas.microsoft.com/office/drawing/2014/main" id="{B6AF7CFC-142A-9944-BF11-737F9BA10885}"/>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62" name="Textfeld 61">
            <a:extLst>
              <a:ext uri="{FF2B5EF4-FFF2-40B4-BE49-F238E27FC236}">
                <a16:creationId xmlns:a16="http://schemas.microsoft.com/office/drawing/2014/main" id="{2DE12B9D-42B4-9158-FDD2-D32BA63F858E}"/>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4</a:t>
            </a:r>
          </a:p>
        </p:txBody>
      </p:sp>
    </p:spTree>
    <p:extLst>
      <p:ext uri="{BB962C8B-B14F-4D97-AF65-F5344CB8AC3E}">
        <p14:creationId xmlns:p14="http://schemas.microsoft.com/office/powerpoint/2010/main" val="1880918941"/>
      </p:ext>
    </p:extLst>
  </p:cSld>
  <p:clrMapOvr>
    <a:masterClrMapping/>
  </p:clrMapOvr>
  <mc:AlternateContent xmlns:mc="http://schemas.openxmlformats.org/markup-compatibility/2006" xmlns:p14="http://schemas.microsoft.com/office/powerpoint/2010/main">
    <mc:Choice Requires="p14">
      <p:transition spd="slow" p14:dur="2000" advTm="87989"/>
    </mc:Choice>
    <mc:Fallback xmlns="">
      <p:transition spd="slow" advTm="879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aia-X Datenökosystem Grafik">
            <a:extLst>
              <a:ext uri="{FF2B5EF4-FFF2-40B4-BE49-F238E27FC236}">
                <a16:creationId xmlns:a16="http://schemas.microsoft.com/office/drawing/2014/main" id="{D64287B3-A62F-1B50-F3DC-9B42DE30A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243" y="538749"/>
            <a:ext cx="7174779" cy="5780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D247174E-B8AB-9432-0739-6774D132E510}"/>
              </a:ext>
            </a:extLst>
          </p:cNvPr>
          <p:cNvSpPr txBox="1"/>
          <p:nvPr/>
        </p:nvSpPr>
        <p:spPr>
          <a:xfrm>
            <a:off x="6003633" y="6411614"/>
            <a:ext cx="441146" cy="369332"/>
          </a:xfrm>
          <a:prstGeom prst="rect">
            <a:avLst/>
          </a:prstGeom>
          <a:noFill/>
        </p:spPr>
        <p:txBody>
          <a:bodyPr wrap="none" rtlCol="0">
            <a:spAutoFit/>
          </a:bodyPr>
          <a:lstStyle/>
          <a:p>
            <a:r>
              <a:rPr lang="de-DE" dirty="0">
                <a:solidFill>
                  <a:schemeClr val="bg1"/>
                </a:solidFill>
              </a:rPr>
              <a:t>[1]</a:t>
            </a:r>
          </a:p>
        </p:txBody>
      </p:sp>
      <p:sp>
        <p:nvSpPr>
          <p:cNvPr id="17" name="Textfeld 16">
            <a:extLst>
              <a:ext uri="{FF2B5EF4-FFF2-40B4-BE49-F238E27FC236}">
                <a16:creationId xmlns:a16="http://schemas.microsoft.com/office/drawing/2014/main" id="{A1979E84-358B-D6BE-E785-CABC91C73D4A}"/>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18" name="Textfeld 17">
            <a:extLst>
              <a:ext uri="{FF2B5EF4-FFF2-40B4-BE49-F238E27FC236}">
                <a16:creationId xmlns:a16="http://schemas.microsoft.com/office/drawing/2014/main" id="{695E285E-E2C6-8C99-427E-270A4854C7BD}"/>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5</a:t>
            </a:r>
          </a:p>
        </p:txBody>
      </p:sp>
    </p:spTree>
    <p:extLst>
      <p:ext uri="{BB962C8B-B14F-4D97-AF65-F5344CB8AC3E}">
        <p14:creationId xmlns:p14="http://schemas.microsoft.com/office/powerpoint/2010/main" val="1309578326"/>
      </p:ext>
    </p:extLst>
  </p:cSld>
  <p:clrMapOvr>
    <a:masterClrMapping/>
  </p:clrMapOvr>
  <mc:AlternateContent xmlns:mc="http://schemas.openxmlformats.org/markup-compatibility/2006" xmlns:p14="http://schemas.microsoft.com/office/powerpoint/2010/main">
    <mc:Choice Requires="p14">
      <p:transition spd="slow" p14:dur="2000" advTm="90439"/>
    </mc:Choice>
    <mc:Fallback xmlns="">
      <p:transition spd="slow" advTm="9043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0A3B6A-BE80-F355-7150-2EE45A1B2A5E}"/>
              </a:ext>
            </a:extLst>
          </p:cNvPr>
          <p:cNvSpPr>
            <a:spLocks noGrp="1"/>
          </p:cNvSpPr>
          <p:nvPr>
            <p:ph type="title"/>
          </p:nvPr>
        </p:nvSpPr>
        <p:spPr>
          <a:xfrm>
            <a:off x="1450307" y="1004535"/>
            <a:ext cx="9446293" cy="678613"/>
          </a:xfrm>
        </p:spPr>
        <p:txBody>
          <a:bodyPr anchor="ctr">
            <a:normAutofit/>
          </a:bodyPr>
          <a:lstStyle/>
          <a:p>
            <a:r>
              <a:rPr lang="de-DE" dirty="0">
                <a:solidFill>
                  <a:schemeClr val="bg1"/>
                </a:solidFill>
              </a:rPr>
              <a:t>Technische Komponenten</a:t>
            </a:r>
          </a:p>
        </p:txBody>
      </p:sp>
      <p:graphicFrame>
        <p:nvGraphicFramePr>
          <p:cNvPr id="8" name="Rectangle 1">
            <a:extLst>
              <a:ext uri="{FF2B5EF4-FFF2-40B4-BE49-F238E27FC236}">
                <a16:creationId xmlns:a16="http://schemas.microsoft.com/office/drawing/2014/main" id="{B3FF27AF-44A5-5617-38E2-9E015D19CC43}"/>
              </a:ext>
            </a:extLst>
          </p:cNvPr>
          <p:cNvGraphicFramePr>
            <a:graphicFrameLocks noGrp="1"/>
          </p:cNvGraphicFramePr>
          <p:nvPr>
            <p:ph idx="1"/>
            <p:extLst>
              <p:ext uri="{D42A27DB-BD31-4B8C-83A1-F6EECF244321}">
                <p14:modId xmlns:p14="http://schemas.microsoft.com/office/powerpoint/2010/main" val="1024442878"/>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feld 12">
            <a:extLst>
              <a:ext uri="{FF2B5EF4-FFF2-40B4-BE49-F238E27FC236}">
                <a16:creationId xmlns:a16="http://schemas.microsoft.com/office/drawing/2014/main" id="{A183E419-0614-E103-3D05-94D658CAE448}"/>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14" name="Textfeld 13">
            <a:extLst>
              <a:ext uri="{FF2B5EF4-FFF2-40B4-BE49-F238E27FC236}">
                <a16:creationId xmlns:a16="http://schemas.microsoft.com/office/drawing/2014/main" id="{0D2EF942-2CEA-46CF-0727-FAFE34064346}"/>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6</a:t>
            </a:r>
          </a:p>
        </p:txBody>
      </p:sp>
    </p:spTree>
    <p:extLst>
      <p:ext uri="{BB962C8B-B14F-4D97-AF65-F5344CB8AC3E}">
        <p14:creationId xmlns:p14="http://schemas.microsoft.com/office/powerpoint/2010/main" val="2737984631"/>
      </p:ext>
    </p:extLst>
  </p:cSld>
  <p:clrMapOvr>
    <a:masterClrMapping/>
  </p:clrMapOvr>
  <mc:AlternateContent xmlns:mc="http://schemas.openxmlformats.org/markup-compatibility/2006" xmlns:p14="http://schemas.microsoft.com/office/powerpoint/2010/main">
    <mc:Choice Requires="p14">
      <p:transition spd="slow" p14:dur="2000" advTm="137691"/>
    </mc:Choice>
    <mc:Fallback xmlns="">
      <p:transition spd="slow" advTm="13769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4C6D0-CEA3-BA31-F345-9B6E8F0477C2}"/>
              </a:ext>
            </a:extLst>
          </p:cNvPr>
          <p:cNvSpPr>
            <a:spLocks noGrp="1"/>
          </p:cNvSpPr>
          <p:nvPr>
            <p:ph type="title"/>
          </p:nvPr>
        </p:nvSpPr>
        <p:spPr/>
        <p:txBody>
          <a:bodyPr/>
          <a:lstStyle/>
          <a:p>
            <a:r>
              <a:rPr lang="de-DE" dirty="0">
                <a:solidFill>
                  <a:schemeClr val="bg1"/>
                </a:solidFill>
              </a:rPr>
              <a:t>Die wichtigsten Gaia-X Akteure im Überblick</a:t>
            </a:r>
          </a:p>
        </p:txBody>
      </p:sp>
      <p:graphicFrame>
        <p:nvGraphicFramePr>
          <p:cNvPr id="5" name="Inhaltsplatzhalter 2">
            <a:extLst>
              <a:ext uri="{FF2B5EF4-FFF2-40B4-BE49-F238E27FC236}">
                <a16:creationId xmlns:a16="http://schemas.microsoft.com/office/drawing/2014/main" id="{742FD81B-1E8C-E77B-332F-5E4BE175F959}"/>
              </a:ext>
            </a:extLst>
          </p:cNvPr>
          <p:cNvGraphicFramePr>
            <a:graphicFrameLocks noGrp="1"/>
          </p:cNvGraphicFramePr>
          <p:nvPr>
            <p:ph idx="1"/>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feld 24">
            <a:extLst>
              <a:ext uri="{FF2B5EF4-FFF2-40B4-BE49-F238E27FC236}">
                <a16:creationId xmlns:a16="http://schemas.microsoft.com/office/drawing/2014/main" id="{B2F2027F-0919-C1BA-EB87-91DEE18B46D5}"/>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26" name="Textfeld 25">
            <a:extLst>
              <a:ext uri="{FF2B5EF4-FFF2-40B4-BE49-F238E27FC236}">
                <a16:creationId xmlns:a16="http://schemas.microsoft.com/office/drawing/2014/main" id="{87A49A8F-F82E-1E69-78FF-6B030564C513}"/>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7</a:t>
            </a:r>
          </a:p>
        </p:txBody>
      </p:sp>
    </p:spTree>
    <p:extLst>
      <p:ext uri="{BB962C8B-B14F-4D97-AF65-F5344CB8AC3E}">
        <p14:creationId xmlns:p14="http://schemas.microsoft.com/office/powerpoint/2010/main" val="1120205904"/>
      </p:ext>
    </p:extLst>
  </p:cSld>
  <p:clrMapOvr>
    <a:masterClrMapping/>
  </p:clrMapOvr>
  <mc:AlternateContent xmlns:mc="http://schemas.openxmlformats.org/markup-compatibility/2006" xmlns:p14="http://schemas.microsoft.com/office/powerpoint/2010/main">
    <mc:Choice Requires="p14">
      <p:transition spd="slow" p14:dur="2000" advTm="133496"/>
    </mc:Choice>
    <mc:Fallback xmlns="">
      <p:transition spd="slow" advTm="13349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7C04-5FC9-6AC6-B559-A656261BF6CE}"/>
              </a:ext>
            </a:extLst>
          </p:cNvPr>
          <p:cNvSpPr>
            <a:spLocks noGrp="1"/>
          </p:cNvSpPr>
          <p:nvPr>
            <p:ph type="title"/>
          </p:nvPr>
        </p:nvSpPr>
        <p:spPr>
          <a:xfrm>
            <a:off x="1295400" y="713654"/>
            <a:ext cx="9601200" cy="1309687"/>
          </a:xfrm>
        </p:spPr>
        <p:txBody>
          <a:bodyPr/>
          <a:lstStyle/>
          <a:p>
            <a:r>
              <a:rPr lang="de-DE" dirty="0">
                <a:solidFill>
                  <a:schemeClr val="bg1"/>
                </a:solidFill>
              </a:rPr>
              <a:t>Nutzen und Anwendungsfälle</a:t>
            </a:r>
          </a:p>
        </p:txBody>
      </p:sp>
      <p:graphicFrame>
        <p:nvGraphicFramePr>
          <p:cNvPr id="14" name="Rectangle 1">
            <a:extLst>
              <a:ext uri="{FF2B5EF4-FFF2-40B4-BE49-F238E27FC236}">
                <a16:creationId xmlns:a16="http://schemas.microsoft.com/office/drawing/2014/main" id="{2B3A8FAF-EE3A-C935-6934-4385E3D98464}"/>
              </a:ext>
            </a:extLst>
          </p:cNvPr>
          <p:cNvGraphicFramePr>
            <a:graphicFrameLocks noGrp="1"/>
          </p:cNvGraphicFramePr>
          <p:nvPr>
            <p:ph idx="1"/>
            <p:extLst>
              <p:ext uri="{D42A27DB-BD31-4B8C-83A1-F6EECF244321}">
                <p14:modId xmlns:p14="http://schemas.microsoft.com/office/powerpoint/2010/main" val="1513953793"/>
              </p:ext>
            </p:extLst>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feld 10">
            <a:extLst>
              <a:ext uri="{FF2B5EF4-FFF2-40B4-BE49-F238E27FC236}">
                <a16:creationId xmlns:a16="http://schemas.microsoft.com/office/drawing/2014/main" id="{F6D4F56E-DA5E-8533-F210-ED3F098D7C66}"/>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12" name="Textfeld 11">
            <a:extLst>
              <a:ext uri="{FF2B5EF4-FFF2-40B4-BE49-F238E27FC236}">
                <a16:creationId xmlns:a16="http://schemas.microsoft.com/office/drawing/2014/main" id="{1FA9A1D9-1C46-C312-6464-6A0006835022}"/>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8</a:t>
            </a:r>
          </a:p>
        </p:txBody>
      </p:sp>
    </p:spTree>
    <p:extLst>
      <p:ext uri="{BB962C8B-B14F-4D97-AF65-F5344CB8AC3E}">
        <p14:creationId xmlns:p14="http://schemas.microsoft.com/office/powerpoint/2010/main" val="4134168548"/>
      </p:ext>
    </p:extLst>
  </p:cSld>
  <p:clrMapOvr>
    <a:masterClrMapping/>
  </p:clrMapOvr>
  <mc:AlternateContent xmlns:mc="http://schemas.openxmlformats.org/markup-compatibility/2006" xmlns:p14="http://schemas.microsoft.com/office/powerpoint/2010/main">
    <mc:Choice Requires="p14">
      <p:transition spd="slow" p14:dur="2000" advTm="102838"/>
    </mc:Choice>
    <mc:Fallback xmlns="">
      <p:transition spd="slow" advTm="10283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E4A9D4-0A7C-21C2-C565-7DA5B37A4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6C80BA7-7696-BE4E-235F-B652F33AB40E}"/>
              </a:ext>
            </a:extLst>
          </p:cNvPr>
          <p:cNvSpPr>
            <a:spLocks noGrp="1"/>
          </p:cNvSpPr>
          <p:nvPr>
            <p:ph type="title"/>
          </p:nvPr>
        </p:nvSpPr>
        <p:spPr>
          <a:xfrm>
            <a:off x="572655" y="2613891"/>
            <a:ext cx="4784436" cy="1058986"/>
          </a:xfrm>
        </p:spPr>
        <p:txBody>
          <a:bodyPr anchor="b">
            <a:noAutofit/>
          </a:bodyPr>
          <a:lstStyle/>
          <a:p>
            <a:pPr>
              <a:lnSpc>
                <a:spcPct val="110000"/>
              </a:lnSpc>
            </a:pPr>
            <a:r>
              <a:rPr lang="de-DE" sz="2400" dirty="0">
                <a:solidFill>
                  <a:schemeClr val="bg1"/>
                </a:solidFill>
              </a:rPr>
              <a:t>Herausforderungen und Kritik</a:t>
            </a:r>
          </a:p>
        </p:txBody>
      </p:sp>
      <p:graphicFrame>
        <p:nvGraphicFramePr>
          <p:cNvPr id="6" name="Rectangle 1">
            <a:extLst>
              <a:ext uri="{FF2B5EF4-FFF2-40B4-BE49-F238E27FC236}">
                <a16:creationId xmlns:a16="http://schemas.microsoft.com/office/drawing/2014/main" id="{8EBDD489-67A7-6707-4386-D6B8A64B9D47}"/>
              </a:ext>
            </a:extLst>
          </p:cNvPr>
          <p:cNvGraphicFramePr>
            <a:graphicFrameLocks noGrp="1"/>
          </p:cNvGraphicFramePr>
          <p:nvPr>
            <p:ph idx="1"/>
            <p:extLst>
              <p:ext uri="{D42A27DB-BD31-4B8C-83A1-F6EECF244321}">
                <p14:modId xmlns:p14="http://schemas.microsoft.com/office/powerpoint/2010/main" val="2256269461"/>
              </p:ext>
            </p:extLst>
          </p:nvPr>
        </p:nvGraphicFramePr>
        <p:xfrm>
          <a:off x="5618672" y="1295399"/>
          <a:ext cx="5277928" cy="4280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feld 12">
            <a:extLst>
              <a:ext uri="{FF2B5EF4-FFF2-40B4-BE49-F238E27FC236}">
                <a16:creationId xmlns:a16="http://schemas.microsoft.com/office/drawing/2014/main" id="{5D6B52C0-AB01-D41D-7E64-89794589A7A6}"/>
              </a:ext>
            </a:extLst>
          </p:cNvPr>
          <p:cNvSpPr txBox="1"/>
          <p:nvPr/>
        </p:nvSpPr>
        <p:spPr>
          <a:xfrm>
            <a:off x="8328567" y="6311261"/>
            <a:ext cx="2752437" cy="369332"/>
          </a:xfrm>
          <a:prstGeom prst="rect">
            <a:avLst/>
          </a:prstGeom>
          <a:noFill/>
        </p:spPr>
        <p:txBody>
          <a:bodyPr wrap="square" rtlCol="0">
            <a:spAutoFit/>
          </a:bodyPr>
          <a:lstStyle/>
          <a:p>
            <a:r>
              <a:rPr lang="de-DE" dirty="0">
                <a:solidFill>
                  <a:schemeClr val="bg1"/>
                </a:solidFill>
              </a:rPr>
              <a:t>Rico Flemming 0584322 </a:t>
            </a:r>
          </a:p>
        </p:txBody>
      </p:sp>
      <p:sp>
        <p:nvSpPr>
          <p:cNvPr id="14" name="Textfeld 13">
            <a:extLst>
              <a:ext uri="{FF2B5EF4-FFF2-40B4-BE49-F238E27FC236}">
                <a16:creationId xmlns:a16="http://schemas.microsoft.com/office/drawing/2014/main" id="{0CFC8530-1BDF-D486-6552-811A98477E42}"/>
              </a:ext>
            </a:extLst>
          </p:cNvPr>
          <p:cNvSpPr txBox="1"/>
          <p:nvPr/>
        </p:nvSpPr>
        <p:spPr>
          <a:xfrm>
            <a:off x="11081632" y="6311261"/>
            <a:ext cx="285530" cy="369332"/>
          </a:xfrm>
          <a:prstGeom prst="rect">
            <a:avLst/>
          </a:prstGeom>
          <a:noFill/>
        </p:spPr>
        <p:txBody>
          <a:bodyPr wrap="square" rtlCol="0">
            <a:spAutoFit/>
          </a:bodyPr>
          <a:lstStyle/>
          <a:p>
            <a:r>
              <a:rPr lang="de-DE" dirty="0">
                <a:solidFill>
                  <a:schemeClr val="bg1"/>
                </a:solidFill>
              </a:rPr>
              <a:t>9</a:t>
            </a:r>
          </a:p>
        </p:txBody>
      </p:sp>
    </p:spTree>
    <p:extLst>
      <p:ext uri="{BB962C8B-B14F-4D97-AF65-F5344CB8AC3E}">
        <p14:creationId xmlns:p14="http://schemas.microsoft.com/office/powerpoint/2010/main" val="2707665211"/>
      </p:ext>
    </p:extLst>
  </p:cSld>
  <p:clrMapOvr>
    <a:masterClrMapping/>
  </p:clrMapOvr>
  <mc:AlternateContent xmlns:mc="http://schemas.openxmlformats.org/markup-compatibility/2006" xmlns:p14="http://schemas.microsoft.com/office/powerpoint/2010/main">
    <mc:Choice Requires="p14">
      <p:transition spd="slow" p14:dur="2000" advTm="95494"/>
    </mc:Choice>
    <mc:Fallback xmlns="">
      <p:transition spd="slow" advTm="95494"/>
    </mc:Fallback>
  </mc:AlternateContent>
</p:sld>
</file>

<file path=ppt/theme/theme1.xml><?xml version="1.0" encoding="utf-8"?>
<a:theme xmlns:a="http://schemas.openxmlformats.org/drawingml/2006/main" name="Poise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1963</Words>
  <Application>Microsoft Office PowerPoint</Application>
  <PresentationFormat>Breitbild</PresentationFormat>
  <Paragraphs>151</Paragraphs>
  <Slides>12</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12</vt:i4>
      </vt:variant>
    </vt:vector>
  </HeadingPairs>
  <TitlesOfParts>
    <vt:vector size="20" baseType="lpstr">
      <vt:lpstr>Aptos</vt:lpstr>
      <vt:lpstr>Arial</vt:lpstr>
      <vt:lpstr>Goudy Old Style</vt:lpstr>
      <vt:lpstr>Symbol</vt:lpstr>
      <vt:lpstr>TeleNeoWeb</vt:lpstr>
      <vt:lpstr>Times New Roman</vt:lpstr>
      <vt:lpstr>Univers Light</vt:lpstr>
      <vt:lpstr>PoiseVTI</vt:lpstr>
      <vt:lpstr>Gaia-X</vt:lpstr>
      <vt:lpstr>Gliederung</vt:lpstr>
      <vt:lpstr>Hintergrund und Ziele </vt:lpstr>
      <vt:lpstr>Architektur und Prinzipien </vt:lpstr>
      <vt:lpstr>PowerPoint-Präsentation</vt:lpstr>
      <vt:lpstr>Technische Komponenten</vt:lpstr>
      <vt:lpstr>Die wichtigsten Gaia-X Akteure im Überblick</vt:lpstr>
      <vt:lpstr>Nutzen und Anwendungsfälle</vt:lpstr>
      <vt:lpstr>Herausforderungen und Kritik</vt:lpstr>
      <vt:lpstr>Schlussfolgerung und Ausblick</vt:lpstr>
      <vt:lpstr>Quellen</vt:lpstr>
      <vt:lpstr>Bildquellen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Rico Flemming</dc:creator>
  <cp:lastModifiedBy>Rico Flemming</cp:lastModifiedBy>
  <cp:revision>8</cp:revision>
  <dcterms:created xsi:type="dcterms:W3CDTF">2024-06-10T11:51:37Z</dcterms:created>
  <dcterms:modified xsi:type="dcterms:W3CDTF">2024-06-17T20:56:34Z</dcterms:modified>
</cp:coreProperties>
</file>