
<file path=[Content_Types].xml><?xml version="1.0" encoding="utf-8"?>
<Types xmlns="http://schemas.openxmlformats.org/package/2006/content-types">
  <Override PartName="/ppt/notesSlides/notesSlide2.xml" ContentType="application/vnd.openxmlformats-officedocument.presentationml.notes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notesSlides/notesSlide6.xml" ContentType="application/vnd.openxmlformats-officedocument.presentationml.notesSlide+xml"/>
  <Override PartName="/ppt/diagrams/colors5.xml" ContentType="application/vnd.openxmlformats-officedocument.drawingml.diagramColors+xml"/>
  <Override PartName="/ppt/diagrams/drawing6.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29"/>
  </p:notesMasterIdLst>
  <p:sldIdLst>
    <p:sldId id="256" r:id="rId2"/>
    <p:sldId id="257" r:id="rId3"/>
    <p:sldId id="282" r:id="rId4"/>
    <p:sldId id="283" r:id="rId5"/>
    <p:sldId id="284" r:id="rId6"/>
    <p:sldId id="285" r:id="rId7"/>
    <p:sldId id="258" r:id="rId8"/>
    <p:sldId id="266" r:id="rId9"/>
    <p:sldId id="270" r:id="rId10"/>
    <p:sldId id="267" r:id="rId11"/>
    <p:sldId id="268" r:id="rId12"/>
    <p:sldId id="271" r:id="rId13"/>
    <p:sldId id="269" r:id="rId14"/>
    <p:sldId id="272" r:id="rId15"/>
    <p:sldId id="261" r:id="rId16"/>
    <p:sldId id="279" r:id="rId17"/>
    <p:sldId id="280" r:id="rId18"/>
    <p:sldId id="277" r:id="rId19"/>
    <p:sldId id="276" r:id="rId20"/>
    <p:sldId id="259" r:id="rId21"/>
    <p:sldId id="262" r:id="rId22"/>
    <p:sldId id="263" r:id="rId23"/>
    <p:sldId id="273" r:id="rId24"/>
    <p:sldId id="274" r:id="rId25"/>
    <p:sldId id="275" r:id="rId26"/>
    <p:sldId id="264" r:id="rId27"/>
    <p:sldId id="281"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E6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6" autoAdjust="0"/>
    <p:restoredTop sz="77702" autoAdjust="0"/>
  </p:normalViewPr>
  <p:slideViewPr>
    <p:cSldViewPr snapToGrid="0" snapToObjects="1">
      <p:cViewPr varScale="1">
        <p:scale>
          <a:sx n="82" d="100"/>
          <a:sy n="82" d="100"/>
        </p:scale>
        <p:origin x="-78" y="-192"/>
      </p:cViewPr>
      <p:guideLst>
        <p:guide orient="horz" pos="2160"/>
        <p:guide pos="2880"/>
      </p:guideLst>
    </p:cSldViewPr>
  </p:slideViewPr>
  <p:outlineViewPr>
    <p:cViewPr>
      <p:scale>
        <a:sx n="33" d="100"/>
        <a:sy n="33" d="100"/>
      </p:scale>
      <p:origin x="0" y="763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1021A0-9BE5-0940-BC58-66F14613AB3D}" type="doc">
      <dgm:prSet loTypeId="urn:microsoft.com/office/officeart/2005/8/layout/radial5" loCatId="" qsTypeId="urn:microsoft.com/office/officeart/2005/8/quickstyle/simple4" qsCatId="simple" csTypeId="urn:microsoft.com/office/officeart/2005/8/colors/accent1_2" csCatId="accent1" phldr="1"/>
      <dgm:spPr/>
      <dgm:t>
        <a:bodyPr/>
        <a:lstStyle/>
        <a:p>
          <a:endParaRPr lang="en-US"/>
        </a:p>
      </dgm:t>
    </dgm:pt>
    <dgm:pt modelId="{0BE9100E-BA88-804E-8D64-758F89A32E64}">
      <dgm:prSet phldrT="[Text]"/>
      <dgm:spPr/>
      <dgm:t>
        <a:bodyPr/>
        <a:lstStyle/>
        <a:p>
          <a:r>
            <a:rPr lang="en-US" dirty="0" smtClean="0"/>
            <a:t>Visual Identifiers</a:t>
          </a:r>
          <a:endParaRPr lang="en-US" dirty="0"/>
        </a:p>
      </dgm:t>
    </dgm:pt>
    <dgm:pt modelId="{E7615F51-AA3C-2A4C-B335-635A9C825943}" type="parTrans" cxnId="{1E65523C-1B01-C447-9ECE-32C1A15195A0}">
      <dgm:prSet/>
      <dgm:spPr/>
      <dgm:t>
        <a:bodyPr/>
        <a:lstStyle/>
        <a:p>
          <a:endParaRPr lang="en-US"/>
        </a:p>
      </dgm:t>
    </dgm:pt>
    <dgm:pt modelId="{0A6516BC-3B62-B644-8505-846054D85B36}" type="sibTrans" cxnId="{1E65523C-1B01-C447-9ECE-32C1A15195A0}">
      <dgm:prSet/>
      <dgm:spPr/>
      <dgm:t>
        <a:bodyPr/>
        <a:lstStyle/>
        <a:p>
          <a:endParaRPr lang="en-US"/>
        </a:p>
      </dgm:t>
    </dgm:pt>
    <dgm:pt modelId="{06BD4977-0FCA-A549-A1C8-80A27B0DDFA9}">
      <dgm:prSet phldrT="[Text]"/>
      <dgm:spPr/>
      <dgm:t>
        <a:bodyPr/>
        <a:lstStyle/>
        <a:p>
          <a:r>
            <a:rPr lang="en-US" dirty="0" smtClean="0"/>
            <a:t>Communication</a:t>
          </a:r>
          <a:endParaRPr lang="en-US" dirty="0"/>
        </a:p>
      </dgm:t>
    </dgm:pt>
    <dgm:pt modelId="{D2DBB98F-707F-554E-B671-2A889B408112}" type="parTrans" cxnId="{17273830-1155-CD49-AB18-3EB7636380F6}">
      <dgm:prSet/>
      <dgm:spPr/>
      <dgm:t>
        <a:bodyPr/>
        <a:lstStyle/>
        <a:p>
          <a:endParaRPr lang="en-US"/>
        </a:p>
      </dgm:t>
    </dgm:pt>
    <dgm:pt modelId="{B87FB1F1-ABE2-994C-83B6-50D502C4FA7B}" type="sibTrans" cxnId="{17273830-1155-CD49-AB18-3EB7636380F6}">
      <dgm:prSet/>
      <dgm:spPr/>
      <dgm:t>
        <a:bodyPr/>
        <a:lstStyle/>
        <a:p>
          <a:endParaRPr lang="en-US"/>
        </a:p>
      </dgm:t>
    </dgm:pt>
    <dgm:pt modelId="{F64F6941-A29A-2B42-9440-12DF7C123AD9}">
      <dgm:prSet phldrT="[Text]"/>
      <dgm:spPr/>
      <dgm:t>
        <a:bodyPr/>
        <a:lstStyle/>
        <a:p>
          <a:r>
            <a:rPr lang="en-US" dirty="0" smtClean="0"/>
            <a:t>Security</a:t>
          </a:r>
          <a:endParaRPr lang="en-US" dirty="0"/>
        </a:p>
      </dgm:t>
    </dgm:pt>
    <dgm:pt modelId="{7B136662-C2EA-F348-8C07-D2AA06B9FAD6}" type="parTrans" cxnId="{805C152F-43CD-E542-85AA-496097CBD40E}">
      <dgm:prSet/>
      <dgm:spPr/>
      <dgm:t>
        <a:bodyPr/>
        <a:lstStyle/>
        <a:p>
          <a:endParaRPr lang="en-US"/>
        </a:p>
      </dgm:t>
    </dgm:pt>
    <dgm:pt modelId="{C4FBFA1E-5259-BD4A-827D-4DED0074700B}" type="sibTrans" cxnId="{805C152F-43CD-E542-85AA-496097CBD40E}">
      <dgm:prSet/>
      <dgm:spPr/>
      <dgm:t>
        <a:bodyPr/>
        <a:lstStyle/>
        <a:p>
          <a:endParaRPr lang="en-US"/>
        </a:p>
      </dgm:t>
    </dgm:pt>
    <dgm:pt modelId="{27FD9694-2A89-7345-8831-0A537BFB40E9}">
      <dgm:prSet phldrT="[Text]"/>
      <dgm:spPr/>
      <dgm:t>
        <a:bodyPr/>
        <a:lstStyle/>
        <a:p>
          <a:r>
            <a:rPr lang="en-US" dirty="0" smtClean="0"/>
            <a:t>Games</a:t>
          </a:r>
          <a:endParaRPr lang="en-US" dirty="0"/>
        </a:p>
      </dgm:t>
    </dgm:pt>
    <dgm:pt modelId="{5BE97988-44D9-624E-8E10-201926E8D67B}" type="parTrans" cxnId="{050E0276-A18D-5547-9879-C51C931001A9}">
      <dgm:prSet/>
      <dgm:spPr/>
      <dgm:t>
        <a:bodyPr/>
        <a:lstStyle/>
        <a:p>
          <a:endParaRPr lang="en-US"/>
        </a:p>
      </dgm:t>
    </dgm:pt>
    <dgm:pt modelId="{701999CD-5E10-2646-BAC2-4022F4D1E1D6}" type="sibTrans" cxnId="{050E0276-A18D-5547-9879-C51C931001A9}">
      <dgm:prSet/>
      <dgm:spPr/>
      <dgm:t>
        <a:bodyPr/>
        <a:lstStyle/>
        <a:p>
          <a:endParaRPr lang="en-US"/>
        </a:p>
      </dgm:t>
    </dgm:pt>
    <dgm:pt modelId="{9C49BFEE-1E8B-BE41-9993-4BC970561310}" type="pres">
      <dgm:prSet presAssocID="{711021A0-9BE5-0940-BC58-66F14613AB3D}" presName="Name0" presStyleCnt="0">
        <dgm:presLayoutVars>
          <dgm:chMax val="1"/>
          <dgm:dir/>
          <dgm:animLvl val="ctr"/>
          <dgm:resizeHandles val="exact"/>
        </dgm:presLayoutVars>
      </dgm:prSet>
      <dgm:spPr/>
      <dgm:t>
        <a:bodyPr/>
        <a:lstStyle/>
        <a:p>
          <a:endParaRPr lang="en-US"/>
        </a:p>
      </dgm:t>
    </dgm:pt>
    <dgm:pt modelId="{E9B3EFE5-2655-5443-88AD-8EDA201C4ECF}" type="pres">
      <dgm:prSet presAssocID="{0BE9100E-BA88-804E-8D64-758F89A32E64}" presName="centerShape" presStyleLbl="node0" presStyleIdx="0" presStyleCnt="1" custLinFactNeighborY="-552"/>
      <dgm:spPr/>
      <dgm:t>
        <a:bodyPr/>
        <a:lstStyle/>
        <a:p>
          <a:endParaRPr lang="en-US"/>
        </a:p>
      </dgm:t>
    </dgm:pt>
    <dgm:pt modelId="{C329B5B2-E90F-5B4A-991A-8FC1B4192D25}" type="pres">
      <dgm:prSet presAssocID="{D2DBB98F-707F-554E-B671-2A889B408112}" presName="parTrans" presStyleLbl="sibTrans2D1" presStyleIdx="0" presStyleCnt="3" custAng="0"/>
      <dgm:spPr/>
      <dgm:t>
        <a:bodyPr/>
        <a:lstStyle/>
        <a:p>
          <a:endParaRPr lang="en-US"/>
        </a:p>
      </dgm:t>
    </dgm:pt>
    <dgm:pt modelId="{E517587D-D0E0-DA42-84B6-46F05DBAD042}" type="pres">
      <dgm:prSet presAssocID="{D2DBB98F-707F-554E-B671-2A889B408112}" presName="connectorText" presStyleLbl="sibTrans2D1" presStyleIdx="0" presStyleCnt="3"/>
      <dgm:spPr/>
      <dgm:t>
        <a:bodyPr/>
        <a:lstStyle/>
        <a:p>
          <a:endParaRPr lang="en-US"/>
        </a:p>
      </dgm:t>
    </dgm:pt>
    <dgm:pt modelId="{E63D1589-15EC-7245-84B0-59F57218363C}" type="pres">
      <dgm:prSet presAssocID="{06BD4977-0FCA-A549-A1C8-80A27B0DDFA9}" presName="node" presStyleLbl="node1" presStyleIdx="0" presStyleCnt="3">
        <dgm:presLayoutVars>
          <dgm:bulletEnabled val="1"/>
        </dgm:presLayoutVars>
      </dgm:prSet>
      <dgm:spPr/>
      <dgm:t>
        <a:bodyPr/>
        <a:lstStyle/>
        <a:p>
          <a:endParaRPr lang="en-US"/>
        </a:p>
      </dgm:t>
    </dgm:pt>
    <dgm:pt modelId="{3363E7E5-BBD1-1042-8106-D7C3196101E1}" type="pres">
      <dgm:prSet presAssocID="{7B136662-C2EA-F348-8C07-D2AA06B9FAD6}" presName="parTrans" presStyleLbl="sibTrans2D1" presStyleIdx="1" presStyleCnt="3" custAng="23950"/>
      <dgm:spPr/>
      <dgm:t>
        <a:bodyPr/>
        <a:lstStyle/>
        <a:p>
          <a:endParaRPr lang="en-US"/>
        </a:p>
      </dgm:t>
    </dgm:pt>
    <dgm:pt modelId="{D7AE7219-C472-6C4D-9CE8-996041C59F44}" type="pres">
      <dgm:prSet presAssocID="{7B136662-C2EA-F348-8C07-D2AA06B9FAD6}" presName="connectorText" presStyleLbl="sibTrans2D1" presStyleIdx="1" presStyleCnt="3"/>
      <dgm:spPr/>
      <dgm:t>
        <a:bodyPr/>
        <a:lstStyle/>
        <a:p>
          <a:endParaRPr lang="en-US"/>
        </a:p>
      </dgm:t>
    </dgm:pt>
    <dgm:pt modelId="{FDBDBB6E-D5CF-EF4B-AEA6-EA99398FEDF5}" type="pres">
      <dgm:prSet presAssocID="{F64F6941-A29A-2B42-9440-12DF7C123AD9}" presName="node" presStyleLbl="node1" presStyleIdx="1" presStyleCnt="3">
        <dgm:presLayoutVars>
          <dgm:bulletEnabled val="1"/>
        </dgm:presLayoutVars>
      </dgm:prSet>
      <dgm:spPr/>
      <dgm:t>
        <a:bodyPr/>
        <a:lstStyle/>
        <a:p>
          <a:endParaRPr lang="en-US"/>
        </a:p>
      </dgm:t>
    </dgm:pt>
    <dgm:pt modelId="{4B2FA548-BB8D-524F-AE76-05AE8DF482C7}" type="pres">
      <dgm:prSet presAssocID="{5BE97988-44D9-624E-8E10-201926E8D67B}" presName="parTrans" presStyleLbl="sibTrans2D1" presStyleIdx="2" presStyleCnt="3" custAng="21352614" custScaleX="110376" custScaleY="93735"/>
      <dgm:spPr/>
      <dgm:t>
        <a:bodyPr/>
        <a:lstStyle/>
        <a:p>
          <a:endParaRPr lang="en-US"/>
        </a:p>
      </dgm:t>
    </dgm:pt>
    <dgm:pt modelId="{252EB804-E907-854D-9BB2-D0BF11AF3EC4}" type="pres">
      <dgm:prSet presAssocID="{5BE97988-44D9-624E-8E10-201926E8D67B}" presName="connectorText" presStyleLbl="sibTrans2D1" presStyleIdx="2" presStyleCnt="3"/>
      <dgm:spPr/>
      <dgm:t>
        <a:bodyPr/>
        <a:lstStyle/>
        <a:p>
          <a:endParaRPr lang="en-US"/>
        </a:p>
      </dgm:t>
    </dgm:pt>
    <dgm:pt modelId="{4D2DAA32-605F-8A45-AE11-4BB1939DFA85}" type="pres">
      <dgm:prSet presAssocID="{27FD9694-2A89-7345-8831-0A537BFB40E9}" presName="node" presStyleLbl="node1" presStyleIdx="2" presStyleCnt="3">
        <dgm:presLayoutVars>
          <dgm:bulletEnabled val="1"/>
        </dgm:presLayoutVars>
      </dgm:prSet>
      <dgm:spPr/>
      <dgm:t>
        <a:bodyPr/>
        <a:lstStyle/>
        <a:p>
          <a:endParaRPr lang="en-US"/>
        </a:p>
      </dgm:t>
    </dgm:pt>
  </dgm:ptLst>
  <dgm:cxnLst>
    <dgm:cxn modelId="{33DB37BB-0261-BC41-AAA7-79063DDB42F8}" type="presOf" srcId="{0BE9100E-BA88-804E-8D64-758F89A32E64}" destId="{E9B3EFE5-2655-5443-88AD-8EDA201C4ECF}" srcOrd="0" destOrd="0" presId="urn:microsoft.com/office/officeart/2005/8/layout/radial5"/>
    <dgm:cxn modelId="{3C7E38EB-8556-BD42-9717-7D40CD684C8D}" type="presOf" srcId="{06BD4977-0FCA-A549-A1C8-80A27B0DDFA9}" destId="{E63D1589-15EC-7245-84B0-59F57218363C}" srcOrd="0" destOrd="0" presId="urn:microsoft.com/office/officeart/2005/8/layout/radial5"/>
    <dgm:cxn modelId="{3A7DCE39-7344-544B-AF6D-58AE68866EFE}" type="presOf" srcId="{27FD9694-2A89-7345-8831-0A537BFB40E9}" destId="{4D2DAA32-605F-8A45-AE11-4BB1939DFA85}" srcOrd="0" destOrd="0" presId="urn:microsoft.com/office/officeart/2005/8/layout/radial5"/>
    <dgm:cxn modelId="{F1002746-C71A-D248-B118-2A8C2AC47D0C}" type="presOf" srcId="{7B136662-C2EA-F348-8C07-D2AA06B9FAD6}" destId="{D7AE7219-C472-6C4D-9CE8-996041C59F44}" srcOrd="1" destOrd="0" presId="urn:microsoft.com/office/officeart/2005/8/layout/radial5"/>
    <dgm:cxn modelId="{6E6EF7C8-1542-804A-B14A-C5884E1D1D06}" type="presOf" srcId="{F64F6941-A29A-2B42-9440-12DF7C123AD9}" destId="{FDBDBB6E-D5CF-EF4B-AEA6-EA99398FEDF5}" srcOrd="0" destOrd="0" presId="urn:microsoft.com/office/officeart/2005/8/layout/radial5"/>
    <dgm:cxn modelId="{49FD5B95-0173-0A44-9D3B-7B11DFCE2EF9}" type="presOf" srcId="{D2DBB98F-707F-554E-B671-2A889B408112}" destId="{C329B5B2-E90F-5B4A-991A-8FC1B4192D25}" srcOrd="0" destOrd="0" presId="urn:microsoft.com/office/officeart/2005/8/layout/radial5"/>
    <dgm:cxn modelId="{CBE291BC-AC68-CE4B-B8E5-FA8BB0C26195}" type="presOf" srcId="{5BE97988-44D9-624E-8E10-201926E8D67B}" destId="{4B2FA548-BB8D-524F-AE76-05AE8DF482C7}" srcOrd="0" destOrd="0" presId="urn:microsoft.com/office/officeart/2005/8/layout/radial5"/>
    <dgm:cxn modelId="{4B73D263-8127-2146-B952-6CAF0239D1F4}" type="presOf" srcId="{5BE97988-44D9-624E-8E10-201926E8D67B}" destId="{252EB804-E907-854D-9BB2-D0BF11AF3EC4}" srcOrd="1" destOrd="0" presId="urn:microsoft.com/office/officeart/2005/8/layout/radial5"/>
    <dgm:cxn modelId="{FA6E2021-FA6C-6447-BE49-D5A148D7A537}" type="presOf" srcId="{D2DBB98F-707F-554E-B671-2A889B408112}" destId="{E517587D-D0E0-DA42-84B6-46F05DBAD042}" srcOrd="1" destOrd="0" presId="urn:microsoft.com/office/officeart/2005/8/layout/radial5"/>
    <dgm:cxn modelId="{050E0276-A18D-5547-9879-C51C931001A9}" srcId="{0BE9100E-BA88-804E-8D64-758F89A32E64}" destId="{27FD9694-2A89-7345-8831-0A537BFB40E9}" srcOrd="2" destOrd="0" parTransId="{5BE97988-44D9-624E-8E10-201926E8D67B}" sibTransId="{701999CD-5E10-2646-BAC2-4022F4D1E1D6}"/>
    <dgm:cxn modelId="{1E65523C-1B01-C447-9ECE-32C1A15195A0}" srcId="{711021A0-9BE5-0940-BC58-66F14613AB3D}" destId="{0BE9100E-BA88-804E-8D64-758F89A32E64}" srcOrd="0" destOrd="0" parTransId="{E7615F51-AA3C-2A4C-B335-635A9C825943}" sibTransId="{0A6516BC-3B62-B644-8505-846054D85B36}"/>
    <dgm:cxn modelId="{805C152F-43CD-E542-85AA-496097CBD40E}" srcId="{0BE9100E-BA88-804E-8D64-758F89A32E64}" destId="{F64F6941-A29A-2B42-9440-12DF7C123AD9}" srcOrd="1" destOrd="0" parTransId="{7B136662-C2EA-F348-8C07-D2AA06B9FAD6}" sibTransId="{C4FBFA1E-5259-BD4A-827D-4DED0074700B}"/>
    <dgm:cxn modelId="{DAAD5D7A-401A-5E4E-A223-4F22B97492AF}" type="presOf" srcId="{7B136662-C2EA-F348-8C07-D2AA06B9FAD6}" destId="{3363E7E5-BBD1-1042-8106-D7C3196101E1}" srcOrd="0" destOrd="0" presId="urn:microsoft.com/office/officeart/2005/8/layout/radial5"/>
    <dgm:cxn modelId="{4000D617-A0BE-2344-9A98-13E907B5D493}" type="presOf" srcId="{711021A0-9BE5-0940-BC58-66F14613AB3D}" destId="{9C49BFEE-1E8B-BE41-9993-4BC970561310}" srcOrd="0" destOrd="0" presId="urn:microsoft.com/office/officeart/2005/8/layout/radial5"/>
    <dgm:cxn modelId="{17273830-1155-CD49-AB18-3EB7636380F6}" srcId="{0BE9100E-BA88-804E-8D64-758F89A32E64}" destId="{06BD4977-0FCA-A549-A1C8-80A27B0DDFA9}" srcOrd="0" destOrd="0" parTransId="{D2DBB98F-707F-554E-B671-2A889B408112}" sibTransId="{B87FB1F1-ABE2-994C-83B6-50D502C4FA7B}"/>
    <dgm:cxn modelId="{6286C8D8-8732-FC4E-83CD-CA501DEA7A82}" type="presParOf" srcId="{9C49BFEE-1E8B-BE41-9993-4BC970561310}" destId="{E9B3EFE5-2655-5443-88AD-8EDA201C4ECF}" srcOrd="0" destOrd="0" presId="urn:microsoft.com/office/officeart/2005/8/layout/radial5"/>
    <dgm:cxn modelId="{B4CF021A-64B5-514F-9A98-2D36CE6F63FD}" type="presParOf" srcId="{9C49BFEE-1E8B-BE41-9993-4BC970561310}" destId="{C329B5B2-E90F-5B4A-991A-8FC1B4192D25}" srcOrd="1" destOrd="0" presId="urn:microsoft.com/office/officeart/2005/8/layout/radial5"/>
    <dgm:cxn modelId="{13937E01-7A41-404D-AA8C-34997DB55D6E}" type="presParOf" srcId="{C329B5B2-E90F-5B4A-991A-8FC1B4192D25}" destId="{E517587D-D0E0-DA42-84B6-46F05DBAD042}" srcOrd="0" destOrd="0" presId="urn:microsoft.com/office/officeart/2005/8/layout/radial5"/>
    <dgm:cxn modelId="{155C0978-C819-B144-9407-75D61931C224}" type="presParOf" srcId="{9C49BFEE-1E8B-BE41-9993-4BC970561310}" destId="{E63D1589-15EC-7245-84B0-59F57218363C}" srcOrd="2" destOrd="0" presId="urn:microsoft.com/office/officeart/2005/8/layout/radial5"/>
    <dgm:cxn modelId="{01C60D65-E750-F841-8ECE-662F139D59D7}" type="presParOf" srcId="{9C49BFEE-1E8B-BE41-9993-4BC970561310}" destId="{3363E7E5-BBD1-1042-8106-D7C3196101E1}" srcOrd="3" destOrd="0" presId="urn:microsoft.com/office/officeart/2005/8/layout/radial5"/>
    <dgm:cxn modelId="{2DB2F799-336F-D942-826A-C3426E9F8533}" type="presParOf" srcId="{3363E7E5-BBD1-1042-8106-D7C3196101E1}" destId="{D7AE7219-C472-6C4D-9CE8-996041C59F44}" srcOrd="0" destOrd="0" presId="urn:microsoft.com/office/officeart/2005/8/layout/radial5"/>
    <dgm:cxn modelId="{8899D524-98DF-4948-AA2B-F2B6BD0B19E5}" type="presParOf" srcId="{9C49BFEE-1E8B-BE41-9993-4BC970561310}" destId="{FDBDBB6E-D5CF-EF4B-AEA6-EA99398FEDF5}" srcOrd="4" destOrd="0" presId="urn:microsoft.com/office/officeart/2005/8/layout/radial5"/>
    <dgm:cxn modelId="{9BCF9E9A-70E1-0B46-A83F-3B97600A5CA5}" type="presParOf" srcId="{9C49BFEE-1E8B-BE41-9993-4BC970561310}" destId="{4B2FA548-BB8D-524F-AE76-05AE8DF482C7}" srcOrd="5" destOrd="0" presId="urn:microsoft.com/office/officeart/2005/8/layout/radial5"/>
    <dgm:cxn modelId="{AED1D185-C320-1147-8D36-28B9C79E11CE}" type="presParOf" srcId="{4B2FA548-BB8D-524F-AE76-05AE8DF482C7}" destId="{252EB804-E907-854D-9BB2-D0BF11AF3EC4}" srcOrd="0" destOrd="0" presId="urn:microsoft.com/office/officeart/2005/8/layout/radial5"/>
    <dgm:cxn modelId="{5ECA2ADF-2706-E744-A4AD-F06BD90A4025}" type="presParOf" srcId="{9C49BFEE-1E8B-BE41-9993-4BC970561310}" destId="{4D2DAA32-605F-8A45-AE11-4BB1939DFA85}" srcOrd="6" destOrd="0" presId="urn:microsoft.com/office/officeart/2005/8/layout/radial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1021A0-9BE5-0940-BC58-66F14613AB3D}" type="doc">
      <dgm:prSet loTypeId="urn:microsoft.com/office/officeart/2005/8/layout/radial5" loCatId="" qsTypeId="urn:microsoft.com/office/officeart/2005/8/quickstyle/simple4" qsCatId="simple" csTypeId="urn:microsoft.com/office/officeart/2005/8/colors/accent1_2" csCatId="accent1" phldr="1"/>
      <dgm:spPr/>
      <dgm:t>
        <a:bodyPr/>
        <a:lstStyle/>
        <a:p>
          <a:endParaRPr lang="en-US"/>
        </a:p>
      </dgm:t>
    </dgm:pt>
    <dgm:pt modelId="{0BE9100E-BA88-804E-8D64-758F89A32E64}">
      <dgm:prSet phldrT="[Text]">
        <dgm:style>
          <a:lnRef idx="1">
            <a:schemeClr val="accent6"/>
          </a:lnRef>
          <a:fillRef idx="3">
            <a:schemeClr val="accent6"/>
          </a:fillRef>
          <a:effectRef idx="2">
            <a:schemeClr val="accent6"/>
          </a:effectRef>
          <a:fontRef idx="minor">
            <a:schemeClr val="lt1"/>
          </a:fontRef>
        </dgm:style>
      </dgm:prSet>
      <dgm:spPr/>
      <dgm:t>
        <a:bodyPr/>
        <a:lstStyle/>
        <a:p>
          <a:r>
            <a:rPr lang="en-US" dirty="0" smtClean="0"/>
            <a:t>Our Product</a:t>
          </a:r>
          <a:endParaRPr lang="en-US" dirty="0"/>
        </a:p>
      </dgm:t>
    </dgm:pt>
    <dgm:pt modelId="{E7615F51-AA3C-2A4C-B335-635A9C825943}" type="parTrans" cxnId="{1E65523C-1B01-C447-9ECE-32C1A15195A0}">
      <dgm:prSet/>
      <dgm:spPr/>
      <dgm:t>
        <a:bodyPr/>
        <a:lstStyle/>
        <a:p>
          <a:endParaRPr lang="en-US"/>
        </a:p>
      </dgm:t>
    </dgm:pt>
    <dgm:pt modelId="{0A6516BC-3B62-B644-8505-846054D85B36}" type="sibTrans" cxnId="{1E65523C-1B01-C447-9ECE-32C1A15195A0}">
      <dgm:prSet/>
      <dgm:spPr/>
      <dgm:t>
        <a:bodyPr/>
        <a:lstStyle/>
        <a:p>
          <a:endParaRPr lang="en-US"/>
        </a:p>
      </dgm:t>
    </dgm:pt>
    <dgm:pt modelId="{06BD4977-0FCA-A549-A1C8-80A27B0DDFA9}">
      <dgm:prSet phldrT="[Text]"/>
      <dgm:spPr/>
      <dgm:t>
        <a:bodyPr/>
        <a:lstStyle/>
        <a:p>
          <a:r>
            <a:rPr lang="en-US" dirty="0" smtClean="0"/>
            <a:t>Communication</a:t>
          </a:r>
          <a:endParaRPr lang="en-US" dirty="0"/>
        </a:p>
      </dgm:t>
    </dgm:pt>
    <dgm:pt modelId="{D2DBB98F-707F-554E-B671-2A889B408112}" type="parTrans" cxnId="{17273830-1155-CD49-AB18-3EB7636380F6}">
      <dgm:prSet/>
      <dgm:spPr/>
      <dgm:t>
        <a:bodyPr/>
        <a:lstStyle/>
        <a:p>
          <a:endParaRPr lang="en-US"/>
        </a:p>
      </dgm:t>
    </dgm:pt>
    <dgm:pt modelId="{B87FB1F1-ABE2-994C-83B6-50D502C4FA7B}" type="sibTrans" cxnId="{17273830-1155-CD49-AB18-3EB7636380F6}">
      <dgm:prSet/>
      <dgm:spPr/>
      <dgm:t>
        <a:bodyPr/>
        <a:lstStyle/>
        <a:p>
          <a:endParaRPr lang="en-US"/>
        </a:p>
      </dgm:t>
    </dgm:pt>
    <dgm:pt modelId="{F64F6941-A29A-2B42-9440-12DF7C123AD9}">
      <dgm:prSet phldrT="[Text]"/>
      <dgm:spPr/>
      <dgm:t>
        <a:bodyPr/>
        <a:lstStyle/>
        <a:p>
          <a:r>
            <a:rPr lang="en-US" dirty="0" smtClean="0"/>
            <a:t>Security</a:t>
          </a:r>
          <a:endParaRPr lang="en-US" dirty="0"/>
        </a:p>
      </dgm:t>
    </dgm:pt>
    <dgm:pt modelId="{7B136662-C2EA-F348-8C07-D2AA06B9FAD6}" type="parTrans" cxnId="{805C152F-43CD-E542-85AA-496097CBD40E}">
      <dgm:prSet/>
      <dgm:spPr/>
      <dgm:t>
        <a:bodyPr/>
        <a:lstStyle/>
        <a:p>
          <a:endParaRPr lang="en-US"/>
        </a:p>
      </dgm:t>
    </dgm:pt>
    <dgm:pt modelId="{C4FBFA1E-5259-BD4A-827D-4DED0074700B}" type="sibTrans" cxnId="{805C152F-43CD-E542-85AA-496097CBD40E}">
      <dgm:prSet/>
      <dgm:spPr/>
      <dgm:t>
        <a:bodyPr/>
        <a:lstStyle/>
        <a:p>
          <a:endParaRPr lang="en-US"/>
        </a:p>
      </dgm:t>
    </dgm:pt>
    <dgm:pt modelId="{27FD9694-2A89-7345-8831-0A537BFB40E9}">
      <dgm:prSet phldrT="[Text]"/>
      <dgm:spPr/>
      <dgm:t>
        <a:bodyPr/>
        <a:lstStyle/>
        <a:p>
          <a:r>
            <a:rPr lang="en-US" dirty="0" smtClean="0"/>
            <a:t>Games</a:t>
          </a:r>
          <a:endParaRPr lang="en-US" dirty="0"/>
        </a:p>
      </dgm:t>
    </dgm:pt>
    <dgm:pt modelId="{5BE97988-44D9-624E-8E10-201926E8D67B}" type="parTrans" cxnId="{050E0276-A18D-5547-9879-C51C931001A9}">
      <dgm:prSet/>
      <dgm:spPr/>
      <dgm:t>
        <a:bodyPr/>
        <a:lstStyle/>
        <a:p>
          <a:endParaRPr lang="en-US"/>
        </a:p>
      </dgm:t>
    </dgm:pt>
    <dgm:pt modelId="{701999CD-5E10-2646-BAC2-4022F4D1E1D6}" type="sibTrans" cxnId="{050E0276-A18D-5547-9879-C51C931001A9}">
      <dgm:prSet/>
      <dgm:spPr/>
      <dgm:t>
        <a:bodyPr/>
        <a:lstStyle/>
        <a:p>
          <a:endParaRPr lang="en-US"/>
        </a:p>
      </dgm:t>
    </dgm:pt>
    <dgm:pt modelId="{9C49BFEE-1E8B-BE41-9993-4BC970561310}" type="pres">
      <dgm:prSet presAssocID="{711021A0-9BE5-0940-BC58-66F14613AB3D}" presName="Name0" presStyleCnt="0">
        <dgm:presLayoutVars>
          <dgm:chMax val="1"/>
          <dgm:dir/>
          <dgm:animLvl val="ctr"/>
          <dgm:resizeHandles val="exact"/>
        </dgm:presLayoutVars>
      </dgm:prSet>
      <dgm:spPr/>
      <dgm:t>
        <a:bodyPr/>
        <a:lstStyle/>
        <a:p>
          <a:endParaRPr lang="en-US"/>
        </a:p>
      </dgm:t>
    </dgm:pt>
    <dgm:pt modelId="{E9B3EFE5-2655-5443-88AD-8EDA201C4ECF}" type="pres">
      <dgm:prSet presAssocID="{0BE9100E-BA88-804E-8D64-758F89A32E64}" presName="centerShape" presStyleLbl="node0" presStyleIdx="0" presStyleCnt="1" custLinFactNeighborY="-552"/>
      <dgm:spPr/>
      <dgm:t>
        <a:bodyPr/>
        <a:lstStyle/>
        <a:p>
          <a:endParaRPr lang="en-US"/>
        </a:p>
      </dgm:t>
    </dgm:pt>
    <dgm:pt modelId="{C329B5B2-E90F-5B4A-991A-8FC1B4192D25}" type="pres">
      <dgm:prSet presAssocID="{D2DBB98F-707F-554E-B671-2A889B408112}" presName="parTrans" presStyleLbl="sibTrans2D1" presStyleIdx="0" presStyleCnt="3" custAng="0"/>
      <dgm:spPr/>
      <dgm:t>
        <a:bodyPr/>
        <a:lstStyle/>
        <a:p>
          <a:endParaRPr lang="en-US"/>
        </a:p>
      </dgm:t>
    </dgm:pt>
    <dgm:pt modelId="{E517587D-D0E0-DA42-84B6-46F05DBAD042}" type="pres">
      <dgm:prSet presAssocID="{D2DBB98F-707F-554E-B671-2A889B408112}" presName="connectorText" presStyleLbl="sibTrans2D1" presStyleIdx="0" presStyleCnt="3"/>
      <dgm:spPr/>
      <dgm:t>
        <a:bodyPr/>
        <a:lstStyle/>
        <a:p>
          <a:endParaRPr lang="en-US"/>
        </a:p>
      </dgm:t>
    </dgm:pt>
    <dgm:pt modelId="{E63D1589-15EC-7245-84B0-59F57218363C}" type="pres">
      <dgm:prSet presAssocID="{06BD4977-0FCA-A549-A1C8-80A27B0DDFA9}" presName="node" presStyleLbl="node1" presStyleIdx="0" presStyleCnt="3">
        <dgm:presLayoutVars>
          <dgm:bulletEnabled val="1"/>
        </dgm:presLayoutVars>
      </dgm:prSet>
      <dgm:spPr/>
      <dgm:t>
        <a:bodyPr/>
        <a:lstStyle/>
        <a:p>
          <a:endParaRPr lang="en-US"/>
        </a:p>
      </dgm:t>
    </dgm:pt>
    <dgm:pt modelId="{3363E7E5-BBD1-1042-8106-D7C3196101E1}" type="pres">
      <dgm:prSet presAssocID="{7B136662-C2EA-F348-8C07-D2AA06B9FAD6}" presName="parTrans" presStyleLbl="sibTrans2D1" presStyleIdx="1" presStyleCnt="3" custAng="23950"/>
      <dgm:spPr/>
      <dgm:t>
        <a:bodyPr/>
        <a:lstStyle/>
        <a:p>
          <a:endParaRPr lang="en-US"/>
        </a:p>
      </dgm:t>
    </dgm:pt>
    <dgm:pt modelId="{D7AE7219-C472-6C4D-9CE8-996041C59F44}" type="pres">
      <dgm:prSet presAssocID="{7B136662-C2EA-F348-8C07-D2AA06B9FAD6}" presName="connectorText" presStyleLbl="sibTrans2D1" presStyleIdx="1" presStyleCnt="3"/>
      <dgm:spPr/>
      <dgm:t>
        <a:bodyPr/>
        <a:lstStyle/>
        <a:p>
          <a:endParaRPr lang="en-US"/>
        </a:p>
      </dgm:t>
    </dgm:pt>
    <dgm:pt modelId="{FDBDBB6E-D5CF-EF4B-AEA6-EA99398FEDF5}" type="pres">
      <dgm:prSet presAssocID="{F64F6941-A29A-2B42-9440-12DF7C123AD9}" presName="node" presStyleLbl="node1" presStyleIdx="1" presStyleCnt="3">
        <dgm:presLayoutVars>
          <dgm:bulletEnabled val="1"/>
        </dgm:presLayoutVars>
      </dgm:prSet>
      <dgm:spPr/>
      <dgm:t>
        <a:bodyPr/>
        <a:lstStyle/>
        <a:p>
          <a:endParaRPr lang="en-US"/>
        </a:p>
      </dgm:t>
    </dgm:pt>
    <dgm:pt modelId="{4B2FA548-BB8D-524F-AE76-05AE8DF482C7}" type="pres">
      <dgm:prSet presAssocID="{5BE97988-44D9-624E-8E10-201926E8D67B}" presName="parTrans" presStyleLbl="sibTrans2D1" presStyleIdx="2" presStyleCnt="3" custAng="21352614" custScaleX="110376" custScaleY="93735"/>
      <dgm:spPr/>
      <dgm:t>
        <a:bodyPr/>
        <a:lstStyle/>
        <a:p>
          <a:endParaRPr lang="en-US"/>
        </a:p>
      </dgm:t>
    </dgm:pt>
    <dgm:pt modelId="{252EB804-E907-854D-9BB2-D0BF11AF3EC4}" type="pres">
      <dgm:prSet presAssocID="{5BE97988-44D9-624E-8E10-201926E8D67B}" presName="connectorText" presStyleLbl="sibTrans2D1" presStyleIdx="2" presStyleCnt="3"/>
      <dgm:spPr/>
      <dgm:t>
        <a:bodyPr/>
        <a:lstStyle/>
        <a:p>
          <a:endParaRPr lang="en-US"/>
        </a:p>
      </dgm:t>
    </dgm:pt>
    <dgm:pt modelId="{4D2DAA32-605F-8A45-AE11-4BB1939DFA85}" type="pres">
      <dgm:prSet presAssocID="{27FD9694-2A89-7345-8831-0A537BFB40E9}" presName="node" presStyleLbl="node1" presStyleIdx="2" presStyleCnt="3">
        <dgm:presLayoutVars>
          <dgm:bulletEnabled val="1"/>
        </dgm:presLayoutVars>
      </dgm:prSet>
      <dgm:spPr/>
      <dgm:t>
        <a:bodyPr/>
        <a:lstStyle/>
        <a:p>
          <a:endParaRPr lang="en-US"/>
        </a:p>
      </dgm:t>
    </dgm:pt>
  </dgm:ptLst>
  <dgm:cxnLst>
    <dgm:cxn modelId="{549D0581-934D-9F43-9353-C430256A9CA8}" type="presOf" srcId="{7B136662-C2EA-F348-8C07-D2AA06B9FAD6}" destId="{3363E7E5-BBD1-1042-8106-D7C3196101E1}" srcOrd="0" destOrd="0" presId="urn:microsoft.com/office/officeart/2005/8/layout/radial5"/>
    <dgm:cxn modelId="{7A2D1305-767A-224B-ADC4-6EF767488ED0}" type="presOf" srcId="{711021A0-9BE5-0940-BC58-66F14613AB3D}" destId="{9C49BFEE-1E8B-BE41-9993-4BC970561310}" srcOrd="0" destOrd="0" presId="urn:microsoft.com/office/officeart/2005/8/layout/radial5"/>
    <dgm:cxn modelId="{0114F79E-A213-0648-AB30-349634F273C5}" type="presOf" srcId="{5BE97988-44D9-624E-8E10-201926E8D67B}" destId="{252EB804-E907-854D-9BB2-D0BF11AF3EC4}" srcOrd="1" destOrd="0" presId="urn:microsoft.com/office/officeart/2005/8/layout/radial5"/>
    <dgm:cxn modelId="{514173A8-CE86-9B48-825D-7A2E2D91A92F}" type="presOf" srcId="{06BD4977-0FCA-A549-A1C8-80A27B0DDFA9}" destId="{E63D1589-15EC-7245-84B0-59F57218363C}" srcOrd="0" destOrd="0" presId="urn:microsoft.com/office/officeart/2005/8/layout/radial5"/>
    <dgm:cxn modelId="{050E0276-A18D-5547-9879-C51C931001A9}" srcId="{0BE9100E-BA88-804E-8D64-758F89A32E64}" destId="{27FD9694-2A89-7345-8831-0A537BFB40E9}" srcOrd="2" destOrd="0" parTransId="{5BE97988-44D9-624E-8E10-201926E8D67B}" sibTransId="{701999CD-5E10-2646-BAC2-4022F4D1E1D6}"/>
    <dgm:cxn modelId="{AF7DB907-B611-AD46-94E5-8551D0F709C1}" type="presOf" srcId="{7B136662-C2EA-F348-8C07-D2AA06B9FAD6}" destId="{D7AE7219-C472-6C4D-9CE8-996041C59F44}" srcOrd="1" destOrd="0" presId="urn:microsoft.com/office/officeart/2005/8/layout/radial5"/>
    <dgm:cxn modelId="{1E65523C-1B01-C447-9ECE-32C1A15195A0}" srcId="{711021A0-9BE5-0940-BC58-66F14613AB3D}" destId="{0BE9100E-BA88-804E-8D64-758F89A32E64}" srcOrd="0" destOrd="0" parTransId="{E7615F51-AA3C-2A4C-B335-635A9C825943}" sibTransId="{0A6516BC-3B62-B644-8505-846054D85B36}"/>
    <dgm:cxn modelId="{7F86C71A-5C5C-174B-85B8-C34108B6C332}" type="presOf" srcId="{0BE9100E-BA88-804E-8D64-758F89A32E64}" destId="{E9B3EFE5-2655-5443-88AD-8EDA201C4ECF}" srcOrd="0" destOrd="0" presId="urn:microsoft.com/office/officeart/2005/8/layout/radial5"/>
    <dgm:cxn modelId="{805C152F-43CD-E542-85AA-496097CBD40E}" srcId="{0BE9100E-BA88-804E-8D64-758F89A32E64}" destId="{F64F6941-A29A-2B42-9440-12DF7C123AD9}" srcOrd="1" destOrd="0" parTransId="{7B136662-C2EA-F348-8C07-D2AA06B9FAD6}" sibTransId="{C4FBFA1E-5259-BD4A-827D-4DED0074700B}"/>
    <dgm:cxn modelId="{532C102A-F059-BD45-9D0B-AE0F3BF6BCC4}" type="presOf" srcId="{5BE97988-44D9-624E-8E10-201926E8D67B}" destId="{4B2FA548-BB8D-524F-AE76-05AE8DF482C7}" srcOrd="0" destOrd="0" presId="urn:microsoft.com/office/officeart/2005/8/layout/radial5"/>
    <dgm:cxn modelId="{5BDBC528-8F76-5945-B67D-7BE59437F22A}" type="presOf" srcId="{D2DBB98F-707F-554E-B671-2A889B408112}" destId="{E517587D-D0E0-DA42-84B6-46F05DBAD042}" srcOrd="1" destOrd="0" presId="urn:microsoft.com/office/officeart/2005/8/layout/radial5"/>
    <dgm:cxn modelId="{811DE2E2-0CDA-2443-9901-F615B01DBF85}" type="presOf" srcId="{D2DBB98F-707F-554E-B671-2A889B408112}" destId="{C329B5B2-E90F-5B4A-991A-8FC1B4192D25}" srcOrd="0" destOrd="0" presId="urn:microsoft.com/office/officeart/2005/8/layout/radial5"/>
    <dgm:cxn modelId="{5B8D7DEE-4632-914C-915B-8EF58154B0D0}" type="presOf" srcId="{27FD9694-2A89-7345-8831-0A537BFB40E9}" destId="{4D2DAA32-605F-8A45-AE11-4BB1939DFA85}" srcOrd="0" destOrd="0" presId="urn:microsoft.com/office/officeart/2005/8/layout/radial5"/>
    <dgm:cxn modelId="{5288E538-5ADE-DA4C-9011-1EAF6D6A8FEA}" type="presOf" srcId="{F64F6941-A29A-2B42-9440-12DF7C123AD9}" destId="{FDBDBB6E-D5CF-EF4B-AEA6-EA99398FEDF5}" srcOrd="0" destOrd="0" presId="urn:microsoft.com/office/officeart/2005/8/layout/radial5"/>
    <dgm:cxn modelId="{17273830-1155-CD49-AB18-3EB7636380F6}" srcId="{0BE9100E-BA88-804E-8D64-758F89A32E64}" destId="{06BD4977-0FCA-A549-A1C8-80A27B0DDFA9}" srcOrd="0" destOrd="0" parTransId="{D2DBB98F-707F-554E-B671-2A889B408112}" sibTransId="{B87FB1F1-ABE2-994C-83B6-50D502C4FA7B}"/>
    <dgm:cxn modelId="{6A86EAE8-3A30-C647-A6B0-CDFE4D95B5E0}" type="presParOf" srcId="{9C49BFEE-1E8B-BE41-9993-4BC970561310}" destId="{E9B3EFE5-2655-5443-88AD-8EDA201C4ECF}" srcOrd="0" destOrd="0" presId="urn:microsoft.com/office/officeart/2005/8/layout/radial5"/>
    <dgm:cxn modelId="{DEA47DBE-C4CF-504F-A043-F76BE30BB1DB}" type="presParOf" srcId="{9C49BFEE-1E8B-BE41-9993-4BC970561310}" destId="{C329B5B2-E90F-5B4A-991A-8FC1B4192D25}" srcOrd="1" destOrd="0" presId="urn:microsoft.com/office/officeart/2005/8/layout/radial5"/>
    <dgm:cxn modelId="{3B01B067-874D-4042-BD7D-0CA1E9D7298B}" type="presParOf" srcId="{C329B5B2-E90F-5B4A-991A-8FC1B4192D25}" destId="{E517587D-D0E0-DA42-84B6-46F05DBAD042}" srcOrd="0" destOrd="0" presId="urn:microsoft.com/office/officeart/2005/8/layout/radial5"/>
    <dgm:cxn modelId="{2F8EEE49-6D72-8741-A22D-16E365E28F67}" type="presParOf" srcId="{9C49BFEE-1E8B-BE41-9993-4BC970561310}" destId="{E63D1589-15EC-7245-84B0-59F57218363C}" srcOrd="2" destOrd="0" presId="urn:microsoft.com/office/officeart/2005/8/layout/radial5"/>
    <dgm:cxn modelId="{77365371-E7E0-3E4B-B67B-83CAB950B778}" type="presParOf" srcId="{9C49BFEE-1E8B-BE41-9993-4BC970561310}" destId="{3363E7E5-BBD1-1042-8106-D7C3196101E1}" srcOrd="3" destOrd="0" presId="urn:microsoft.com/office/officeart/2005/8/layout/radial5"/>
    <dgm:cxn modelId="{DD0CD1DF-FE8C-0744-90C7-ED9B86FD9B09}" type="presParOf" srcId="{3363E7E5-BBD1-1042-8106-D7C3196101E1}" destId="{D7AE7219-C472-6C4D-9CE8-996041C59F44}" srcOrd="0" destOrd="0" presId="urn:microsoft.com/office/officeart/2005/8/layout/radial5"/>
    <dgm:cxn modelId="{23EC91C8-49BE-CC4B-A741-F651541091EA}" type="presParOf" srcId="{9C49BFEE-1E8B-BE41-9993-4BC970561310}" destId="{FDBDBB6E-D5CF-EF4B-AEA6-EA99398FEDF5}" srcOrd="4" destOrd="0" presId="urn:microsoft.com/office/officeart/2005/8/layout/radial5"/>
    <dgm:cxn modelId="{B9ED5149-9271-2245-97CD-5B913726477A}" type="presParOf" srcId="{9C49BFEE-1E8B-BE41-9993-4BC970561310}" destId="{4B2FA548-BB8D-524F-AE76-05AE8DF482C7}" srcOrd="5" destOrd="0" presId="urn:microsoft.com/office/officeart/2005/8/layout/radial5"/>
    <dgm:cxn modelId="{7E9F643D-2E35-7641-98E4-49AEA25C2B36}" type="presParOf" srcId="{4B2FA548-BB8D-524F-AE76-05AE8DF482C7}" destId="{252EB804-E907-854D-9BB2-D0BF11AF3EC4}" srcOrd="0" destOrd="0" presId="urn:microsoft.com/office/officeart/2005/8/layout/radial5"/>
    <dgm:cxn modelId="{6883E1F9-2202-CA4C-AF55-73084A78BE36}" type="presParOf" srcId="{9C49BFEE-1E8B-BE41-9993-4BC970561310}" destId="{4D2DAA32-605F-8A45-AE11-4BB1939DFA85}" srcOrd="6" destOrd="0" presId="urn:microsoft.com/office/officeart/2005/8/layout/radial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1021A0-9BE5-0940-BC58-66F14613AB3D}" type="doc">
      <dgm:prSet loTypeId="urn:microsoft.com/office/officeart/2005/8/layout/radial5" loCatId="" qsTypeId="urn:microsoft.com/office/officeart/2005/8/quickstyle/simple4" qsCatId="simple" csTypeId="urn:microsoft.com/office/officeart/2005/8/colors/accent1_2" csCatId="accent1" phldr="1"/>
      <dgm:spPr/>
      <dgm:t>
        <a:bodyPr/>
        <a:lstStyle/>
        <a:p>
          <a:endParaRPr lang="en-US"/>
        </a:p>
      </dgm:t>
    </dgm:pt>
    <dgm:pt modelId="{0BE9100E-BA88-804E-8D64-758F89A32E64}">
      <dgm:prSet phldrT="[Text]">
        <dgm:style>
          <a:lnRef idx="1">
            <a:schemeClr val="accent6"/>
          </a:lnRef>
          <a:fillRef idx="3">
            <a:schemeClr val="accent6"/>
          </a:fillRef>
          <a:effectRef idx="2">
            <a:schemeClr val="accent6"/>
          </a:effectRef>
          <a:fontRef idx="minor">
            <a:schemeClr val="lt1"/>
          </a:fontRef>
        </dgm:style>
      </dgm:prSet>
      <dgm:spPr/>
      <dgm:t>
        <a:bodyPr/>
        <a:lstStyle/>
        <a:p>
          <a:r>
            <a:rPr lang="en-US" dirty="0" smtClean="0"/>
            <a:t>Our Product</a:t>
          </a:r>
          <a:endParaRPr lang="en-US" dirty="0"/>
        </a:p>
      </dgm:t>
    </dgm:pt>
    <dgm:pt modelId="{E7615F51-AA3C-2A4C-B335-635A9C825943}" type="parTrans" cxnId="{1E65523C-1B01-C447-9ECE-32C1A15195A0}">
      <dgm:prSet/>
      <dgm:spPr/>
      <dgm:t>
        <a:bodyPr/>
        <a:lstStyle/>
        <a:p>
          <a:endParaRPr lang="en-US"/>
        </a:p>
      </dgm:t>
    </dgm:pt>
    <dgm:pt modelId="{0A6516BC-3B62-B644-8505-846054D85B36}" type="sibTrans" cxnId="{1E65523C-1B01-C447-9ECE-32C1A15195A0}">
      <dgm:prSet/>
      <dgm:spPr/>
      <dgm:t>
        <a:bodyPr/>
        <a:lstStyle/>
        <a:p>
          <a:endParaRPr lang="en-US"/>
        </a:p>
      </dgm:t>
    </dgm:pt>
    <dgm:pt modelId="{06BD4977-0FCA-A549-A1C8-80A27B0DDFA9}">
      <dgm:prSet phldrT="[Text]">
        <dgm:style>
          <a:lnRef idx="1">
            <a:schemeClr val="accent6"/>
          </a:lnRef>
          <a:fillRef idx="3">
            <a:schemeClr val="accent6"/>
          </a:fillRef>
          <a:effectRef idx="2">
            <a:schemeClr val="accent6"/>
          </a:effectRef>
          <a:fontRef idx="minor">
            <a:schemeClr val="lt1"/>
          </a:fontRef>
        </dgm:style>
      </dgm:prSet>
      <dgm:spPr/>
      <dgm:t>
        <a:bodyPr/>
        <a:lstStyle/>
        <a:p>
          <a:r>
            <a:rPr lang="en-US" dirty="0" smtClean="0"/>
            <a:t>Communication: Hand Gestures</a:t>
          </a:r>
          <a:endParaRPr lang="en-US" dirty="0"/>
        </a:p>
      </dgm:t>
    </dgm:pt>
    <dgm:pt modelId="{D2DBB98F-707F-554E-B671-2A889B408112}" type="parTrans" cxnId="{17273830-1155-CD49-AB18-3EB7636380F6}">
      <dgm:prSet/>
      <dgm:spPr/>
      <dgm:t>
        <a:bodyPr/>
        <a:lstStyle/>
        <a:p>
          <a:endParaRPr lang="en-US"/>
        </a:p>
      </dgm:t>
    </dgm:pt>
    <dgm:pt modelId="{B87FB1F1-ABE2-994C-83B6-50D502C4FA7B}" type="sibTrans" cxnId="{17273830-1155-CD49-AB18-3EB7636380F6}">
      <dgm:prSet/>
      <dgm:spPr/>
      <dgm:t>
        <a:bodyPr/>
        <a:lstStyle/>
        <a:p>
          <a:endParaRPr lang="en-US"/>
        </a:p>
      </dgm:t>
    </dgm:pt>
    <dgm:pt modelId="{F64F6941-A29A-2B42-9440-12DF7C123AD9}">
      <dgm:prSet phldrT="[Text]"/>
      <dgm:spPr/>
      <dgm:t>
        <a:bodyPr/>
        <a:lstStyle/>
        <a:p>
          <a:r>
            <a:rPr lang="en-US" dirty="0" smtClean="0"/>
            <a:t>Security</a:t>
          </a:r>
          <a:endParaRPr lang="en-US" dirty="0"/>
        </a:p>
      </dgm:t>
    </dgm:pt>
    <dgm:pt modelId="{7B136662-C2EA-F348-8C07-D2AA06B9FAD6}" type="parTrans" cxnId="{805C152F-43CD-E542-85AA-496097CBD40E}">
      <dgm:prSet/>
      <dgm:spPr/>
      <dgm:t>
        <a:bodyPr/>
        <a:lstStyle/>
        <a:p>
          <a:endParaRPr lang="en-US"/>
        </a:p>
      </dgm:t>
    </dgm:pt>
    <dgm:pt modelId="{C4FBFA1E-5259-BD4A-827D-4DED0074700B}" type="sibTrans" cxnId="{805C152F-43CD-E542-85AA-496097CBD40E}">
      <dgm:prSet/>
      <dgm:spPr/>
      <dgm:t>
        <a:bodyPr/>
        <a:lstStyle/>
        <a:p>
          <a:endParaRPr lang="en-US"/>
        </a:p>
      </dgm:t>
    </dgm:pt>
    <dgm:pt modelId="{27FD9694-2A89-7345-8831-0A537BFB40E9}">
      <dgm:prSet phldrT="[Text]"/>
      <dgm:spPr/>
      <dgm:t>
        <a:bodyPr/>
        <a:lstStyle/>
        <a:p>
          <a:r>
            <a:rPr lang="en-US" dirty="0" smtClean="0"/>
            <a:t>Games</a:t>
          </a:r>
          <a:endParaRPr lang="en-US" dirty="0"/>
        </a:p>
      </dgm:t>
    </dgm:pt>
    <dgm:pt modelId="{5BE97988-44D9-624E-8E10-201926E8D67B}" type="parTrans" cxnId="{050E0276-A18D-5547-9879-C51C931001A9}">
      <dgm:prSet/>
      <dgm:spPr/>
      <dgm:t>
        <a:bodyPr/>
        <a:lstStyle/>
        <a:p>
          <a:endParaRPr lang="en-US"/>
        </a:p>
      </dgm:t>
    </dgm:pt>
    <dgm:pt modelId="{701999CD-5E10-2646-BAC2-4022F4D1E1D6}" type="sibTrans" cxnId="{050E0276-A18D-5547-9879-C51C931001A9}">
      <dgm:prSet/>
      <dgm:spPr/>
      <dgm:t>
        <a:bodyPr/>
        <a:lstStyle/>
        <a:p>
          <a:endParaRPr lang="en-US"/>
        </a:p>
      </dgm:t>
    </dgm:pt>
    <dgm:pt modelId="{9C49BFEE-1E8B-BE41-9993-4BC970561310}" type="pres">
      <dgm:prSet presAssocID="{711021A0-9BE5-0940-BC58-66F14613AB3D}" presName="Name0" presStyleCnt="0">
        <dgm:presLayoutVars>
          <dgm:chMax val="1"/>
          <dgm:dir/>
          <dgm:animLvl val="ctr"/>
          <dgm:resizeHandles val="exact"/>
        </dgm:presLayoutVars>
      </dgm:prSet>
      <dgm:spPr/>
      <dgm:t>
        <a:bodyPr/>
        <a:lstStyle/>
        <a:p>
          <a:endParaRPr lang="en-US"/>
        </a:p>
      </dgm:t>
    </dgm:pt>
    <dgm:pt modelId="{E9B3EFE5-2655-5443-88AD-8EDA201C4ECF}" type="pres">
      <dgm:prSet presAssocID="{0BE9100E-BA88-804E-8D64-758F89A32E64}" presName="centerShape" presStyleLbl="node0" presStyleIdx="0" presStyleCnt="1" custLinFactNeighborY="-552"/>
      <dgm:spPr/>
      <dgm:t>
        <a:bodyPr/>
        <a:lstStyle/>
        <a:p>
          <a:endParaRPr lang="en-US"/>
        </a:p>
      </dgm:t>
    </dgm:pt>
    <dgm:pt modelId="{C329B5B2-E90F-5B4A-991A-8FC1B4192D25}" type="pres">
      <dgm:prSet presAssocID="{D2DBB98F-707F-554E-B671-2A889B408112}" presName="parTrans" presStyleLbl="sibTrans2D1" presStyleIdx="0" presStyleCnt="3" custAng="0"/>
      <dgm:spPr/>
      <dgm:t>
        <a:bodyPr/>
        <a:lstStyle/>
        <a:p>
          <a:endParaRPr lang="en-US"/>
        </a:p>
      </dgm:t>
    </dgm:pt>
    <dgm:pt modelId="{E517587D-D0E0-DA42-84B6-46F05DBAD042}" type="pres">
      <dgm:prSet presAssocID="{D2DBB98F-707F-554E-B671-2A889B408112}" presName="connectorText" presStyleLbl="sibTrans2D1" presStyleIdx="0" presStyleCnt="3"/>
      <dgm:spPr/>
      <dgm:t>
        <a:bodyPr/>
        <a:lstStyle/>
        <a:p>
          <a:endParaRPr lang="en-US"/>
        </a:p>
      </dgm:t>
    </dgm:pt>
    <dgm:pt modelId="{E63D1589-15EC-7245-84B0-59F57218363C}" type="pres">
      <dgm:prSet presAssocID="{06BD4977-0FCA-A549-A1C8-80A27B0DDFA9}" presName="node" presStyleLbl="node1" presStyleIdx="0" presStyleCnt="3">
        <dgm:presLayoutVars>
          <dgm:bulletEnabled val="1"/>
        </dgm:presLayoutVars>
      </dgm:prSet>
      <dgm:spPr/>
      <dgm:t>
        <a:bodyPr/>
        <a:lstStyle/>
        <a:p>
          <a:endParaRPr lang="en-US"/>
        </a:p>
      </dgm:t>
    </dgm:pt>
    <dgm:pt modelId="{3363E7E5-BBD1-1042-8106-D7C3196101E1}" type="pres">
      <dgm:prSet presAssocID="{7B136662-C2EA-F348-8C07-D2AA06B9FAD6}" presName="parTrans" presStyleLbl="sibTrans2D1" presStyleIdx="1" presStyleCnt="3" custAng="23950"/>
      <dgm:spPr/>
      <dgm:t>
        <a:bodyPr/>
        <a:lstStyle/>
        <a:p>
          <a:endParaRPr lang="en-US"/>
        </a:p>
      </dgm:t>
    </dgm:pt>
    <dgm:pt modelId="{D7AE7219-C472-6C4D-9CE8-996041C59F44}" type="pres">
      <dgm:prSet presAssocID="{7B136662-C2EA-F348-8C07-D2AA06B9FAD6}" presName="connectorText" presStyleLbl="sibTrans2D1" presStyleIdx="1" presStyleCnt="3"/>
      <dgm:spPr/>
      <dgm:t>
        <a:bodyPr/>
        <a:lstStyle/>
        <a:p>
          <a:endParaRPr lang="en-US"/>
        </a:p>
      </dgm:t>
    </dgm:pt>
    <dgm:pt modelId="{FDBDBB6E-D5CF-EF4B-AEA6-EA99398FEDF5}" type="pres">
      <dgm:prSet presAssocID="{F64F6941-A29A-2B42-9440-12DF7C123AD9}" presName="node" presStyleLbl="node1" presStyleIdx="1" presStyleCnt="3">
        <dgm:presLayoutVars>
          <dgm:bulletEnabled val="1"/>
        </dgm:presLayoutVars>
      </dgm:prSet>
      <dgm:spPr/>
      <dgm:t>
        <a:bodyPr/>
        <a:lstStyle/>
        <a:p>
          <a:endParaRPr lang="en-US"/>
        </a:p>
      </dgm:t>
    </dgm:pt>
    <dgm:pt modelId="{4B2FA548-BB8D-524F-AE76-05AE8DF482C7}" type="pres">
      <dgm:prSet presAssocID="{5BE97988-44D9-624E-8E10-201926E8D67B}" presName="parTrans" presStyleLbl="sibTrans2D1" presStyleIdx="2" presStyleCnt="3" custAng="21352614" custScaleX="110376" custScaleY="93735"/>
      <dgm:spPr/>
      <dgm:t>
        <a:bodyPr/>
        <a:lstStyle/>
        <a:p>
          <a:endParaRPr lang="en-US"/>
        </a:p>
      </dgm:t>
    </dgm:pt>
    <dgm:pt modelId="{252EB804-E907-854D-9BB2-D0BF11AF3EC4}" type="pres">
      <dgm:prSet presAssocID="{5BE97988-44D9-624E-8E10-201926E8D67B}" presName="connectorText" presStyleLbl="sibTrans2D1" presStyleIdx="2" presStyleCnt="3"/>
      <dgm:spPr/>
      <dgm:t>
        <a:bodyPr/>
        <a:lstStyle/>
        <a:p>
          <a:endParaRPr lang="en-US"/>
        </a:p>
      </dgm:t>
    </dgm:pt>
    <dgm:pt modelId="{4D2DAA32-605F-8A45-AE11-4BB1939DFA85}" type="pres">
      <dgm:prSet presAssocID="{27FD9694-2A89-7345-8831-0A537BFB40E9}" presName="node" presStyleLbl="node1" presStyleIdx="2" presStyleCnt="3">
        <dgm:presLayoutVars>
          <dgm:bulletEnabled val="1"/>
        </dgm:presLayoutVars>
      </dgm:prSet>
      <dgm:spPr/>
      <dgm:t>
        <a:bodyPr/>
        <a:lstStyle/>
        <a:p>
          <a:endParaRPr lang="en-US"/>
        </a:p>
      </dgm:t>
    </dgm:pt>
  </dgm:ptLst>
  <dgm:cxnLst>
    <dgm:cxn modelId="{764DEA7E-3900-1E48-B90E-53071B1BB0D4}" type="presOf" srcId="{7B136662-C2EA-F348-8C07-D2AA06B9FAD6}" destId="{D7AE7219-C472-6C4D-9CE8-996041C59F44}" srcOrd="1" destOrd="0" presId="urn:microsoft.com/office/officeart/2005/8/layout/radial5"/>
    <dgm:cxn modelId="{77DFFCFE-E296-6B4A-84E9-76A5C9D1A141}" type="presOf" srcId="{5BE97988-44D9-624E-8E10-201926E8D67B}" destId="{4B2FA548-BB8D-524F-AE76-05AE8DF482C7}" srcOrd="0" destOrd="0" presId="urn:microsoft.com/office/officeart/2005/8/layout/radial5"/>
    <dgm:cxn modelId="{BAE8EC29-157E-F942-8EA1-4B652A82ECE9}" type="presOf" srcId="{5BE97988-44D9-624E-8E10-201926E8D67B}" destId="{252EB804-E907-854D-9BB2-D0BF11AF3EC4}" srcOrd="1" destOrd="0" presId="urn:microsoft.com/office/officeart/2005/8/layout/radial5"/>
    <dgm:cxn modelId="{3D7845C7-FC79-CD43-A3D1-4F19713E463B}" type="presOf" srcId="{711021A0-9BE5-0940-BC58-66F14613AB3D}" destId="{9C49BFEE-1E8B-BE41-9993-4BC970561310}" srcOrd="0" destOrd="0" presId="urn:microsoft.com/office/officeart/2005/8/layout/radial5"/>
    <dgm:cxn modelId="{DE45873B-DE78-C74F-BC94-C23A9C92629B}" type="presOf" srcId="{F64F6941-A29A-2B42-9440-12DF7C123AD9}" destId="{FDBDBB6E-D5CF-EF4B-AEA6-EA99398FEDF5}" srcOrd="0" destOrd="0" presId="urn:microsoft.com/office/officeart/2005/8/layout/radial5"/>
    <dgm:cxn modelId="{050E0276-A18D-5547-9879-C51C931001A9}" srcId="{0BE9100E-BA88-804E-8D64-758F89A32E64}" destId="{27FD9694-2A89-7345-8831-0A537BFB40E9}" srcOrd="2" destOrd="0" parTransId="{5BE97988-44D9-624E-8E10-201926E8D67B}" sibTransId="{701999CD-5E10-2646-BAC2-4022F4D1E1D6}"/>
    <dgm:cxn modelId="{1E65523C-1B01-C447-9ECE-32C1A15195A0}" srcId="{711021A0-9BE5-0940-BC58-66F14613AB3D}" destId="{0BE9100E-BA88-804E-8D64-758F89A32E64}" srcOrd="0" destOrd="0" parTransId="{E7615F51-AA3C-2A4C-B335-635A9C825943}" sibTransId="{0A6516BC-3B62-B644-8505-846054D85B36}"/>
    <dgm:cxn modelId="{626362CA-F4B2-4943-B3A3-B0431A7898A3}" type="presOf" srcId="{D2DBB98F-707F-554E-B671-2A889B408112}" destId="{C329B5B2-E90F-5B4A-991A-8FC1B4192D25}" srcOrd="0" destOrd="0" presId="urn:microsoft.com/office/officeart/2005/8/layout/radial5"/>
    <dgm:cxn modelId="{A904FD57-3B0E-9940-AF41-69E362567C54}" type="presOf" srcId="{27FD9694-2A89-7345-8831-0A537BFB40E9}" destId="{4D2DAA32-605F-8A45-AE11-4BB1939DFA85}" srcOrd="0" destOrd="0" presId="urn:microsoft.com/office/officeart/2005/8/layout/radial5"/>
    <dgm:cxn modelId="{65D09BF9-D990-D34C-9004-BA9C31A4DDCC}" type="presOf" srcId="{7B136662-C2EA-F348-8C07-D2AA06B9FAD6}" destId="{3363E7E5-BBD1-1042-8106-D7C3196101E1}" srcOrd="0" destOrd="0" presId="urn:microsoft.com/office/officeart/2005/8/layout/radial5"/>
    <dgm:cxn modelId="{805C152F-43CD-E542-85AA-496097CBD40E}" srcId="{0BE9100E-BA88-804E-8D64-758F89A32E64}" destId="{F64F6941-A29A-2B42-9440-12DF7C123AD9}" srcOrd="1" destOrd="0" parTransId="{7B136662-C2EA-F348-8C07-D2AA06B9FAD6}" sibTransId="{C4FBFA1E-5259-BD4A-827D-4DED0074700B}"/>
    <dgm:cxn modelId="{78F0E734-802E-AD4F-A706-2DFB5B525CAA}" type="presOf" srcId="{D2DBB98F-707F-554E-B671-2A889B408112}" destId="{E517587D-D0E0-DA42-84B6-46F05DBAD042}" srcOrd="1" destOrd="0" presId="urn:microsoft.com/office/officeart/2005/8/layout/radial5"/>
    <dgm:cxn modelId="{17273830-1155-CD49-AB18-3EB7636380F6}" srcId="{0BE9100E-BA88-804E-8D64-758F89A32E64}" destId="{06BD4977-0FCA-A549-A1C8-80A27B0DDFA9}" srcOrd="0" destOrd="0" parTransId="{D2DBB98F-707F-554E-B671-2A889B408112}" sibTransId="{B87FB1F1-ABE2-994C-83B6-50D502C4FA7B}"/>
    <dgm:cxn modelId="{2680E435-BB42-E448-9CAE-5877513FECE5}" type="presOf" srcId="{06BD4977-0FCA-A549-A1C8-80A27B0DDFA9}" destId="{E63D1589-15EC-7245-84B0-59F57218363C}" srcOrd="0" destOrd="0" presId="urn:microsoft.com/office/officeart/2005/8/layout/radial5"/>
    <dgm:cxn modelId="{629ABDCD-4CAD-634E-84A0-4524A09C7A21}" type="presOf" srcId="{0BE9100E-BA88-804E-8D64-758F89A32E64}" destId="{E9B3EFE5-2655-5443-88AD-8EDA201C4ECF}" srcOrd="0" destOrd="0" presId="urn:microsoft.com/office/officeart/2005/8/layout/radial5"/>
    <dgm:cxn modelId="{EDFD33B6-9EBE-1342-A59F-C8315F53E3B0}" type="presParOf" srcId="{9C49BFEE-1E8B-BE41-9993-4BC970561310}" destId="{E9B3EFE5-2655-5443-88AD-8EDA201C4ECF}" srcOrd="0" destOrd="0" presId="urn:microsoft.com/office/officeart/2005/8/layout/radial5"/>
    <dgm:cxn modelId="{51AF8469-A161-5146-A1A9-DBD36B9A4250}" type="presParOf" srcId="{9C49BFEE-1E8B-BE41-9993-4BC970561310}" destId="{C329B5B2-E90F-5B4A-991A-8FC1B4192D25}" srcOrd="1" destOrd="0" presId="urn:microsoft.com/office/officeart/2005/8/layout/radial5"/>
    <dgm:cxn modelId="{4218CBBF-4B79-4E44-9786-4022CD8C3506}" type="presParOf" srcId="{C329B5B2-E90F-5B4A-991A-8FC1B4192D25}" destId="{E517587D-D0E0-DA42-84B6-46F05DBAD042}" srcOrd="0" destOrd="0" presId="urn:microsoft.com/office/officeart/2005/8/layout/radial5"/>
    <dgm:cxn modelId="{EE0983BF-0452-144B-A464-B7FF5FEAAFAF}" type="presParOf" srcId="{9C49BFEE-1E8B-BE41-9993-4BC970561310}" destId="{E63D1589-15EC-7245-84B0-59F57218363C}" srcOrd="2" destOrd="0" presId="urn:microsoft.com/office/officeart/2005/8/layout/radial5"/>
    <dgm:cxn modelId="{7E6405DB-EB6B-D442-83A0-27C5C3A92BAD}" type="presParOf" srcId="{9C49BFEE-1E8B-BE41-9993-4BC970561310}" destId="{3363E7E5-BBD1-1042-8106-D7C3196101E1}" srcOrd="3" destOrd="0" presId="urn:microsoft.com/office/officeart/2005/8/layout/radial5"/>
    <dgm:cxn modelId="{4BE1AB44-65EE-E745-A5F3-EFBB5152C0BB}" type="presParOf" srcId="{3363E7E5-BBD1-1042-8106-D7C3196101E1}" destId="{D7AE7219-C472-6C4D-9CE8-996041C59F44}" srcOrd="0" destOrd="0" presId="urn:microsoft.com/office/officeart/2005/8/layout/radial5"/>
    <dgm:cxn modelId="{B9D8E9C8-A294-474F-AD20-E55B95DE244D}" type="presParOf" srcId="{9C49BFEE-1E8B-BE41-9993-4BC970561310}" destId="{FDBDBB6E-D5CF-EF4B-AEA6-EA99398FEDF5}" srcOrd="4" destOrd="0" presId="urn:microsoft.com/office/officeart/2005/8/layout/radial5"/>
    <dgm:cxn modelId="{3CCAE028-92E9-9543-B4DF-F46ECAE41306}" type="presParOf" srcId="{9C49BFEE-1E8B-BE41-9993-4BC970561310}" destId="{4B2FA548-BB8D-524F-AE76-05AE8DF482C7}" srcOrd="5" destOrd="0" presId="urn:microsoft.com/office/officeart/2005/8/layout/radial5"/>
    <dgm:cxn modelId="{C249C439-B9FE-0C40-8A89-0339A507A549}" type="presParOf" srcId="{4B2FA548-BB8D-524F-AE76-05AE8DF482C7}" destId="{252EB804-E907-854D-9BB2-D0BF11AF3EC4}" srcOrd="0" destOrd="0" presId="urn:microsoft.com/office/officeart/2005/8/layout/radial5"/>
    <dgm:cxn modelId="{D0A3E068-57E4-9B46-92CE-FBC0B7DBFFC6}" type="presParOf" srcId="{9C49BFEE-1E8B-BE41-9993-4BC970561310}" destId="{4D2DAA32-605F-8A45-AE11-4BB1939DFA85}" srcOrd="6" destOrd="0" presId="urn:microsoft.com/office/officeart/2005/8/layout/radial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11021A0-9BE5-0940-BC58-66F14613AB3D}" type="doc">
      <dgm:prSet loTypeId="urn:microsoft.com/office/officeart/2005/8/layout/radial5" loCatId="" qsTypeId="urn:microsoft.com/office/officeart/2005/8/quickstyle/simple4" qsCatId="simple" csTypeId="urn:microsoft.com/office/officeart/2005/8/colors/accent1_2" csCatId="accent1" phldr="1"/>
      <dgm:spPr/>
      <dgm:t>
        <a:bodyPr/>
        <a:lstStyle/>
        <a:p>
          <a:endParaRPr lang="en-US"/>
        </a:p>
      </dgm:t>
    </dgm:pt>
    <dgm:pt modelId="{0BE9100E-BA88-804E-8D64-758F89A32E64}">
      <dgm:prSet phldrT="[Text]">
        <dgm:style>
          <a:lnRef idx="1">
            <a:schemeClr val="accent6"/>
          </a:lnRef>
          <a:fillRef idx="3">
            <a:schemeClr val="accent6"/>
          </a:fillRef>
          <a:effectRef idx="2">
            <a:schemeClr val="accent6"/>
          </a:effectRef>
          <a:fontRef idx="minor">
            <a:schemeClr val="lt1"/>
          </a:fontRef>
        </dgm:style>
      </dgm:prSet>
      <dgm:spPr/>
      <dgm:t>
        <a:bodyPr/>
        <a:lstStyle/>
        <a:p>
          <a:r>
            <a:rPr lang="en-US" dirty="0" smtClean="0"/>
            <a:t>Our Product</a:t>
          </a:r>
          <a:endParaRPr lang="en-US" dirty="0"/>
        </a:p>
      </dgm:t>
    </dgm:pt>
    <dgm:pt modelId="{E7615F51-AA3C-2A4C-B335-635A9C825943}" type="parTrans" cxnId="{1E65523C-1B01-C447-9ECE-32C1A15195A0}">
      <dgm:prSet/>
      <dgm:spPr/>
      <dgm:t>
        <a:bodyPr/>
        <a:lstStyle/>
        <a:p>
          <a:endParaRPr lang="en-US"/>
        </a:p>
      </dgm:t>
    </dgm:pt>
    <dgm:pt modelId="{0A6516BC-3B62-B644-8505-846054D85B36}" type="sibTrans" cxnId="{1E65523C-1B01-C447-9ECE-32C1A15195A0}">
      <dgm:prSet/>
      <dgm:spPr/>
      <dgm:t>
        <a:bodyPr/>
        <a:lstStyle/>
        <a:p>
          <a:endParaRPr lang="en-US"/>
        </a:p>
      </dgm:t>
    </dgm:pt>
    <dgm:pt modelId="{06BD4977-0FCA-A549-A1C8-80A27B0DDFA9}">
      <dgm:prSet phldrT="[Text]">
        <dgm:style>
          <a:lnRef idx="1">
            <a:schemeClr val="accent6"/>
          </a:lnRef>
          <a:fillRef idx="3">
            <a:schemeClr val="accent6"/>
          </a:fillRef>
          <a:effectRef idx="2">
            <a:schemeClr val="accent6"/>
          </a:effectRef>
          <a:fontRef idx="minor">
            <a:schemeClr val="lt1"/>
          </a:fontRef>
        </dgm:style>
      </dgm:prSet>
      <dgm:spPr/>
      <dgm:t>
        <a:bodyPr/>
        <a:lstStyle/>
        <a:p>
          <a:r>
            <a:rPr lang="en-US" dirty="0" smtClean="0"/>
            <a:t>Communication: Hand Gestures</a:t>
          </a:r>
          <a:endParaRPr lang="en-US" dirty="0"/>
        </a:p>
      </dgm:t>
    </dgm:pt>
    <dgm:pt modelId="{D2DBB98F-707F-554E-B671-2A889B408112}" type="parTrans" cxnId="{17273830-1155-CD49-AB18-3EB7636380F6}">
      <dgm:prSet/>
      <dgm:spPr/>
      <dgm:t>
        <a:bodyPr/>
        <a:lstStyle/>
        <a:p>
          <a:endParaRPr lang="en-US"/>
        </a:p>
      </dgm:t>
    </dgm:pt>
    <dgm:pt modelId="{B87FB1F1-ABE2-994C-83B6-50D502C4FA7B}" type="sibTrans" cxnId="{17273830-1155-CD49-AB18-3EB7636380F6}">
      <dgm:prSet/>
      <dgm:spPr/>
      <dgm:t>
        <a:bodyPr/>
        <a:lstStyle/>
        <a:p>
          <a:endParaRPr lang="en-US"/>
        </a:p>
      </dgm:t>
    </dgm:pt>
    <dgm:pt modelId="{F64F6941-A29A-2B42-9440-12DF7C123AD9}">
      <dgm:prSet phldrT="[Text]">
        <dgm:style>
          <a:lnRef idx="1">
            <a:schemeClr val="accent6"/>
          </a:lnRef>
          <a:fillRef idx="3">
            <a:schemeClr val="accent6"/>
          </a:fillRef>
          <a:effectRef idx="2">
            <a:schemeClr val="accent6"/>
          </a:effectRef>
          <a:fontRef idx="minor">
            <a:schemeClr val="lt1"/>
          </a:fontRef>
        </dgm:style>
      </dgm:prSet>
      <dgm:spPr/>
      <dgm:t>
        <a:bodyPr/>
        <a:lstStyle/>
        <a:p>
          <a:r>
            <a:rPr lang="en-US" dirty="0" smtClean="0"/>
            <a:t>Security: New Clearance Level</a:t>
          </a:r>
          <a:endParaRPr lang="en-US" dirty="0"/>
        </a:p>
      </dgm:t>
    </dgm:pt>
    <dgm:pt modelId="{7B136662-C2EA-F348-8C07-D2AA06B9FAD6}" type="parTrans" cxnId="{805C152F-43CD-E542-85AA-496097CBD40E}">
      <dgm:prSet/>
      <dgm:spPr/>
      <dgm:t>
        <a:bodyPr/>
        <a:lstStyle/>
        <a:p>
          <a:endParaRPr lang="en-US"/>
        </a:p>
      </dgm:t>
    </dgm:pt>
    <dgm:pt modelId="{C4FBFA1E-5259-BD4A-827D-4DED0074700B}" type="sibTrans" cxnId="{805C152F-43CD-E542-85AA-496097CBD40E}">
      <dgm:prSet/>
      <dgm:spPr/>
      <dgm:t>
        <a:bodyPr/>
        <a:lstStyle/>
        <a:p>
          <a:endParaRPr lang="en-US"/>
        </a:p>
      </dgm:t>
    </dgm:pt>
    <dgm:pt modelId="{27FD9694-2A89-7345-8831-0A537BFB40E9}">
      <dgm:prSet phldrT="[Text]"/>
      <dgm:spPr/>
      <dgm:t>
        <a:bodyPr/>
        <a:lstStyle/>
        <a:p>
          <a:r>
            <a:rPr lang="en-US" dirty="0" smtClean="0"/>
            <a:t>Games</a:t>
          </a:r>
          <a:endParaRPr lang="en-US" dirty="0"/>
        </a:p>
      </dgm:t>
    </dgm:pt>
    <dgm:pt modelId="{5BE97988-44D9-624E-8E10-201926E8D67B}" type="parTrans" cxnId="{050E0276-A18D-5547-9879-C51C931001A9}">
      <dgm:prSet/>
      <dgm:spPr/>
      <dgm:t>
        <a:bodyPr/>
        <a:lstStyle/>
        <a:p>
          <a:endParaRPr lang="en-US"/>
        </a:p>
      </dgm:t>
    </dgm:pt>
    <dgm:pt modelId="{701999CD-5E10-2646-BAC2-4022F4D1E1D6}" type="sibTrans" cxnId="{050E0276-A18D-5547-9879-C51C931001A9}">
      <dgm:prSet/>
      <dgm:spPr/>
      <dgm:t>
        <a:bodyPr/>
        <a:lstStyle/>
        <a:p>
          <a:endParaRPr lang="en-US"/>
        </a:p>
      </dgm:t>
    </dgm:pt>
    <dgm:pt modelId="{9C49BFEE-1E8B-BE41-9993-4BC970561310}" type="pres">
      <dgm:prSet presAssocID="{711021A0-9BE5-0940-BC58-66F14613AB3D}" presName="Name0" presStyleCnt="0">
        <dgm:presLayoutVars>
          <dgm:chMax val="1"/>
          <dgm:dir/>
          <dgm:animLvl val="ctr"/>
          <dgm:resizeHandles val="exact"/>
        </dgm:presLayoutVars>
      </dgm:prSet>
      <dgm:spPr/>
      <dgm:t>
        <a:bodyPr/>
        <a:lstStyle/>
        <a:p>
          <a:endParaRPr lang="en-US"/>
        </a:p>
      </dgm:t>
    </dgm:pt>
    <dgm:pt modelId="{E9B3EFE5-2655-5443-88AD-8EDA201C4ECF}" type="pres">
      <dgm:prSet presAssocID="{0BE9100E-BA88-804E-8D64-758F89A32E64}" presName="centerShape" presStyleLbl="node0" presStyleIdx="0" presStyleCnt="1" custLinFactNeighborY="-552"/>
      <dgm:spPr/>
      <dgm:t>
        <a:bodyPr/>
        <a:lstStyle/>
        <a:p>
          <a:endParaRPr lang="en-US"/>
        </a:p>
      </dgm:t>
    </dgm:pt>
    <dgm:pt modelId="{C329B5B2-E90F-5B4A-991A-8FC1B4192D25}" type="pres">
      <dgm:prSet presAssocID="{D2DBB98F-707F-554E-B671-2A889B408112}" presName="parTrans" presStyleLbl="sibTrans2D1" presStyleIdx="0" presStyleCnt="3" custAng="0"/>
      <dgm:spPr/>
      <dgm:t>
        <a:bodyPr/>
        <a:lstStyle/>
        <a:p>
          <a:endParaRPr lang="en-US"/>
        </a:p>
      </dgm:t>
    </dgm:pt>
    <dgm:pt modelId="{E517587D-D0E0-DA42-84B6-46F05DBAD042}" type="pres">
      <dgm:prSet presAssocID="{D2DBB98F-707F-554E-B671-2A889B408112}" presName="connectorText" presStyleLbl="sibTrans2D1" presStyleIdx="0" presStyleCnt="3"/>
      <dgm:spPr/>
      <dgm:t>
        <a:bodyPr/>
        <a:lstStyle/>
        <a:p>
          <a:endParaRPr lang="en-US"/>
        </a:p>
      </dgm:t>
    </dgm:pt>
    <dgm:pt modelId="{E63D1589-15EC-7245-84B0-59F57218363C}" type="pres">
      <dgm:prSet presAssocID="{06BD4977-0FCA-A549-A1C8-80A27B0DDFA9}" presName="node" presStyleLbl="node1" presStyleIdx="0" presStyleCnt="3">
        <dgm:presLayoutVars>
          <dgm:bulletEnabled val="1"/>
        </dgm:presLayoutVars>
      </dgm:prSet>
      <dgm:spPr/>
      <dgm:t>
        <a:bodyPr/>
        <a:lstStyle/>
        <a:p>
          <a:endParaRPr lang="en-US"/>
        </a:p>
      </dgm:t>
    </dgm:pt>
    <dgm:pt modelId="{3363E7E5-BBD1-1042-8106-D7C3196101E1}" type="pres">
      <dgm:prSet presAssocID="{7B136662-C2EA-F348-8C07-D2AA06B9FAD6}" presName="parTrans" presStyleLbl="sibTrans2D1" presStyleIdx="1" presStyleCnt="3" custAng="23950"/>
      <dgm:spPr/>
      <dgm:t>
        <a:bodyPr/>
        <a:lstStyle/>
        <a:p>
          <a:endParaRPr lang="en-US"/>
        </a:p>
      </dgm:t>
    </dgm:pt>
    <dgm:pt modelId="{D7AE7219-C472-6C4D-9CE8-996041C59F44}" type="pres">
      <dgm:prSet presAssocID="{7B136662-C2EA-F348-8C07-D2AA06B9FAD6}" presName="connectorText" presStyleLbl="sibTrans2D1" presStyleIdx="1" presStyleCnt="3"/>
      <dgm:spPr/>
      <dgm:t>
        <a:bodyPr/>
        <a:lstStyle/>
        <a:p>
          <a:endParaRPr lang="en-US"/>
        </a:p>
      </dgm:t>
    </dgm:pt>
    <dgm:pt modelId="{FDBDBB6E-D5CF-EF4B-AEA6-EA99398FEDF5}" type="pres">
      <dgm:prSet presAssocID="{F64F6941-A29A-2B42-9440-12DF7C123AD9}" presName="node" presStyleLbl="node1" presStyleIdx="1" presStyleCnt="3">
        <dgm:presLayoutVars>
          <dgm:bulletEnabled val="1"/>
        </dgm:presLayoutVars>
      </dgm:prSet>
      <dgm:spPr/>
      <dgm:t>
        <a:bodyPr/>
        <a:lstStyle/>
        <a:p>
          <a:endParaRPr lang="en-US"/>
        </a:p>
      </dgm:t>
    </dgm:pt>
    <dgm:pt modelId="{4B2FA548-BB8D-524F-AE76-05AE8DF482C7}" type="pres">
      <dgm:prSet presAssocID="{5BE97988-44D9-624E-8E10-201926E8D67B}" presName="parTrans" presStyleLbl="sibTrans2D1" presStyleIdx="2" presStyleCnt="3" custAng="21352614" custScaleX="110376" custScaleY="93735"/>
      <dgm:spPr/>
      <dgm:t>
        <a:bodyPr/>
        <a:lstStyle/>
        <a:p>
          <a:endParaRPr lang="en-US"/>
        </a:p>
      </dgm:t>
    </dgm:pt>
    <dgm:pt modelId="{252EB804-E907-854D-9BB2-D0BF11AF3EC4}" type="pres">
      <dgm:prSet presAssocID="{5BE97988-44D9-624E-8E10-201926E8D67B}" presName="connectorText" presStyleLbl="sibTrans2D1" presStyleIdx="2" presStyleCnt="3"/>
      <dgm:spPr/>
      <dgm:t>
        <a:bodyPr/>
        <a:lstStyle/>
        <a:p>
          <a:endParaRPr lang="en-US"/>
        </a:p>
      </dgm:t>
    </dgm:pt>
    <dgm:pt modelId="{4D2DAA32-605F-8A45-AE11-4BB1939DFA85}" type="pres">
      <dgm:prSet presAssocID="{27FD9694-2A89-7345-8831-0A537BFB40E9}" presName="node" presStyleLbl="node1" presStyleIdx="2" presStyleCnt="3">
        <dgm:presLayoutVars>
          <dgm:bulletEnabled val="1"/>
        </dgm:presLayoutVars>
      </dgm:prSet>
      <dgm:spPr/>
      <dgm:t>
        <a:bodyPr/>
        <a:lstStyle/>
        <a:p>
          <a:endParaRPr lang="en-US"/>
        </a:p>
      </dgm:t>
    </dgm:pt>
  </dgm:ptLst>
  <dgm:cxnLst>
    <dgm:cxn modelId="{1E65523C-1B01-C447-9ECE-32C1A15195A0}" srcId="{711021A0-9BE5-0940-BC58-66F14613AB3D}" destId="{0BE9100E-BA88-804E-8D64-758F89A32E64}" srcOrd="0" destOrd="0" parTransId="{E7615F51-AA3C-2A4C-B335-635A9C825943}" sibTransId="{0A6516BC-3B62-B644-8505-846054D85B36}"/>
    <dgm:cxn modelId="{805C152F-43CD-E542-85AA-496097CBD40E}" srcId="{0BE9100E-BA88-804E-8D64-758F89A32E64}" destId="{F64F6941-A29A-2B42-9440-12DF7C123AD9}" srcOrd="1" destOrd="0" parTransId="{7B136662-C2EA-F348-8C07-D2AA06B9FAD6}" sibTransId="{C4FBFA1E-5259-BD4A-827D-4DED0074700B}"/>
    <dgm:cxn modelId="{849B6FB9-9D7B-1544-996E-5D51D7EF6462}" type="presOf" srcId="{D2DBB98F-707F-554E-B671-2A889B408112}" destId="{C329B5B2-E90F-5B4A-991A-8FC1B4192D25}" srcOrd="0" destOrd="0" presId="urn:microsoft.com/office/officeart/2005/8/layout/radial5"/>
    <dgm:cxn modelId="{15587A1B-3620-A14F-9746-B73C29F2CC13}" type="presOf" srcId="{5BE97988-44D9-624E-8E10-201926E8D67B}" destId="{4B2FA548-BB8D-524F-AE76-05AE8DF482C7}" srcOrd="0" destOrd="0" presId="urn:microsoft.com/office/officeart/2005/8/layout/radial5"/>
    <dgm:cxn modelId="{C0D70CBD-5D63-4549-9300-87897684B188}" type="presOf" srcId="{F64F6941-A29A-2B42-9440-12DF7C123AD9}" destId="{FDBDBB6E-D5CF-EF4B-AEA6-EA99398FEDF5}" srcOrd="0" destOrd="0" presId="urn:microsoft.com/office/officeart/2005/8/layout/radial5"/>
    <dgm:cxn modelId="{D0F6DB4C-EA8B-6E4B-AA61-3F2E1953A69D}" type="presOf" srcId="{D2DBB98F-707F-554E-B671-2A889B408112}" destId="{E517587D-D0E0-DA42-84B6-46F05DBAD042}" srcOrd="1" destOrd="0" presId="urn:microsoft.com/office/officeart/2005/8/layout/radial5"/>
    <dgm:cxn modelId="{2273B851-B3DE-6D40-B8AA-4254042ABA86}" type="presOf" srcId="{711021A0-9BE5-0940-BC58-66F14613AB3D}" destId="{9C49BFEE-1E8B-BE41-9993-4BC970561310}" srcOrd="0" destOrd="0" presId="urn:microsoft.com/office/officeart/2005/8/layout/radial5"/>
    <dgm:cxn modelId="{019EADCD-3AD7-2542-BF2D-30382BD4E795}" type="presOf" srcId="{7B136662-C2EA-F348-8C07-D2AA06B9FAD6}" destId="{3363E7E5-BBD1-1042-8106-D7C3196101E1}" srcOrd="0" destOrd="0" presId="urn:microsoft.com/office/officeart/2005/8/layout/radial5"/>
    <dgm:cxn modelId="{03E387DC-77E8-5243-9455-7C014AE5848B}" type="presOf" srcId="{06BD4977-0FCA-A549-A1C8-80A27B0DDFA9}" destId="{E63D1589-15EC-7245-84B0-59F57218363C}" srcOrd="0" destOrd="0" presId="urn:microsoft.com/office/officeart/2005/8/layout/radial5"/>
    <dgm:cxn modelId="{17273830-1155-CD49-AB18-3EB7636380F6}" srcId="{0BE9100E-BA88-804E-8D64-758F89A32E64}" destId="{06BD4977-0FCA-A549-A1C8-80A27B0DDFA9}" srcOrd="0" destOrd="0" parTransId="{D2DBB98F-707F-554E-B671-2A889B408112}" sibTransId="{B87FB1F1-ABE2-994C-83B6-50D502C4FA7B}"/>
    <dgm:cxn modelId="{94038D4E-B778-9348-9B4A-CC663413E6FB}" type="presOf" srcId="{27FD9694-2A89-7345-8831-0A537BFB40E9}" destId="{4D2DAA32-605F-8A45-AE11-4BB1939DFA85}" srcOrd="0" destOrd="0" presId="urn:microsoft.com/office/officeart/2005/8/layout/radial5"/>
    <dgm:cxn modelId="{B9FCC9C8-8D53-C148-8A4E-BC8FF02EDF0C}" type="presOf" srcId="{7B136662-C2EA-F348-8C07-D2AA06B9FAD6}" destId="{D7AE7219-C472-6C4D-9CE8-996041C59F44}" srcOrd="1" destOrd="0" presId="urn:microsoft.com/office/officeart/2005/8/layout/radial5"/>
    <dgm:cxn modelId="{050E0276-A18D-5547-9879-C51C931001A9}" srcId="{0BE9100E-BA88-804E-8D64-758F89A32E64}" destId="{27FD9694-2A89-7345-8831-0A537BFB40E9}" srcOrd="2" destOrd="0" parTransId="{5BE97988-44D9-624E-8E10-201926E8D67B}" sibTransId="{701999CD-5E10-2646-BAC2-4022F4D1E1D6}"/>
    <dgm:cxn modelId="{07EFD8A1-3AFD-464E-A4D7-0267077CA120}" type="presOf" srcId="{0BE9100E-BA88-804E-8D64-758F89A32E64}" destId="{E9B3EFE5-2655-5443-88AD-8EDA201C4ECF}" srcOrd="0" destOrd="0" presId="urn:microsoft.com/office/officeart/2005/8/layout/radial5"/>
    <dgm:cxn modelId="{378FDE0B-1B95-2A4C-BFEE-4D2EB579A50E}" type="presOf" srcId="{5BE97988-44D9-624E-8E10-201926E8D67B}" destId="{252EB804-E907-854D-9BB2-D0BF11AF3EC4}" srcOrd="1" destOrd="0" presId="urn:microsoft.com/office/officeart/2005/8/layout/radial5"/>
    <dgm:cxn modelId="{D5DECE14-5A69-0F48-9C0F-0267074CEBE2}" type="presParOf" srcId="{9C49BFEE-1E8B-BE41-9993-4BC970561310}" destId="{E9B3EFE5-2655-5443-88AD-8EDA201C4ECF}" srcOrd="0" destOrd="0" presId="urn:microsoft.com/office/officeart/2005/8/layout/radial5"/>
    <dgm:cxn modelId="{0577BCEC-92E3-4644-8577-032151C4B0DD}" type="presParOf" srcId="{9C49BFEE-1E8B-BE41-9993-4BC970561310}" destId="{C329B5B2-E90F-5B4A-991A-8FC1B4192D25}" srcOrd="1" destOrd="0" presId="urn:microsoft.com/office/officeart/2005/8/layout/radial5"/>
    <dgm:cxn modelId="{AE1A14CD-0015-7348-B728-91DA8C057BE3}" type="presParOf" srcId="{C329B5B2-E90F-5B4A-991A-8FC1B4192D25}" destId="{E517587D-D0E0-DA42-84B6-46F05DBAD042}" srcOrd="0" destOrd="0" presId="urn:microsoft.com/office/officeart/2005/8/layout/radial5"/>
    <dgm:cxn modelId="{992305C2-B7C7-0C48-8150-B5B4C3FF8CFB}" type="presParOf" srcId="{9C49BFEE-1E8B-BE41-9993-4BC970561310}" destId="{E63D1589-15EC-7245-84B0-59F57218363C}" srcOrd="2" destOrd="0" presId="urn:microsoft.com/office/officeart/2005/8/layout/radial5"/>
    <dgm:cxn modelId="{80DF2ECE-3EA4-9443-814B-8E116FCBB50D}" type="presParOf" srcId="{9C49BFEE-1E8B-BE41-9993-4BC970561310}" destId="{3363E7E5-BBD1-1042-8106-D7C3196101E1}" srcOrd="3" destOrd="0" presId="urn:microsoft.com/office/officeart/2005/8/layout/radial5"/>
    <dgm:cxn modelId="{97484985-5088-AE4C-88A5-4353025B8076}" type="presParOf" srcId="{3363E7E5-BBD1-1042-8106-D7C3196101E1}" destId="{D7AE7219-C472-6C4D-9CE8-996041C59F44}" srcOrd="0" destOrd="0" presId="urn:microsoft.com/office/officeart/2005/8/layout/radial5"/>
    <dgm:cxn modelId="{AE09C118-6387-2748-AE3C-013E670D144B}" type="presParOf" srcId="{9C49BFEE-1E8B-BE41-9993-4BC970561310}" destId="{FDBDBB6E-D5CF-EF4B-AEA6-EA99398FEDF5}" srcOrd="4" destOrd="0" presId="urn:microsoft.com/office/officeart/2005/8/layout/radial5"/>
    <dgm:cxn modelId="{53FFA7A2-08D5-DA4B-93A3-DF2C7D05D214}" type="presParOf" srcId="{9C49BFEE-1E8B-BE41-9993-4BC970561310}" destId="{4B2FA548-BB8D-524F-AE76-05AE8DF482C7}" srcOrd="5" destOrd="0" presId="urn:microsoft.com/office/officeart/2005/8/layout/radial5"/>
    <dgm:cxn modelId="{016F16A4-F74F-DA49-B598-D1255238720D}" type="presParOf" srcId="{4B2FA548-BB8D-524F-AE76-05AE8DF482C7}" destId="{252EB804-E907-854D-9BB2-D0BF11AF3EC4}" srcOrd="0" destOrd="0" presId="urn:microsoft.com/office/officeart/2005/8/layout/radial5"/>
    <dgm:cxn modelId="{2AC97D22-813C-5D41-A074-ABAC78AFA952}" type="presParOf" srcId="{9C49BFEE-1E8B-BE41-9993-4BC970561310}" destId="{4D2DAA32-605F-8A45-AE11-4BB1939DFA85}" srcOrd="6" destOrd="0" presId="urn:microsoft.com/office/officeart/2005/8/layout/radial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11021A0-9BE5-0940-BC58-66F14613AB3D}" type="doc">
      <dgm:prSet loTypeId="urn:microsoft.com/office/officeart/2005/8/layout/radial5" loCatId="" qsTypeId="urn:microsoft.com/office/officeart/2005/8/quickstyle/simple4" qsCatId="simple" csTypeId="urn:microsoft.com/office/officeart/2005/8/colors/accent1_2" csCatId="accent1" phldr="1"/>
      <dgm:spPr/>
      <dgm:t>
        <a:bodyPr/>
        <a:lstStyle/>
        <a:p>
          <a:endParaRPr lang="en-US"/>
        </a:p>
      </dgm:t>
    </dgm:pt>
    <dgm:pt modelId="{0BE9100E-BA88-804E-8D64-758F89A32E64}">
      <dgm:prSet phldrT="[Text]">
        <dgm:style>
          <a:lnRef idx="1">
            <a:schemeClr val="accent6"/>
          </a:lnRef>
          <a:fillRef idx="3">
            <a:schemeClr val="accent6"/>
          </a:fillRef>
          <a:effectRef idx="2">
            <a:schemeClr val="accent6"/>
          </a:effectRef>
          <a:fontRef idx="minor">
            <a:schemeClr val="lt1"/>
          </a:fontRef>
        </dgm:style>
      </dgm:prSet>
      <dgm:spPr/>
      <dgm:t>
        <a:bodyPr/>
        <a:lstStyle/>
        <a:p>
          <a:r>
            <a:rPr lang="en-US" dirty="0" smtClean="0"/>
            <a:t>Our Product</a:t>
          </a:r>
          <a:endParaRPr lang="en-US" dirty="0"/>
        </a:p>
      </dgm:t>
    </dgm:pt>
    <dgm:pt modelId="{E7615F51-AA3C-2A4C-B335-635A9C825943}" type="parTrans" cxnId="{1E65523C-1B01-C447-9ECE-32C1A15195A0}">
      <dgm:prSet/>
      <dgm:spPr/>
      <dgm:t>
        <a:bodyPr/>
        <a:lstStyle/>
        <a:p>
          <a:endParaRPr lang="en-US"/>
        </a:p>
      </dgm:t>
    </dgm:pt>
    <dgm:pt modelId="{0A6516BC-3B62-B644-8505-846054D85B36}" type="sibTrans" cxnId="{1E65523C-1B01-C447-9ECE-32C1A15195A0}">
      <dgm:prSet/>
      <dgm:spPr/>
      <dgm:t>
        <a:bodyPr/>
        <a:lstStyle/>
        <a:p>
          <a:endParaRPr lang="en-US"/>
        </a:p>
      </dgm:t>
    </dgm:pt>
    <dgm:pt modelId="{06BD4977-0FCA-A549-A1C8-80A27B0DDFA9}">
      <dgm:prSet phldrT="[Text]">
        <dgm:style>
          <a:lnRef idx="1">
            <a:schemeClr val="accent6"/>
          </a:lnRef>
          <a:fillRef idx="3">
            <a:schemeClr val="accent6"/>
          </a:fillRef>
          <a:effectRef idx="2">
            <a:schemeClr val="accent6"/>
          </a:effectRef>
          <a:fontRef idx="minor">
            <a:schemeClr val="lt1"/>
          </a:fontRef>
        </dgm:style>
      </dgm:prSet>
      <dgm:spPr/>
      <dgm:t>
        <a:bodyPr/>
        <a:lstStyle/>
        <a:p>
          <a:r>
            <a:rPr lang="en-US" dirty="0" smtClean="0"/>
            <a:t>Communication: Hand Gestures</a:t>
          </a:r>
          <a:endParaRPr lang="en-US" dirty="0"/>
        </a:p>
      </dgm:t>
    </dgm:pt>
    <dgm:pt modelId="{D2DBB98F-707F-554E-B671-2A889B408112}" type="parTrans" cxnId="{17273830-1155-CD49-AB18-3EB7636380F6}">
      <dgm:prSet/>
      <dgm:spPr/>
      <dgm:t>
        <a:bodyPr/>
        <a:lstStyle/>
        <a:p>
          <a:endParaRPr lang="en-US"/>
        </a:p>
      </dgm:t>
    </dgm:pt>
    <dgm:pt modelId="{B87FB1F1-ABE2-994C-83B6-50D502C4FA7B}" type="sibTrans" cxnId="{17273830-1155-CD49-AB18-3EB7636380F6}">
      <dgm:prSet/>
      <dgm:spPr/>
      <dgm:t>
        <a:bodyPr/>
        <a:lstStyle/>
        <a:p>
          <a:endParaRPr lang="en-US"/>
        </a:p>
      </dgm:t>
    </dgm:pt>
    <dgm:pt modelId="{F64F6941-A29A-2B42-9440-12DF7C123AD9}">
      <dgm:prSet phldrT="[Text]">
        <dgm:style>
          <a:lnRef idx="1">
            <a:schemeClr val="accent6"/>
          </a:lnRef>
          <a:fillRef idx="3">
            <a:schemeClr val="accent6"/>
          </a:fillRef>
          <a:effectRef idx="2">
            <a:schemeClr val="accent6"/>
          </a:effectRef>
          <a:fontRef idx="minor">
            <a:schemeClr val="lt1"/>
          </a:fontRef>
        </dgm:style>
      </dgm:prSet>
      <dgm:spPr/>
      <dgm:t>
        <a:bodyPr/>
        <a:lstStyle/>
        <a:p>
          <a:r>
            <a:rPr lang="en-US" dirty="0" smtClean="0"/>
            <a:t>Security: New Clearance Level</a:t>
          </a:r>
          <a:endParaRPr lang="en-US" dirty="0"/>
        </a:p>
      </dgm:t>
    </dgm:pt>
    <dgm:pt modelId="{7B136662-C2EA-F348-8C07-D2AA06B9FAD6}" type="parTrans" cxnId="{805C152F-43CD-E542-85AA-496097CBD40E}">
      <dgm:prSet/>
      <dgm:spPr/>
      <dgm:t>
        <a:bodyPr/>
        <a:lstStyle/>
        <a:p>
          <a:endParaRPr lang="en-US"/>
        </a:p>
      </dgm:t>
    </dgm:pt>
    <dgm:pt modelId="{C4FBFA1E-5259-BD4A-827D-4DED0074700B}" type="sibTrans" cxnId="{805C152F-43CD-E542-85AA-496097CBD40E}">
      <dgm:prSet/>
      <dgm:spPr/>
      <dgm:t>
        <a:bodyPr/>
        <a:lstStyle/>
        <a:p>
          <a:endParaRPr lang="en-US"/>
        </a:p>
      </dgm:t>
    </dgm:pt>
    <dgm:pt modelId="{27FD9694-2A89-7345-8831-0A537BFB40E9}">
      <dgm:prSet phldrT="[Text]">
        <dgm:style>
          <a:lnRef idx="1">
            <a:schemeClr val="accent6"/>
          </a:lnRef>
          <a:fillRef idx="3">
            <a:schemeClr val="accent6"/>
          </a:fillRef>
          <a:effectRef idx="2">
            <a:schemeClr val="accent6"/>
          </a:effectRef>
          <a:fontRef idx="minor">
            <a:schemeClr val="lt1"/>
          </a:fontRef>
        </dgm:style>
      </dgm:prSet>
      <dgm:spPr/>
      <dgm:t>
        <a:bodyPr/>
        <a:lstStyle/>
        <a:p>
          <a:r>
            <a:rPr lang="en-US" dirty="0" smtClean="0"/>
            <a:t>Games: Rock-Paper-Scissors &amp; Robot Games </a:t>
          </a:r>
          <a:endParaRPr lang="en-US" dirty="0"/>
        </a:p>
      </dgm:t>
    </dgm:pt>
    <dgm:pt modelId="{5BE97988-44D9-624E-8E10-201926E8D67B}" type="parTrans" cxnId="{050E0276-A18D-5547-9879-C51C931001A9}">
      <dgm:prSet/>
      <dgm:spPr/>
      <dgm:t>
        <a:bodyPr/>
        <a:lstStyle/>
        <a:p>
          <a:endParaRPr lang="en-US"/>
        </a:p>
      </dgm:t>
    </dgm:pt>
    <dgm:pt modelId="{701999CD-5E10-2646-BAC2-4022F4D1E1D6}" type="sibTrans" cxnId="{050E0276-A18D-5547-9879-C51C931001A9}">
      <dgm:prSet/>
      <dgm:spPr/>
      <dgm:t>
        <a:bodyPr/>
        <a:lstStyle/>
        <a:p>
          <a:endParaRPr lang="en-US"/>
        </a:p>
      </dgm:t>
    </dgm:pt>
    <dgm:pt modelId="{9C49BFEE-1E8B-BE41-9993-4BC970561310}" type="pres">
      <dgm:prSet presAssocID="{711021A0-9BE5-0940-BC58-66F14613AB3D}" presName="Name0" presStyleCnt="0">
        <dgm:presLayoutVars>
          <dgm:chMax val="1"/>
          <dgm:dir/>
          <dgm:animLvl val="ctr"/>
          <dgm:resizeHandles val="exact"/>
        </dgm:presLayoutVars>
      </dgm:prSet>
      <dgm:spPr/>
      <dgm:t>
        <a:bodyPr/>
        <a:lstStyle/>
        <a:p>
          <a:endParaRPr lang="en-US"/>
        </a:p>
      </dgm:t>
    </dgm:pt>
    <dgm:pt modelId="{E9B3EFE5-2655-5443-88AD-8EDA201C4ECF}" type="pres">
      <dgm:prSet presAssocID="{0BE9100E-BA88-804E-8D64-758F89A32E64}" presName="centerShape" presStyleLbl="node0" presStyleIdx="0" presStyleCnt="1" custLinFactNeighborY="-552"/>
      <dgm:spPr/>
      <dgm:t>
        <a:bodyPr/>
        <a:lstStyle/>
        <a:p>
          <a:endParaRPr lang="en-US"/>
        </a:p>
      </dgm:t>
    </dgm:pt>
    <dgm:pt modelId="{C329B5B2-E90F-5B4A-991A-8FC1B4192D25}" type="pres">
      <dgm:prSet presAssocID="{D2DBB98F-707F-554E-B671-2A889B408112}" presName="parTrans" presStyleLbl="sibTrans2D1" presStyleIdx="0" presStyleCnt="3" custAng="0"/>
      <dgm:spPr/>
      <dgm:t>
        <a:bodyPr/>
        <a:lstStyle/>
        <a:p>
          <a:endParaRPr lang="en-US"/>
        </a:p>
      </dgm:t>
    </dgm:pt>
    <dgm:pt modelId="{E517587D-D0E0-DA42-84B6-46F05DBAD042}" type="pres">
      <dgm:prSet presAssocID="{D2DBB98F-707F-554E-B671-2A889B408112}" presName="connectorText" presStyleLbl="sibTrans2D1" presStyleIdx="0" presStyleCnt="3"/>
      <dgm:spPr/>
      <dgm:t>
        <a:bodyPr/>
        <a:lstStyle/>
        <a:p>
          <a:endParaRPr lang="en-US"/>
        </a:p>
      </dgm:t>
    </dgm:pt>
    <dgm:pt modelId="{E63D1589-15EC-7245-84B0-59F57218363C}" type="pres">
      <dgm:prSet presAssocID="{06BD4977-0FCA-A549-A1C8-80A27B0DDFA9}" presName="node" presStyleLbl="node1" presStyleIdx="0" presStyleCnt="3">
        <dgm:presLayoutVars>
          <dgm:bulletEnabled val="1"/>
        </dgm:presLayoutVars>
      </dgm:prSet>
      <dgm:spPr/>
      <dgm:t>
        <a:bodyPr/>
        <a:lstStyle/>
        <a:p>
          <a:endParaRPr lang="en-US"/>
        </a:p>
      </dgm:t>
    </dgm:pt>
    <dgm:pt modelId="{3363E7E5-BBD1-1042-8106-D7C3196101E1}" type="pres">
      <dgm:prSet presAssocID="{7B136662-C2EA-F348-8C07-D2AA06B9FAD6}" presName="parTrans" presStyleLbl="sibTrans2D1" presStyleIdx="1" presStyleCnt="3" custAng="23950"/>
      <dgm:spPr/>
      <dgm:t>
        <a:bodyPr/>
        <a:lstStyle/>
        <a:p>
          <a:endParaRPr lang="en-US"/>
        </a:p>
      </dgm:t>
    </dgm:pt>
    <dgm:pt modelId="{D7AE7219-C472-6C4D-9CE8-996041C59F44}" type="pres">
      <dgm:prSet presAssocID="{7B136662-C2EA-F348-8C07-D2AA06B9FAD6}" presName="connectorText" presStyleLbl="sibTrans2D1" presStyleIdx="1" presStyleCnt="3"/>
      <dgm:spPr/>
      <dgm:t>
        <a:bodyPr/>
        <a:lstStyle/>
        <a:p>
          <a:endParaRPr lang="en-US"/>
        </a:p>
      </dgm:t>
    </dgm:pt>
    <dgm:pt modelId="{FDBDBB6E-D5CF-EF4B-AEA6-EA99398FEDF5}" type="pres">
      <dgm:prSet presAssocID="{F64F6941-A29A-2B42-9440-12DF7C123AD9}" presName="node" presStyleLbl="node1" presStyleIdx="1" presStyleCnt="3">
        <dgm:presLayoutVars>
          <dgm:bulletEnabled val="1"/>
        </dgm:presLayoutVars>
      </dgm:prSet>
      <dgm:spPr/>
      <dgm:t>
        <a:bodyPr/>
        <a:lstStyle/>
        <a:p>
          <a:endParaRPr lang="en-US"/>
        </a:p>
      </dgm:t>
    </dgm:pt>
    <dgm:pt modelId="{4B2FA548-BB8D-524F-AE76-05AE8DF482C7}" type="pres">
      <dgm:prSet presAssocID="{5BE97988-44D9-624E-8E10-201926E8D67B}" presName="parTrans" presStyleLbl="sibTrans2D1" presStyleIdx="2" presStyleCnt="3" custAng="21352614" custScaleX="110376" custScaleY="93735"/>
      <dgm:spPr/>
      <dgm:t>
        <a:bodyPr/>
        <a:lstStyle/>
        <a:p>
          <a:endParaRPr lang="en-US"/>
        </a:p>
      </dgm:t>
    </dgm:pt>
    <dgm:pt modelId="{252EB804-E907-854D-9BB2-D0BF11AF3EC4}" type="pres">
      <dgm:prSet presAssocID="{5BE97988-44D9-624E-8E10-201926E8D67B}" presName="connectorText" presStyleLbl="sibTrans2D1" presStyleIdx="2" presStyleCnt="3"/>
      <dgm:spPr/>
      <dgm:t>
        <a:bodyPr/>
        <a:lstStyle/>
        <a:p>
          <a:endParaRPr lang="en-US"/>
        </a:p>
      </dgm:t>
    </dgm:pt>
    <dgm:pt modelId="{4D2DAA32-605F-8A45-AE11-4BB1939DFA85}" type="pres">
      <dgm:prSet presAssocID="{27FD9694-2A89-7345-8831-0A537BFB40E9}" presName="node" presStyleLbl="node1" presStyleIdx="2" presStyleCnt="3">
        <dgm:presLayoutVars>
          <dgm:bulletEnabled val="1"/>
        </dgm:presLayoutVars>
      </dgm:prSet>
      <dgm:spPr/>
      <dgm:t>
        <a:bodyPr/>
        <a:lstStyle/>
        <a:p>
          <a:endParaRPr lang="en-US"/>
        </a:p>
      </dgm:t>
    </dgm:pt>
  </dgm:ptLst>
  <dgm:cxnLst>
    <dgm:cxn modelId="{9146809A-BFA5-2946-8957-3F839F8665A9}" type="presOf" srcId="{711021A0-9BE5-0940-BC58-66F14613AB3D}" destId="{9C49BFEE-1E8B-BE41-9993-4BC970561310}" srcOrd="0" destOrd="0" presId="urn:microsoft.com/office/officeart/2005/8/layout/radial5"/>
    <dgm:cxn modelId="{0D176581-190B-AF43-935A-59DBB5C06C83}" type="presOf" srcId="{0BE9100E-BA88-804E-8D64-758F89A32E64}" destId="{E9B3EFE5-2655-5443-88AD-8EDA201C4ECF}" srcOrd="0" destOrd="0" presId="urn:microsoft.com/office/officeart/2005/8/layout/radial5"/>
    <dgm:cxn modelId="{805C152F-43CD-E542-85AA-496097CBD40E}" srcId="{0BE9100E-BA88-804E-8D64-758F89A32E64}" destId="{F64F6941-A29A-2B42-9440-12DF7C123AD9}" srcOrd="1" destOrd="0" parTransId="{7B136662-C2EA-F348-8C07-D2AA06B9FAD6}" sibTransId="{C4FBFA1E-5259-BD4A-827D-4DED0074700B}"/>
    <dgm:cxn modelId="{1E65523C-1B01-C447-9ECE-32C1A15195A0}" srcId="{711021A0-9BE5-0940-BC58-66F14613AB3D}" destId="{0BE9100E-BA88-804E-8D64-758F89A32E64}" srcOrd="0" destOrd="0" parTransId="{E7615F51-AA3C-2A4C-B335-635A9C825943}" sibTransId="{0A6516BC-3B62-B644-8505-846054D85B36}"/>
    <dgm:cxn modelId="{27DE02A5-4F83-BE4D-BA12-AB03508BDA69}" type="presOf" srcId="{06BD4977-0FCA-A549-A1C8-80A27B0DDFA9}" destId="{E63D1589-15EC-7245-84B0-59F57218363C}" srcOrd="0" destOrd="0" presId="urn:microsoft.com/office/officeart/2005/8/layout/radial5"/>
    <dgm:cxn modelId="{8548DE5C-FE40-C743-8005-0F4FB4E5E572}" type="presOf" srcId="{D2DBB98F-707F-554E-B671-2A889B408112}" destId="{E517587D-D0E0-DA42-84B6-46F05DBAD042}" srcOrd="1" destOrd="0" presId="urn:microsoft.com/office/officeart/2005/8/layout/radial5"/>
    <dgm:cxn modelId="{32CDAF54-C802-9741-9F0F-87418122614B}" type="presOf" srcId="{5BE97988-44D9-624E-8E10-201926E8D67B}" destId="{252EB804-E907-854D-9BB2-D0BF11AF3EC4}" srcOrd="1" destOrd="0" presId="urn:microsoft.com/office/officeart/2005/8/layout/radial5"/>
    <dgm:cxn modelId="{623A76ED-B849-064A-A280-D4E34325D982}" type="presOf" srcId="{27FD9694-2A89-7345-8831-0A537BFB40E9}" destId="{4D2DAA32-605F-8A45-AE11-4BB1939DFA85}" srcOrd="0" destOrd="0" presId="urn:microsoft.com/office/officeart/2005/8/layout/radial5"/>
    <dgm:cxn modelId="{7A0F69B2-AB01-A74E-AFED-E935767FE3E7}" type="presOf" srcId="{F64F6941-A29A-2B42-9440-12DF7C123AD9}" destId="{FDBDBB6E-D5CF-EF4B-AEA6-EA99398FEDF5}" srcOrd="0" destOrd="0" presId="urn:microsoft.com/office/officeart/2005/8/layout/radial5"/>
    <dgm:cxn modelId="{17273830-1155-CD49-AB18-3EB7636380F6}" srcId="{0BE9100E-BA88-804E-8D64-758F89A32E64}" destId="{06BD4977-0FCA-A549-A1C8-80A27B0DDFA9}" srcOrd="0" destOrd="0" parTransId="{D2DBB98F-707F-554E-B671-2A889B408112}" sibTransId="{B87FB1F1-ABE2-994C-83B6-50D502C4FA7B}"/>
    <dgm:cxn modelId="{11B6754C-1ACC-544B-A75E-890FE0FC5FBD}" type="presOf" srcId="{7B136662-C2EA-F348-8C07-D2AA06B9FAD6}" destId="{D7AE7219-C472-6C4D-9CE8-996041C59F44}" srcOrd="1" destOrd="0" presId="urn:microsoft.com/office/officeart/2005/8/layout/radial5"/>
    <dgm:cxn modelId="{050E0276-A18D-5547-9879-C51C931001A9}" srcId="{0BE9100E-BA88-804E-8D64-758F89A32E64}" destId="{27FD9694-2A89-7345-8831-0A537BFB40E9}" srcOrd="2" destOrd="0" parTransId="{5BE97988-44D9-624E-8E10-201926E8D67B}" sibTransId="{701999CD-5E10-2646-BAC2-4022F4D1E1D6}"/>
    <dgm:cxn modelId="{C6820641-551A-7E43-B0F1-889D31AD6E8D}" type="presOf" srcId="{5BE97988-44D9-624E-8E10-201926E8D67B}" destId="{4B2FA548-BB8D-524F-AE76-05AE8DF482C7}" srcOrd="0" destOrd="0" presId="urn:microsoft.com/office/officeart/2005/8/layout/radial5"/>
    <dgm:cxn modelId="{4E1261B0-3823-614F-8A91-61573EAE3F74}" type="presOf" srcId="{D2DBB98F-707F-554E-B671-2A889B408112}" destId="{C329B5B2-E90F-5B4A-991A-8FC1B4192D25}" srcOrd="0" destOrd="0" presId="urn:microsoft.com/office/officeart/2005/8/layout/radial5"/>
    <dgm:cxn modelId="{DE5B5599-0A80-944A-B9FD-13B7FE499AC7}" type="presOf" srcId="{7B136662-C2EA-F348-8C07-D2AA06B9FAD6}" destId="{3363E7E5-BBD1-1042-8106-D7C3196101E1}" srcOrd="0" destOrd="0" presId="urn:microsoft.com/office/officeart/2005/8/layout/radial5"/>
    <dgm:cxn modelId="{A68BFF25-A8A4-2D4F-8903-C961DD473F7D}" type="presParOf" srcId="{9C49BFEE-1E8B-BE41-9993-4BC970561310}" destId="{E9B3EFE5-2655-5443-88AD-8EDA201C4ECF}" srcOrd="0" destOrd="0" presId="urn:microsoft.com/office/officeart/2005/8/layout/radial5"/>
    <dgm:cxn modelId="{BFE82A6C-F98A-F44E-BA17-53062556107E}" type="presParOf" srcId="{9C49BFEE-1E8B-BE41-9993-4BC970561310}" destId="{C329B5B2-E90F-5B4A-991A-8FC1B4192D25}" srcOrd="1" destOrd="0" presId="urn:microsoft.com/office/officeart/2005/8/layout/radial5"/>
    <dgm:cxn modelId="{C45D6612-D450-944B-8E83-7AD9134BCED8}" type="presParOf" srcId="{C329B5B2-E90F-5B4A-991A-8FC1B4192D25}" destId="{E517587D-D0E0-DA42-84B6-46F05DBAD042}" srcOrd="0" destOrd="0" presId="urn:microsoft.com/office/officeart/2005/8/layout/radial5"/>
    <dgm:cxn modelId="{33DC4006-30AD-E44E-B655-E54BFB43E995}" type="presParOf" srcId="{9C49BFEE-1E8B-BE41-9993-4BC970561310}" destId="{E63D1589-15EC-7245-84B0-59F57218363C}" srcOrd="2" destOrd="0" presId="urn:microsoft.com/office/officeart/2005/8/layout/radial5"/>
    <dgm:cxn modelId="{C17DA486-3445-5E4B-871F-AE4A3E07A72C}" type="presParOf" srcId="{9C49BFEE-1E8B-BE41-9993-4BC970561310}" destId="{3363E7E5-BBD1-1042-8106-D7C3196101E1}" srcOrd="3" destOrd="0" presId="urn:microsoft.com/office/officeart/2005/8/layout/radial5"/>
    <dgm:cxn modelId="{165E3C76-DA38-3143-A5A6-C7A65A0675C1}" type="presParOf" srcId="{3363E7E5-BBD1-1042-8106-D7C3196101E1}" destId="{D7AE7219-C472-6C4D-9CE8-996041C59F44}" srcOrd="0" destOrd="0" presId="urn:microsoft.com/office/officeart/2005/8/layout/radial5"/>
    <dgm:cxn modelId="{54F11E18-2B69-3D4A-BA10-873B3C24FA69}" type="presParOf" srcId="{9C49BFEE-1E8B-BE41-9993-4BC970561310}" destId="{FDBDBB6E-D5CF-EF4B-AEA6-EA99398FEDF5}" srcOrd="4" destOrd="0" presId="urn:microsoft.com/office/officeart/2005/8/layout/radial5"/>
    <dgm:cxn modelId="{4695BC67-2D46-AB4E-8D2D-92EB9B17B644}" type="presParOf" srcId="{9C49BFEE-1E8B-BE41-9993-4BC970561310}" destId="{4B2FA548-BB8D-524F-AE76-05AE8DF482C7}" srcOrd="5" destOrd="0" presId="urn:microsoft.com/office/officeart/2005/8/layout/radial5"/>
    <dgm:cxn modelId="{0204610A-63DB-7444-BACD-5D8CD027A608}" type="presParOf" srcId="{4B2FA548-BB8D-524F-AE76-05AE8DF482C7}" destId="{252EB804-E907-854D-9BB2-D0BF11AF3EC4}" srcOrd="0" destOrd="0" presId="urn:microsoft.com/office/officeart/2005/8/layout/radial5"/>
    <dgm:cxn modelId="{53D044EF-1D49-7D4F-942D-E8220B7FBBF3}" type="presParOf" srcId="{9C49BFEE-1E8B-BE41-9993-4BC970561310}" destId="{4D2DAA32-605F-8A45-AE11-4BB1939DFA85}" srcOrd="6" destOrd="0" presId="urn:microsoft.com/office/officeart/2005/8/layout/radial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09714E3-86DA-AB45-9E25-F61DB92D3265}" type="doc">
      <dgm:prSet loTypeId="urn:microsoft.com/office/officeart/2008/layout/HalfCircleOrganizationChart" loCatId="" qsTypeId="urn:microsoft.com/office/officeart/2005/8/quickstyle/simple4" qsCatId="simple" csTypeId="urn:microsoft.com/office/officeart/2005/8/colors/accent1_2" csCatId="accent1" phldr="1"/>
      <dgm:spPr/>
      <dgm:t>
        <a:bodyPr/>
        <a:lstStyle/>
        <a:p>
          <a:endParaRPr lang="en-US"/>
        </a:p>
      </dgm:t>
    </dgm:pt>
    <dgm:pt modelId="{844BFB3D-91A8-4C4E-BD4A-ED040FC5BAEC}">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1400" dirty="0" smtClean="0"/>
            <a:t>Find Number of Segments</a:t>
          </a:r>
          <a:endParaRPr lang="en-US" sz="1400" dirty="0"/>
        </a:p>
      </dgm:t>
    </dgm:pt>
    <dgm:pt modelId="{4537D776-A602-B040-8E9E-5DFCE24F21E7}" type="parTrans" cxnId="{AA304A5D-B89E-6D41-92A7-D5C10D358F5A}">
      <dgm:prSet/>
      <dgm:spPr/>
      <dgm:t>
        <a:bodyPr/>
        <a:lstStyle/>
        <a:p>
          <a:endParaRPr lang="en-US"/>
        </a:p>
      </dgm:t>
    </dgm:pt>
    <dgm:pt modelId="{12A19EBF-2C87-B147-9DCE-3B0C27F4201A}" type="sibTrans" cxnId="{AA304A5D-B89E-6D41-92A7-D5C10D358F5A}">
      <dgm:prSet/>
      <dgm:spPr/>
      <dgm:t>
        <a:bodyPr/>
        <a:lstStyle/>
        <a:p>
          <a:endParaRPr lang="en-US"/>
        </a:p>
      </dgm:t>
    </dgm:pt>
    <dgm:pt modelId="{93D39F01-D7A7-8645-8268-D98F2FB67957}">
      <dgm:prSet phldrT="[Text]" custT="1"/>
      <dgm:spPr/>
      <dgm:t>
        <a:bodyPr/>
        <a:lstStyle/>
        <a:p>
          <a:r>
            <a:rPr lang="en-US" sz="1400" dirty="0" smtClean="0"/>
            <a:t>Segment = 1: Take ratio</a:t>
          </a:r>
          <a:endParaRPr lang="en-US" sz="1400" dirty="0"/>
        </a:p>
      </dgm:t>
    </dgm:pt>
    <dgm:pt modelId="{49E1D0BD-0B22-344E-9E61-9EE0E8CB8F16}" type="parTrans" cxnId="{E63E298D-C777-244C-9F76-2F1C6C2D85AB}">
      <dgm:prSet/>
      <dgm:spPr/>
      <dgm:t>
        <a:bodyPr/>
        <a:lstStyle/>
        <a:p>
          <a:endParaRPr lang="en-US"/>
        </a:p>
      </dgm:t>
    </dgm:pt>
    <dgm:pt modelId="{0DB39949-F4BC-5249-8FA6-653104FE55EC}" type="sibTrans" cxnId="{E63E298D-C777-244C-9F76-2F1C6C2D85AB}">
      <dgm:prSet/>
      <dgm:spPr/>
      <dgm:t>
        <a:bodyPr/>
        <a:lstStyle/>
        <a:p>
          <a:endParaRPr lang="en-US"/>
        </a:p>
      </dgm:t>
    </dgm:pt>
    <dgm:pt modelId="{49706E14-51A7-7A49-94C3-153BB905A5AA}">
      <dgm:prSet phldrT="[Text]" custT="1"/>
      <dgm:spPr/>
      <dgm:t>
        <a:bodyPr/>
        <a:lstStyle/>
        <a:p>
          <a:r>
            <a:rPr lang="en-US" sz="1400" dirty="0" smtClean="0"/>
            <a:t>Segment = 2: Take ratio</a:t>
          </a:r>
          <a:endParaRPr lang="en-US" sz="1400" dirty="0"/>
        </a:p>
      </dgm:t>
    </dgm:pt>
    <dgm:pt modelId="{0A81C799-E59D-6144-A34D-9C108A11A59A}" type="parTrans" cxnId="{515F2638-E768-7744-B538-E2A1F11AC868}">
      <dgm:prSet/>
      <dgm:spPr/>
      <dgm:t>
        <a:bodyPr/>
        <a:lstStyle/>
        <a:p>
          <a:endParaRPr lang="en-US"/>
        </a:p>
      </dgm:t>
    </dgm:pt>
    <dgm:pt modelId="{270DD2F7-B300-D54E-B6DD-985FE48232A9}" type="sibTrans" cxnId="{515F2638-E768-7744-B538-E2A1F11AC868}">
      <dgm:prSet/>
      <dgm:spPr/>
      <dgm:t>
        <a:bodyPr/>
        <a:lstStyle/>
        <a:p>
          <a:endParaRPr lang="en-US"/>
        </a:p>
      </dgm:t>
    </dgm:pt>
    <dgm:pt modelId="{4F0E1DFC-8BCE-4B48-800B-CA949BBBA04D}">
      <dgm:prSet phldrT="[Text]" custT="1"/>
      <dgm:spPr/>
      <dgm:t>
        <a:bodyPr/>
        <a:lstStyle/>
        <a:p>
          <a:r>
            <a:rPr lang="en-US" sz="1400" dirty="0" smtClean="0"/>
            <a:t>Segment </a:t>
          </a:r>
          <a:r>
            <a:rPr lang="en-US" sz="1400" b="0" i="0" dirty="0" smtClean="0">
              <a:latin typeface="ＭＳ ゴシック"/>
              <a:ea typeface="ＭＳ ゴシック"/>
              <a:cs typeface="ＭＳ ゴシック"/>
            </a:rPr>
            <a:t>≥</a:t>
          </a:r>
          <a:r>
            <a:rPr lang="en-US" sz="1400" dirty="0" smtClean="0"/>
            <a:t> 3: Take ratio</a:t>
          </a:r>
          <a:endParaRPr lang="en-US" sz="1400" dirty="0"/>
        </a:p>
      </dgm:t>
    </dgm:pt>
    <dgm:pt modelId="{0BDE024E-0B32-3A4B-90CA-2602D9221BEF}" type="parTrans" cxnId="{477FE72F-2761-D74D-B0D5-013439A606A9}">
      <dgm:prSet/>
      <dgm:spPr/>
      <dgm:t>
        <a:bodyPr/>
        <a:lstStyle/>
        <a:p>
          <a:endParaRPr lang="en-US"/>
        </a:p>
      </dgm:t>
    </dgm:pt>
    <dgm:pt modelId="{A7DAC283-A0CE-634E-95D7-4BA1AD4217AC}" type="sibTrans" cxnId="{477FE72F-2761-D74D-B0D5-013439A606A9}">
      <dgm:prSet/>
      <dgm:spPr/>
      <dgm:t>
        <a:bodyPr/>
        <a:lstStyle/>
        <a:p>
          <a:endParaRPr lang="en-US"/>
        </a:p>
      </dgm:t>
    </dgm:pt>
    <dgm:pt modelId="{0D019006-AAB0-8441-BBFE-A94C5D068F97}">
      <dgm:prSet phldrT="[Text]" custT="1"/>
      <dgm:spPr/>
      <dgm:t>
        <a:bodyPr/>
        <a:lstStyle/>
        <a:p>
          <a:r>
            <a:rPr lang="en-US" sz="1400" dirty="0" smtClean="0"/>
            <a:t>0.75 </a:t>
          </a:r>
          <a:r>
            <a:rPr lang="en-US" sz="1400" b="0" i="0" dirty="0" smtClean="0">
              <a:latin typeface="ＭＳ ゴシック"/>
              <a:ea typeface="ＭＳ ゴシック"/>
              <a:cs typeface="ＭＳ ゴシック"/>
            </a:rPr>
            <a:t>≤ </a:t>
          </a:r>
          <a:r>
            <a:rPr lang="en-US" sz="1400" dirty="0" smtClean="0"/>
            <a:t>Ratio &lt; 0.9: </a:t>
          </a:r>
        </a:p>
        <a:p>
          <a:r>
            <a:rPr lang="en-US" sz="1400" b="1" dirty="0" smtClean="0"/>
            <a:t>Paper</a:t>
          </a:r>
          <a:endParaRPr lang="en-US" sz="1400" b="1" dirty="0"/>
        </a:p>
      </dgm:t>
    </dgm:pt>
    <dgm:pt modelId="{65CCBA4C-DDBE-D84E-8969-B24D3209E98D}" type="parTrans" cxnId="{3D6A8EA9-292D-DC48-AF37-4D2752978780}">
      <dgm:prSet/>
      <dgm:spPr/>
      <dgm:t>
        <a:bodyPr/>
        <a:lstStyle/>
        <a:p>
          <a:endParaRPr lang="en-US"/>
        </a:p>
      </dgm:t>
    </dgm:pt>
    <dgm:pt modelId="{1C99DB65-F15F-0C46-B7AA-F11A4272B1F1}" type="sibTrans" cxnId="{3D6A8EA9-292D-DC48-AF37-4D2752978780}">
      <dgm:prSet/>
      <dgm:spPr/>
      <dgm:t>
        <a:bodyPr/>
        <a:lstStyle/>
        <a:p>
          <a:endParaRPr lang="en-US"/>
        </a:p>
      </dgm:t>
    </dgm:pt>
    <dgm:pt modelId="{80F16AE9-BA8A-194A-A442-FDC9FED80C4D}">
      <dgm:prSet phldrT="[Text]" custT="1"/>
      <dgm:spPr/>
      <dgm:t>
        <a:bodyPr/>
        <a:lstStyle/>
        <a:p>
          <a:r>
            <a:rPr lang="en-US" sz="1400" dirty="0" smtClean="0"/>
            <a:t>Ratio &lt; 0.5: </a:t>
          </a:r>
        </a:p>
        <a:p>
          <a:r>
            <a:rPr lang="en-US" sz="1400" b="1" dirty="0" smtClean="0"/>
            <a:t>Rock</a:t>
          </a:r>
          <a:endParaRPr lang="en-US" sz="1400" b="1" dirty="0"/>
        </a:p>
      </dgm:t>
    </dgm:pt>
    <dgm:pt modelId="{BBCD4285-0C47-9049-B9C3-F945428CB954}" type="parTrans" cxnId="{8C681224-FFE0-CE4C-9C5D-6268A5E41F9D}">
      <dgm:prSet/>
      <dgm:spPr/>
      <dgm:t>
        <a:bodyPr/>
        <a:lstStyle/>
        <a:p>
          <a:endParaRPr lang="en-US"/>
        </a:p>
      </dgm:t>
    </dgm:pt>
    <dgm:pt modelId="{E5FD62A4-16C6-2D46-9F46-4E97BDE142DE}" type="sibTrans" cxnId="{8C681224-FFE0-CE4C-9C5D-6268A5E41F9D}">
      <dgm:prSet/>
      <dgm:spPr/>
      <dgm:t>
        <a:bodyPr/>
        <a:lstStyle/>
        <a:p>
          <a:endParaRPr lang="en-US"/>
        </a:p>
      </dgm:t>
    </dgm:pt>
    <dgm:pt modelId="{8298B447-E4CB-9745-8ED7-77501E6A3685}">
      <dgm:prSet phldrT="[Text]" custT="1"/>
      <dgm:spPr/>
      <dgm:t>
        <a:bodyPr/>
        <a:lstStyle/>
        <a:p>
          <a:r>
            <a:rPr lang="en-US" sz="1400" dirty="0" smtClean="0"/>
            <a:t>0.5 </a:t>
          </a:r>
          <a:r>
            <a:rPr lang="en-US" sz="1400" b="0" i="0" dirty="0" smtClean="0">
              <a:latin typeface="ＭＳ ゴシック"/>
              <a:ea typeface="ＭＳ ゴシック"/>
              <a:cs typeface="ＭＳ ゴシック"/>
            </a:rPr>
            <a:t>≤</a:t>
          </a:r>
          <a:r>
            <a:rPr lang="en-US" sz="1400" dirty="0" smtClean="0"/>
            <a:t> Ratio &lt; 0.75: Take fill %</a:t>
          </a:r>
          <a:endParaRPr lang="en-US" sz="1400" dirty="0"/>
        </a:p>
      </dgm:t>
    </dgm:pt>
    <dgm:pt modelId="{CAD71EF4-DAE1-444D-9954-630CA9661F52}" type="parTrans" cxnId="{D20F8FD2-F19A-5343-A7DA-4A23883AB0A8}">
      <dgm:prSet/>
      <dgm:spPr/>
      <dgm:t>
        <a:bodyPr/>
        <a:lstStyle/>
        <a:p>
          <a:endParaRPr lang="en-US"/>
        </a:p>
      </dgm:t>
    </dgm:pt>
    <dgm:pt modelId="{D5D14F7B-6CE5-3A49-8BFC-1FA76539F607}" type="sibTrans" cxnId="{D20F8FD2-F19A-5343-A7DA-4A23883AB0A8}">
      <dgm:prSet/>
      <dgm:spPr/>
      <dgm:t>
        <a:bodyPr/>
        <a:lstStyle/>
        <a:p>
          <a:endParaRPr lang="en-US"/>
        </a:p>
      </dgm:t>
    </dgm:pt>
    <dgm:pt modelId="{C6134BB7-BDA7-0C46-A754-43E1539FA855}">
      <dgm:prSet phldrT="[Text]" custT="1"/>
      <dgm:spPr/>
      <dgm:t>
        <a:bodyPr/>
        <a:lstStyle/>
        <a:p>
          <a:r>
            <a:rPr lang="en-US" sz="1400" dirty="0" smtClean="0"/>
            <a:t>Ratio </a:t>
          </a:r>
          <a:r>
            <a:rPr lang="en-US" sz="1400" b="0" i="0" dirty="0" smtClean="0">
              <a:latin typeface="ＭＳ ゴシック"/>
              <a:ea typeface="ＭＳ ゴシック"/>
              <a:cs typeface="ＭＳ ゴシック"/>
            </a:rPr>
            <a:t>≥ </a:t>
          </a:r>
          <a:r>
            <a:rPr lang="en-US" sz="1400" dirty="0" smtClean="0"/>
            <a:t>0.9: </a:t>
          </a:r>
        </a:p>
        <a:p>
          <a:r>
            <a:rPr lang="en-US" sz="1400" dirty="0" smtClean="0"/>
            <a:t>Take fill %</a:t>
          </a:r>
          <a:endParaRPr lang="en-US" sz="1400" dirty="0"/>
        </a:p>
      </dgm:t>
    </dgm:pt>
    <dgm:pt modelId="{A5659CBF-7354-8B43-AF6C-E393CB185025}" type="parTrans" cxnId="{F578774D-9C0F-F04C-BF48-4D0C75D1C23D}">
      <dgm:prSet/>
      <dgm:spPr/>
      <dgm:t>
        <a:bodyPr/>
        <a:lstStyle/>
        <a:p>
          <a:endParaRPr lang="en-US"/>
        </a:p>
      </dgm:t>
    </dgm:pt>
    <dgm:pt modelId="{BC80E2C4-0053-BC41-B5FD-4CF1BC6EC315}" type="sibTrans" cxnId="{F578774D-9C0F-F04C-BF48-4D0C75D1C23D}">
      <dgm:prSet/>
      <dgm:spPr/>
      <dgm:t>
        <a:bodyPr/>
        <a:lstStyle/>
        <a:p>
          <a:endParaRPr lang="en-US"/>
        </a:p>
      </dgm:t>
    </dgm:pt>
    <dgm:pt modelId="{AB30E957-E4C4-A348-BE2A-BAB96A81C68E}">
      <dgm:prSet phldrT="[Text]" custT="1"/>
      <dgm:spPr/>
      <dgm:t>
        <a:bodyPr/>
        <a:lstStyle/>
        <a:p>
          <a:r>
            <a:rPr lang="en-US" sz="1400" dirty="0" smtClean="0"/>
            <a:t>Ratio &gt; 0.4: </a:t>
          </a:r>
        </a:p>
        <a:p>
          <a:r>
            <a:rPr lang="en-US" sz="1400" b="1" dirty="0" smtClean="0"/>
            <a:t>Scissors</a:t>
          </a:r>
          <a:endParaRPr lang="en-US" sz="1400" b="1" dirty="0"/>
        </a:p>
      </dgm:t>
    </dgm:pt>
    <dgm:pt modelId="{085B0388-7CF8-6D4A-91D5-3334F6FF34B0}" type="parTrans" cxnId="{D3E882EE-CCDB-1F44-B985-AE13CA9C1FD0}">
      <dgm:prSet/>
      <dgm:spPr/>
      <dgm:t>
        <a:bodyPr/>
        <a:lstStyle/>
        <a:p>
          <a:endParaRPr lang="en-US"/>
        </a:p>
      </dgm:t>
    </dgm:pt>
    <dgm:pt modelId="{14D16C03-7DFF-024C-BF03-8B7F6B996B02}" type="sibTrans" cxnId="{D3E882EE-CCDB-1F44-B985-AE13CA9C1FD0}">
      <dgm:prSet/>
      <dgm:spPr/>
      <dgm:t>
        <a:bodyPr/>
        <a:lstStyle/>
        <a:p>
          <a:endParaRPr lang="en-US"/>
        </a:p>
      </dgm:t>
    </dgm:pt>
    <dgm:pt modelId="{D8AFF4E4-E91B-224B-837C-C84AE80358B6}">
      <dgm:prSet phldrT="[Text]" custT="1"/>
      <dgm:spPr/>
      <dgm:t>
        <a:bodyPr/>
        <a:lstStyle/>
        <a:p>
          <a:r>
            <a:rPr lang="en-US" sz="1400" dirty="0" smtClean="0"/>
            <a:t>Fill % &lt; 0.6: </a:t>
          </a:r>
        </a:p>
        <a:p>
          <a:r>
            <a:rPr lang="en-US" sz="1400" b="1" dirty="0" smtClean="0"/>
            <a:t>Rock</a:t>
          </a:r>
          <a:endParaRPr lang="en-US" sz="1400" b="1" dirty="0"/>
        </a:p>
      </dgm:t>
    </dgm:pt>
    <dgm:pt modelId="{80C75DA2-3DFC-9745-9652-EB9426A77244}" type="parTrans" cxnId="{73DDE0A0-4018-2048-B08B-2C9A07B8DFE8}">
      <dgm:prSet/>
      <dgm:spPr/>
      <dgm:t>
        <a:bodyPr/>
        <a:lstStyle/>
        <a:p>
          <a:endParaRPr lang="en-US"/>
        </a:p>
      </dgm:t>
    </dgm:pt>
    <dgm:pt modelId="{E0F4A5A6-4AB7-6F4A-BACB-94BDE9948FF7}" type="sibTrans" cxnId="{73DDE0A0-4018-2048-B08B-2C9A07B8DFE8}">
      <dgm:prSet/>
      <dgm:spPr/>
      <dgm:t>
        <a:bodyPr/>
        <a:lstStyle/>
        <a:p>
          <a:endParaRPr lang="en-US"/>
        </a:p>
      </dgm:t>
    </dgm:pt>
    <dgm:pt modelId="{CE325756-8187-E24B-9D16-C0F7E17416A1}">
      <dgm:prSet phldrT="[Text]" custT="1"/>
      <dgm:spPr/>
      <dgm:t>
        <a:bodyPr/>
        <a:lstStyle/>
        <a:p>
          <a:r>
            <a:rPr lang="en-US" sz="1400" dirty="0" smtClean="0"/>
            <a:t>Fill % </a:t>
          </a:r>
          <a:r>
            <a:rPr lang="en-US" sz="1400" b="0" i="0" dirty="0" smtClean="0">
              <a:latin typeface="ＭＳ ゴシック"/>
              <a:ea typeface="ＭＳ ゴシック"/>
              <a:cs typeface="ＭＳ ゴシック"/>
            </a:rPr>
            <a:t>≥ </a:t>
          </a:r>
          <a:r>
            <a:rPr lang="en-US" sz="1400" dirty="0" smtClean="0"/>
            <a:t>0.6: </a:t>
          </a:r>
        </a:p>
        <a:p>
          <a:r>
            <a:rPr lang="en-US" sz="1400" b="1" dirty="0" smtClean="0"/>
            <a:t>Paper</a:t>
          </a:r>
          <a:endParaRPr lang="en-US" sz="1400" b="1" dirty="0"/>
        </a:p>
      </dgm:t>
    </dgm:pt>
    <dgm:pt modelId="{608B68AC-6184-2845-972A-4B3FCBFAEFDE}" type="parTrans" cxnId="{EE3A5D3B-9238-D04B-9FD4-EC2E4CC1A6B1}">
      <dgm:prSet/>
      <dgm:spPr/>
      <dgm:t>
        <a:bodyPr/>
        <a:lstStyle/>
        <a:p>
          <a:endParaRPr lang="en-US"/>
        </a:p>
      </dgm:t>
    </dgm:pt>
    <dgm:pt modelId="{D67372BD-57C0-B348-8475-B1FA4DEDD557}" type="sibTrans" cxnId="{EE3A5D3B-9238-D04B-9FD4-EC2E4CC1A6B1}">
      <dgm:prSet/>
      <dgm:spPr/>
      <dgm:t>
        <a:bodyPr/>
        <a:lstStyle/>
        <a:p>
          <a:endParaRPr lang="en-US"/>
        </a:p>
      </dgm:t>
    </dgm:pt>
    <dgm:pt modelId="{98DA013F-EE79-7C42-863F-13A53D099995}">
      <dgm:prSet phldrT="[Text]" custT="1"/>
      <dgm:spPr/>
      <dgm:t>
        <a:bodyPr/>
        <a:lstStyle/>
        <a:p>
          <a:r>
            <a:rPr lang="en-US" sz="1400" dirty="0" smtClean="0"/>
            <a:t>Fill % &gt; 0.55: </a:t>
          </a:r>
          <a:r>
            <a:rPr lang="en-US" sz="1400" b="1" dirty="0" smtClean="0"/>
            <a:t>Paper</a:t>
          </a:r>
          <a:endParaRPr lang="en-US" sz="1400" b="1" dirty="0"/>
        </a:p>
      </dgm:t>
    </dgm:pt>
    <dgm:pt modelId="{D5332F42-32EF-AB48-AD03-80A410546265}" type="parTrans" cxnId="{FFECB3E4-098F-414D-B1EA-F8D7E9519AD3}">
      <dgm:prSet/>
      <dgm:spPr/>
      <dgm:t>
        <a:bodyPr/>
        <a:lstStyle/>
        <a:p>
          <a:endParaRPr lang="en-US"/>
        </a:p>
      </dgm:t>
    </dgm:pt>
    <dgm:pt modelId="{AED8B962-FCE2-C647-81A2-2A25FD331754}" type="sibTrans" cxnId="{FFECB3E4-098F-414D-B1EA-F8D7E9519AD3}">
      <dgm:prSet/>
      <dgm:spPr/>
      <dgm:t>
        <a:bodyPr/>
        <a:lstStyle/>
        <a:p>
          <a:endParaRPr lang="en-US"/>
        </a:p>
      </dgm:t>
    </dgm:pt>
    <dgm:pt modelId="{63ED8B29-B523-CC45-8BC8-D555D91852A3}">
      <dgm:prSet phldrT="[Text]" custT="1"/>
      <dgm:spPr/>
      <dgm:t>
        <a:bodyPr/>
        <a:lstStyle/>
        <a:p>
          <a:r>
            <a:rPr lang="en-US" sz="1400" dirty="0" smtClean="0"/>
            <a:t>Fill % </a:t>
          </a:r>
          <a:r>
            <a:rPr lang="en-US" sz="1400" b="0" i="0" dirty="0" smtClean="0">
              <a:latin typeface="ＭＳ ゴシック"/>
              <a:ea typeface="ＭＳ ゴシック"/>
              <a:cs typeface="ＭＳ ゴシック"/>
            </a:rPr>
            <a:t>≤ </a:t>
          </a:r>
          <a:r>
            <a:rPr lang="en-US" sz="1400" dirty="0" smtClean="0"/>
            <a:t>0.55: </a:t>
          </a:r>
          <a:r>
            <a:rPr lang="en-US" sz="1400" b="1" dirty="0" smtClean="0"/>
            <a:t>Scissors</a:t>
          </a:r>
          <a:endParaRPr lang="en-US" sz="1400" b="1" dirty="0"/>
        </a:p>
      </dgm:t>
    </dgm:pt>
    <dgm:pt modelId="{FDABD4C3-4BCF-CE4C-B32A-675AC17A417B}" type="parTrans" cxnId="{106FD975-B0B5-F745-8C82-E202107D8F78}">
      <dgm:prSet/>
      <dgm:spPr/>
      <dgm:t>
        <a:bodyPr/>
        <a:lstStyle/>
        <a:p>
          <a:endParaRPr lang="en-US"/>
        </a:p>
      </dgm:t>
    </dgm:pt>
    <dgm:pt modelId="{46A43B54-D464-C247-A352-C58D36BC20A5}" type="sibTrans" cxnId="{106FD975-B0B5-F745-8C82-E202107D8F78}">
      <dgm:prSet/>
      <dgm:spPr/>
      <dgm:t>
        <a:bodyPr/>
        <a:lstStyle/>
        <a:p>
          <a:endParaRPr lang="en-US"/>
        </a:p>
      </dgm:t>
    </dgm:pt>
    <dgm:pt modelId="{B30AF451-210A-0648-921F-5E9AEEDAF2DE}">
      <dgm:prSet phldrT="[Text]" custT="1"/>
      <dgm:spPr/>
      <dgm:t>
        <a:bodyPr/>
        <a:lstStyle/>
        <a:p>
          <a:r>
            <a:rPr lang="en-US" sz="1400" dirty="0" smtClean="0"/>
            <a:t>Ratio </a:t>
          </a:r>
          <a:r>
            <a:rPr lang="en-US" sz="1400" b="0" i="0" dirty="0" smtClean="0">
              <a:latin typeface="ＭＳ ゴシック"/>
              <a:ea typeface="ＭＳ ゴシック"/>
              <a:cs typeface="ＭＳ ゴシック"/>
            </a:rPr>
            <a:t>≤ </a:t>
          </a:r>
          <a:r>
            <a:rPr lang="en-US" sz="1400" dirty="0" smtClean="0"/>
            <a:t>0.4: </a:t>
          </a:r>
        </a:p>
        <a:p>
          <a:r>
            <a:rPr lang="en-US" sz="1400" b="1" dirty="0" smtClean="0"/>
            <a:t>Rock</a:t>
          </a:r>
          <a:endParaRPr lang="en-US" sz="1400" b="1" dirty="0"/>
        </a:p>
      </dgm:t>
    </dgm:pt>
    <dgm:pt modelId="{52E8E076-B56D-884A-9709-740E25DA0ADD}" type="parTrans" cxnId="{AA18657F-C5DA-3B4F-A775-9E4EDB9C9ACF}">
      <dgm:prSet/>
      <dgm:spPr/>
      <dgm:t>
        <a:bodyPr/>
        <a:lstStyle/>
        <a:p>
          <a:endParaRPr lang="en-US"/>
        </a:p>
      </dgm:t>
    </dgm:pt>
    <dgm:pt modelId="{5A8FC4BE-FCA8-824D-8118-6AF5E5E63434}" type="sibTrans" cxnId="{AA18657F-C5DA-3B4F-A775-9E4EDB9C9ACF}">
      <dgm:prSet/>
      <dgm:spPr/>
      <dgm:t>
        <a:bodyPr/>
        <a:lstStyle/>
        <a:p>
          <a:endParaRPr lang="en-US"/>
        </a:p>
      </dgm:t>
    </dgm:pt>
    <dgm:pt modelId="{E33975C1-00DE-874F-B6E7-E89FA08C6664}">
      <dgm:prSet phldrT="[Text]" custT="1"/>
      <dgm:spPr/>
      <dgm:t>
        <a:bodyPr/>
        <a:lstStyle/>
        <a:p>
          <a:r>
            <a:rPr lang="en-US" sz="1400" b="0" i="0" dirty="0" smtClean="0">
              <a:latin typeface="+mn-lt"/>
              <a:ea typeface="ＭＳ ゴシック"/>
              <a:cs typeface="ＭＳ ゴシック"/>
            </a:rPr>
            <a:t>Ratio ≤ </a:t>
          </a:r>
          <a:r>
            <a:rPr lang="en-US" sz="1400" dirty="0" smtClean="0"/>
            <a:t>0.45: </a:t>
          </a:r>
        </a:p>
        <a:p>
          <a:r>
            <a:rPr lang="en-US" sz="1400" b="1" dirty="0" smtClean="0"/>
            <a:t>Rock</a:t>
          </a:r>
          <a:endParaRPr lang="en-US" sz="1400" b="1" dirty="0"/>
        </a:p>
      </dgm:t>
    </dgm:pt>
    <dgm:pt modelId="{215540F3-7E05-6A49-B154-8CA7C04E2D9E}" type="parTrans" cxnId="{DD0BA552-D830-C34B-961E-FF22AAF7EECB}">
      <dgm:prSet/>
      <dgm:spPr/>
      <dgm:t>
        <a:bodyPr/>
        <a:lstStyle/>
        <a:p>
          <a:endParaRPr lang="en-US"/>
        </a:p>
      </dgm:t>
    </dgm:pt>
    <dgm:pt modelId="{365954CF-49F8-6543-A28B-9ECB70AB5466}" type="sibTrans" cxnId="{DD0BA552-D830-C34B-961E-FF22AAF7EECB}">
      <dgm:prSet/>
      <dgm:spPr/>
      <dgm:t>
        <a:bodyPr/>
        <a:lstStyle/>
        <a:p>
          <a:endParaRPr lang="en-US"/>
        </a:p>
      </dgm:t>
    </dgm:pt>
    <dgm:pt modelId="{9AE7D88A-CE81-7E4B-B0B3-E920F572DD11}">
      <dgm:prSet phldrT="[Text]" custT="1"/>
      <dgm:spPr/>
      <dgm:t>
        <a:bodyPr/>
        <a:lstStyle/>
        <a:p>
          <a:r>
            <a:rPr lang="en-US" sz="1400" dirty="0" smtClean="0"/>
            <a:t>Ratio &gt; 0.45: </a:t>
          </a:r>
        </a:p>
        <a:p>
          <a:r>
            <a:rPr lang="en-US" sz="1400" b="1" dirty="0" smtClean="0"/>
            <a:t>Paper</a:t>
          </a:r>
          <a:endParaRPr lang="en-US" sz="1400" b="1" dirty="0"/>
        </a:p>
      </dgm:t>
    </dgm:pt>
    <dgm:pt modelId="{C7BD36D9-5D57-3644-B269-B9C5C30979A0}" type="parTrans" cxnId="{C737DD64-6341-E143-9333-01D8D3CCF4C3}">
      <dgm:prSet/>
      <dgm:spPr/>
      <dgm:t>
        <a:bodyPr/>
        <a:lstStyle/>
        <a:p>
          <a:endParaRPr lang="en-US"/>
        </a:p>
      </dgm:t>
    </dgm:pt>
    <dgm:pt modelId="{8F3EEFC9-CAC1-6F4F-8CB1-5F4BCBA8987D}" type="sibTrans" cxnId="{C737DD64-6341-E143-9333-01D8D3CCF4C3}">
      <dgm:prSet/>
      <dgm:spPr/>
      <dgm:t>
        <a:bodyPr/>
        <a:lstStyle/>
        <a:p>
          <a:endParaRPr lang="en-US"/>
        </a:p>
      </dgm:t>
    </dgm:pt>
    <dgm:pt modelId="{53852991-0C91-A54D-BEE5-845A35BCA526}" type="pres">
      <dgm:prSet presAssocID="{909714E3-86DA-AB45-9E25-F61DB92D3265}" presName="Name0" presStyleCnt="0">
        <dgm:presLayoutVars>
          <dgm:orgChart val="1"/>
          <dgm:chPref val="1"/>
          <dgm:dir/>
          <dgm:animOne val="branch"/>
          <dgm:animLvl val="lvl"/>
          <dgm:resizeHandles/>
        </dgm:presLayoutVars>
      </dgm:prSet>
      <dgm:spPr/>
      <dgm:t>
        <a:bodyPr/>
        <a:lstStyle/>
        <a:p>
          <a:endParaRPr lang="en-US"/>
        </a:p>
      </dgm:t>
    </dgm:pt>
    <dgm:pt modelId="{9C6AE8FA-2787-764F-BFA5-0EA9FF1F14DF}" type="pres">
      <dgm:prSet presAssocID="{844BFB3D-91A8-4C4E-BD4A-ED040FC5BAEC}" presName="hierRoot1" presStyleCnt="0">
        <dgm:presLayoutVars>
          <dgm:hierBranch val="init"/>
        </dgm:presLayoutVars>
      </dgm:prSet>
      <dgm:spPr/>
    </dgm:pt>
    <dgm:pt modelId="{34231829-7584-7D49-AFA0-EE71C88BB773}" type="pres">
      <dgm:prSet presAssocID="{844BFB3D-91A8-4C4E-BD4A-ED040FC5BAEC}" presName="rootComposite1" presStyleCnt="0"/>
      <dgm:spPr/>
    </dgm:pt>
    <dgm:pt modelId="{C6DD3C19-5163-7F43-8517-53E0A1254A20}" type="pres">
      <dgm:prSet presAssocID="{844BFB3D-91A8-4C4E-BD4A-ED040FC5BAEC}" presName="rootText1" presStyleLbl="alignAcc1" presStyleIdx="0" presStyleCnt="0">
        <dgm:presLayoutVars>
          <dgm:chPref val="3"/>
        </dgm:presLayoutVars>
      </dgm:prSet>
      <dgm:spPr/>
      <dgm:t>
        <a:bodyPr/>
        <a:lstStyle/>
        <a:p>
          <a:endParaRPr lang="en-US"/>
        </a:p>
      </dgm:t>
    </dgm:pt>
    <dgm:pt modelId="{F050159A-3268-3E4E-B4B2-95715938515C}" type="pres">
      <dgm:prSet presAssocID="{844BFB3D-91A8-4C4E-BD4A-ED040FC5BAEC}" presName="topArc1" presStyleLbl="parChTrans1D1" presStyleIdx="0" presStyleCnt="32"/>
      <dgm:spPr/>
    </dgm:pt>
    <dgm:pt modelId="{7762ED3C-9175-8848-BB4C-D10762AD35FE}" type="pres">
      <dgm:prSet presAssocID="{844BFB3D-91A8-4C4E-BD4A-ED040FC5BAEC}" presName="bottomArc1" presStyleLbl="parChTrans1D1" presStyleIdx="1" presStyleCnt="32"/>
      <dgm:spPr/>
    </dgm:pt>
    <dgm:pt modelId="{168F479F-86B8-7147-9E64-9484FFD61BF8}" type="pres">
      <dgm:prSet presAssocID="{844BFB3D-91A8-4C4E-BD4A-ED040FC5BAEC}" presName="topConnNode1" presStyleLbl="node1" presStyleIdx="0" presStyleCnt="0"/>
      <dgm:spPr/>
      <dgm:t>
        <a:bodyPr/>
        <a:lstStyle/>
        <a:p>
          <a:endParaRPr lang="en-US"/>
        </a:p>
      </dgm:t>
    </dgm:pt>
    <dgm:pt modelId="{3E4B75EB-A3D8-1246-813F-C960C6407A6E}" type="pres">
      <dgm:prSet presAssocID="{844BFB3D-91A8-4C4E-BD4A-ED040FC5BAEC}" presName="hierChild2" presStyleCnt="0"/>
      <dgm:spPr/>
    </dgm:pt>
    <dgm:pt modelId="{00C989B8-2A6F-024C-8B4C-D58A7FD85D16}" type="pres">
      <dgm:prSet presAssocID="{49E1D0BD-0B22-344E-9E61-9EE0E8CB8F16}" presName="Name28" presStyleLbl="parChTrans1D2" presStyleIdx="0" presStyleCnt="3"/>
      <dgm:spPr/>
      <dgm:t>
        <a:bodyPr/>
        <a:lstStyle/>
        <a:p>
          <a:endParaRPr lang="en-US"/>
        </a:p>
      </dgm:t>
    </dgm:pt>
    <dgm:pt modelId="{A6EE4CA1-F6E3-3549-A435-AD3113E8ACE1}" type="pres">
      <dgm:prSet presAssocID="{93D39F01-D7A7-8645-8268-D98F2FB67957}" presName="hierRoot2" presStyleCnt="0">
        <dgm:presLayoutVars>
          <dgm:hierBranch val="init"/>
        </dgm:presLayoutVars>
      </dgm:prSet>
      <dgm:spPr/>
    </dgm:pt>
    <dgm:pt modelId="{290D4A47-B5BC-5047-8012-9896DDFC59DF}" type="pres">
      <dgm:prSet presAssocID="{93D39F01-D7A7-8645-8268-D98F2FB67957}" presName="rootComposite2" presStyleCnt="0"/>
      <dgm:spPr/>
    </dgm:pt>
    <dgm:pt modelId="{9F8A746C-382D-904A-942A-0C06E726BBA0}" type="pres">
      <dgm:prSet presAssocID="{93D39F01-D7A7-8645-8268-D98F2FB67957}" presName="rootText2" presStyleLbl="alignAcc1" presStyleIdx="0" presStyleCnt="0" custLinFactNeighborY="-4100">
        <dgm:presLayoutVars>
          <dgm:chPref val="3"/>
        </dgm:presLayoutVars>
      </dgm:prSet>
      <dgm:spPr/>
      <dgm:t>
        <a:bodyPr/>
        <a:lstStyle/>
        <a:p>
          <a:endParaRPr lang="en-US"/>
        </a:p>
      </dgm:t>
    </dgm:pt>
    <dgm:pt modelId="{931049FF-B8BA-CC43-AC5A-8E1478C3D3DD}" type="pres">
      <dgm:prSet presAssocID="{93D39F01-D7A7-8645-8268-D98F2FB67957}" presName="topArc2" presStyleLbl="parChTrans1D1" presStyleIdx="2" presStyleCnt="32"/>
      <dgm:spPr/>
    </dgm:pt>
    <dgm:pt modelId="{C4F0C21D-C69A-334A-8F44-79B5BF1EFAA7}" type="pres">
      <dgm:prSet presAssocID="{93D39F01-D7A7-8645-8268-D98F2FB67957}" presName="bottomArc2" presStyleLbl="parChTrans1D1" presStyleIdx="3" presStyleCnt="32"/>
      <dgm:spPr/>
    </dgm:pt>
    <dgm:pt modelId="{CF8D4989-10C2-124D-B56F-AFBF15FE11F1}" type="pres">
      <dgm:prSet presAssocID="{93D39F01-D7A7-8645-8268-D98F2FB67957}" presName="topConnNode2" presStyleLbl="node2" presStyleIdx="0" presStyleCnt="0"/>
      <dgm:spPr/>
      <dgm:t>
        <a:bodyPr/>
        <a:lstStyle/>
        <a:p>
          <a:endParaRPr lang="en-US"/>
        </a:p>
      </dgm:t>
    </dgm:pt>
    <dgm:pt modelId="{18AA77B5-5AE8-1447-8840-BC517431E647}" type="pres">
      <dgm:prSet presAssocID="{93D39F01-D7A7-8645-8268-D98F2FB67957}" presName="hierChild4" presStyleCnt="0"/>
      <dgm:spPr/>
    </dgm:pt>
    <dgm:pt modelId="{CE0C1BE6-C747-0042-AB4E-36DC42FD71B2}" type="pres">
      <dgm:prSet presAssocID="{BBCD4285-0C47-9049-B9C3-F945428CB954}" presName="Name28" presStyleLbl="parChTrans1D3" presStyleIdx="0" presStyleCnt="8"/>
      <dgm:spPr/>
      <dgm:t>
        <a:bodyPr/>
        <a:lstStyle/>
        <a:p>
          <a:endParaRPr lang="en-US"/>
        </a:p>
      </dgm:t>
    </dgm:pt>
    <dgm:pt modelId="{DF239ACF-8756-1247-9B29-20F3B0D97368}" type="pres">
      <dgm:prSet presAssocID="{80F16AE9-BA8A-194A-A442-FDC9FED80C4D}" presName="hierRoot2" presStyleCnt="0">
        <dgm:presLayoutVars>
          <dgm:hierBranch val="init"/>
        </dgm:presLayoutVars>
      </dgm:prSet>
      <dgm:spPr/>
    </dgm:pt>
    <dgm:pt modelId="{EA5D30DA-73A8-AA4D-B34E-CFF6AE3AFA9A}" type="pres">
      <dgm:prSet presAssocID="{80F16AE9-BA8A-194A-A442-FDC9FED80C4D}" presName="rootComposite2" presStyleCnt="0"/>
      <dgm:spPr/>
    </dgm:pt>
    <dgm:pt modelId="{EBCDB603-880E-FA49-8814-542DC0CFC6F3}" type="pres">
      <dgm:prSet presAssocID="{80F16AE9-BA8A-194A-A442-FDC9FED80C4D}" presName="rootText2" presStyleLbl="alignAcc1" presStyleIdx="0" presStyleCnt="0">
        <dgm:presLayoutVars>
          <dgm:chPref val="3"/>
        </dgm:presLayoutVars>
      </dgm:prSet>
      <dgm:spPr/>
      <dgm:t>
        <a:bodyPr/>
        <a:lstStyle/>
        <a:p>
          <a:endParaRPr lang="en-US"/>
        </a:p>
      </dgm:t>
    </dgm:pt>
    <dgm:pt modelId="{E29EF927-0EC8-B449-999F-50E2ADCE5391}" type="pres">
      <dgm:prSet presAssocID="{80F16AE9-BA8A-194A-A442-FDC9FED80C4D}" presName="topArc2" presStyleLbl="parChTrans1D1" presStyleIdx="4" presStyleCnt="32"/>
      <dgm:spPr/>
    </dgm:pt>
    <dgm:pt modelId="{EABACF0E-2062-D948-8F0F-F17EA55F304C}" type="pres">
      <dgm:prSet presAssocID="{80F16AE9-BA8A-194A-A442-FDC9FED80C4D}" presName="bottomArc2" presStyleLbl="parChTrans1D1" presStyleIdx="5" presStyleCnt="32"/>
      <dgm:spPr/>
    </dgm:pt>
    <dgm:pt modelId="{A7C06185-B48B-CC44-B1CA-97A40718CC1A}" type="pres">
      <dgm:prSet presAssocID="{80F16AE9-BA8A-194A-A442-FDC9FED80C4D}" presName="topConnNode2" presStyleLbl="node3" presStyleIdx="0" presStyleCnt="0"/>
      <dgm:spPr/>
      <dgm:t>
        <a:bodyPr/>
        <a:lstStyle/>
        <a:p>
          <a:endParaRPr lang="en-US"/>
        </a:p>
      </dgm:t>
    </dgm:pt>
    <dgm:pt modelId="{CB0A928A-8FCF-3747-9E34-E0C365F7D055}" type="pres">
      <dgm:prSet presAssocID="{80F16AE9-BA8A-194A-A442-FDC9FED80C4D}" presName="hierChild4" presStyleCnt="0"/>
      <dgm:spPr/>
    </dgm:pt>
    <dgm:pt modelId="{5B335BE0-206A-F740-BC5F-307D2E912DDE}" type="pres">
      <dgm:prSet presAssocID="{80F16AE9-BA8A-194A-A442-FDC9FED80C4D}" presName="hierChild5" presStyleCnt="0"/>
      <dgm:spPr/>
    </dgm:pt>
    <dgm:pt modelId="{36C10B0D-FA8D-8941-BDCA-710FD6F4870B}" type="pres">
      <dgm:prSet presAssocID="{CAD71EF4-DAE1-444D-9954-630CA9661F52}" presName="Name28" presStyleLbl="parChTrans1D3" presStyleIdx="1" presStyleCnt="8"/>
      <dgm:spPr/>
      <dgm:t>
        <a:bodyPr/>
        <a:lstStyle/>
        <a:p>
          <a:endParaRPr lang="en-US"/>
        </a:p>
      </dgm:t>
    </dgm:pt>
    <dgm:pt modelId="{B09CA452-81D0-0E44-86CA-A20032C4B647}" type="pres">
      <dgm:prSet presAssocID="{8298B447-E4CB-9745-8ED7-77501E6A3685}" presName="hierRoot2" presStyleCnt="0">
        <dgm:presLayoutVars>
          <dgm:hierBranch val="init"/>
        </dgm:presLayoutVars>
      </dgm:prSet>
      <dgm:spPr/>
    </dgm:pt>
    <dgm:pt modelId="{BC8786A0-20A7-0048-A281-5ADE7CD54893}" type="pres">
      <dgm:prSet presAssocID="{8298B447-E4CB-9745-8ED7-77501E6A3685}" presName="rootComposite2" presStyleCnt="0"/>
      <dgm:spPr/>
    </dgm:pt>
    <dgm:pt modelId="{905CAC0D-7F33-1449-BADB-62381662CE68}" type="pres">
      <dgm:prSet presAssocID="{8298B447-E4CB-9745-8ED7-77501E6A3685}" presName="rootText2" presStyleLbl="alignAcc1" presStyleIdx="0" presStyleCnt="0" custScaleX="117531">
        <dgm:presLayoutVars>
          <dgm:chPref val="3"/>
        </dgm:presLayoutVars>
      </dgm:prSet>
      <dgm:spPr/>
      <dgm:t>
        <a:bodyPr/>
        <a:lstStyle/>
        <a:p>
          <a:endParaRPr lang="en-US"/>
        </a:p>
      </dgm:t>
    </dgm:pt>
    <dgm:pt modelId="{206F7B89-C0AA-5640-97B1-5939E32AB630}" type="pres">
      <dgm:prSet presAssocID="{8298B447-E4CB-9745-8ED7-77501E6A3685}" presName="topArc2" presStyleLbl="parChTrans1D1" presStyleIdx="6" presStyleCnt="32"/>
      <dgm:spPr/>
    </dgm:pt>
    <dgm:pt modelId="{399A2F79-F046-9A47-B0A3-173E76B89121}" type="pres">
      <dgm:prSet presAssocID="{8298B447-E4CB-9745-8ED7-77501E6A3685}" presName="bottomArc2" presStyleLbl="parChTrans1D1" presStyleIdx="7" presStyleCnt="32"/>
      <dgm:spPr/>
    </dgm:pt>
    <dgm:pt modelId="{D9959AE0-881A-B044-92B7-A17E91CB2B63}" type="pres">
      <dgm:prSet presAssocID="{8298B447-E4CB-9745-8ED7-77501E6A3685}" presName="topConnNode2" presStyleLbl="node3" presStyleIdx="0" presStyleCnt="0"/>
      <dgm:spPr/>
      <dgm:t>
        <a:bodyPr/>
        <a:lstStyle/>
        <a:p>
          <a:endParaRPr lang="en-US"/>
        </a:p>
      </dgm:t>
    </dgm:pt>
    <dgm:pt modelId="{C2A12E0D-38BF-D745-B0DB-8C24E5574E7D}" type="pres">
      <dgm:prSet presAssocID="{8298B447-E4CB-9745-8ED7-77501E6A3685}" presName="hierChild4" presStyleCnt="0"/>
      <dgm:spPr/>
    </dgm:pt>
    <dgm:pt modelId="{BDFB205B-D8F5-1040-89D2-DCDD073B6DA6}" type="pres">
      <dgm:prSet presAssocID="{80C75DA2-3DFC-9745-9652-EB9426A77244}" presName="Name28" presStyleLbl="parChTrans1D4" presStyleIdx="0" presStyleCnt="4"/>
      <dgm:spPr/>
      <dgm:t>
        <a:bodyPr/>
        <a:lstStyle/>
        <a:p>
          <a:endParaRPr lang="en-US"/>
        </a:p>
      </dgm:t>
    </dgm:pt>
    <dgm:pt modelId="{AE1F4E18-A3B6-B84F-B609-8ECA41753BAF}" type="pres">
      <dgm:prSet presAssocID="{D8AFF4E4-E91B-224B-837C-C84AE80358B6}" presName="hierRoot2" presStyleCnt="0">
        <dgm:presLayoutVars>
          <dgm:hierBranch val="init"/>
        </dgm:presLayoutVars>
      </dgm:prSet>
      <dgm:spPr/>
    </dgm:pt>
    <dgm:pt modelId="{DC65C5A5-D84E-114D-B66F-E4413C61B3B9}" type="pres">
      <dgm:prSet presAssocID="{D8AFF4E4-E91B-224B-837C-C84AE80358B6}" presName="rootComposite2" presStyleCnt="0"/>
      <dgm:spPr/>
    </dgm:pt>
    <dgm:pt modelId="{12C48166-73C4-9747-85E1-F24FF4C289FE}" type="pres">
      <dgm:prSet presAssocID="{D8AFF4E4-E91B-224B-837C-C84AE80358B6}" presName="rootText2" presStyleLbl="alignAcc1" presStyleIdx="0" presStyleCnt="0" custLinFactNeighborY="14824">
        <dgm:presLayoutVars>
          <dgm:chPref val="3"/>
        </dgm:presLayoutVars>
      </dgm:prSet>
      <dgm:spPr/>
      <dgm:t>
        <a:bodyPr/>
        <a:lstStyle/>
        <a:p>
          <a:endParaRPr lang="en-US"/>
        </a:p>
      </dgm:t>
    </dgm:pt>
    <dgm:pt modelId="{059B04AF-D51C-6A44-BADD-262317C83688}" type="pres">
      <dgm:prSet presAssocID="{D8AFF4E4-E91B-224B-837C-C84AE80358B6}" presName="topArc2" presStyleLbl="parChTrans1D1" presStyleIdx="8" presStyleCnt="32"/>
      <dgm:spPr/>
    </dgm:pt>
    <dgm:pt modelId="{1D621104-3F5A-E041-9827-1E27C38C92F8}" type="pres">
      <dgm:prSet presAssocID="{D8AFF4E4-E91B-224B-837C-C84AE80358B6}" presName="bottomArc2" presStyleLbl="parChTrans1D1" presStyleIdx="9" presStyleCnt="32"/>
      <dgm:spPr/>
    </dgm:pt>
    <dgm:pt modelId="{FEDAE610-A231-6041-AEA0-9A73FF3CBF51}" type="pres">
      <dgm:prSet presAssocID="{D8AFF4E4-E91B-224B-837C-C84AE80358B6}" presName="topConnNode2" presStyleLbl="node4" presStyleIdx="0" presStyleCnt="0"/>
      <dgm:spPr/>
      <dgm:t>
        <a:bodyPr/>
        <a:lstStyle/>
        <a:p>
          <a:endParaRPr lang="en-US"/>
        </a:p>
      </dgm:t>
    </dgm:pt>
    <dgm:pt modelId="{E448B3A1-5484-924E-8BAE-24F439875AB8}" type="pres">
      <dgm:prSet presAssocID="{D8AFF4E4-E91B-224B-837C-C84AE80358B6}" presName="hierChild4" presStyleCnt="0"/>
      <dgm:spPr/>
    </dgm:pt>
    <dgm:pt modelId="{420AEEC9-964D-3541-8072-1FF14C93636B}" type="pres">
      <dgm:prSet presAssocID="{D8AFF4E4-E91B-224B-837C-C84AE80358B6}" presName="hierChild5" presStyleCnt="0"/>
      <dgm:spPr/>
    </dgm:pt>
    <dgm:pt modelId="{0688E2E5-E36E-CD41-90CA-C2EFE1C6A421}" type="pres">
      <dgm:prSet presAssocID="{608B68AC-6184-2845-972A-4B3FCBFAEFDE}" presName="Name28" presStyleLbl="parChTrans1D4" presStyleIdx="1" presStyleCnt="4"/>
      <dgm:spPr/>
      <dgm:t>
        <a:bodyPr/>
        <a:lstStyle/>
        <a:p>
          <a:endParaRPr lang="en-US"/>
        </a:p>
      </dgm:t>
    </dgm:pt>
    <dgm:pt modelId="{FF673A80-69B0-E749-9AA6-9D7510D89823}" type="pres">
      <dgm:prSet presAssocID="{CE325756-8187-E24B-9D16-C0F7E17416A1}" presName="hierRoot2" presStyleCnt="0">
        <dgm:presLayoutVars>
          <dgm:hierBranch val="init"/>
        </dgm:presLayoutVars>
      </dgm:prSet>
      <dgm:spPr/>
    </dgm:pt>
    <dgm:pt modelId="{DBF62E12-1001-CE4C-8A1E-729E0C5B1218}" type="pres">
      <dgm:prSet presAssocID="{CE325756-8187-E24B-9D16-C0F7E17416A1}" presName="rootComposite2" presStyleCnt="0"/>
      <dgm:spPr/>
    </dgm:pt>
    <dgm:pt modelId="{CD725205-A6B4-7441-8980-896E2CFA45F7}" type="pres">
      <dgm:prSet presAssocID="{CE325756-8187-E24B-9D16-C0F7E17416A1}" presName="rootText2" presStyleLbl="alignAcc1" presStyleIdx="0" presStyleCnt="0">
        <dgm:presLayoutVars>
          <dgm:chPref val="3"/>
        </dgm:presLayoutVars>
      </dgm:prSet>
      <dgm:spPr/>
      <dgm:t>
        <a:bodyPr/>
        <a:lstStyle/>
        <a:p>
          <a:endParaRPr lang="en-US"/>
        </a:p>
      </dgm:t>
    </dgm:pt>
    <dgm:pt modelId="{2A9B3D49-7410-224F-94D0-F4355179F59A}" type="pres">
      <dgm:prSet presAssocID="{CE325756-8187-E24B-9D16-C0F7E17416A1}" presName="topArc2" presStyleLbl="parChTrans1D1" presStyleIdx="10" presStyleCnt="32"/>
      <dgm:spPr/>
    </dgm:pt>
    <dgm:pt modelId="{9DACD806-39BA-D54A-9C7C-72A4BC931A15}" type="pres">
      <dgm:prSet presAssocID="{CE325756-8187-E24B-9D16-C0F7E17416A1}" presName="bottomArc2" presStyleLbl="parChTrans1D1" presStyleIdx="11" presStyleCnt="32"/>
      <dgm:spPr/>
    </dgm:pt>
    <dgm:pt modelId="{CC278C6E-CAAB-6742-BE0A-70EC49533CC3}" type="pres">
      <dgm:prSet presAssocID="{CE325756-8187-E24B-9D16-C0F7E17416A1}" presName="topConnNode2" presStyleLbl="node4" presStyleIdx="0" presStyleCnt="0"/>
      <dgm:spPr/>
      <dgm:t>
        <a:bodyPr/>
        <a:lstStyle/>
        <a:p>
          <a:endParaRPr lang="en-US"/>
        </a:p>
      </dgm:t>
    </dgm:pt>
    <dgm:pt modelId="{204AE454-9A0D-2945-B675-2A1355A2FDC5}" type="pres">
      <dgm:prSet presAssocID="{CE325756-8187-E24B-9D16-C0F7E17416A1}" presName="hierChild4" presStyleCnt="0"/>
      <dgm:spPr/>
    </dgm:pt>
    <dgm:pt modelId="{0155E867-61E4-B54F-81B8-645EE275A854}" type="pres">
      <dgm:prSet presAssocID="{CE325756-8187-E24B-9D16-C0F7E17416A1}" presName="hierChild5" presStyleCnt="0"/>
      <dgm:spPr/>
    </dgm:pt>
    <dgm:pt modelId="{63233F51-AC55-F441-A951-02D41E9E1073}" type="pres">
      <dgm:prSet presAssocID="{8298B447-E4CB-9745-8ED7-77501E6A3685}" presName="hierChild5" presStyleCnt="0"/>
      <dgm:spPr/>
    </dgm:pt>
    <dgm:pt modelId="{6F485D36-FC42-F942-B8C4-A56269F4E5A8}" type="pres">
      <dgm:prSet presAssocID="{65CCBA4C-DDBE-D84E-8969-B24D3209E98D}" presName="Name28" presStyleLbl="parChTrans1D3" presStyleIdx="2" presStyleCnt="8"/>
      <dgm:spPr/>
      <dgm:t>
        <a:bodyPr/>
        <a:lstStyle/>
        <a:p>
          <a:endParaRPr lang="en-US"/>
        </a:p>
      </dgm:t>
    </dgm:pt>
    <dgm:pt modelId="{130D6BD0-1928-5D4E-88DB-DBD6DDA1B9BC}" type="pres">
      <dgm:prSet presAssocID="{0D019006-AAB0-8441-BBFE-A94C5D068F97}" presName="hierRoot2" presStyleCnt="0">
        <dgm:presLayoutVars>
          <dgm:hierBranch val="init"/>
        </dgm:presLayoutVars>
      </dgm:prSet>
      <dgm:spPr/>
    </dgm:pt>
    <dgm:pt modelId="{EE654CA1-1E94-A144-9282-D3DFE6600FBB}" type="pres">
      <dgm:prSet presAssocID="{0D019006-AAB0-8441-BBFE-A94C5D068F97}" presName="rootComposite2" presStyleCnt="0"/>
      <dgm:spPr/>
    </dgm:pt>
    <dgm:pt modelId="{42ACABE2-DAD8-5640-9308-8CA18259477B}" type="pres">
      <dgm:prSet presAssocID="{0D019006-AAB0-8441-BBFE-A94C5D068F97}" presName="rootText2" presStyleLbl="alignAcc1" presStyleIdx="0" presStyleCnt="0" custScaleX="137315">
        <dgm:presLayoutVars>
          <dgm:chPref val="3"/>
        </dgm:presLayoutVars>
      </dgm:prSet>
      <dgm:spPr/>
      <dgm:t>
        <a:bodyPr/>
        <a:lstStyle/>
        <a:p>
          <a:endParaRPr lang="en-US"/>
        </a:p>
      </dgm:t>
    </dgm:pt>
    <dgm:pt modelId="{A81ABD2F-ADF8-0E4D-8F0D-5F07684D2605}" type="pres">
      <dgm:prSet presAssocID="{0D019006-AAB0-8441-BBFE-A94C5D068F97}" presName="topArc2" presStyleLbl="parChTrans1D1" presStyleIdx="12" presStyleCnt="32"/>
      <dgm:spPr/>
    </dgm:pt>
    <dgm:pt modelId="{5E5A5028-5B36-D64D-B943-43D73DC009C9}" type="pres">
      <dgm:prSet presAssocID="{0D019006-AAB0-8441-BBFE-A94C5D068F97}" presName="bottomArc2" presStyleLbl="parChTrans1D1" presStyleIdx="13" presStyleCnt="32"/>
      <dgm:spPr/>
    </dgm:pt>
    <dgm:pt modelId="{7B6C9743-8E16-654D-A281-3C0F65E27843}" type="pres">
      <dgm:prSet presAssocID="{0D019006-AAB0-8441-BBFE-A94C5D068F97}" presName="topConnNode2" presStyleLbl="node3" presStyleIdx="0" presStyleCnt="0"/>
      <dgm:spPr/>
      <dgm:t>
        <a:bodyPr/>
        <a:lstStyle/>
        <a:p>
          <a:endParaRPr lang="en-US"/>
        </a:p>
      </dgm:t>
    </dgm:pt>
    <dgm:pt modelId="{96D5221C-93D7-3740-AF8A-F8FDB1395C71}" type="pres">
      <dgm:prSet presAssocID="{0D019006-AAB0-8441-BBFE-A94C5D068F97}" presName="hierChild4" presStyleCnt="0"/>
      <dgm:spPr/>
    </dgm:pt>
    <dgm:pt modelId="{11379BEB-463B-8E45-985F-93E3F768CD5A}" type="pres">
      <dgm:prSet presAssocID="{0D019006-AAB0-8441-BBFE-A94C5D068F97}" presName="hierChild5" presStyleCnt="0"/>
      <dgm:spPr/>
    </dgm:pt>
    <dgm:pt modelId="{8B2F67F6-6D69-2D46-B0E8-74FB4E55C4DC}" type="pres">
      <dgm:prSet presAssocID="{A5659CBF-7354-8B43-AF6C-E393CB185025}" presName="Name28" presStyleLbl="parChTrans1D3" presStyleIdx="3" presStyleCnt="8"/>
      <dgm:spPr/>
      <dgm:t>
        <a:bodyPr/>
        <a:lstStyle/>
        <a:p>
          <a:endParaRPr lang="en-US"/>
        </a:p>
      </dgm:t>
    </dgm:pt>
    <dgm:pt modelId="{1210B72B-55DF-B444-A27B-E3CA7B97FB4E}" type="pres">
      <dgm:prSet presAssocID="{C6134BB7-BDA7-0C46-A754-43E1539FA855}" presName="hierRoot2" presStyleCnt="0">
        <dgm:presLayoutVars>
          <dgm:hierBranch val="init"/>
        </dgm:presLayoutVars>
      </dgm:prSet>
      <dgm:spPr/>
    </dgm:pt>
    <dgm:pt modelId="{BCAA4D17-053D-1244-83F7-CD2404CDF6FD}" type="pres">
      <dgm:prSet presAssocID="{C6134BB7-BDA7-0C46-A754-43E1539FA855}" presName="rootComposite2" presStyleCnt="0"/>
      <dgm:spPr/>
    </dgm:pt>
    <dgm:pt modelId="{7EBE6F90-A15A-2749-A1BA-56DA788768E3}" type="pres">
      <dgm:prSet presAssocID="{C6134BB7-BDA7-0C46-A754-43E1539FA855}" presName="rootText2" presStyleLbl="alignAcc1" presStyleIdx="0" presStyleCnt="0">
        <dgm:presLayoutVars>
          <dgm:chPref val="3"/>
        </dgm:presLayoutVars>
      </dgm:prSet>
      <dgm:spPr/>
      <dgm:t>
        <a:bodyPr/>
        <a:lstStyle/>
        <a:p>
          <a:endParaRPr lang="en-US"/>
        </a:p>
      </dgm:t>
    </dgm:pt>
    <dgm:pt modelId="{102ADC5A-7C06-214F-B121-FA6AA35746F0}" type="pres">
      <dgm:prSet presAssocID="{C6134BB7-BDA7-0C46-A754-43E1539FA855}" presName="topArc2" presStyleLbl="parChTrans1D1" presStyleIdx="14" presStyleCnt="32"/>
      <dgm:spPr/>
    </dgm:pt>
    <dgm:pt modelId="{89C4A1DE-0BA9-F64E-8CE3-0FEA0132A8E2}" type="pres">
      <dgm:prSet presAssocID="{C6134BB7-BDA7-0C46-A754-43E1539FA855}" presName="bottomArc2" presStyleLbl="parChTrans1D1" presStyleIdx="15" presStyleCnt="32"/>
      <dgm:spPr/>
    </dgm:pt>
    <dgm:pt modelId="{C8310978-5AC6-1741-BD2E-E108D3D9F4EE}" type="pres">
      <dgm:prSet presAssocID="{C6134BB7-BDA7-0C46-A754-43E1539FA855}" presName="topConnNode2" presStyleLbl="node3" presStyleIdx="0" presStyleCnt="0"/>
      <dgm:spPr/>
      <dgm:t>
        <a:bodyPr/>
        <a:lstStyle/>
        <a:p>
          <a:endParaRPr lang="en-US"/>
        </a:p>
      </dgm:t>
    </dgm:pt>
    <dgm:pt modelId="{1FB8BD3D-F5F3-014F-A4BB-C465FC9ECF40}" type="pres">
      <dgm:prSet presAssocID="{C6134BB7-BDA7-0C46-A754-43E1539FA855}" presName="hierChild4" presStyleCnt="0"/>
      <dgm:spPr/>
    </dgm:pt>
    <dgm:pt modelId="{DDCA22CA-929D-7C40-96BB-37100ACE0295}" type="pres">
      <dgm:prSet presAssocID="{FDABD4C3-4BCF-CE4C-B32A-675AC17A417B}" presName="Name28" presStyleLbl="parChTrans1D4" presStyleIdx="2" presStyleCnt="4"/>
      <dgm:spPr/>
      <dgm:t>
        <a:bodyPr/>
        <a:lstStyle/>
        <a:p>
          <a:endParaRPr lang="en-US"/>
        </a:p>
      </dgm:t>
    </dgm:pt>
    <dgm:pt modelId="{C277716E-C01C-AF4E-8A0B-E564E3FCE8E2}" type="pres">
      <dgm:prSet presAssocID="{63ED8B29-B523-CC45-8BC8-D555D91852A3}" presName="hierRoot2" presStyleCnt="0">
        <dgm:presLayoutVars>
          <dgm:hierBranch val="init"/>
        </dgm:presLayoutVars>
      </dgm:prSet>
      <dgm:spPr/>
    </dgm:pt>
    <dgm:pt modelId="{C57F1463-50FC-C445-9E21-137141E5AE40}" type="pres">
      <dgm:prSet presAssocID="{63ED8B29-B523-CC45-8BC8-D555D91852A3}" presName="rootComposite2" presStyleCnt="0"/>
      <dgm:spPr/>
    </dgm:pt>
    <dgm:pt modelId="{DEDDB231-FAF1-EC42-93DE-86B91BE34348}" type="pres">
      <dgm:prSet presAssocID="{63ED8B29-B523-CC45-8BC8-D555D91852A3}" presName="rootText2" presStyleLbl="alignAcc1" presStyleIdx="0" presStyleCnt="0">
        <dgm:presLayoutVars>
          <dgm:chPref val="3"/>
        </dgm:presLayoutVars>
      </dgm:prSet>
      <dgm:spPr/>
      <dgm:t>
        <a:bodyPr/>
        <a:lstStyle/>
        <a:p>
          <a:endParaRPr lang="en-US"/>
        </a:p>
      </dgm:t>
    </dgm:pt>
    <dgm:pt modelId="{1BCC5FC5-04C1-4848-A07C-A5DC2C25AC1D}" type="pres">
      <dgm:prSet presAssocID="{63ED8B29-B523-CC45-8BC8-D555D91852A3}" presName="topArc2" presStyleLbl="parChTrans1D1" presStyleIdx="16" presStyleCnt="32"/>
      <dgm:spPr/>
    </dgm:pt>
    <dgm:pt modelId="{7F99C247-4F65-B045-B1BD-48F91184280E}" type="pres">
      <dgm:prSet presAssocID="{63ED8B29-B523-CC45-8BC8-D555D91852A3}" presName="bottomArc2" presStyleLbl="parChTrans1D1" presStyleIdx="17" presStyleCnt="32"/>
      <dgm:spPr/>
    </dgm:pt>
    <dgm:pt modelId="{7D91FEA1-2DE5-8D43-AD32-334E72300C89}" type="pres">
      <dgm:prSet presAssocID="{63ED8B29-B523-CC45-8BC8-D555D91852A3}" presName="topConnNode2" presStyleLbl="node4" presStyleIdx="0" presStyleCnt="0"/>
      <dgm:spPr/>
      <dgm:t>
        <a:bodyPr/>
        <a:lstStyle/>
        <a:p>
          <a:endParaRPr lang="en-US"/>
        </a:p>
      </dgm:t>
    </dgm:pt>
    <dgm:pt modelId="{8CC5D94A-165B-8847-AF12-03FAA669FB94}" type="pres">
      <dgm:prSet presAssocID="{63ED8B29-B523-CC45-8BC8-D555D91852A3}" presName="hierChild4" presStyleCnt="0"/>
      <dgm:spPr/>
    </dgm:pt>
    <dgm:pt modelId="{E875F2F9-45B7-5548-B1C3-892DBE9C96A9}" type="pres">
      <dgm:prSet presAssocID="{63ED8B29-B523-CC45-8BC8-D555D91852A3}" presName="hierChild5" presStyleCnt="0"/>
      <dgm:spPr/>
    </dgm:pt>
    <dgm:pt modelId="{1311BC5E-D9C9-D741-AAEC-ABF686C2C38A}" type="pres">
      <dgm:prSet presAssocID="{D5332F42-32EF-AB48-AD03-80A410546265}" presName="Name28" presStyleLbl="parChTrans1D4" presStyleIdx="3" presStyleCnt="4"/>
      <dgm:spPr/>
      <dgm:t>
        <a:bodyPr/>
        <a:lstStyle/>
        <a:p>
          <a:endParaRPr lang="en-US"/>
        </a:p>
      </dgm:t>
    </dgm:pt>
    <dgm:pt modelId="{68BDB2C1-528F-0E49-82C6-ADA913649C7C}" type="pres">
      <dgm:prSet presAssocID="{98DA013F-EE79-7C42-863F-13A53D099995}" presName="hierRoot2" presStyleCnt="0">
        <dgm:presLayoutVars>
          <dgm:hierBranch val="init"/>
        </dgm:presLayoutVars>
      </dgm:prSet>
      <dgm:spPr/>
    </dgm:pt>
    <dgm:pt modelId="{5810C8C5-E85A-484A-9812-D0255678C92F}" type="pres">
      <dgm:prSet presAssocID="{98DA013F-EE79-7C42-863F-13A53D099995}" presName="rootComposite2" presStyleCnt="0"/>
      <dgm:spPr/>
    </dgm:pt>
    <dgm:pt modelId="{C9600E08-C700-104F-AC38-D611C7C39124}" type="pres">
      <dgm:prSet presAssocID="{98DA013F-EE79-7C42-863F-13A53D099995}" presName="rootText2" presStyleLbl="alignAcc1" presStyleIdx="0" presStyleCnt="0">
        <dgm:presLayoutVars>
          <dgm:chPref val="3"/>
        </dgm:presLayoutVars>
      </dgm:prSet>
      <dgm:spPr/>
      <dgm:t>
        <a:bodyPr/>
        <a:lstStyle/>
        <a:p>
          <a:endParaRPr lang="en-US"/>
        </a:p>
      </dgm:t>
    </dgm:pt>
    <dgm:pt modelId="{320891BB-DEBD-9D43-853C-DD0AAA051C6B}" type="pres">
      <dgm:prSet presAssocID="{98DA013F-EE79-7C42-863F-13A53D099995}" presName="topArc2" presStyleLbl="parChTrans1D1" presStyleIdx="18" presStyleCnt="32"/>
      <dgm:spPr/>
    </dgm:pt>
    <dgm:pt modelId="{304502CA-1019-AD45-932B-76E940E0C880}" type="pres">
      <dgm:prSet presAssocID="{98DA013F-EE79-7C42-863F-13A53D099995}" presName="bottomArc2" presStyleLbl="parChTrans1D1" presStyleIdx="19" presStyleCnt="32"/>
      <dgm:spPr/>
    </dgm:pt>
    <dgm:pt modelId="{8CE25388-9AEE-CD47-96F2-1D17F9B275B0}" type="pres">
      <dgm:prSet presAssocID="{98DA013F-EE79-7C42-863F-13A53D099995}" presName="topConnNode2" presStyleLbl="node4" presStyleIdx="0" presStyleCnt="0"/>
      <dgm:spPr/>
      <dgm:t>
        <a:bodyPr/>
        <a:lstStyle/>
        <a:p>
          <a:endParaRPr lang="en-US"/>
        </a:p>
      </dgm:t>
    </dgm:pt>
    <dgm:pt modelId="{B9539D03-8224-164B-9C4B-D0C68BDD7A47}" type="pres">
      <dgm:prSet presAssocID="{98DA013F-EE79-7C42-863F-13A53D099995}" presName="hierChild4" presStyleCnt="0"/>
      <dgm:spPr/>
    </dgm:pt>
    <dgm:pt modelId="{7196293B-C168-3D4D-B6EE-B24D81915CD5}" type="pres">
      <dgm:prSet presAssocID="{98DA013F-EE79-7C42-863F-13A53D099995}" presName="hierChild5" presStyleCnt="0"/>
      <dgm:spPr/>
    </dgm:pt>
    <dgm:pt modelId="{929956CF-E11C-574D-8A9B-C255409D7C5F}" type="pres">
      <dgm:prSet presAssocID="{C6134BB7-BDA7-0C46-A754-43E1539FA855}" presName="hierChild5" presStyleCnt="0"/>
      <dgm:spPr/>
    </dgm:pt>
    <dgm:pt modelId="{ECF64B36-C70E-9541-9C3C-DECE63A940CC}" type="pres">
      <dgm:prSet presAssocID="{93D39F01-D7A7-8645-8268-D98F2FB67957}" presName="hierChild5" presStyleCnt="0"/>
      <dgm:spPr/>
    </dgm:pt>
    <dgm:pt modelId="{5FE8C360-710C-794E-A4F8-244C905FEA13}" type="pres">
      <dgm:prSet presAssocID="{0A81C799-E59D-6144-A34D-9C108A11A59A}" presName="Name28" presStyleLbl="parChTrans1D2" presStyleIdx="1" presStyleCnt="3"/>
      <dgm:spPr/>
      <dgm:t>
        <a:bodyPr/>
        <a:lstStyle/>
        <a:p>
          <a:endParaRPr lang="en-US"/>
        </a:p>
      </dgm:t>
    </dgm:pt>
    <dgm:pt modelId="{DAF1C6B8-DC54-E741-BAA9-9DF942CB19EB}" type="pres">
      <dgm:prSet presAssocID="{49706E14-51A7-7A49-94C3-153BB905A5AA}" presName="hierRoot2" presStyleCnt="0">
        <dgm:presLayoutVars>
          <dgm:hierBranch val="init"/>
        </dgm:presLayoutVars>
      </dgm:prSet>
      <dgm:spPr/>
    </dgm:pt>
    <dgm:pt modelId="{FA591743-5D4C-9F4E-B6B3-19F1A8599F9E}" type="pres">
      <dgm:prSet presAssocID="{49706E14-51A7-7A49-94C3-153BB905A5AA}" presName="rootComposite2" presStyleCnt="0"/>
      <dgm:spPr/>
    </dgm:pt>
    <dgm:pt modelId="{E1530F26-0C51-5E41-939C-988C655E0101}" type="pres">
      <dgm:prSet presAssocID="{49706E14-51A7-7A49-94C3-153BB905A5AA}" presName="rootText2" presStyleLbl="alignAcc1" presStyleIdx="0" presStyleCnt="0">
        <dgm:presLayoutVars>
          <dgm:chPref val="3"/>
        </dgm:presLayoutVars>
      </dgm:prSet>
      <dgm:spPr/>
      <dgm:t>
        <a:bodyPr/>
        <a:lstStyle/>
        <a:p>
          <a:endParaRPr lang="en-US"/>
        </a:p>
      </dgm:t>
    </dgm:pt>
    <dgm:pt modelId="{33E4FAD2-2DC1-154E-8EB1-BB49A38785A2}" type="pres">
      <dgm:prSet presAssocID="{49706E14-51A7-7A49-94C3-153BB905A5AA}" presName="topArc2" presStyleLbl="parChTrans1D1" presStyleIdx="20" presStyleCnt="32"/>
      <dgm:spPr/>
    </dgm:pt>
    <dgm:pt modelId="{393B489D-D5DF-2D4A-9257-DB78E4407AF4}" type="pres">
      <dgm:prSet presAssocID="{49706E14-51A7-7A49-94C3-153BB905A5AA}" presName="bottomArc2" presStyleLbl="parChTrans1D1" presStyleIdx="21" presStyleCnt="32"/>
      <dgm:spPr/>
    </dgm:pt>
    <dgm:pt modelId="{C4F021CB-DD4D-DE4D-AF76-3D5926A41C6C}" type="pres">
      <dgm:prSet presAssocID="{49706E14-51A7-7A49-94C3-153BB905A5AA}" presName="topConnNode2" presStyleLbl="node2" presStyleIdx="0" presStyleCnt="0"/>
      <dgm:spPr/>
      <dgm:t>
        <a:bodyPr/>
        <a:lstStyle/>
        <a:p>
          <a:endParaRPr lang="en-US"/>
        </a:p>
      </dgm:t>
    </dgm:pt>
    <dgm:pt modelId="{5F307B7E-4195-3741-A926-D2C5AAF37308}" type="pres">
      <dgm:prSet presAssocID="{49706E14-51A7-7A49-94C3-153BB905A5AA}" presName="hierChild4" presStyleCnt="0"/>
      <dgm:spPr/>
    </dgm:pt>
    <dgm:pt modelId="{31792343-F598-144A-9752-6534AC3D2EB6}" type="pres">
      <dgm:prSet presAssocID="{52E8E076-B56D-884A-9709-740E25DA0ADD}" presName="Name28" presStyleLbl="parChTrans1D3" presStyleIdx="4" presStyleCnt="8"/>
      <dgm:spPr/>
      <dgm:t>
        <a:bodyPr/>
        <a:lstStyle/>
        <a:p>
          <a:endParaRPr lang="en-US"/>
        </a:p>
      </dgm:t>
    </dgm:pt>
    <dgm:pt modelId="{9020D912-7F92-3942-96AB-111B83F051FB}" type="pres">
      <dgm:prSet presAssocID="{B30AF451-210A-0648-921F-5E9AEEDAF2DE}" presName="hierRoot2" presStyleCnt="0">
        <dgm:presLayoutVars>
          <dgm:hierBranch val="init"/>
        </dgm:presLayoutVars>
      </dgm:prSet>
      <dgm:spPr/>
    </dgm:pt>
    <dgm:pt modelId="{07B65731-F73B-A941-9F8A-09638012431E}" type="pres">
      <dgm:prSet presAssocID="{B30AF451-210A-0648-921F-5E9AEEDAF2DE}" presName="rootComposite2" presStyleCnt="0"/>
      <dgm:spPr/>
    </dgm:pt>
    <dgm:pt modelId="{F11A1292-5ED6-1440-B858-78C401006084}" type="pres">
      <dgm:prSet presAssocID="{B30AF451-210A-0648-921F-5E9AEEDAF2DE}" presName="rootText2" presStyleLbl="alignAcc1" presStyleIdx="0" presStyleCnt="0">
        <dgm:presLayoutVars>
          <dgm:chPref val="3"/>
        </dgm:presLayoutVars>
      </dgm:prSet>
      <dgm:spPr/>
      <dgm:t>
        <a:bodyPr/>
        <a:lstStyle/>
        <a:p>
          <a:endParaRPr lang="en-US"/>
        </a:p>
      </dgm:t>
    </dgm:pt>
    <dgm:pt modelId="{CF2140F0-46EB-8848-9E17-6348256A84DC}" type="pres">
      <dgm:prSet presAssocID="{B30AF451-210A-0648-921F-5E9AEEDAF2DE}" presName="topArc2" presStyleLbl="parChTrans1D1" presStyleIdx="22" presStyleCnt="32"/>
      <dgm:spPr/>
    </dgm:pt>
    <dgm:pt modelId="{BD68EC82-36F3-6340-809B-DE00C83E946B}" type="pres">
      <dgm:prSet presAssocID="{B30AF451-210A-0648-921F-5E9AEEDAF2DE}" presName="bottomArc2" presStyleLbl="parChTrans1D1" presStyleIdx="23" presStyleCnt="32"/>
      <dgm:spPr/>
    </dgm:pt>
    <dgm:pt modelId="{3C62D288-5135-3843-B4BF-5612B8C9AE21}" type="pres">
      <dgm:prSet presAssocID="{B30AF451-210A-0648-921F-5E9AEEDAF2DE}" presName="topConnNode2" presStyleLbl="node3" presStyleIdx="0" presStyleCnt="0"/>
      <dgm:spPr/>
      <dgm:t>
        <a:bodyPr/>
        <a:lstStyle/>
        <a:p>
          <a:endParaRPr lang="en-US"/>
        </a:p>
      </dgm:t>
    </dgm:pt>
    <dgm:pt modelId="{8258CC50-A8C1-564E-9907-959A0C7F1E05}" type="pres">
      <dgm:prSet presAssocID="{B30AF451-210A-0648-921F-5E9AEEDAF2DE}" presName="hierChild4" presStyleCnt="0"/>
      <dgm:spPr/>
    </dgm:pt>
    <dgm:pt modelId="{D06BB13E-E450-9247-812D-7CFC2593D9AE}" type="pres">
      <dgm:prSet presAssocID="{B30AF451-210A-0648-921F-5E9AEEDAF2DE}" presName="hierChild5" presStyleCnt="0"/>
      <dgm:spPr/>
    </dgm:pt>
    <dgm:pt modelId="{287622B6-5AB8-EE4A-918A-190B3DD0E47C}" type="pres">
      <dgm:prSet presAssocID="{085B0388-7CF8-6D4A-91D5-3334F6FF34B0}" presName="Name28" presStyleLbl="parChTrans1D3" presStyleIdx="5" presStyleCnt="8"/>
      <dgm:spPr/>
      <dgm:t>
        <a:bodyPr/>
        <a:lstStyle/>
        <a:p>
          <a:endParaRPr lang="en-US"/>
        </a:p>
      </dgm:t>
    </dgm:pt>
    <dgm:pt modelId="{22537291-8D55-2A4D-9846-0794EB9B34E5}" type="pres">
      <dgm:prSet presAssocID="{AB30E957-E4C4-A348-BE2A-BAB96A81C68E}" presName="hierRoot2" presStyleCnt="0">
        <dgm:presLayoutVars>
          <dgm:hierBranch val="init"/>
        </dgm:presLayoutVars>
      </dgm:prSet>
      <dgm:spPr/>
    </dgm:pt>
    <dgm:pt modelId="{5E615E25-AE22-404A-834E-3580C365FF1E}" type="pres">
      <dgm:prSet presAssocID="{AB30E957-E4C4-A348-BE2A-BAB96A81C68E}" presName="rootComposite2" presStyleCnt="0"/>
      <dgm:spPr/>
    </dgm:pt>
    <dgm:pt modelId="{1F1DCA84-AB96-414B-AC76-40448C2A762A}" type="pres">
      <dgm:prSet presAssocID="{AB30E957-E4C4-A348-BE2A-BAB96A81C68E}" presName="rootText2" presStyleLbl="alignAcc1" presStyleIdx="0" presStyleCnt="0">
        <dgm:presLayoutVars>
          <dgm:chPref val="3"/>
        </dgm:presLayoutVars>
      </dgm:prSet>
      <dgm:spPr/>
      <dgm:t>
        <a:bodyPr/>
        <a:lstStyle/>
        <a:p>
          <a:endParaRPr lang="en-US"/>
        </a:p>
      </dgm:t>
    </dgm:pt>
    <dgm:pt modelId="{3B7ADD77-0A04-D447-BDFE-CBAC5EA0ACE4}" type="pres">
      <dgm:prSet presAssocID="{AB30E957-E4C4-A348-BE2A-BAB96A81C68E}" presName="topArc2" presStyleLbl="parChTrans1D1" presStyleIdx="24" presStyleCnt="32"/>
      <dgm:spPr/>
    </dgm:pt>
    <dgm:pt modelId="{B1B2997A-987D-DD4E-A8EC-71B691BF6997}" type="pres">
      <dgm:prSet presAssocID="{AB30E957-E4C4-A348-BE2A-BAB96A81C68E}" presName="bottomArc2" presStyleLbl="parChTrans1D1" presStyleIdx="25" presStyleCnt="32"/>
      <dgm:spPr/>
    </dgm:pt>
    <dgm:pt modelId="{BBBAB8C5-0DE5-3643-9777-22B2C3953BB4}" type="pres">
      <dgm:prSet presAssocID="{AB30E957-E4C4-A348-BE2A-BAB96A81C68E}" presName="topConnNode2" presStyleLbl="node3" presStyleIdx="0" presStyleCnt="0"/>
      <dgm:spPr/>
      <dgm:t>
        <a:bodyPr/>
        <a:lstStyle/>
        <a:p>
          <a:endParaRPr lang="en-US"/>
        </a:p>
      </dgm:t>
    </dgm:pt>
    <dgm:pt modelId="{61B3F9E8-89B0-7440-8610-01E3460C112B}" type="pres">
      <dgm:prSet presAssocID="{AB30E957-E4C4-A348-BE2A-BAB96A81C68E}" presName="hierChild4" presStyleCnt="0"/>
      <dgm:spPr/>
    </dgm:pt>
    <dgm:pt modelId="{515BDC58-4266-3049-A77B-5486B2AB3143}" type="pres">
      <dgm:prSet presAssocID="{AB30E957-E4C4-A348-BE2A-BAB96A81C68E}" presName="hierChild5" presStyleCnt="0"/>
      <dgm:spPr/>
    </dgm:pt>
    <dgm:pt modelId="{B5C7A2BA-8255-C845-BA0A-688EC9057DCE}" type="pres">
      <dgm:prSet presAssocID="{49706E14-51A7-7A49-94C3-153BB905A5AA}" presName="hierChild5" presStyleCnt="0"/>
      <dgm:spPr/>
    </dgm:pt>
    <dgm:pt modelId="{4D98ECEC-D05A-2F4B-9248-54EE13156C92}" type="pres">
      <dgm:prSet presAssocID="{0BDE024E-0B32-3A4B-90CA-2602D9221BEF}" presName="Name28" presStyleLbl="parChTrans1D2" presStyleIdx="2" presStyleCnt="3"/>
      <dgm:spPr/>
      <dgm:t>
        <a:bodyPr/>
        <a:lstStyle/>
        <a:p>
          <a:endParaRPr lang="en-US"/>
        </a:p>
      </dgm:t>
    </dgm:pt>
    <dgm:pt modelId="{46F25E2F-8D3C-F949-86EE-E24452A7065B}" type="pres">
      <dgm:prSet presAssocID="{4F0E1DFC-8BCE-4B48-800B-CA949BBBA04D}" presName="hierRoot2" presStyleCnt="0">
        <dgm:presLayoutVars>
          <dgm:hierBranch val="init"/>
        </dgm:presLayoutVars>
      </dgm:prSet>
      <dgm:spPr/>
    </dgm:pt>
    <dgm:pt modelId="{1B4B4956-BA64-3C40-9C4F-9DA72823AAFA}" type="pres">
      <dgm:prSet presAssocID="{4F0E1DFC-8BCE-4B48-800B-CA949BBBA04D}" presName="rootComposite2" presStyleCnt="0"/>
      <dgm:spPr/>
    </dgm:pt>
    <dgm:pt modelId="{85CB4ABC-A628-3445-AEF3-C002677DEE81}" type="pres">
      <dgm:prSet presAssocID="{4F0E1DFC-8BCE-4B48-800B-CA949BBBA04D}" presName="rootText2" presStyleLbl="alignAcc1" presStyleIdx="0" presStyleCnt="0">
        <dgm:presLayoutVars>
          <dgm:chPref val="3"/>
        </dgm:presLayoutVars>
      </dgm:prSet>
      <dgm:spPr/>
      <dgm:t>
        <a:bodyPr/>
        <a:lstStyle/>
        <a:p>
          <a:endParaRPr lang="en-US"/>
        </a:p>
      </dgm:t>
    </dgm:pt>
    <dgm:pt modelId="{79181151-52D6-5F49-A28D-95855A04C701}" type="pres">
      <dgm:prSet presAssocID="{4F0E1DFC-8BCE-4B48-800B-CA949BBBA04D}" presName="topArc2" presStyleLbl="parChTrans1D1" presStyleIdx="26" presStyleCnt="32"/>
      <dgm:spPr/>
    </dgm:pt>
    <dgm:pt modelId="{9DC7877D-BFD1-424F-A3B5-F558C53E85A2}" type="pres">
      <dgm:prSet presAssocID="{4F0E1DFC-8BCE-4B48-800B-CA949BBBA04D}" presName="bottomArc2" presStyleLbl="parChTrans1D1" presStyleIdx="27" presStyleCnt="32"/>
      <dgm:spPr/>
    </dgm:pt>
    <dgm:pt modelId="{E00797FE-1822-5E4B-A497-5787826B496C}" type="pres">
      <dgm:prSet presAssocID="{4F0E1DFC-8BCE-4B48-800B-CA949BBBA04D}" presName="topConnNode2" presStyleLbl="node2" presStyleIdx="0" presStyleCnt="0"/>
      <dgm:spPr/>
      <dgm:t>
        <a:bodyPr/>
        <a:lstStyle/>
        <a:p>
          <a:endParaRPr lang="en-US"/>
        </a:p>
      </dgm:t>
    </dgm:pt>
    <dgm:pt modelId="{365DBC91-A62F-9847-936C-9C835C1D2498}" type="pres">
      <dgm:prSet presAssocID="{4F0E1DFC-8BCE-4B48-800B-CA949BBBA04D}" presName="hierChild4" presStyleCnt="0"/>
      <dgm:spPr/>
    </dgm:pt>
    <dgm:pt modelId="{45B3F5BB-3D9D-4C4A-875D-CDB62129165E}" type="pres">
      <dgm:prSet presAssocID="{215540F3-7E05-6A49-B154-8CA7C04E2D9E}" presName="Name28" presStyleLbl="parChTrans1D3" presStyleIdx="6" presStyleCnt="8"/>
      <dgm:spPr/>
      <dgm:t>
        <a:bodyPr/>
        <a:lstStyle/>
        <a:p>
          <a:endParaRPr lang="en-US"/>
        </a:p>
      </dgm:t>
    </dgm:pt>
    <dgm:pt modelId="{2E45E969-E6CC-DE41-BA52-05A1B4B22309}" type="pres">
      <dgm:prSet presAssocID="{E33975C1-00DE-874F-B6E7-E89FA08C6664}" presName="hierRoot2" presStyleCnt="0">
        <dgm:presLayoutVars>
          <dgm:hierBranch val="init"/>
        </dgm:presLayoutVars>
      </dgm:prSet>
      <dgm:spPr/>
    </dgm:pt>
    <dgm:pt modelId="{5ECE2DEF-B580-5E4E-AB0C-8B1A173863EA}" type="pres">
      <dgm:prSet presAssocID="{E33975C1-00DE-874F-B6E7-E89FA08C6664}" presName="rootComposite2" presStyleCnt="0"/>
      <dgm:spPr/>
    </dgm:pt>
    <dgm:pt modelId="{F5CF6B98-E79D-BA41-9BBC-D31E86B10EA8}" type="pres">
      <dgm:prSet presAssocID="{E33975C1-00DE-874F-B6E7-E89FA08C6664}" presName="rootText2" presStyleLbl="alignAcc1" presStyleIdx="0" presStyleCnt="0">
        <dgm:presLayoutVars>
          <dgm:chPref val="3"/>
        </dgm:presLayoutVars>
      </dgm:prSet>
      <dgm:spPr/>
      <dgm:t>
        <a:bodyPr/>
        <a:lstStyle/>
        <a:p>
          <a:endParaRPr lang="en-US"/>
        </a:p>
      </dgm:t>
    </dgm:pt>
    <dgm:pt modelId="{E9D62D27-C261-894E-8D38-FF7D945EB89D}" type="pres">
      <dgm:prSet presAssocID="{E33975C1-00DE-874F-B6E7-E89FA08C6664}" presName="topArc2" presStyleLbl="parChTrans1D1" presStyleIdx="28" presStyleCnt="32"/>
      <dgm:spPr/>
    </dgm:pt>
    <dgm:pt modelId="{81328671-1F3A-DF46-B687-CDB25D8EC0BB}" type="pres">
      <dgm:prSet presAssocID="{E33975C1-00DE-874F-B6E7-E89FA08C6664}" presName="bottomArc2" presStyleLbl="parChTrans1D1" presStyleIdx="29" presStyleCnt="32"/>
      <dgm:spPr/>
    </dgm:pt>
    <dgm:pt modelId="{B2C81A12-E1A8-D544-9DE2-FF1CFDA8AC1D}" type="pres">
      <dgm:prSet presAssocID="{E33975C1-00DE-874F-B6E7-E89FA08C6664}" presName="topConnNode2" presStyleLbl="node3" presStyleIdx="0" presStyleCnt="0"/>
      <dgm:spPr/>
      <dgm:t>
        <a:bodyPr/>
        <a:lstStyle/>
        <a:p>
          <a:endParaRPr lang="en-US"/>
        </a:p>
      </dgm:t>
    </dgm:pt>
    <dgm:pt modelId="{1223FD98-E720-3E4D-9B84-6E185EBB0DA5}" type="pres">
      <dgm:prSet presAssocID="{E33975C1-00DE-874F-B6E7-E89FA08C6664}" presName="hierChild4" presStyleCnt="0"/>
      <dgm:spPr/>
    </dgm:pt>
    <dgm:pt modelId="{D2EE974A-1531-F94A-A21F-5486B151CA35}" type="pres">
      <dgm:prSet presAssocID="{E33975C1-00DE-874F-B6E7-E89FA08C6664}" presName="hierChild5" presStyleCnt="0"/>
      <dgm:spPr/>
    </dgm:pt>
    <dgm:pt modelId="{4C311BA5-01D7-0C4D-8CFE-D37CDB587069}" type="pres">
      <dgm:prSet presAssocID="{C7BD36D9-5D57-3644-B269-B9C5C30979A0}" presName="Name28" presStyleLbl="parChTrans1D3" presStyleIdx="7" presStyleCnt="8"/>
      <dgm:spPr/>
      <dgm:t>
        <a:bodyPr/>
        <a:lstStyle/>
        <a:p>
          <a:endParaRPr lang="en-US"/>
        </a:p>
      </dgm:t>
    </dgm:pt>
    <dgm:pt modelId="{CE97AAFB-B762-2E43-94C1-BA736BEBF154}" type="pres">
      <dgm:prSet presAssocID="{9AE7D88A-CE81-7E4B-B0B3-E920F572DD11}" presName="hierRoot2" presStyleCnt="0">
        <dgm:presLayoutVars>
          <dgm:hierBranch val="init"/>
        </dgm:presLayoutVars>
      </dgm:prSet>
      <dgm:spPr/>
    </dgm:pt>
    <dgm:pt modelId="{0DCD58E0-5A39-5C4A-AB10-CBD76D3C6E31}" type="pres">
      <dgm:prSet presAssocID="{9AE7D88A-CE81-7E4B-B0B3-E920F572DD11}" presName="rootComposite2" presStyleCnt="0"/>
      <dgm:spPr/>
    </dgm:pt>
    <dgm:pt modelId="{EB332AEA-9F5B-7247-BD2C-ADF9C672632E}" type="pres">
      <dgm:prSet presAssocID="{9AE7D88A-CE81-7E4B-B0B3-E920F572DD11}" presName="rootText2" presStyleLbl="alignAcc1" presStyleIdx="0" presStyleCnt="0">
        <dgm:presLayoutVars>
          <dgm:chPref val="3"/>
        </dgm:presLayoutVars>
      </dgm:prSet>
      <dgm:spPr/>
      <dgm:t>
        <a:bodyPr/>
        <a:lstStyle/>
        <a:p>
          <a:endParaRPr lang="en-US"/>
        </a:p>
      </dgm:t>
    </dgm:pt>
    <dgm:pt modelId="{D0C875B9-4C0D-C848-B80B-3657E357AC65}" type="pres">
      <dgm:prSet presAssocID="{9AE7D88A-CE81-7E4B-B0B3-E920F572DD11}" presName="topArc2" presStyleLbl="parChTrans1D1" presStyleIdx="30" presStyleCnt="32"/>
      <dgm:spPr/>
    </dgm:pt>
    <dgm:pt modelId="{3D3EBBBA-19D9-C34B-83D3-0B1DCDFCF978}" type="pres">
      <dgm:prSet presAssocID="{9AE7D88A-CE81-7E4B-B0B3-E920F572DD11}" presName="bottomArc2" presStyleLbl="parChTrans1D1" presStyleIdx="31" presStyleCnt="32"/>
      <dgm:spPr/>
    </dgm:pt>
    <dgm:pt modelId="{BBC8658B-D3D6-B84D-8495-46F7A487B1CB}" type="pres">
      <dgm:prSet presAssocID="{9AE7D88A-CE81-7E4B-B0B3-E920F572DD11}" presName="topConnNode2" presStyleLbl="node3" presStyleIdx="0" presStyleCnt="0"/>
      <dgm:spPr/>
      <dgm:t>
        <a:bodyPr/>
        <a:lstStyle/>
        <a:p>
          <a:endParaRPr lang="en-US"/>
        </a:p>
      </dgm:t>
    </dgm:pt>
    <dgm:pt modelId="{E9EF500E-BD5F-B840-82D3-498D6F8534D7}" type="pres">
      <dgm:prSet presAssocID="{9AE7D88A-CE81-7E4B-B0B3-E920F572DD11}" presName="hierChild4" presStyleCnt="0"/>
      <dgm:spPr/>
    </dgm:pt>
    <dgm:pt modelId="{EAC3F976-C2F8-6046-9986-8CDF80254D99}" type="pres">
      <dgm:prSet presAssocID="{9AE7D88A-CE81-7E4B-B0B3-E920F572DD11}" presName="hierChild5" presStyleCnt="0"/>
      <dgm:spPr/>
    </dgm:pt>
    <dgm:pt modelId="{2A67E061-B5CD-3E4F-B0AB-F12E13123B75}" type="pres">
      <dgm:prSet presAssocID="{4F0E1DFC-8BCE-4B48-800B-CA949BBBA04D}" presName="hierChild5" presStyleCnt="0"/>
      <dgm:spPr/>
    </dgm:pt>
    <dgm:pt modelId="{6E4D39B5-0595-764D-8697-EEC3F7230366}" type="pres">
      <dgm:prSet presAssocID="{844BFB3D-91A8-4C4E-BD4A-ED040FC5BAEC}" presName="hierChild3" presStyleCnt="0"/>
      <dgm:spPr/>
    </dgm:pt>
  </dgm:ptLst>
  <dgm:cxnLst>
    <dgm:cxn modelId="{4FD281DE-D929-1D49-8235-A8B8BB7A13D2}" type="presOf" srcId="{C6134BB7-BDA7-0C46-A754-43E1539FA855}" destId="{7EBE6F90-A15A-2749-A1BA-56DA788768E3}" srcOrd="0" destOrd="0" presId="urn:microsoft.com/office/officeart/2008/layout/HalfCircleOrganizationChart"/>
    <dgm:cxn modelId="{08CECBF7-6287-D047-B5A9-26116507F5DA}" type="presOf" srcId="{CE325756-8187-E24B-9D16-C0F7E17416A1}" destId="{CD725205-A6B4-7441-8980-896E2CFA45F7}" srcOrd="0" destOrd="0" presId="urn:microsoft.com/office/officeart/2008/layout/HalfCircleOrganizationChart"/>
    <dgm:cxn modelId="{9BE68AC7-C67F-C04B-B3FE-3838B1A371B5}" type="presOf" srcId="{93D39F01-D7A7-8645-8268-D98F2FB67957}" destId="{CF8D4989-10C2-124D-B56F-AFBF15FE11F1}" srcOrd="1" destOrd="0" presId="urn:microsoft.com/office/officeart/2008/layout/HalfCircleOrganizationChart"/>
    <dgm:cxn modelId="{41C599B5-20CB-424D-BF0B-FDEDA1BBDC19}" type="presOf" srcId="{80F16AE9-BA8A-194A-A442-FDC9FED80C4D}" destId="{A7C06185-B48B-CC44-B1CA-97A40718CC1A}" srcOrd="1" destOrd="0" presId="urn:microsoft.com/office/officeart/2008/layout/HalfCircleOrganizationChart"/>
    <dgm:cxn modelId="{6E9813A0-B8B4-F84B-AFD4-B51FF239238A}" type="presOf" srcId="{C7BD36D9-5D57-3644-B269-B9C5C30979A0}" destId="{4C311BA5-01D7-0C4D-8CFE-D37CDB587069}" srcOrd="0" destOrd="0" presId="urn:microsoft.com/office/officeart/2008/layout/HalfCircleOrganizationChart"/>
    <dgm:cxn modelId="{106FD975-B0B5-F745-8C82-E202107D8F78}" srcId="{C6134BB7-BDA7-0C46-A754-43E1539FA855}" destId="{63ED8B29-B523-CC45-8BC8-D555D91852A3}" srcOrd="0" destOrd="0" parTransId="{FDABD4C3-4BCF-CE4C-B32A-675AC17A417B}" sibTransId="{46A43B54-D464-C247-A352-C58D36BC20A5}"/>
    <dgm:cxn modelId="{D20F8FD2-F19A-5343-A7DA-4A23883AB0A8}" srcId="{93D39F01-D7A7-8645-8268-D98F2FB67957}" destId="{8298B447-E4CB-9745-8ED7-77501E6A3685}" srcOrd="1" destOrd="0" parTransId="{CAD71EF4-DAE1-444D-9954-630CA9661F52}" sibTransId="{D5D14F7B-6CE5-3A49-8BFC-1FA76539F607}"/>
    <dgm:cxn modelId="{3CEEAE77-1242-9E42-A20B-B902368D9A27}" type="presOf" srcId="{9AE7D88A-CE81-7E4B-B0B3-E920F572DD11}" destId="{EB332AEA-9F5B-7247-BD2C-ADF9C672632E}" srcOrd="0" destOrd="0" presId="urn:microsoft.com/office/officeart/2008/layout/HalfCircleOrganizationChart"/>
    <dgm:cxn modelId="{D2D3FE06-08EC-F14D-8413-9A7371ED0AF6}" type="presOf" srcId="{E33975C1-00DE-874F-B6E7-E89FA08C6664}" destId="{F5CF6B98-E79D-BA41-9BBC-D31E86B10EA8}" srcOrd="0" destOrd="0" presId="urn:microsoft.com/office/officeart/2008/layout/HalfCircleOrganizationChart"/>
    <dgm:cxn modelId="{8C681224-FFE0-CE4C-9C5D-6268A5E41F9D}" srcId="{93D39F01-D7A7-8645-8268-D98F2FB67957}" destId="{80F16AE9-BA8A-194A-A442-FDC9FED80C4D}" srcOrd="0" destOrd="0" parTransId="{BBCD4285-0C47-9049-B9C3-F945428CB954}" sibTransId="{E5FD62A4-16C6-2D46-9F46-4E97BDE142DE}"/>
    <dgm:cxn modelId="{23575EB2-1440-F74B-81C5-8F13D1EB06B6}" type="presOf" srcId="{E33975C1-00DE-874F-B6E7-E89FA08C6664}" destId="{B2C81A12-E1A8-D544-9DE2-FF1CFDA8AC1D}" srcOrd="1" destOrd="0" presId="urn:microsoft.com/office/officeart/2008/layout/HalfCircleOrganizationChart"/>
    <dgm:cxn modelId="{7DBFC0E1-382F-FA4B-9ACD-3A353013940A}" type="presOf" srcId="{49706E14-51A7-7A49-94C3-153BB905A5AA}" destId="{C4F021CB-DD4D-DE4D-AF76-3D5926A41C6C}" srcOrd="1" destOrd="0" presId="urn:microsoft.com/office/officeart/2008/layout/HalfCircleOrganizationChart"/>
    <dgm:cxn modelId="{E2F33C3C-2104-FE45-8AE9-364E0908184F}" type="presOf" srcId="{63ED8B29-B523-CC45-8BC8-D555D91852A3}" destId="{7D91FEA1-2DE5-8D43-AD32-334E72300C89}" srcOrd="1" destOrd="0" presId="urn:microsoft.com/office/officeart/2008/layout/HalfCircleOrganizationChart"/>
    <dgm:cxn modelId="{64808E8F-F22F-A34B-A5F3-028B54580120}" type="presOf" srcId="{0D019006-AAB0-8441-BBFE-A94C5D068F97}" destId="{7B6C9743-8E16-654D-A281-3C0F65E27843}" srcOrd="1" destOrd="0" presId="urn:microsoft.com/office/officeart/2008/layout/HalfCircleOrganizationChart"/>
    <dgm:cxn modelId="{D3E882EE-CCDB-1F44-B985-AE13CA9C1FD0}" srcId="{49706E14-51A7-7A49-94C3-153BB905A5AA}" destId="{AB30E957-E4C4-A348-BE2A-BAB96A81C68E}" srcOrd="1" destOrd="0" parTransId="{085B0388-7CF8-6D4A-91D5-3334F6FF34B0}" sibTransId="{14D16C03-7DFF-024C-BF03-8B7F6B996B02}"/>
    <dgm:cxn modelId="{F56D1D00-89F4-1048-B424-649814829395}" type="presOf" srcId="{844BFB3D-91A8-4C4E-BD4A-ED040FC5BAEC}" destId="{C6DD3C19-5163-7F43-8517-53E0A1254A20}" srcOrd="0" destOrd="0" presId="urn:microsoft.com/office/officeart/2008/layout/HalfCircleOrganizationChart"/>
    <dgm:cxn modelId="{83030281-DCBF-2649-AD1B-7AAB5CDE7B46}" type="presOf" srcId="{49706E14-51A7-7A49-94C3-153BB905A5AA}" destId="{E1530F26-0C51-5E41-939C-988C655E0101}" srcOrd="0" destOrd="0" presId="urn:microsoft.com/office/officeart/2008/layout/HalfCircleOrganizationChart"/>
    <dgm:cxn modelId="{F578774D-9C0F-F04C-BF48-4D0C75D1C23D}" srcId="{93D39F01-D7A7-8645-8268-D98F2FB67957}" destId="{C6134BB7-BDA7-0C46-A754-43E1539FA855}" srcOrd="3" destOrd="0" parTransId="{A5659CBF-7354-8B43-AF6C-E393CB185025}" sibTransId="{BC80E2C4-0053-BC41-B5FD-4CF1BC6EC315}"/>
    <dgm:cxn modelId="{6C24AE3D-2F80-5F47-9199-F9909FF387F7}" type="presOf" srcId="{909714E3-86DA-AB45-9E25-F61DB92D3265}" destId="{53852991-0C91-A54D-BEE5-845A35BCA526}" srcOrd="0" destOrd="0" presId="urn:microsoft.com/office/officeart/2008/layout/HalfCircleOrganizationChart"/>
    <dgm:cxn modelId="{27786722-9DD1-B340-8616-F974D6998EA5}" type="presOf" srcId="{A5659CBF-7354-8B43-AF6C-E393CB185025}" destId="{8B2F67F6-6D69-2D46-B0E8-74FB4E55C4DC}" srcOrd="0" destOrd="0" presId="urn:microsoft.com/office/officeart/2008/layout/HalfCircleOrganizationChart"/>
    <dgm:cxn modelId="{AA304A5D-B89E-6D41-92A7-D5C10D358F5A}" srcId="{909714E3-86DA-AB45-9E25-F61DB92D3265}" destId="{844BFB3D-91A8-4C4E-BD4A-ED040FC5BAEC}" srcOrd="0" destOrd="0" parTransId="{4537D776-A602-B040-8E9E-5DFCE24F21E7}" sibTransId="{12A19EBF-2C87-B147-9DCE-3B0C27F4201A}"/>
    <dgm:cxn modelId="{F23F8D6A-274F-374C-82ED-9CF9E9AA0015}" type="presOf" srcId="{98DA013F-EE79-7C42-863F-13A53D099995}" destId="{C9600E08-C700-104F-AC38-D611C7C39124}" srcOrd="0" destOrd="0" presId="urn:microsoft.com/office/officeart/2008/layout/HalfCircleOrganizationChart"/>
    <dgm:cxn modelId="{D9C10984-1457-AE47-8F36-7C70B4A35339}" type="presOf" srcId="{085B0388-7CF8-6D4A-91D5-3334F6FF34B0}" destId="{287622B6-5AB8-EE4A-918A-190B3DD0E47C}" srcOrd="0" destOrd="0" presId="urn:microsoft.com/office/officeart/2008/layout/HalfCircleOrganizationChart"/>
    <dgm:cxn modelId="{AA18657F-C5DA-3B4F-A775-9E4EDB9C9ACF}" srcId="{49706E14-51A7-7A49-94C3-153BB905A5AA}" destId="{B30AF451-210A-0648-921F-5E9AEEDAF2DE}" srcOrd="0" destOrd="0" parTransId="{52E8E076-B56D-884A-9709-740E25DA0ADD}" sibTransId="{5A8FC4BE-FCA8-824D-8118-6AF5E5E63434}"/>
    <dgm:cxn modelId="{DA06EB10-6908-5046-AB8D-EF950B893EC0}" type="presOf" srcId="{93D39F01-D7A7-8645-8268-D98F2FB67957}" destId="{9F8A746C-382D-904A-942A-0C06E726BBA0}" srcOrd="0" destOrd="0" presId="urn:microsoft.com/office/officeart/2008/layout/HalfCircleOrganizationChart"/>
    <dgm:cxn modelId="{DD0BA552-D830-C34B-961E-FF22AAF7EECB}" srcId="{4F0E1DFC-8BCE-4B48-800B-CA949BBBA04D}" destId="{E33975C1-00DE-874F-B6E7-E89FA08C6664}" srcOrd="0" destOrd="0" parTransId="{215540F3-7E05-6A49-B154-8CA7C04E2D9E}" sibTransId="{365954CF-49F8-6543-A28B-9ECB70AB5466}"/>
    <dgm:cxn modelId="{C737DD64-6341-E143-9333-01D8D3CCF4C3}" srcId="{4F0E1DFC-8BCE-4B48-800B-CA949BBBA04D}" destId="{9AE7D88A-CE81-7E4B-B0B3-E920F572DD11}" srcOrd="1" destOrd="0" parTransId="{C7BD36D9-5D57-3644-B269-B9C5C30979A0}" sibTransId="{8F3EEFC9-CAC1-6F4F-8CB1-5F4BCBA8987D}"/>
    <dgm:cxn modelId="{B1FFF42D-EC1C-E34F-A21F-98EF148F0407}" type="presOf" srcId="{0D019006-AAB0-8441-BBFE-A94C5D068F97}" destId="{42ACABE2-DAD8-5640-9308-8CA18259477B}" srcOrd="0" destOrd="0" presId="urn:microsoft.com/office/officeart/2008/layout/HalfCircleOrganizationChart"/>
    <dgm:cxn modelId="{C30641F1-B180-BF43-880C-3E41908886D0}" type="presOf" srcId="{D8AFF4E4-E91B-224B-837C-C84AE80358B6}" destId="{FEDAE610-A231-6041-AEA0-9A73FF3CBF51}" srcOrd="1" destOrd="0" presId="urn:microsoft.com/office/officeart/2008/layout/HalfCircleOrganizationChart"/>
    <dgm:cxn modelId="{9BED379C-ED0B-604A-BCD7-A16A0FB5E76F}" type="presOf" srcId="{80F16AE9-BA8A-194A-A442-FDC9FED80C4D}" destId="{EBCDB603-880E-FA49-8814-542DC0CFC6F3}" srcOrd="0" destOrd="0" presId="urn:microsoft.com/office/officeart/2008/layout/HalfCircleOrganizationChart"/>
    <dgm:cxn modelId="{3BB7F303-33EE-2443-B18F-274EFF243562}" type="presOf" srcId="{BBCD4285-0C47-9049-B9C3-F945428CB954}" destId="{CE0C1BE6-C747-0042-AB4E-36DC42FD71B2}" srcOrd="0" destOrd="0" presId="urn:microsoft.com/office/officeart/2008/layout/HalfCircleOrganizationChart"/>
    <dgm:cxn modelId="{EE3A5D3B-9238-D04B-9FD4-EC2E4CC1A6B1}" srcId="{8298B447-E4CB-9745-8ED7-77501E6A3685}" destId="{CE325756-8187-E24B-9D16-C0F7E17416A1}" srcOrd="1" destOrd="0" parTransId="{608B68AC-6184-2845-972A-4B3FCBFAEFDE}" sibTransId="{D67372BD-57C0-B348-8475-B1FA4DEDD557}"/>
    <dgm:cxn modelId="{C88D5B2D-E320-204C-BA4D-366D70F3570E}" type="presOf" srcId="{9AE7D88A-CE81-7E4B-B0B3-E920F572DD11}" destId="{BBC8658B-D3D6-B84D-8495-46F7A487B1CB}" srcOrd="1" destOrd="0" presId="urn:microsoft.com/office/officeart/2008/layout/HalfCircleOrganizationChart"/>
    <dgm:cxn modelId="{6855BF36-B77C-474D-AAAD-6015AA4607B3}" type="presOf" srcId="{AB30E957-E4C4-A348-BE2A-BAB96A81C68E}" destId="{1F1DCA84-AB96-414B-AC76-40448C2A762A}" srcOrd="0" destOrd="0" presId="urn:microsoft.com/office/officeart/2008/layout/HalfCircleOrganizationChart"/>
    <dgm:cxn modelId="{E63E298D-C777-244C-9F76-2F1C6C2D85AB}" srcId="{844BFB3D-91A8-4C4E-BD4A-ED040FC5BAEC}" destId="{93D39F01-D7A7-8645-8268-D98F2FB67957}" srcOrd="0" destOrd="0" parTransId="{49E1D0BD-0B22-344E-9E61-9EE0E8CB8F16}" sibTransId="{0DB39949-F4BC-5249-8FA6-653104FE55EC}"/>
    <dgm:cxn modelId="{14D9290F-BACC-BF45-86EA-5F396031235D}" type="presOf" srcId="{80C75DA2-3DFC-9745-9652-EB9426A77244}" destId="{BDFB205B-D8F5-1040-89D2-DCDD073B6DA6}" srcOrd="0" destOrd="0" presId="urn:microsoft.com/office/officeart/2008/layout/HalfCircleOrganizationChart"/>
    <dgm:cxn modelId="{F800AA62-3E9D-F847-950C-A592EC311BCA}" type="presOf" srcId="{0A81C799-E59D-6144-A34D-9C108A11A59A}" destId="{5FE8C360-710C-794E-A4F8-244C905FEA13}" srcOrd="0" destOrd="0" presId="urn:microsoft.com/office/officeart/2008/layout/HalfCircleOrganizationChart"/>
    <dgm:cxn modelId="{F69F16BD-1294-5F40-922D-797928169C29}" type="presOf" srcId="{0BDE024E-0B32-3A4B-90CA-2602D9221BEF}" destId="{4D98ECEC-D05A-2F4B-9248-54EE13156C92}" srcOrd="0" destOrd="0" presId="urn:microsoft.com/office/officeart/2008/layout/HalfCircleOrganizationChart"/>
    <dgm:cxn modelId="{5E0120AD-97CE-154B-AFF6-5C5752383A06}" type="presOf" srcId="{844BFB3D-91A8-4C4E-BD4A-ED040FC5BAEC}" destId="{168F479F-86B8-7147-9E64-9484FFD61BF8}" srcOrd="1" destOrd="0" presId="urn:microsoft.com/office/officeart/2008/layout/HalfCircleOrganizationChart"/>
    <dgm:cxn modelId="{A493025B-FD17-4841-923C-92F812D76B07}" type="presOf" srcId="{CAD71EF4-DAE1-444D-9954-630CA9661F52}" destId="{36C10B0D-FA8D-8941-BDCA-710FD6F4870B}" srcOrd="0" destOrd="0" presId="urn:microsoft.com/office/officeart/2008/layout/HalfCircleOrganizationChart"/>
    <dgm:cxn modelId="{00E47490-AB71-6544-B9FC-D997363F2333}" type="presOf" srcId="{63ED8B29-B523-CC45-8BC8-D555D91852A3}" destId="{DEDDB231-FAF1-EC42-93DE-86B91BE34348}" srcOrd="0" destOrd="0" presId="urn:microsoft.com/office/officeart/2008/layout/HalfCircleOrganizationChart"/>
    <dgm:cxn modelId="{CEB3CB0C-26F5-BA40-9579-AE21EBDC7876}" type="presOf" srcId="{C6134BB7-BDA7-0C46-A754-43E1539FA855}" destId="{C8310978-5AC6-1741-BD2E-E108D3D9F4EE}" srcOrd="1" destOrd="0" presId="urn:microsoft.com/office/officeart/2008/layout/HalfCircleOrganizationChart"/>
    <dgm:cxn modelId="{2BACFF86-D55A-7449-A82A-95B342DBC528}" type="presOf" srcId="{49E1D0BD-0B22-344E-9E61-9EE0E8CB8F16}" destId="{00C989B8-2A6F-024C-8B4C-D58A7FD85D16}" srcOrd="0" destOrd="0" presId="urn:microsoft.com/office/officeart/2008/layout/HalfCircleOrganizationChart"/>
    <dgm:cxn modelId="{AF0A248B-D588-824F-9FE4-DCB1052DF205}" type="presOf" srcId="{D8AFF4E4-E91B-224B-837C-C84AE80358B6}" destId="{12C48166-73C4-9747-85E1-F24FF4C289FE}" srcOrd="0" destOrd="0" presId="urn:microsoft.com/office/officeart/2008/layout/HalfCircleOrganizationChart"/>
    <dgm:cxn modelId="{DD3605EC-E0E6-1147-A919-EF03088F5392}" type="presOf" srcId="{8298B447-E4CB-9745-8ED7-77501E6A3685}" destId="{D9959AE0-881A-B044-92B7-A17E91CB2B63}" srcOrd="1" destOrd="0" presId="urn:microsoft.com/office/officeart/2008/layout/HalfCircleOrganizationChart"/>
    <dgm:cxn modelId="{D4521A9C-77BF-BB4D-A64D-5B6711A0CF8F}" type="presOf" srcId="{52E8E076-B56D-884A-9709-740E25DA0ADD}" destId="{31792343-F598-144A-9752-6534AC3D2EB6}" srcOrd="0" destOrd="0" presId="urn:microsoft.com/office/officeart/2008/layout/HalfCircleOrganizationChart"/>
    <dgm:cxn modelId="{364CE470-29AB-9F4D-A5B7-C5F1247441C5}" type="presOf" srcId="{4F0E1DFC-8BCE-4B48-800B-CA949BBBA04D}" destId="{E00797FE-1822-5E4B-A497-5787826B496C}" srcOrd="1" destOrd="0" presId="urn:microsoft.com/office/officeart/2008/layout/HalfCircleOrganizationChart"/>
    <dgm:cxn modelId="{693C8E88-266C-4440-A5A1-CF5A3306E709}" type="presOf" srcId="{AB30E957-E4C4-A348-BE2A-BAB96A81C68E}" destId="{BBBAB8C5-0DE5-3643-9777-22B2C3953BB4}" srcOrd="1" destOrd="0" presId="urn:microsoft.com/office/officeart/2008/layout/HalfCircleOrganizationChart"/>
    <dgm:cxn modelId="{33BE7E8C-EE5C-674A-9092-7ADA8AE5A572}" type="presOf" srcId="{4F0E1DFC-8BCE-4B48-800B-CA949BBBA04D}" destId="{85CB4ABC-A628-3445-AEF3-C002677DEE81}" srcOrd="0" destOrd="0" presId="urn:microsoft.com/office/officeart/2008/layout/HalfCircleOrganizationChart"/>
    <dgm:cxn modelId="{FD049B0A-55A3-6B4D-8A6B-B7833B1D316A}" type="presOf" srcId="{D5332F42-32EF-AB48-AD03-80A410546265}" destId="{1311BC5E-D9C9-D741-AAEC-ABF686C2C38A}" srcOrd="0" destOrd="0" presId="urn:microsoft.com/office/officeart/2008/layout/HalfCircleOrganizationChart"/>
    <dgm:cxn modelId="{477FE72F-2761-D74D-B0D5-013439A606A9}" srcId="{844BFB3D-91A8-4C4E-BD4A-ED040FC5BAEC}" destId="{4F0E1DFC-8BCE-4B48-800B-CA949BBBA04D}" srcOrd="2" destOrd="0" parTransId="{0BDE024E-0B32-3A4B-90CA-2602D9221BEF}" sibTransId="{A7DAC283-A0CE-634E-95D7-4BA1AD4217AC}"/>
    <dgm:cxn modelId="{FC0C8935-80A2-3646-B2D8-4F661DEED977}" type="presOf" srcId="{608B68AC-6184-2845-972A-4B3FCBFAEFDE}" destId="{0688E2E5-E36E-CD41-90CA-C2EFE1C6A421}" srcOrd="0" destOrd="0" presId="urn:microsoft.com/office/officeart/2008/layout/HalfCircleOrganizationChart"/>
    <dgm:cxn modelId="{00BF2522-1281-A14F-A974-B2785340E904}" type="presOf" srcId="{B30AF451-210A-0648-921F-5E9AEEDAF2DE}" destId="{F11A1292-5ED6-1440-B858-78C401006084}" srcOrd="0" destOrd="0" presId="urn:microsoft.com/office/officeart/2008/layout/HalfCircleOrganizationChart"/>
    <dgm:cxn modelId="{F9C412D7-EB54-C44A-A738-15F2EFF648E3}" type="presOf" srcId="{215540F3-7E05-6A49-B154-8CA7C04E2D9E}" destId="{45B3F5BB-3D9D-4C4A-875D-CDB62129165E}" srcOrd="0" destOrd="0" presId="urn:microsoft.com/office/officeart/2008/layout/HalfCircleOrganizationChart"/>
    <dgm:cxn modelId="{5C09D1C5-8487-3948-9892-6F365AA22185}" type="presOf" srcId="{8298B447-E4CB-9745-8ED7-77501E6A3685}" destId="{905CAC0D-7F33-1449-BADB-62381662CE68}" srcOrd="0" destOrd="0" presId="urn:microsoft.com/office/officeart/2008/layout/HalfCircleOrganizationChart"/>
    <dgm:cxn modelId="{00C436E6-819E-B545-927A-D5C455C3DA14}" type="presOf" srcId="{98DA013F-EE79-7C42-863F-13A53D099995}" destId="{8CE25388-9AEE-CD47-96F2-1D17F9B275B0}" srcOrd="1" destOrd="0" presId="urn:microsoft.com/office/officeart/2008/layout/HalfCircleOrganizationChart"/>
    <dgm:cxn modelId="{BDFC5990-4BA2-044D-A80E-778CD5988E86}" type="presOf" srcId="{B30AF451-210A-0648-921F-5E9AEEDAF2DE}" destId="{3C62D288-5135-3843-B4BF-5612B8C9AE21}" srcOrd="1" destOrd="0" presId="urn:microsoft.com/office/officeart/2008/layout/HalfCircleOrganizationChart"/>
    <dgm:cxn modelId="{73DDE0A0-4018-2048-B08B-2C9A07B8DFE8}" srcId="{8298B447-E4CB-9745-8ED7-77501E6A3685}" destId="{D8AFF4E4-E91B-224B-837C-C84AE80358B6}" srcOrd="0" destOrd="0" parTransId="{80C75DA2-3DFC-9745-9652-EB9426A77244}" sibTransId="{E0F4A5A6-4AB7-6F4A-BACB-94BDE9948FF7}"/>
    <dgm:cxn modelId="{8784257A-931C-6946-8A5D-D3FB9E3E1614}" type="presOf" srcId="{FDABD4C3-4BCF-CE4C-B32A-675AC17A417B}" destId="{DDCA22CA-929D-7C40-96BB-37100ACE0295}" srcOrd="0" destOrd="0" presId="urn:microsoft.com/office/officeart/2008/layout/HalfCircleOrganizationChart"/>
    <dgm:cxn modelId="{F0FF4423-BE03-0D4A-BCEC-7AA1E3EE3DCB}" type="presOf" srcId="{65CCBA4C-DDBE-D84E-8969-B24D3209E98D}" destId="{6F485D36-FC42-F942-B8C4-A56269F4E5A8}" srcOrd="0" destOrd="0" presId="urn:microsoft.com/office/officeart/2008/layout/HalfCircleOrganizationChart"/>
    <dgm:cxn modelId="{515F2638-E768-7744-B538-E2A1F11AC868}" srcId="{844BFB3D-91A8-4C4E-BD4A-ED040FC5BAEC}" destId="{49706E14-51A7-7A49-94C3-153BB905A5AA}" srcOrd="1" destOrd="0" parTransId="{0A81C799-E59D-6144-A34D-9C108A11A59A}" sibTransId="{270DD2F7-B300-D54E-B6DD-985FE48232A9}"/>
    <dgm:cxn modelId="{972EA66D-7BF5-A04F-99BB-CE73A81555F5}" type="presOf" srcId="{CE325756-8187-E24B-9D16-C0F7E17416A1}" destId="{CC278C6E-CAAB-6742-BE0A-70EC49533CC3}" srcOrd="1" destOrd="0" presId="urn:microsoft.com/office/officeart/2008/layout/HalfCircleOrganizationChart"/>
    <dgm:cxn modelId="{3D6A8EA9-292D-DC48-AF37-4D2752978780}" srcId="{93D39F01-D7A7-8645-8268-D98F2FB67957}" destId="{0D019006-AAB0-8441-BBFE-A94C5D068F97}" srcOrd="2" destOrd="0" parTransId="{65CCBA4C-DDBE-D84E-8969-B24D3209E98D}" sibTransId="{1C99DB65-F15F-0C46-B7AA-F11A4272B1F1}"/>
    <dgm:cxn modelId="{FFECB3E4-098F-414D-B1EA-F8D7E9519AD3}" srcId="{C6134BB7-BDA7-0C46-A754-43E1539FA855}" destId="{98DA013F-EE79-7C42-863F-13A53D099995}" srcOrd="1" destOrd="0" parTransId="{D5332F42-32EF-AB48-AD03-80A410546265}" sibTransId="{AED8B962-FCE2-C647-81A2-2A25FD331754}"/>
    <dgm:cxn modelId="{B976FD19-92DE-AE48-A8AD-069A78817A43}" type="presParOf" srcId="{53852991-0C91-A54D-BEE5-845A35BCA526}" destId="{9C6AE8FA-2787-764F-BFA5-0EA9FF1F14DF}" srcOrd="0" destOrd="0" presId="urn:microsoft.com/office/officeart/2008/layout/HalfCircleOrganizationChart"/>
    <dgm:cxn modelId="{EAFB4E52-B150-BA43-9957-86911775F97A}" type="presParOf" srcId="{9C6AE8FA-2787-764F-BFA5-0EA9FF1F14DF}" destId="{34231829-7584-7D49-AFA0-EE71C88BB773}" srcOrd="0" destOrd="0" presId="urn:microsoft.com/office/officeart/2008/layout/HalfCircleOrganizationChart"/>
    <dgm:cxn modelId="{C3D7CD5E-17A9-B645-818B-EA61AF7C4F3E}" type="presParOf" srcId="{34231829-7584-7D49-AFA0-EE71C88BB773}" destId="{C6DD3C19-5163-7F43-8517-53E0A1254A20}" srcOrd="0" destOrd="0" presId="urn:microsoft.com/office/officeart/2008/layout/HalfCircleOrganizationChart"/>
    <dgm:cxn modelId="{E423AE22-A31F-2A49-BA1E-1F010ACC04D2}" type="presParOf" srcId="{34231829-7584-7D49-AFA0-EE71C88BB773}" destId="{F050159A-3268-3E4E-B4B2-95715938515C}" srcOrd="1" destOrd="0" presId="urn:microsoft.com/office/officeart/2008/layout/HalfCircleOrganizationChart"/>
    <dgm:cxn modelId="{DCC90EE1-8AA3-DB44-B27F-30294161D86E}" type="presParOf" srcId="{34231829-7584-7D49-AFA0-EE71C88BB773}" destId="{7762ED3C-9175-8848-BB4C-D10762AD35FE}" srcOrd="2" destOrd="0" presId="urn:microsoft.com/office/officeart/2008/layout/HalfCircleOrganizationChart"/>
    <dgm:cxn modelId="{0EB1689C-CB67-A44D-903C-379B5B3CAB68}" type="presParOf" srcId="{34231829-7584-7D49-AFA0-EE71C88BB773}" destId="{168F479F-86B8-7147-9E64-9484FFD61BF8}" srcOrd="3" destOrd="0" presId="urn:microsoft.com/office/officeart/2008/layout/HalfCircleOrganizationChart"/>
    <dgm:cxn modelId="{516FFEFB-979C-7549-BF18-4B81E84671BE}" type="presParOf" srcId="{9C6AE8FA-2787-764F-BFA5-0EA9FF1F14DF}" destId="{3E4B75EB-A3D8-1246-813F-C960C6407A6E}" srcOrd="1" destOrd="0" presId="urn:microsoft.com/office/officeart/2008/layout/HalfCircleOrganizationChart"/>
    <dgm:cxn modelId="{097B0A31-FCBE-5C44-A3EC-05A5F325DC2D}" type="presParOf" srcId="{3E4B75EB-A3D8-1246-813F-C960C6407A6E}" destId="{00C989B8-2A6F-024C-8B4C-D58A7FD85D16}" srcOrd="0" destOrd="0" presId="urn:microsoft.com/office/officeart/2008/layout/HalfCircleOrganizationChart"/>
    <dgm:cxn modelId="{6424059C-DD0A-A447-B25A-FE1445DA10BF}" type="presParOf" srcId="{3E4B75EB-A3D8-1246-813F-C960C6407A6E}" destId="{A6EE4CA1-F6E3-3549-A435-AD3113E8ACE1}" srcOrd="1" destOrd="0" presId="urn:microsoft.com/office/officeart/2008/layout/HalfCircleOrganizationChart"/>
    <dgm:cxn modelId="{CF523012-A993-674C-B337-E65AB5F5C0C9}" type="presParOf" srcId="{A6EE4CA1-F6E3-3549-A435-AD3113E8ACE1}" destId="{290D4A47-B5BC-5047-8012-9896DDFC59DF}" srcOrd="0" destOrd="0" presId="urn:microsoft.com/office/officeart/2008/layout/HalfCircleOrganizationChart"/>
    <dgm:cxn modelId="{A975559D-ABC9-B94F-B3DA-8F129AF834B4}" type="presParOf" srcId="{290D4A47-B5BC-5047-8012-9896DDFC59DF}" destId="{9F8A746C-382D-904A-942A-0C06E726BBA0}" srcOrd="0" destOrd="0" presId="urn:microsoft.com/office/officeart/2008/layout/HalfCircleOrganizationChart"/>
    <dgm:cxn modelId="{03928FE1-7166-8B45-A176-88155EA82C54}" type="presParOf" srcId="{290D4A47-B5BC-5047-8012-9896DDFC59DF}" destId="{931049FF-B8BA-CC43-AC5A-8E1478C3D3DD}" srcOrd="1" destOrd="0" presId="urn:microsoft.com/office/officeart/2008/layout/HalfCircleOrganizationChart"/>
    <dgm:cxn modelId="{CE9A9829-1CA3-3C46-8AF1-45BC45901340}" type="presParOf" srcId="{290D4A47-B5BC-5047-8012-9896DDFC59DF}" destId="{C4F0C21D-C69A-334A-8F44-79B5BF1EFAA7}" srcOrd="2" destOrd="0" presId="urn:microsoft.com/office/officeart/2008/layout/HalfCircleOrganizationChart"/>
    <dgm:cxn modelId="{D98ADF11-BE6F-034A-949A-54B8240DD94E}" type="presParOf" srcId="{290D4A47-B5BC-5047-8012-9896DDFC59DF}" destId="{CF8D4989-10C2-124D-B56F-AFBF15FE11F1}" srcOrd="3" destOrd="0" presId="urn:microsoft.com/office/officeart/2008/layout/HalfCircleOrganizationChart"/>
    <dgm:cxn modelId="{D59C517E-6C6B-714A-A1EB-7BD90CFD3EF9}" type="presParOf" srcId="{A6EE4CA1-F6E3-3549-A435-AD3113E8ACE1}" destId="{18AA77B5-5AE8-1447-8840-BC517431E647}" srcOrd="1" destOrd="0" presId="urn:microsoft.com/office/officeart/2008/layout/HalfCircleOrganizationChart"/>
    <dgm:cxn modelId="{E233C891-6F4B-E546-B4D2-8E63549E86AA}" type="presParOf" srcId="{18AA77B5-5AE8-1447-8840-BC517431E647}" destId="{CE0C1BE6-C747-0042-AB4E-36DC42FD71B2}" srcOrd="0" destOrd="0" presId="urn:microsoft.com/office/officeart/2008/layout/HalfCircleOrganizationChart"/>
    <dgm:cxn modelId="{9C833A3F-CA7F-3141-BAFD-87362599006E}" type="presParOf" srcId="{18AA77B5-5AE8-1447-8840-BC517431E647}" destId="{DF239ACF-8756-1247-9B29-20F3B0D97368}" srcOrd="1" destOrd="0" presId="urn:microsoft.com/office/officeart/2008/layout/HalfCircleOrganizationChart"/>
    <dgm:cxn modelId="{E7BFBD82-426A-654E-A5AB-01054BD4925E}" type="presParOf" srcId="{DF239ACF-8756-1247-9B29-20F3B0D97368}" destId="{EA5D30DA-73A8-AA4D-B34E-CFF6AE3AFA9A}" srcOrd="0" destOrd="0" presId="urn:microsoft.com/office/officeart/2008/layout/HalfCircleOrganizationChart"/>
    <dgm:cxn modelId="{8962E6FE-44B6-5C4D-AB9D-6161CAF42293}" type="presParOf" srcId="{EA5D30DA-73A8-AA4D-B34E-CFF6AE3AFA9A}" destId="{EBCDB603-880E-FA49-8814-542DC0CFC6F3}" srcOrd="0" destOrd="0" presId="urn:microsoft.com/office/officeart/2008/layout/HalfCircleOrganizationChart"/>
    <dgm:cxn modelId="{0E13A788-4DC0-534C-8E20-249F96D6BBD2}" type="presParOf" srcId="{EA5D30DA-73A8-AA4D-B34E-CFF6AE3AFA9A}" destId="{E29EF927-0EC8-B449-999F-50E2ADCE5391}" srcOrd="1" destOrd="0" presId="urn:microsoft.com/office/officeart/2008/layout/HalfCircleOrganizationChart"/>
    <dgm:cxn modelId="{6C74C61D-EBC7-3D4A-B297-2DB14A134ABB}" type="presParOf" srcId="{EA5D30DA-73A8-AA4D-B34E-CFF6AE3AFA9A}" destId="{EABACF0E-2062-D948-8F0F-F17EA55F304C}" srcOrd="2" destOrd="0" presId="urn:microsoft.com/office/officeart/2008/layout/HalfCircleOrganizationChart"/>
    <dgm:cxn modelId="{FDF96F9D-97D7-C643-9420-E4B78016F6D9}" type="presParOf" srcId="{EA5D30DA-73A8-AA4D-B34E-CFF6AE3AFA9A}" destId="{A7C06185-B48B-CC44-B1CA-97A40718CC1A}" srcOrd="3" destOrd="0" presId="urn:microsoft.com/office/officeart/2008/layout/HalfCircleOrganizationChart"/>
    <dgm:cxn modelId="{89E076E8-ED13-A742-8ACC-5C5E9D8FA61C}" type="presParOf" srcId="{DF239ACF-8756-1247-9B29-20F3B0D97368}" destId="{CB0A928A-8FCF-3747-9E34-E0C365F7D055}" srcOrd="1" destOrd="0" presId="urn:microsoft.com/office/officeart/2008/layout/HalfCircleOrganizationChart"/>
    <dgm:cxn modelId="{543F5D5D-5022-8E40-88AE-E52B98FBB839}" type="presParOf" srcId="{DF239ACF-8756-1247-9B29-20F3B0D97368}" destId="{5B335BE0-206A-F740-BC5F-307D2E912DDE}" srcOrd="2" destOrd="0" presId="urn:microsoft.com/office/officeart/2008/layout/HalfCircleOrganizationChart"/>
    <dgm:cxn modelId="{70A1731C-7085-5447-92B3-695D20BB0AAD}" type="presParOf" srcId="{18AA77B5-5AE8-1447-8840-BC517431E647}" destId="{36C10B0D-FA8D-8941-BDCA-710FD6F4870B}" srcOrd="2" destOrd="0" presId="urn:microsoft.com/office/officeart/2008/layout/HalfCircleOrganizationChart"/>
    <dgm:cxn modelId="{A26F6C2A-C176-F14C-91ED-E9C94881FE2A}" type="presParOf" srcId="{18AA77B5-5AE8-1447-8840-BC517431E647}" destId="{B09CA452-81D0-0E44-86CA-A20032C4B647}" srcOrd="3" destOrd="0" presId="urn:microsoft.com/office/officeart/2008/layout/HalfCircleOrganizationChart"/>
    <dgm:cxn modelId="{F031EBEC-BCC2-FE42-92C8-7FD550FC7F82}" type="presParOf" srcId="{B09CA452-81D0-0E44-86CA-A20032C4B647}" destId="{BC8786A0-20A7-0048-A281-5ADE7CD54893}" srcOrd="0" destOrd="0" presId="urn:microsoft.com/office/officeart/2008/layout/HalfCircleOrganizationChart"/>
    <dgm:cxn modelId="{41C2A491-ED19-3F46-AAF6-30C4C3B7ADC6}" type="presParOf" srcId="{BC8786A0-20A7-0048-A281-5ADE7CD54893}" destId="{905CAC0D-7F33-1449-BADB-62381662CE68}" srcOrd="0" destOrd="0" presId="urn:microsoft.com/office/officeart/2008/layout/HalfCircleOrganizationChart"/>
    <dgm:cxn modelId="{49CC670A-5169-FF4D-8178-898BC5D66ABA}" type="presParOf" srcId="{BC8786A0-20A7-0048-A281-5ADE7CD54893}" destId="{206F7B89-C0AA-5640-97B1-5939E32AB630}" srcOrd="1" destOrd="0" presId="urn:microsoft.com/office/officeart/2008/layout/HalfCircleOrganizationChart"/>
    <dgm:cxn modelId="{31DF1DCF-4EA0-1C47-BCEA-4DF915B68668}" type="presParOf" srcId="{BC8786A0-20A7-0048-A281-5ADE7CD54893}" destId="{399A2F79-F046-9A47-B0A3-173E76B89121}" srcOrd="2" destOrd="0" presId="urn:microsoft.com/office/officeart/2008/layout/HalfCircleOrganizationChart"/>
    <dgm:cxn modelId="{54508CB4-11C1-B84B-8987-02A162A6DBAB}" type="presParOf" srcId="{BC8786A0-20A7-0048-A281-5ADE7CD54893}" destId="{D9959AE0-881A-B044-92B7-A17E91CB2B63}" srcOrd="3" destOrd="0" presId="urn:microsoft.com/office/officeart/2008/layout/HalfCircleOrganizationChart"/>
    <dgm:cxn modelId="{ADBB237C-F094-DE44-8562-6E4E4598B174}" type="presParOf" srcId="{B09CA452-81D0-0E44-86CA-A20032C4B647}" destId="{C2A12E0D-38BF-D745-B0DB-8C24E5574E7D}" srcOrd="1" destOrd="0" presId="urn:microsoft.com/office/officeart/2008/layout/HalfCircleOrganizationChart"/>
    <dgm:cxn modelId="{2A890715-A2B6-5F4B-BC9F-C0EBBFAD72AF}" type="presParOf" srcId="{C2A12E0D-38BF-D745-B0DB-8C24E5574E7D}" destId="{BDFB205B-D8F5-1040-89D2-DCDD073B6DA6}" srcOrd="0" destOrd="0" presId="urn:microsoft.com/office/officeart/2008/layout/HalfCircleOrganizationChart"/>
    <dgm:cxn modelId="{E60B51DA-BCFF-334A-B5D2-5F8020A652EC}" type="presParOf" srcId="{C2A12E0D-38BF-D745-B0DB-8C24E5574E7D}" destId="{AE1F4E18-A3B6-B84F-B609-8ECA41753BAF}" srcOrd="1" destOrd="0" presId="urn:microsoft.com/office/officeart/2008/layout/HalfCircleOrganizationChart"/>
    <dgm:cxn modelId="{C3903771-4215-C549-87E0-98A0D52198E3}" type="presParOf" srcId="{AE1F4E18-A3B6-B84F-B609-8ECA41753BAF}" destId="{DC65C5A5-D84E-114D-B66F-E4413C61B3B9}" srcOrd="0" destOrd="0" presId="urn:microsoft.com/office/officeart/2008/layout/HalfCircleOrganizationChart"/>
    <dgm:cxn modelId="{2C6595FA-8899-A34E-8571-A7DDFD1C56E3}" type="presParOf" srcId="{DC65C5A5-D84E-114D-B66F-E4413C61B3B9}" destId="{12C48166-73C4-9747-85E1-F24FF4C289FE}" srcOrd="0" destOrd="0" presId="urn:microsoft.com/office/officeart/2008/layout/HalfCircleOrganizationChart"/>
    <dgm:cxn modelId="{B7EE0B28-873F-7C44-8883-7E8232D96E3D}" type="presParOf" srcId="{DC65C5A5-D84E-114D-B66F-E4413C61B3B9}" destId="{059B04AF-D51C-6A44-BADD-262317C83688}" srcOrd="1" destOrd="0" presId="urn:microsoft.com/office/officeart/2008/layout/HalfCircleOrganizationChart"/>
    <dgm:cxn modelId="{3FF0BC80-3A47-3646-9F15-6A7B3C3432D8}" type="presParOf" srcId="{DC65C5A5-D84E-114D-B66F-E4413C61B3B9}" destId="{1D621104-3F5A-E041-9827-1E27C38C92F8}" srcOrd="2" destOrd="0" presId="urn:microsoft.com/office/officeart/2008/layout/HalfCircleOrganizationChart"/>
    <dgm:cxn modelId="{B72031BA-BF50-934C-8489-D919F6146962}" type="presParOf" srcId="{DC65C5A5-D84E-114D-B66F-E4413C61B3B9}" destId="{FEDAE610-A231-6041-AEA0-9A73FF3CBF51}" srcOrd="3" destOrd="0" presId="urn:microsoft.com/office/officeart/2008/layout/HalfCircleOrganizationChart"/>
    <dgm:cxn modelId="{C7BFE55C-8ECF-C247-A2B6-55C9C176C943}" type="presParOf" srcId="{AE1F4E18-A3B6-B84F-B609-8ECA41753BAF}" destId="{E448B3A1-5484-924E-8BAE-24F439875AB8}" srcOrd="1" destOrd="0" presId="urn:microsoft.com/office/officeart/2008/layout/HalfCircleOrganizationChart"/>
    <dgm:cxn modelId="{D1F205E6-DE3E-2344-ADE3-E3184D1C113D}" type="presParOf" srcId="{AE1F4E18-A3B6-B84F-B609-8ECA41753BAF}" destId="{420AEEC9-964D-3541-8072-1FF14C93636B}" srcOrd="2" destOrd="0" presId="urn:microsoft.com/office/officeart/2008/layout/HalfCircleOrganizationChart"/>
    <dgm:cxn modelId="{F643DC7A-D56A-B145-BE91-DB8C0B021860}" type="presParOf" srcId="{C2A12E0D-38BF-D745-B0DB-8C24E5574E7D}" destId="{0688E2E5-E36E-CD41-90CA-C2EFE1C6A421}" srcOrd="2" destOrd="0" presId="urn:microsoft.com/office/officeart/2008/layout/HalfCircleOrganizationChart"/>
    <dgm:cxn modelId="{AA7FC93A-BA94-7F4F-B2E6-FB69A8868628}" type="presParOf" srcId="{C2A12E0D-38BF-D745-B0DB-8C24E5574E7D}" destId="{FF673A80-69B0-E749-9AA6-9D7510D89823}" srcOrd="3" destOrd="0" presId="urn:microsoft.com/office/officeart/2008/layout/HalfCircleOrganizationChart"/>
    <dgm:cxn modelId="{DF51B8E6-C20C-034C-90F7-938FD7D218B1}" type="presParOf" srcId="{FF673A80-69B0-E749-9AA6-9D7510D89823}" destId="{DBF62E12-1001-CE4C-8A1E-729E0C5B1218}" srcOrd="0" destOrd="0" presId="urn:microsoft.com/office/officeart/2008/layout/HalfCircleOrganizationChart"/>
    <dgm:cxn modelId="{FD4DA824-DFA9-964E-9274-6A6F7D6CED82}" type="presParOf" srcId="{DBF62E12-1001-CE4C-8A1E-729E0C5B1218}" destId="{CD725205-A6B4-7441-8980-896E2CFA45F7}" srcOrd="0" destOrd="0" presId="urn:microsoft.com/office/officeart/2008/layout/HalfCircleOrganizationChart"/>
    <dgm:cxn modelId="{8A1CFC0F-F5AA-CB4D-8FA6-F0B8DD7865B7}" type="presParOf" srcId="{DBF62E12-1001-CE4C-8A1E-729E0C5B1218}" destId="{2A9B3D49-7410-224F-94D0-F4355179F59A}" srcOrd="1" destOrd="0" presId="urn:microsoft.com/office/officeart/2008/layout/HalfCircleOrganizationChart"/>
    <dgm:cxn modelId="{02418EA4-E375-4C43-B5D0-73D60C286A66}" type="presParOf" srcId="{DBF62E12-1001-CE4C-8A1E-729E0C5B1218}" destId="{9DACD806-39BA-D54A-9C7C-72A4BC931A15}" srcOrd="2" destOrd="0" presId="urn:microsoft.com/office/officeart/2008/layout/HalfCircleOrganizationChart"/>
    <dgm:cxn modelId="{56815D6E-70EC-4C4D-A964-5EF1AF843E79}" type="presParOf" srcId="{DBF62E12-1001-CE4C-8A1E-729E0C5B1218}" destId="{CC278C6E-CAAB-6742-BE0A-70EC49533CC3}" srcOrd="3" destOrd="0" presId="urn:microsoft.com/office/officeart/2008/layout/HalfCircleOrganizationChart"/>
    <dgm:cxn modelId="{3A4412CA-BCDB-2340-B3B4-9C43DF533AE1}" type="presParOf" srcId="{FF673A80-69B0-E749-9AA6-9D7510D89823}" destId="{204AE454-9A0D-2945-B675-2A1355A2FDC5}" srcOrd="1" destOrd="0" presId="urn:microsoft.com/office/officeart/2008/layout/HalfCircleOrganizationChart"/>
    <dgm:cxn modelId="{AD1B03D0-E5D9-1046-A75A-3494E47C0CEC}" type="presParOf" srcId="{FF673A80-69B0-E749-9AA6-9D7510D89823}" destId="{0155E867-61E4-B54F-81B8-645EE275A854}" srcOrd="2" destOrd="0" presId="urn:microsoft.com/office/officeart/2008/layout/HalfCircleOrganizationChart"/>
    <dgm:cxn modelId="{8A08ADFA-F830-124E-8135-25058FEDA2EE}" type="presParOf" srcId="{B09CA452-81D0-0E44-86CA-A20032C4B647}" destId="{63233F51-AC55-F441-A951-02D41E9E1073}" srcOrd="2" destOrd="0" presId="urn:microsoft.com/office/officeart/2008/layout/HalfCircleOrganizationChart"/>
    <dgm:cxn modelId="{109DBDB4-AE29-8449-802E-B7D109E8F478}" type="presParOf" srcId="{18AA77B5-5AE8-1447-8840-BC517431E647}" destId="{6F485D36-FC42-F942-B8C4-A56269F4E5A8}" srcOrd="4" destOrd="0" presId="urn:microsoft.com/office/officeart/2008/layout/HalfCircleOrganizationChart"/>
    <dgm:cxn modelId="{1BB8B8D2-2C1E-1B40-A659-8F0B726ACB9C}" type="presParOf" srcId="{18AA77B5-5AE8-1447-8840-BC517431E647}" destId="{130D6BD0-1928-5D4E-88DB-DBD6DDA1B9BC}" srcOrd="5" destOrd="0" presId="urn:microsoft.com/office/officeart/2008/layout/HalfCircleOrganizationChart"/>
    <dgm:cxn modelId="{2DE90BDD-C4DA-3240-81CB-C4B38F5BDAEE}" type="presParOf" srcId="{130D6BD0-1928-5D4E-88DB-DBD6DDA1B9BC}" destId="{EE654CA1-1E94-A144-9282-D3DFE6600FBB}" srcOrd="0" destOrd="0" presId="urn:microsoft.com/office/officeart/2008/layout/HalfCircleOrganizationChart"/>
    <dgm:cxn modelId="{3DD849EB-E893-A148-9205-B5300664FAC8}" type="presParOf" srcId="{EE654CA1-1E94-A144-9282-D3DFE6600FBB}" destId="{42ACABE2-DAD8-5640-9308-8CA18259477B}" srcOrd="0" destOrd="0" presId="urn:microsoft.com/office/officeart/2008/layout/HalfCircleOrganizationChart"/>
    <dgm:cxn modelId="{B874515E-252E-5A49-A288-29AAC9C7EB1E}" type="presParOf" srcId="{EE654CA1-1E94-A144-9282-D3DFE6600FBB}" destId="{A81ABD2F-ADF8-0E4D-8F0D-5F07684D2605}" srcOrd="1" destOrd="0" presId="urn:microsoft.com/office/officeart/2008/layout/HalfCircleOrganizationChart"/>
    <dgm:cxn modelId="{FA1BE6CC-D9B2-7348-824C-1D69D9993FE3}" type="presParOf" srcId="{EE654CA1-1E94-A144-9282-D3DFE6600FBB}" destId="{5E5A5028-5B36-D64D-B943-43D73DC009C9}" srcOrd="2" destOrd="0" presId="urn:microsoft.com/office/officeart/2008/layout/HalfCircleOrganizationChart"/>
    <dgm:cxn modelId="{239350B3-07E9-2C41-B472-D862112EA9CF}" type="presParOf" srcId="{EE654CA1-1E94-A144-9282-D3DFE6600FBB}" destId="{7B6C9743-8E16-654D-A281-3C0F65E27843}" srcOrd="3" destOrd="0" presId="urn:microsoft.com/office/officeart/2008/layout/HalfCircleOrganizationChart"/>
    <dgm:cxn modelId="{7CCAA84A-36BA-714E-A658-83FA87DB7BF9}" type="presParOf" srcId="{130D6BD0-1928-5D4E-88DB-DBD6DDA1B9BC}" destId="{96D5221C-93D7-3740-AF8A-F8FDB1395C71}" srcOrd="1" destOrd="0" presId="urn:microsoft.com/office/officeart/2008/layout/HalfCircleOrganizationChart"/>
    <dgm:cxn modelId="{F8A78342-0EA9-9641-B276-25EA2701071F}" type="presParOf" srcId="{130D6BD0-1928-5D4E-88DB-DBD6DDA1B9BC}" destId="{11379BEB-463B-8E45-985F-93E3F768CD5A}" srcOrd="2" destOrd="0" presId="urn:microsoft.com/office/officeart/2008/layout/HalfCircleOrganizationChart"/>
    <dgm:cxn modelId="{A3916CCC-B738-2249-B9BD-0AEF61EA5FA2}" type="presParOf" srcId="{18AA77B5-5AE8-1447-8840-BC517431E647}" destId="{8B2F67F6-6D69-2D46-B0E8-74FB4E55C4DC}" srcOrd="6" destOrd="0" presId="urn:microsoft.com/office/officeart/2008/layout/HalfCircleOrganizationChart"/>
    <dgm:cxn modelId="{52015585-CC35-394E-9561-386F4C792A79}" type="presParOf" srcId="{18AA77B5-5AE8-1447-8840-BC517431E647}" destId="{1210B72B-55DF-B444-A27B-E3CA7B97FB4E}" srcOrd="7" destOrd="0" presId="urn:microsoft.com/office/officeart/2008/layout/HalfCircleOrganizationChart"/>
    <dgm:cxn modelId="{B61BBDC9-47FE-5C4B-ADC3-44EBA6488DB2}" type="presParOf" srcId="{1210B72B-55DF-B444-A27B-E3CA7B97FB4E}" destId="{BCAA4D17-053D-1244-83F7-CD2404CDF6FD}" srcOrd="0" destOrd="0" presId="urn:microsoft.com/office/officeart/2008/layout/HalfCircleOrganizationChart"/>
    <dgm:cxn modelId="{B36D03BA-1512-1F4B-9E49-CD97812255F1}" type="presParOf" srcId="{BCAA4D17-053D-1244-83F7-CD2404CDF6FD}" destId="{7EBE6F90-A15A-2749-A1BA-56DA788768E3}" srcOrd="0" destOrd="0" presId="urn:microsoft.com/office/officeart/2008/layout/HalfCircleOrganizationChart"/>
    <dgm:cxn modelId="{A0C0F20C-8AD7-0E4A-9B14-F9E48CCEEA59}" type="presParOf" srcId="{BCAA4D17-053D-1244-83F7-CD2404CDF6FD}" destId="{102ADC5A-7C06-214F-B121-FA6AA35746F0}" srcOrd="1" destOrd="0" presId="urn:microsoft.com/office/officeart/2008/layout/HalfCircleOrganizationChart"/>
    <dgm:cxn modelId="{4738948F-6149-4B44-8EBD-9A945DBC69B1}" type="presParOf" srcId="{BCAA4D17-053D-1244-83F7-CD2404CDF6FD}" destId="{89C4A1DE-0BA9-F64E-8CE3-0FEA0132A8E2}" srcOrd="2" destOrd="0" presId="urn:microsoft.com/office/officeart/2008/layout/HalfCircleOrganizationChart"/>
    <dgm:cxn modelId="{1092D7A2-9266-4D4D-A09C-95D85C117CF7}" type="presParOf" srcId="{BCAA4D17-053D-1244-83F7-CD2404CDF6FD}" destId="{C8310978-5AC6-1741-BD2E-E108D3D9F4EE}" srcOrd="3" destOrd="0" presId="urn:microsoft.com/office/officeart/2008/layout/HalfCircleOrganizationChart"/>
    <dgm:cxn modelId="{4117BA49-AA79-7F4B-8AD8-904660256866}" type="presParOf" srcId="{1210B72B-55DF-B444-A27B-E3CA7B97FB4E}" destId="{1FB8BD3D-F5F3-014F-A4BB-C465FC9ECF40}" srcOrd="1" destOrd="0" presId="urn:microsoft.com/office/officeart/2008/layout/HalfCircleOrganizationChart"/>
    <dgm:cxn modelId="{3D97911E-6BAD-3540-9848-714DD0069469}" type="presParOf" srcId="{1FB8BD3D-F5F3-014F-A4BB-C465FC9ECF40}" destId="{DDCA22CA-929D-7C40-96BB-37100ACE0295}" srcOrd="0" destOrd="0" presId="urn:microsoft.com/office/officeart/2008/layout/HalfCircleOrganizationChart"/>
    <dgm:cxn modelId="{7009FB07-0219-B64E-9111-023157F3D659}" type="presParOf" srcId="{1FB8BD3D-F5F3-014F-A4BB-C465FC9ECF40}" destId="{C277716E-C01C-AF4E-8A0B-E564E3FCE8E2}" srcOrd="1" destOrd="0" presId="urn:microsoft.com/office/officeart/2008/layout/HalfCircleOrganizationChart"/>
    <dgm:cxn modelId="{198856ED-47BA-014B-AE12-CC9ACF55210C}" type="presParOf" srcId="{C277716E-C01C-AF4E-8A0B-E564E3FCE8E2}" destId="{C57F1463-50FC-C445-9E21-137141E5AE40}" srcOrd="0" destOrd="0" presId="urn:microsoft.com/office/officeart/2008/layout/HalfCircleOrganizationChart"/>
    <dgm:cxn modelId="{062BB683-4015-9F4F-AC4A-3B7A9B8424E2}" type="presParOf" srcId="{C57F1463-50FC-C445-9E21-137141E5AE40}" destId="{DEDDB231-FAF1-EC42-93DE-86B91BE34348}" srcOrd="0" destOrd="0" presId="urn:microsoft.com/office/officeart/2008/layout/HalfCircleOrganizationChart"/>
    <dgm:cxn modelId="{7D679190-59C9-A842-9B72-40F91A893183}" type="presParOf" srcId="{C57F1463-50FC-C445-9E21-137141E5AE40}" destId="{1BCC5FC5-04C1-4848-A07C-A5DC2C25AC1D}" srcOrd="1" destOrd="0" presId="urn:microsoft.com/office/officeart/2008/layout/HalfCircleOrganizationChart"/>
    <dgm:cxn modelId="{8A800C01-272F-BC46-ABDD-7CFAD9BD85B7}" type="presParOf" srcId="{C57F1463-50FC-C445-9E21-137141E5AE40}" destId="{7F99C247-4F65-B045-B1BD-48F91184280E}" srcOrd="2" destOrd="0" presId="urn:microsoft.com/office/officeart/2008/layout/HalfCircleOrganizationChart"/>
    <dgm:cxn modelId="{3BA32E6C-524E-BF41-8458-780FAC6207BF}" type="presParOf" srcId="{C57F1463-50FC-C445-9E21-137141E5AE40}" destId="{7D91FEA1-2DE5-8D43-AD32-334E72300C89}" srcOrd="3" destOrd="0" presId="urn:microsoft.com/office/officeart/2008/layout/HalfCircleOrganizationChart"/>
    <dgm:cxn modelId="{4945B94C-1347-6B43-958E-38E6C4D01721}" type="presParOf" srcId="{C277716E-C01C-AF4E-8A0B-E564E3FCE8E2}" destId="{8CC5D94A-165B-8847-AF12-03FAA669FB94}" srcOrd="1" destOrd="0" presId="urn:microsoft.com/office/officeart/2008/layout/HalfCircleOrganizationChart"/>
    <dgm:cxn modelId="{C06321A3-BDC1-974F-A0D1-56D71CB31B6E}" type="presParOf" srcId="{C277716E-C01C-AF4E-8A0B-E564E3FCE8E2}" destId="{E875F2F9-45B7-5548-B1C3-892DBE9C96A9}" srcOrd="2" destOrd="0" presId="urn:microsoft.com/office/officeart/2008/layout/HalfCircleOrganizationChart"/>
    <dgm:cxn modelId="{A19AC3A4-FF6E-984E-B0CB-30E2CBBAB626}" type="presParOf" srcId="{1FB8BD3D-F5F3-014F-A4BB-C465FC9ECF40}" destId="{1311BC5E-D9C9-D741-AAEC-ABF686C2C38A}" srcOrd="2" destOrd="0" presId="urn:microsoft.com/office/officeart/2008/layout/HalfCircleOrganizationChart"/>
    <dgm:cxn modelId="{9EE23574-EDE1-564E-BC16-446BD19F0058}" type="presParOf" srcId="{1FB8BD3D-F5F3-014F-A4BB-C465FC9ECF40}" destId="{68BDB2C1-528F-0E49-82C6-ADA913649C7C}" srcOrd="3" destOrd="0" presId="urn:microsoft.com/office/officeart/2008/layout/HalfCircleOrganizationChart"/>
    <dgm:cxn modelId="{A57EFA2B-1B68-9C42-A1A0-ED798F8B72FF}" type="presParOf" srcId="{68BDB2C1-528F-0E49-82C6-ADA913649C7C}" destId="{5810C8C5-E85A-484A-9812-D0255678C92F}" srcOrd="0" destOrd="0" presId="urn:microsoft.com/office/officeart/2008/layout/HalfCircleOrganizationChart"/>
    <dgm:cxn modelId="{1A76B005-FC6A-FA48-96C0-34C04F29F90E}" type="presParOf" srcId="{5810C8C5-E85A-484A-9812-D0255678C92F}" destId="{C9600E08-C700-104F-AC38-D611C7C39124}" srcOrd="0" destOrd="0" presId="urn:microsoft.com/office/officeart/2008/layout/HalfCircleOrganizationChart"/>
    <dgm:cxn modelId="{C8040D85-F1AC-A141-A2EB-78252A623866}" type="presParOf" srcId="{5810C8C5-E85A-484A-9812-D0255678C92F}" destId="{320891BB-DEBD-9D43-853C-DD0AAA051C6B}" srcOrd="1" destOrd="0" presId="urn:microsoft.com/office/officeart/2008/layout/HalfCircleOrganizationChart"/>
    <dgm:cxn modelId="{82534EDA-BD83-3645-8296-B589ACEB2BF8}" type="presParOf" srcId="{5810C8C5-E85A-484A-9812-D0255678C92F}" destId="{304502CA-1019-AD45-932B-76E940E0C880}" srcOrd="2" destOrd="0" presId="urn:microsoft.com/office/officeart/2008/layout/HalfCircleOrganizationChart"/>
    <dgm:cxn modelId="{465B6368-1B5B-CC48-A227-87D5C2EBCCD7}" type="presParOf" srcId="{5810C8C5-E85A-484A-9812-D0255678C92F}" destId="{8CE25388-9AEE-CD47-96F2-1D17F9B275B0}" srcOrd="3" destOrd="0" presId="urn:microsoft.com/office/officeart/2008/layout/HalfCircleOrganizationChart"/>
    <dgm:cxn modelId="{B3F5F224-B4D2-334D-84FA-CB3B53FB00AB}" type="presParOf" srcId="{68BDB2C1-528F-0E49-82C6-ADA913649C7C}" destId="{B9539D03-8224-164B-9C4B-D0C68BDD7A47}" srcOrd="1" destOrd="0" presId="urn:microsoft.com/office/officeart/2008/layout/HalfCircleOrganizationChart"/>
    <dgm:cxn modelId="{497EE8E1-22E5-814D-A14F-EF4F1E324311}" type="presParOf" srcId="{68BDB2C1-528F-0E49-82C6-ADA913649C7C}" destId="{7196293B-C168-3D4D-B6EE-B24D81915CD5}" srcOrd="2" destOrd="0" presId="urn:microsoft.com/office/officeart/2008/layout/HalfCircleOrganizationChart"/>
    <dgm:cxn modelId="{4C762BFF-E739-E74C-8580-9E07C014D19A}" type="presParOf" srcId="{1210B72B-55DF-B444-A27B-E3CA7B97FB4E}" destId="{929956CF-E11C-574D-8A9B-C255409D7C5F}" srcOrd="2" destOrd="0" presId="urn:microsoft.com/office/officeart/2008/layout/HalfCircleOrganizationChart"/>
    <dgm:cxn modelId="{3D2A1EAE-85CB-1449-8BA2-7BE718AA49D5}" type="presParOf" srcId="{A6EE4CA1-F6E3-3549-A435-AD3113E8ACE1}" destId="{ECF64B36-C70E-9541-9C3C-DECE63A940CC}" srcOrd="2" destOrd="0" presId="urn:microsoft.com/office/officeart/2008/layout/HalfCircleOrganizationChart"/>
    <dgm:cxn modelId="{C7C8D340-9FD4-8049-B5B2-DA3F124845C0}" type="presParOf" srcId="{3E4B75EB-A3D8-1246-813F-C960C6407A6E}" destId="{5FE8C360-710C-794E-A4F8-244C905FEA13}" srcOrd="2" destOrd="0" presId="urn:microsoft.com/office/officeart/2008/layout/HalfCircleOrganizationChart"/>
    <dgm:cxn modelId="{DBAD60F8-1D51-494E-8395-F5F92F69C403}" type="presParOf" srcId="{3E4B75EB-A3D8-1246-813F-C960C6407A6E}" destId="{DAF1C6B8-DC54-E741-BAA9-9DF942CB19EB}" srcOrd="3" destOrd="0" presId="urn:microsoft.com/office/officeart/2008/layout/HalfCircleOrganizationChart"/>
    <dgm:cxn modelId="{D785051C-4F1C-D344-982E-8F75200F9E38}" type="presParOf" srcId="{DAF1C6B8-DC54-E741-BAA9-9DF942CB19EB}" destId="{FA591743-5D4C-9F4E-B6B3-19F1A8599F9E}" srcOrd="0" destOrd="0" presId="urn:microsoft.com/office/officeart/2008/layout/HalfCircleOrganizationChart"/>
    <dgm:cxn modelId="{D7E6DE24-F85D-544C-840E-DD9D1F9B569A}" type="presParOf" srcId="{FA591743-5D4C-9F4E-B6B3-19F1A8599F9E}" destId="{E1530F26-0C51-5E41-939C-988C655E0101}" srcOrd="0" destOrd="0" presId="urn:microsoft.com/office/officeart/2008/layout/HalfCircleOrganizationChart"/>
    <dgm:cxn modelId="{9D350E2E-50C3-E04A-8EE6-4140CCBAF7A7}" type="presParOf" srcId="{FA591743-5D4C-9F4E-B6B3-19F1A8599F9E}" destId="{33E4FAD2-2DC1-154E-8EB1-BB49A38785A2}" srcOrd="1" destOrd="0" presId="urn:microsoft.com/office/officeart/2008/layout/HalfCircleOrganizationChart"/>
    <dgm:cxn modelId="{590A9DAD-ABC5-AC40-8AB8-FAAF53C59DD3}" type="presParOf" srcId="{FA591743-5D4C-9F4E-B6B3-19F1A8599F9E}" destId="{393B489D-D5DF-2D4A-9257-DB78E4407AF4}" srcOrd="2" destOrd="0" presId="urn:microsoft.com/office/officeart/2008/layout/HalfCircleOrganizationChart"/>
    <dgm:cxn modelId="{EB03C13B-AE7E-0F49-A8EF-D51194E9F2AD}" type="presParOf" srcId="{FA591743-5D4C-9F4E-B6B3-19F1A8599F9E}" destId="{C4F021CB-DD4D-DE4D-AF76-3D5926A41C6C}" srcOrd="3" destOrd="0" presId="urn:microsoft.com/office/officeart/2008/layout/HalfCircleOrganizationChart"/>
    <dgm:cxn modelId="{0ECB7281-D9E6-F34C-9D20-9B61F637D4C2}" type="presParOf" srcId="{DAF1C6B8-DC54-E741-BAA9-9DF942CB19EB}" destId="{5F307B7E-4195-3741-A926-D2C5AAF37308}" srcOrd="1" destOrd="0" presId="urn:microsoft.com/office/officeart/2008/layout/HalfCircleOrganizationChart"/>
    <dgm:cxn modelId="{318DC242-46E5-9545-9935-453F737B2F45}" type="presParOf" srcId="{5F307B7E-4195-3741-A926-D2C5AAF37308}" destId="{31792343-F598-144A-9752-6534AC3D2EB6}" srcOrd="0" destOrd="0" presId="urn:microsoft.com/office/officeart/2008/layout/HalfCircleOrganizationChart"/>
    <dgm:cxn modelId="{AB991C58-11EA-8544-8936-0940A1B277A8}" type="presParOf" srcId="{5F307B7E-4195-3741-A926-D2C5AAF37308}" destId="{9020D912-7F92-3942-96AB-111B83F051FB}" srcOrd="1" destOrd="0" presId="urn:microsoft.com/office/officeart/2008/layout/HalfCircleOrganizationChart"/>
    <dgm:cxn modelId="{958600D3-BC8D-2D40-9FD5-AA31BFCB3C8E}" type="presParOf" srcId="{9020D912-7F92-3942-96AB-111B83F051FB}" destId="{07B65731-F73B-A941-9F8A-09638012431E}" srcOrd="0" destOrd="0" presId="urn:microsoft.com/office/officeart/2008/layout/HalfCircleOrganizationChart"/>
    <dgm:cxn modelId="{7D938AEA-BE30-E749-8991-4E72003CCA41}" type="presParOf" srcId="{07B65731-F73B-A941-9F8A-09638012431E}" destId="{F11A1292-5ED6-1440-B858-78C401006084}" srcOrd="0" destOrd="0" presId="urn:microsoft.com/office/officeart/2008/layout/HalfCircleOrganizationChart"/>
    <dgm:cxn modelId="{01195364-473B-EE47-9E48-66E524794986}" type="presParOf" srcId="{07B65731-F73B-A941-9F8A-09638012431E}" destId="{CF2140F0-46EB-8848-9E17-6348256A84DC}" srcOrd="1" destOrd="0" presId="urn:microsoft.com/office/officeart/2008/layout/HalfCircleOrganizationChart"/>
    <dgm:cxn modelId="{5F31C64F-15D3-FA4A-AD8B-A04B83D6874F}" type="presParOf" srcId="{07B65731-F73B-A941-9F8A-09638012431E}" destId="{BD68EC82-36F3-6340-809B-DE00C83E946B}" srcOrd="2" destOrd="0" presId="urn:microsoft.com/office/officeart/2008/layout/HalfCircleOrganizationChart"/>
    <dgm:cxn modelId="{AFE6CDBB-3E42-2F44-BA81-46C0A5C8ADC4}" type="presParOf" srcId="{07B65731-F73B-A941-9F8A-09638012431E}" destId="{3C62D288-5135-3843-B4BF-5612B8C9AE21}" srcOrd="3" destOrd="0" presId="urn:microsoft.com/office/officeart/2008/layout/HalfCircleOrganizationChart"/>
    <dgm:cxn modelId="{AC830F99-6AE0-FC49-8A5C-A100B11BA711}" type="presParOf" srcId="{9020D912-7F92-3942-96AB-111B83F051FB}" destId="{8258CC50-A8C1-564E-9907-959A0C7F1E05}" srcOrd="1" destOrd="0" presId="urn:microsoft.com/office/officeart/2008/layout/HalfCircleOrganizationChart"/>
    <dgm:cxn modelId="{88894B66-0E12-7B47-9B5E-AC7DE34EE861}" type="presParOf" srcId="{9020D912-7F92-3942-96AB-111B83F051FB}" destId="{D06BB13E-E450-9247-812D-7CFC2593D9AE}" srcOrd="2" destOrd="0" presId="urn:microsoft.com/office/officeart/2008/layout/HalfCircleOrganizationChart"/>
    <dgm:cxn modelId="{8E0DDFCD-4144-234C-8578-1BEDAE316F6B}" type="presParOf" srcId="{5F307B7E-4195-3741-A926-D2C5AAF37308}" destId="{287622B6-5AB8-EE4A-918A-190B3DD0E47C}" srcOrd="2" destOrd="0" presId="urn:microsoft.com/office/officeart/2008/layout/HalfCircleOrganizationChart"/>
    <dgm:cxn modelId="{63D65E86-AA5F-AE40-9F26-D5E022FF9D2F}" type="presParOf" srcId="{5F307B7E-4195-3741-A926-D2C5AAF37308}" destId="{22537291-8D55-2A4D-9846-0794EB9B34E5}" srcOrd="3" destOrd="0" presId="urn:microsoft.com/office/officeart/2008/layout/HalfCircleOrganizationChart"/>
    <dgm:cxn modelId="{8C461715-7294-E34C-A7E4-D0E57C354998}" type="presParOf" srcId="{22537291-8D55-2A4D-9846-0794EB9B34E5}" destId="{5E615E25-AE22-404A-834E-3580C365FF1E}" srcOrd="0" destOrd="0" presId="urn:microsoft.com/office/officeart/2008/layout/HalfCircleOrganizationChart"/>
    <dgm:cxn modelId="{639AD309-6ADF-B14A-9EEC-94D7A2841C32}" type="presParOf" srcId="{5E615E25-AE22-404A-834E-3580C365FF1E}" destId="{1F1DCA84-AB96-414B-AC76-40448C2A762A}" srcOrd="0" destOrd="0" presId="urn:microsoft.com/office/officeart/2008/layout/HalfCircleOrganizationChart"/>
    <dgm:cxn modelId="{9333CB8A-C62E-FB49-B0B5-1C20D71C29A4}" type="presParOf" srcId="{5E615E25-AE22-404A-834E-3580C365FF1E}" destId="{3B7ADD77-0A04-D447-BDFE-CBAC5EA0ACE4}" srcOrd="1" destOrd="0" presId="urn:microsoft.com/office/officeart/2008/layout/HalfCircleOrganizationChart"/>
    <dgm:cxn modelId="{E9A4B540-1DD5-AF43-BB58-5942971DD331}" type="presParOf" srcId="{5E615E25-AE22-404A-834E-3580C365FF1E}" destId="{B1B2997A-987D-DD4E-A8EC-71B691BF6997}" srcOrd="2" destOrd="0" presId="urn:microsoft.com/office/officeart/2008/layout/HalfCircleOrganizationChart"/>
    <dgm:cxn modelId="{65010A89-504D-EC4B-8D24-5F12DC8D4D83}" type="presParOf" srcId="{5E615E25-AE22-404A-834E-3580C365FF1E}" destId="{BBBAB8C5-0DE5-3643-9777-22B2C3953BB4}" srcOrd="3" destOrd="0" presId="urn:microsoft.com/office/officeart/2008/layout/HalfCircleOrganizationChart"/>
    <dgm:cxn modelId="{081A03CB-2D09-9D4E-9DB9-4D45DBED226E}" type="presParOf" srcId="{22537291-8D55-2A4D-9846-0794EB9B34E5}" destId="{61B3F9E8-89B0-7440-8610-01E3460C112B}" srcOrd="1" destOrd="0" presId="urn:microsoft.com/office/officeart/2008/layout/HalfCircleOrganizationChart"/>
    <dgm:cxn modelId="{C763BEB9-A26D-AA4B-9B09-EBB79D7463E8}" type="presParOf" srcId="{22537291-8D55-2A4D-9846-0794EB9B34E5}" destId="{515BDC58-4266-3049-A77B-5486B2AB3143}" srcOrd="2" destOrd="0" presId="urn:microsoft.com/office/officeart/2008/layout/HalfCircleOrganizationChart"/>
    <dgm:cxn modelId="{C96213E1-1AFA-0743-AC4D-EAD67C858D75}" type="presParOf" srcId="{DAF1C6B8-DC54-E741-BAA9-9DF942CB19EB}" destId="{B5C7A2BA-8255-C845-BA0A-688EC9057DCE}" srcOrd="2" destOrd="0" presId="urn:microsoft.com/office/officeart/2008/layout/HalfCircleOrganizationChart"/>
    <dgm:cxn modelId="{05A4B1F3-C122-5D4C-9C20-F5466E4C6590}" type="presParOf" srcId="{3E4B75EB-A3D8-1246-813F-C960C6407A6E}" destId="{4D98ECEC-D05A-2F4B-9248-54EE13156C92}" srcOrd="4" destOrd="0" presId="urn:microsoft.com/office/officeart/2008/layout/HalfCircleOrganizationChart"/>
    <dgm:cxn modelId="{09A20176-125E-4040-802A-87DFA2E6EE55}" type="presParOf" srcId="{3E4B75EB-A3D8-1246-813F-C960C6407A6E}" destId="{46F25E2F-8D3C-F949-86EE-E24452A7065B}" srcOrd="5" destOrd="0" presId="urn:microsoft.com/office/officeart/2008/layout/HalfCircleOrganizationChart"/>
    <dgm:cxn modelId="{F836D4B6-9D99-6C4E-A076-5F87F7ECF16F}" type="presParOf" srcId="{46F25E2F-8D3C-F949-86EE-E24452A7065B}" destId="{1B4B4956-BA64-3C40-9C4F-9DA72823AAFA}" srcOrd="0" destOrd="0" presId="urn:microsoft.com/office/officeart/2008/layout/HalfCircleOrganizationChart"/>
    <dgm:cxn modelId="{7460B865-A8B8-0846-82BB-AB5822A089D4}" type="presParOf" srcId="{1B4B4956-BA64-3C40-9C4F-9DA72823AAFA}" destId="{85CB4ABC-A628-3445-AEF3-C002677DEE81}" srcOrd="0" destOrd="0" presId="urn:microsoft.com/office/officeart/2008/layout/HalfCircleOrganizationChart"/>
    <dgm:cxn modelId="{70D10F38-09AF-374F-8596-1E0EC284EEF9}" type="presParOf" srcId="{1B4B4956-BA64-3C40-9C4F-9DA72823AAFA}" destId="{79181151-52D6-5F49-A28D-95855A04C701}" srcOrd="1" destOrd="0" presId="urn:microsoft.com/office/officeart/2008/layout/HalfCircleOrganizationChart"/>
    <dgm:cxn modelId="{6BC01D6C-6E78-034F-A090-30798383472F}" type="presParOf" srcId="{1B4B4956-BA64-3C40-9C4F-9DA72823AAFA}" destId="{9DC7877D-BFD1-424F-A3B5-F558C53E85A2}" srcOrd="2" destOrd="0" presId="urn:microsoft.com/office/officeart/2008/layout/HalfCircleOrganizationChart"/>
    <dgm:cxn modelId="{9A309819-6FD4-C345-9CA2-1030CF0CE045}" type="presParOf" srcId="{1B4B4956-BA64-3C40-9C4F-9DA72823AAFA}" destId="{E00797FE-1822-5E4B-A497-5787826B496C}" srcOrd="3" destOrd="0" presId="urn:microsoft.com/office/officeart/2008/layout/HalfCircleOrganizationChart"/>
    <dgm:cxn modelId="{C2DE89CB-1CEA-954E-9396-D86E10C505E6}" type="presParOf" srcId="{46F25E2F-8D3C-F949-86EE-E24452A7065B}" destId="{365DBC91-A62F-9847-936C-9C835C1D2498}" srcOrd="1" destOrd="0" presId="urn:microsoft.com/office/officeart/2008/layout/HalfCircleOrganizationChart"/>
    <dgm:cxn modelId="{B60D1CB3-2B79-BD4A-A0DC-EC2FCB6C2539}" type="presParOf" srcId="{365DBC91-A62F-9847-936C-9C835C1D2498}" destId="{45B3F5BB-3D9D-4C4A-875D-CDB62129165E}" srcOrd="0" destOrd="0" presId="urn:microsoft.com/office/officeart/2008/layout/HalfCircleOrganizationChart"/>
    <dgm:cxn modelId="{4C8F9990-6425-E44C-805F-D3E2CD6E134F}" type="presParOf" srcId="{365DBC91-A62F-9847-936C-9C835C1D2498}" destId="{2E45E969-E6CC-DE41-BA52-05A1B4B22309}" srcOrd="1" destOrd="0" presId="urn:microsoft.com/office/officeart/2008/layout/HalfCircleOrganizationChart"/>
    <dgm:cxn modelId="{F8250A95-456C-C242-B3E2-D1B7D4FBB673}" type="presParOf" srcId="{2E45E969-E6CC-DE41-BA52-05A1B4B22309}" destId="{5ECE2DEF-B580-5E4E-AB0C-8B1A173863EA}" srcOrd="0" destOrd="0" presId="urn:microsoft.com/office/officeart/2008/layout/HalfCircleOrganizationChart"/>
    <dgm:cxn modelId="{94BFF0BE-60F5-FE41-8C1C-3FE25C738698}" type="presParOf" srcId="{5ECE2DEF-B580-5E4E-AB0C-8B1A173863EA}" destId="{F5CF6B98-E79D-BA41-9BBC-D31E86B10EA8}" srcOrd="0" destOrd="0" presId="urn:microsoft.com/office/officeart/2008/layout/HalfCircleOrganizationChart"/>
    <dgm:cxn modelId="{35916488-2782-2A45-B72B-019BC4DE9884}" type="presParOf" srcId="{5ECE2DEF-B580-5E4E-AB0C-8B1A173863EA}" destId="{E9D62D27-C261-894E-8D38-FF7D945EB89D}" srcOrd="1" destOrd="0" presId="urn:microsoft.com/office/officeart/2008/layout/HalfCircleOrganizationChart"/>
    <dgm:cxn modelId="{CBFFDBF0-DD8D-8A41-9DB4-49331B08F5E7}" type="presParOf" srcId="{5ECE2DEF-B580-5E4E-AB0C-8B1A173863EA}" destId="{81328671-1F3A-DF46-B687-CDB25D8EC0BB}" srcOrd="2" destOrd="0" presId="urn:microsoft.com/office/officeart/2008/layout/HalfCircleOrganizationChart"/>
    <dgm:cxn modelId="{F7D9F8A8-1ECA-1D46-95E0-1F524746B4A8}" type="presParOf" srcId="{5ECE2DEF-B580-5E4E-AB0C-8B1A173863EA}" destId="{B2C81A12-E1A8-D544-9DE2-FF1CFDA8AC1D}" srcOrd="3" destOrd="0" presId="urn:microsoft.com/office/officeart/2008/layout/HalfCircleOrganizationChart"/>
    <dgm:cxn modelId="{2FF7577C-DC9B-0746-9EEE-6C493E080B64}" type="presParOf" srcId="{2E45E969-E6CC-DE41-BA52-05A1B4B22309}" destId="{1223FD98-E720-3E4D-9B84-6E185EBB0DA5}" srcOrd="1" destOrd="0" presId="urn:microsoft.com/office/officeart/2008/layout/HalfCircleOrganizationChart"/>
    <dgm:cxn modelId="{6E221E06-DB31-E14E-9909-8125F7CB1A67}" type="presParOf" srcId="{2E45E969-E6CC-DE41-BA52-05A1B4B22309}" destId="{D2EE974A-1531-F94A-A21F-5486B151CA35}" srcOrd="2" destOrd="0" presId="urn:microsoft.com/office/officeart/2008/layout/HalfCircleOrganizationChart"/>
    <dgm:cxn modelId="{9C383AE9-E86A-2648-8EEC-F3E9D7BE6B35}" type="presParOf" srcId="{365DBC91-A62F-9847-936C-9C835C1D2498}" destId="{4C311BA5-01D7-0C4D-8CFE-D37CDB587069}" srcOrd="2" destOrd="0" presId="urn:microsoft.com/office/officeart/2008/layout/HalfCircleOrganizationChart"/>
    <dgm:cxn modelId="{8AFA9FEE-C54B-8943-8573-690A143C5545}" type="presParOf" srcId="{365DBC91-A62F-9847-936C-9C835C1D2498}" destId="{CE97AAFB-B762-2E43-94C1-BA736BEBF154}" srcOrd="3" destOrd="0" presId="urn:microsoft.com/office/officeart/2008/layout/HalfCircleOrganizationChart"/>
    <dgm:cxn modelId="{AAA747A2-A9F9-BF44-958C-2C2B7DFC1707}" type="presParOf" srcId="{CE97AAFB-B762-2E43-94C1-BA736BEBF154}" destId="{0DCD58E0-5A39-5C4A-AB10-CBD76D3C6E31}" srcOrd="0" destOrd="0" presId="urn:microsoft.com/office/officeart/2008/layout/HalfCircleOrganizationChart"/>
    <dgm:cxn modelId="{FB12B4C4-0972-8D49-8E7E-5112064DD76F}" type="presParOf" srcId="{0DCD58E0-5A39-5C4A-AB10-CBD76D3C6E31}" destId="{EB332AEA-9F5B-7247-BD2C-ADF9C672632E}" srcOrd="0" destOrd="0" presId="urn:microsoft.com/office/officeart/2008/layout/HalfCircleOrganizationChart"/>
    <dgm:cxn modelId="{3A13C44B-A17D-2A45-84FA-3878B3084FAB}" type="presParOf" srcId="{0DCD58E0-5A39-5C4A-AB10-CBD76D3C6E31}" destId="{D0C875B9-4C0D-C848-B80B-3657E357AC65}" srcOrd="1" destOrd="0" presId="urn:microsoft.com/office/officeart/2008/layout/HalfCircleOrganizationChart"/>
    <dgm:cxn modelId="{DF58058E-4D5B-7D4D-BB67-5777DB7BA5D9}" type="presParOf" srcId="{0DCD58E0-5A39-5C4A-AB10-CBD76D3C6E31}" destId="{3D3EBBBA-19D9-C34B-83D3-0B1DCDFCF978}" srcOrd="2" destOrd="0" presId="urn:microsoft.com/office/officeart/2008/layout/HalfCircleOrganizationChart"/>
    <dgm:cxn modelId="{045B620B-9026-824A-A30B-3F006DE833A6}" type="presParOf" srcId="{0DCD58E0-5A39-5C4A-AB10-CBD76D3C6E31}" destId="{BBC8658B-D3D6-B84D-8495-46F7A487B1CB}" srcOrd="3" destOrd="0" presId="urn:microsoft.com/office/officeart/2008/layout/HalfCircleOrganizationChart"/>
    <dgm:cxn modelId="{6FE4B0D2-C818-B24A-A4D2-88F37A02FC34}" type="presParOf" srcId="{CE97AAFB-B762-2E43-94C1-BA736BEBF154}" destId="{E9EF500E-BD5F-B840-82D3-498D6F8534D7}" srcOrd="1" destOrd="0" presId="urn:microsoft.com/office/officeart/2008/layout/HalfCircleOrganizationChart"/>
    <dgm:cxn modelId="{C7758DA5-93F5-8940-BC7D-18C38E1FCFEE}" type="presParOf" srcId="{CE97AAFB-B762-2E43-94C1-BA736BEBF154}" destId="{EAC3F976-C2F8-6046-9986-8CDF80254D99}" srcOrd="2" destOrd="0" presId="urn:microsoft.com/office/officeart/2008/layout/HalfCircleOrganizationChart"/>
    <dgm:cxn modelId="{01010570-6E71-E542-966C-255BD8BB39A7}" type="presParOf" srcId="{46F25E2F-8D3C-F949-86EE-E24452A7065B}" destId="{2A67E061-B5CD-3E4F-B0AB-F12E13123B75}" srcOrd="2" destOrd="0" presId="urn:microsoft.com/office/officeart/2008/layout/HalfCircleOrganizationChart"/>
    <dgm:cxn modelId="{A5624959-D116-2B49-A428-8F7768AE68A6}" type="presParOf" srcId="{9C6AE8FA-2787-764F-BFA5-0EA9FF1F14DF}" destId="{6E4D39B5-0595-764D-8697-EEC3F7230366}" srcOrd="2" destOrd="0" presId="urn:microsoft.com/office/officeart/2008/layout/HalfCircleOrganizationChar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9B3EFE5-2655-5443-88AD-8EDA201C4ECF}">
      <dsp:nvSpPr>
        <dsp:cNvPr id="0" name=""/>
        <dsp:cNvSpPr/>
      </dsp:nvSpPr>
      <dsp:spPr>
        <a:xfrm>
          <a:off x="2897976" y="2464156"/>
          <a:ext cx="1506259" cy="1506259"/>
        </a:xfrm>
        <a:prstGeom prst="ellipse">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Visual Identifiers</a:t>
          </a:r>
          <a:endParaRPr lang="en-US" sz="1900" kern="1200" dirty="0"/>
        </a:p>
      </dsp:txBody>
      <dsp:txXfrm>
        <a:off x="2897976" y="2464156"/>
        <a:ext cx="1506259" cy="1506259"/>
      </dsp:txXfrm>
    </dsp:sp>
    <dsp:sp modelId="{C329B5B2-E90F-5B4A-991A-8FC1B4192D25}">
      <dsp:nvSpPr>
        <dsp:cNvPr id="0" name=""/>
        <dsp:cNvSpPr/>
      </dsp:nvSpPr>
      <dsp:spPr>
        <a:xfrm rot="16200000">
          <a:off x="3497600" y="1927147"/>
          <a:ext cx="307011" cy="512128"/>
        </a:xfrm>
        <a:prstGeom prst="rightArrow">
          <a:avLst>
            <a:gd name="adj1" fmla="val 60000"/>
            <a:gd name="adj2" fmla="val 50000"/>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6200000">
        <a:off x="3497600" y="1927147"/>
        <a:ext cx="307011" cy="512128"/>
      </dsp:txXfrm>
    </dsp:sp>
    <dsp:sp modelId="{E63D1589-15EC-7245-84B0-59F57218363C}">
      <dsp:nvSpPr>
        <dsp:cNvPr id="0" name=""/>
        <dsp:cNvSpPr/>
      </dsp:nvSpPr>
      <dsp:spPr>
        <a:xfrm>
          <a:off x="2709693" y="2064"/>
          <a:ext cx="1882824" cy="1882824"/>
        </a:xfrm>
        <a:prstGeom prst="ellipse">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Communication</a:t>
          </a:r>
          <a:endParaRPr lang="en-US" sz="1500" kern="1200" dirty="0"/>
        </a:p>
      </dsp:txBody>
      <dsp:txXfrm>
        <a:off x="2709693" y="2064"/>
        <a:ext cx="1882824" cy="1882824"/>
      </dsp:txXfrm>
    </dsp:sp>
    <dsp:sp modelId="{3363E7E5-BBD1-1042-8106-D7C3196101E1}">
      <dsp:nvSpPr>
        <dsp:cNvPr id="0" name=""/>
        <dsp:cNvSpPr/>
      </dsp:nvSpPr>
      <dsp:spPr>
        <a:xfrm rot="1856637">
          <a:off x="4394008" y="3496161"/>
          <a:ext cx="327246" cy="512128"/>
        </a:xfrm>
        <a:prstGeom prst="rightArrow">
          <a:avLst>
            <a:gd name="adj1" fmla="val 60000"/>
            <a:gd name="adj2" fmla="val 50000"/>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856637">
        <a:off x="4394008" y="3496161"/>
        <a:ext cx="327246" cy="512128"/>
      </dsp:txXfrm>
    </dsp:sp>
    <dsp:sp modelId="{FDBDBB6E-D5CF-EF4B-AEA6-EA99398FEDF5}">
      <dsp:nvSpPr>
        <dsp:cNvPr id="0" name=""/>
        <dsp:cNvSpPr/>
      </dsp:nvSpPr>
      <dsp:spPr>
        <a:xfrm>
          <a:off x="4700853" y="3450853"/>
          <a:ext cx="1882824" cy="1882824"/>
        </a:xfrm>
        <a:prstGeom prst="ellipse">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Security</a:t>
          </a:r>
          <a:endParaRPr lang="en-US" sz="1500" kern="1200" dirty="0"/>
        </a:p>
      </dsp:txBody>
      <dsp:txXfrm>
        <a:off x="4700853" y="3450853"/>
        <a:ext cx="1882824" cy="1882824"/>
      </dsp:txXfrm>
    </dsp:sp>
    <dsp:sp modelId="{4B2FA548-BB8D-524F-AE76-05AE8DF482C7}">
      <dsp:nvSpPr>
        <dsp:cNvPr id="0" name=""/>
        <dsp:cNvSpPr/>
      </dsp:nvSpPr>
      <dsp:spPr>
        <a:xfrm rot="8719927">
          <a:off x="2563979" y="3512203"/>
          <a:ext cx="361202" cy="480043"/>
        </a:xfrm>
        <a:prstGeom prst="rightArrow">
          <a:avLst>
            <a:gd name="adj1" fmla="val 60000"/>
            <a:gd name="adj2" fmla="val 50000"/>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8719927">
        <a:off x="2563979" y="3512203"/>
        <a:ext cx="361202" cy="480043"/>
      </dsp:txXfrm>
    </dsp:sp>
    <dsp:sp modelId="{4D2DAA32-605F-8A45-AE11-4BB1939DFA85}">
      <dsp:nvSpPr>
        <dsp:cNvPr id="0" name=""/>
        <dsp:cNvSpPr/>
      </dsp:nvSpPr>
      <dsp:spPr>
        <a:xfrm>
          <a:off x="718534" y="3450853"/>
          <a:ext cx="1882824" cy="1882824"/>
        </a:xfrm>
        <a:prstGeom prst="ellipse">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Games</a:t>
          </a:r>
          <a:endParaRPr lang="en-US" sz="1500" kern="1200" dirty="0"/>
        </a:p>
      </dsp:txBody>
      <dsp:txXfrm>
        <a:off x="718534" y="3450853"/>
        <a:ext cx="1882824" cy="1882824"/>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9B3EFE5-2655-5443-88AD-8EDA201C4ECF}">
      <dsp:nvSpPr>
        <dsp:cNvPr id="0" name=""/>
        <dsp:cNvSpPr/>
      </dsp:nvSpPr>
      <dsp:spPr>
        <a:xfrm>
          <a:off x="2897976" y="2464156"/>
          <a:ext cx="1506259" cy="1506259"/>
        </a:xfrm>
        <a:prstGeom prst="ellipse">
          <a:avLst/>
        </a:prstGeom>
        <a:solidFill>
          <a:schemeClr val="accent6"/>
        </a:solidFill>
        <a:ln w="12700" cap="flat" cmpd="sng" algn="ctr">
          <a:solidFill>
            <a:schemeClr val="accent6">
              <a:shade val="95000"/>
              <a:satMod val="105000"/>
            </a:schemeClr>
          </a:solidFill>
          <a:prstDash val="solid"/>
        </a:ln>
        <a:effectLst>
          <a:outerShdw blurRad="50800" dist="25400" algn="bl" rotWithShape="0">
            <a:srgbClr val="000000">
              <a:alpha val="60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Our Product</a:t>
          </a:r>
          <a:endParaRPr lang="en-US" sz="2400" kern="1200" dirty="0"/>
        </a:p>
      </dsp:txBody>
      <dsp:txXfrm>
        <a:off x="2897976" y="2464156"/>
        <a:ext cx="1506259" cy="1506259"/>
      </dsp:txXfrm>
    </dsp:sp>
    <dsp:sp modelId="{C329B5B2-E90F-5B4A-991A-8FC1B4192D25}">
      <dsp:nvSpPr>
        <dsp:cNvPr id="0" name=""/>
        <dsp:cNvSpPr/>
      </dsp:nvSpPr>
      <dsp:spPr>
        <a:xfrm rot="16200000">
          <a:off x="3497600" y="1927147"/>
          <a:ext cx="307011" cy="512128"/>
        </a:xfrm>
        <a:prstGeom prst="rightArrow">
          <a:avLst>
            <a:gd name="adj1" fmla="val 60000"/>
            <a:gd name="adj2" fmla="val 50000"/>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6200000">
        <a:off x="3497600" y="1927147"/>
        <a:ext cx="307011" cy="512128"/>
      </dsp:txXfrm>
    </dsp:sp>
    <dsp:sp modelId="{E63D1589-15EC-7245-84B0-59F57218363C}">
      <dsp:nvSpPr>
        <dsp:cNvPr id="0" name=""/>
        <dsp:cNvSpPr/>
      </dsp:nvSpPr>
      <dsp:spPr>
        <a:xfrm>
          <a:off x="2709693" y="2064"/>
          <a:ext cx="1882824" cy="1882824"/>
        </a:xfrm>
        <a:prstGeom prst="ellipse">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Communication</a:t>
          </a:r>
          <a:endParaRPr lang="en-US" sz="1500" kern="1200" dirty="0"/>
        </a:p>
      </dsp:txBody>
      <dsp:txXfrm>
        <a:off x="2709693" y="2064"/>
        <a:ext cx="1882824" cy="1882824"/>
      </dsp:txXfrm>
    </dsp:sp>
    <dsp:sp modelId="{3363E7E5-BBD1-1042-8106-D7C3196101E1}">
      <dsp:nvSpPr>
        <dsp:cNvPr id="0" name=""/>
        <dsp:cNvSpPr/>
      </dsp:nvSpPr>
      <dsp:spPr>
        <a:xfrm rot="1856637">
          <a:off x="4394008" y="3496161"/>
          <a:ext cx="327246" cy="512128"/>
        </a:xfrm>
        <a:prstGeom prst="rightArrow">
          <a:avLst>
            <a:gd name="adj1" fmla="val 60000"/>
            <a:gd name="adj2" fmla="val 50000"/>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856637">
        <a:off x="4394008" y="3496161"/>
        <a:ext cx="327246" cy="512128"/>
      </dsp:txXfrm>
    </dsp:sp>
    <dsp:sp modelId="{FDBDBB6E-D5CF-EF4B-AEA6-EA99398FEDF5}">
      <dsp:nvSpPr>
        <dsp:cNvPr id="0" name=""/>
        <dsp:cNvSpPr/>
      </dsp:nvSpPr>
      <dsp:spPr>
        <a:xfrm>
          <a:off x="4700853" y="3450853"/>
          <a:ext cx="1882824" cy="1882824"/>
        </a:xfrm>
        <a:prstGeom prst="ellipse">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Security</a:t>
          </a:r>
          <a:endParaRPr lang="en-US" sz="1500" kern="1200" dirty="0"/>
        </a:p>
      </dsp:txBody>
      <dsp:txXfrm>
        <a:off x="4700853" y="3450853"/>
        <a:ext cx="1882824" cy="1882824"/>
      </dsp:txXfrm>
    </dsp:sp>
    <dsp:sp modelId="{4B2FA548-BB8D-524F-AE76-05AE8DF482C7}">
      <dsp:nvSpPr>
        <dsp:cNvPr id="0" name=""/>
        <dsp:cNvSpPr/>
      </dsp:nvSpPr>
      <dsp:spPr>
        <a:xfrm rot="8719927">
          <a:off x="2563979" y="3512203"/>
          <a:ext cx="361202" cy="480043"/>
        </a:xfrm>
        <a:prstGeom prst="rightArrow">
          <a:avLst>
            <a:gd name="adj1" fmla="val 60000"/>
            <a:gd name="adj2" fmla="val 50000"/>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8719927">
        <a:off x="2563979" y="3512203"/>
        <a:ext cx="361202" cy="480043"/>
      </dsp:txXfrm>
    </dsp:sp>
    <dsp:sp modelId="{4D2DAA32-605F-8A45-AE11-4BB1939DFA85}">
      <dsp:nvSpPr>
        <dsp:cNvPr id="0" name=""/>
        <dsp:cNvSpPr/>
      </dsp:nvSpPr>
      <dsp:spPr>
        <a:xfrm>
          <a:off x="718534" y="3450853"/>
          <a:ext cx="1882824" cy="1882824"/>
        </a:xfrm>
        <a:prstGeom prst="ellipse">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Games</a:t>
          </a:r>
          <a:endParaRPr lang="en-US" sz="1500" kern="1200" dirty="0"/>
        </a:p>
      </dsp:txBody>
      <dsp:txXfrm>
        <a:off x="718534" y="3450853"/>
        <a:ext cx="1882824" cy="1882824"/>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9B3EFE5-2655-5443-88AD-8EDA201C4ECF}">
      <dsp:nvSpPr>
        <dsp:cNvPr id="0" name=""/>
        <dsp:cNvSpPr/>
      </dsp:nvSpPr>
      <dsp:spPr>
        <a:xfrm>
          <a:off x="2903683" y="2466248"/>
          <a:ext cx="1494845" cy="1494845"/>
        </a:xfrm>
        <a:prstGeom prst="ellipse">
          <a:avLst/>
        </a:prstGeom>
        <a:solidFill>
          <a:schemeClr val="accent6"/>
        </a:solidFill>
        <a:ln w="12700" cap="flat" cmpd="sng" algn="ctr">
          <a:solidFill>
            <a:schemeClr val="accent6">
              <a:shade val="95000"/>
              <a:satMod val="105000"/>
            </a:schemeClr>
          </a:solidFill>
          <a:prstDash val="solid"/>
        </a:ln>
        <a:effectLst>
          <a:outerShdw blurRad="50800" dist="25400" algn="bl" rotWithShape="0">
            <a:srgbClr val="000000">
              <a:alpha val="60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Our Product</a:t>
          </a:r>
          <a:endParaRPr lang="en-US" sz="2400" kern="1200" dirty="0"/>
        </a:p>
      </dsp:txBody>
      <dsp:txXfrm>
        <a:off x="2903683" y="2466248"/>
        <a:ext cx="1494845" cy="1494845"/>
      </dsp:txXfrm>
    </dsp:sp>
    <dsp:sp modelId="{C329B5B2-E90F-5B4A-991A-8FC1B4192D25}">
      <dsp:nvSpPr>
        <dsp:cNvPr id="0" name=""/>
        <dsp:cNvSpPr/>
      </dsp:nvSpPr>
      <dsp:spPr>
        <a:xfrm rot="16200000">
          <a:off x="3498161" y="1932207"/>
          <a:ext cx="305888" cy="508247"/>
        </a:xfrm>
        <a:prstGeom prst="rightArrow">
          <a:avLst>
            <a:gd name="adj1" fmla="val 60000"/>
            <a:gd name="adj2" fmla="val 50000"/>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6200000">
        <a:off x="3498161" y="1932207"/>
        <a:ext cx="305888" cy="508247"/>
      </dsp:txXfrm>
    </dsp:sp>
    <dsp:sp modelId="{E63D1589-15EC-7245-84B0-59F57218363C}">
      <dsp:nvSpPr>
        <dsp:cNvPr id="0" name=""/>
        <dsp:cNvSpPr/>
      </dsp:nvSpPr>
      <dsp:spPr>
        <a:xfrm>
          <a:off x="2716827" y="20543"/>
          <a:ext cx="1868557" cy="1868557"/>
        </a:xfrm>
        <a:prstGeom prst="ellipse">
          <a:avLst/>
        </a:prstGeom>
        <a:solidFill>
          <a:schemeClr val="accent6"/>
        </a:solidFill>
        <a:ln w="12700" cap="flat" cmpd="sng" algn="ctr">
          <a:solidFill>
            <a:schemeClr val="accent6">
              <a:shade val="95000"/>
              <a:satMod val="105000"/>
            </a:schemeClr>
          </a:solidFill>
          <a:prstDash val="solid"/>
        </a:ln>
        <a:effectLst>
          <a:outerShdw blurRad="50800" dist="25400" algn="bl" rotWithShape="0">
            <a:srgbClr val="000000">
              <a:alpha val="60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Communication: Hand Gestures</a:t>
          </a:r>
          <a:endParaRPr lang="en-US" sz="1500" kern="1200" dirty="0"/>
        </a:p>
      </dsp:txBody>
      <dsp:txXfrm>
        <a:off x="2716827" y="20543"/>
        <a:ext cx="1868557" cy="1868557"/>
      </dsp:txXfrm>
    </dsp:sp>
    <dsp:sp modelId="{3363E7E5-BBD1-1042-8106-D7C3196101E1}">
      <dsp:nvSpPr>
        <dsp:cNvPr id="0" name=""/>
        <dsp:cNvSpPr/>
      </dsp:nvSpPr>
      <dsp:spPr>
        <a:xfrm rot="1856637">
          <a:off x="4388731" y="3491002"/>
          <a:ext cx="325990" cy="508247"/>
        </a:xfrm>
        <a:prstGeom prst="rightArrow">
          <a:avLst>
            <a:gd name="adj1" fmla="val 60000"/>
            <a:gd name="adj2" fmla="val 50000"/>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856637">
        <a:off x="4388731" y="3491002"/>
        <a:ext cx="325990" cy="508247"/>
      </dsp:txXfrm>
    </dsp:sp>
    <dsp:sp modelId="{FDBDBB6E-D5CF-EF4B-AEA6-EA99398FEDF5}">
      <dsp:nvSpPr>
        <dsp:cNvPr id="0" name=""/>
        <dsp:cNvSpPr/>
      </dsp:nvSpPr>
      <dsp:spPr>
        <a:xfrm>
          <a:off x="4694886" y="3446641"/>
          <a:ext cx="1868557" cy="1868557"/>
        </a:xfrm>
        <a:prstGeom prst="ellipse">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Security</a:t>
          </a:r>
          <a:endParaRPr lang="en-US" sz="1500" kern="1200" dirty="0"/>
        </a:p>
      </dsp:txBody>
      <dsp:txXfrm>
        <a:off x="4694886" y="3446641"/>
        <a:ext cx="1868557" cy="1868557"/>
      </dsp:txXfrm>
    </dsp:sp>
    <dsp:sp modelId="{4B2FA548-BB8D-524F-AE76-05AE8DF482C7}">
      <dsp:nvSpPr>
        <dsp:cNvPr id="0" name=""/>
        <dsp:cNvSpPr/>
      </dsp:nvSpPr>
      <dsp:spPr>
        <a:xfrm rot="8719927">
          <a:off x="2570577" y="3506922"/>
          <a:ext cx="359815" cy="476405"/>
        </a:xfrm>
        <a:prstGeom prst="rightArrow">
          <a:avLst>
            <a:gd name="adj1" fmla="val 60000"/>
            <a:gd name="adj2" fmla="val 50000"/>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8719927">
        <a:off x="2570577" y="3506922"/>
        <a:ext cx="359815" cy="476405"/>
      </dsp:txXfrm>
    </dsp:sp>
    <dsp:sp modelId="{4D2DAA32-605F-8A45-AE11-4BB1939DFA85}">
      <dsp:nvSpPr>
        <dsp:cNvPr id="0" name=""/>
        <dsp:cNvSpPr/>
      </dsp:nvSpPr>
      <dsp:spPr>
        <a:xfrm>
          <a:off x="738768" y="3446641"/>
          <a:ext cx="1868557" cy="1868557"/>
        </a:xfrm>
        <a:prstGeom prst="ellipse">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Games</a:t>
          </a:r>
          <a:endParaRPr lang="en-US" sz="1500" kern="1200" dirty="0"/>
        </a:p>
      </dsp:txBody>
      <dsp:txXfrm>
        <a:off x="738768" y="3446641"/>
        <a:ext cx="1868557" cy="1868557"/>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9B3EFE5-2655-5443-88AD-8EDA201C4ECF}">
      <dsp:nvSpPr>
        <dsp:cNvPr id="0" name=""/>
        <dsp:cNvSpPr/>
      </dsp:nvSpPr>
      <dsp:spPr>
        <a:xfrm>
          <a:off x="2903683" y="2466248"/>
          <a:ext cx="1494845" cy="1494845"/>
        </a:xfrm>
        <a:prstGeom prst="ellipse">
          <a:avLst/>
        </a:prstGeom>
        <a:solidFill>
          <a:schemeClr val="accent6"/>
        </a:solidFill>
        <a:ln w="12700" cap="flat" cmpd="sng" algn="ctr">
          <a:solidFill>
            <a:schemeClr val="accent6">
              <a:shade val="95000"/>
              <a:satMod val="105000"/>
            </a:schemeClr>
          </a:solidFill>
          <a:prstDash val="solid"/>
        </a:ln>
        <a:effectLst>
          <a:outerShdw blurRad="50800" dist="25400" algn="bl" rotWithShape="0">
            <a:srgbClr val="000000">
              <a:alpha val="60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Our Product</a:t>
          </a:r>
          <a:endParaRPr lang="en-US" sz="2400" kern="1200" dirty="0"/>
        </a:p>
      </dsp:txBody>
      <dsp:txXfrm>
        <a:off x="2903683" y="2466248"/>
        <a:ext cx="1494845" cy="1494845"/>
      </dsp:txXfrm>
    </dsp:sp>
    <dsp:sp modelId="{C329B5B2-E90F-5B4A-991A-8FC1B4192D25}">
      <dsp:nvSpPr>
        <dsp:cNvPr id="0" name=""/>
        <dsp:cNvSpPr/>
      </dsp:nvSpPr>
      <dsp:spPr>
        <a:xfrm rot="16200000">
          <a:off x="3498161" y="1932207"/>
          <a:ext cx="305888" cy="508247"/>
        </a:xfrm>
        <a:prstGeom prst="rightArrow">
          <a:avLst>
            <a:gd name="adj1" fmla="val 60000"/>
            <a:gd name="adj2" fmla="val 50000"/>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6200000">
        <a:off x="3498161" y="1932207"/>
        <a:ext cx="305888" cy="508247"/>
      </dsp:txXfrm>
    </dsp:sp>
    <dsp:sp modelId="{E63D1589-15EC-7245-84B0-59F57218363C}">
      <dsp:nvSpPr>
        <dsp:cNvPr id="0" name=""/>
        <dsp:cNvSpPr/>
      </dsp:nvSpPr>
      <dsp:spPr>
        <a:xfrm>
          <a:off x="2716827" y="20543"/>
          <a:ext cx="1868557" cy="1868557"/>
        </a:xfrm>
        <a:prstGeom prst="ellipse">
          <a:avLst/>
        </a:prstGeom>
        <a:solidFill>
          <a:schemeClr val="accent6"/>
        </a:solidFill>
        <a:ln w="12700" cap="flat" cmpd="sng" algn="ctr">
          <a:solidFill>
            <a:schemeClr val="accent6">
              <a:shade val="95000"/>
              <a:satMod val="105000"/>
            </a:schemeClr>
          </a:solidFill>
          <a:prstDash val="solid"/>
        </a:ln>
        <a:effectLst>
          <a:outerShdw blurRad="50800" dist="25400" algn="bl" rotWithShape="0">
            <a:srgbClr val="000000">
              <a:alpha val="60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Communication: Hand Gestures</a:t>
          </a:r>
          <a:endParaRPr lang="en-US" sz="1500" kern="1200" dirty="0"/>
        </a:p>
      </dsp:txBody>
      <dsp:txXfrm>
        <a:off x="2716827" y="20543"/>
        <a:ext cx="1868557" cy="1868557"/>
      </dsp:txXfrm>
    </dsp:sp>
    <dsp:sp modelId="{3363E7E5-BBD1-1042-8106-D7C3196101E1}">
      <dsp:nvSpPr>
        <dsp:cNvPr id="0" name=""/>
        <dsp:cNvSpPr/>
      </dsp:nvSpPr>
      <dsp:spPr>
        <a:xfrm rot="1856637">
          <a:off x="4388731" y="3491002"/>
          <a:ext cx="325990" cy="508247"/>
        </a:xfrm>
        <a:prstGeom prst="rightArrow">
          <a:avLst>
            <a:gd name="adj1" fmla="val 60000"/>
            <a:gd name="adj2" fmla="val 50000"/>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856637">
        <a:off x="4388731" y="3491002"/>
        <a:ext cx="325990" cy="508247"/>
      </dsp:txXfrm>
    </dsp:sp>
    <dsp:sp modelId="{FDBDBB6E-D5CF-EF4B-AEA6-EA99398FEDF5}">
      <dsp:nvSpPr>
        <dsp:cNvPr id="0" name=""/>
        <dsp:cNvSpPr/>
      </dsp:nvSpPr>
      <dsp:spPr>
        <a:xfrm>
          <a:off x="4694886" y="3446641"/>
          <a:ext cx="1868557" cy="1868557"/>
        </a:xfrm>
        <a:prstGeom prst="ellipse">
          <a:avLst/>
        </a:prstGeom>
        <a:solidFill>
          <a:schemeClr val="accent6"/>
        </a:solidFill>
        <a:ln w="12700" cap="flat" cmpd="sng" algn="ctr">
          <a:solidFill>
            <a:schemeClr val="accent6">
              <a:shade val="95000"/>
              <a:satMod val="105000"/>
            </a:schemeClr>
          </a:solidFill>
          <a:prstDash val="solid"/>
        </a:ln>
        <a:effectLst>
          <a:outerShdw blurRad="50800" dist="25400" algn="bl" rotWithShape="0">
            <a:srgbClr val="000000">
              <a:alpha val="60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Security: New Clearance Level</a:t>
          </a:r>
          <a:endParaRPr lang="en-US" sz="1500" kern="1200" dirty="0"/>
        </a:p>
      </dsp:txBody>
      <dsp:txXfrm>
        <a:off x="4694886" y="3446641"/>
        <a:ext cx="1868557" cy="1868557"/>
      </dsp:txXfrm>
    </dsp:sp>
    <dsp:sp modelId="{4B2FA548-BB8D-524F-AE76-05AE8DF482C7}">
      <dsp:nvSpPr>
        <dsp:cNvPr id="0" name=""/>
        <dsp:cNvSpPr/>
      </dsp:nvSpPr>
      <dsp:spPr>
        <a:xfrm rot="8719927">
          <a:off x="2570577" y="3506922"/>
          <a:ext cx="359815" cy="476405"/>
        </a:xfrm>
        <a:prstGeom prst="rightArrow">
          <a:avLst>
            <a:gd name="adj1" fmla="val 60000"/>
            <a:gd name="adj2" fmla="val 50000"/>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8719927">
        <a:off x="2570577" y="3506922"/>
        <a:ext cx="359815" cy="476405"/>
      </dsp:txXfrm>
    </dsp:sp>
    <dsp:sp modelId="{4D2DAA32-605F-8A45-AE11-4BB1939DFA85}">
      <dsp:nvSpPr>
        <dsp:cNvPr id="0" name=""/>
        <dsp:cNvSpPr/>
      </dsp:nvSpPr>
      <dsp:spPr>
        <a:xfrm>
          <a:off x="738768" y="3446641"/>
          <a:ext cx="1868557" cy="1868557"/>
        </a:xfrm>
        <a:prstGeom prst="ellipse">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Games</a:t>
          </a:r>
          <a:endParaRPr lang="en-US" sz="1500" kern="1200" dirty="0"/>
        </a:p>
      </dsp:txBody>
      <dsp:txXfrm>
        <a:off x="738768" y="3446641"/>
        <a:ext cx="1868557" cy="1868557"/>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9B3EFE5-2655-5443-88AD-8EDA201C4ECF}">
      <dsp:nvSpPr>
        <dsp:cNvPr id="0" name=""/>
        <dsp:cNvSpPr/>
      </dsp:nvSpPr>
      <dsp:spPr>
        <a:xfrm>
          <a:off x="2903683" y="2466248"/>
          <a:ext cx="1494845" cy="1494845"/>
        </a:xfrm>
        <a:prstGeom prst="ellipse">
          <a:avLst/>
        </a:prstGeom>
        <a:solidFill>
          <a:schemeClr val="accent6"/>
        </a:solidFill>
        <a:ln w="12700" cap="flat" cmpd="sng" algn="ctr">
          <a:solidFill>
            <a:schemeClr val="accent6">
              <a:shade val="95000"/>
              <a:satMod val="105000"/>
            </a:schemeClr>
          </a:solidFill>
          <a:prstDash val="solid"/>
        </a:ln>
        <a:effectLst>
          <a:outerShdw blurRad="50800" dist="25400" algn="bl" rotWithShape="0">
            <a:srgbClr val="000000">
              <a:alpha val="60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Our Product</a:t>
          </a:r>
          <a:endParaRPr lang="en-US" sz="2400" kern="1200" dirty="0"/>
        </a:p>
      </dsp:txBody>
      <dsp:txXfrm>
        <a:off x="2903683" y="2466248"/>
        <a:ext cx="1494845" cy="1494845"/>
      </dsp:txXfrm>
    </dsp:sp>
    <dsp:sp modelId="{C329B5B2-E90F-5B4A-991A-8FC1B4192D25}">
      <dsp:nvSpPr>
        <dsp:cNvPr id="0" name=""/>
        <dsp:cNvSpPr/>
      </dsp:nvSpPr>
      <dsp:spPr>
        <a:xfrm rot="16200000">
          <a:off x="3498161" y="1932207"/>
          <a:ext cx="305888" cy="508247"/>
        </a:xfrm>
        <a:prstGeom prst="rightArrow">
          <a:avLst>
            <a:gd name="adj1" fmla="val 60000"/>
            <a:gd name="adj2" fmla="val 50000"/>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6200000">
        <a:off x="3498161" y="1932207"/>
        <a:ext cx="305888" cy="508247"/>
      </dsp:txXfrm>
    </dsp:sp>
    <dsp:sp modelId="{E63D1589-15EC-7245-84B0-59F57218363C}">
      <dsp:nvSpPr>
        <dsp:cNvPr id="0" name=""/>
        <dsp:cNvSpPr/>
      </dsp:nvSpPr>
      <dsp:spPr>
        <a:xfrm>
          <a:off x="2716827" y="20543"/>
          <a:ext cx="1868557" cy="1868557"/>
        </a:xfrm>
        <a:prstGeom prst="ellipse">
          <a:avLst/>
        </a:prstGeom>
        <a:solidFill>
          <a:schemeClr val="accent6"/>
        </a:solidFill>
        <a:ln w="12700" cap="flat" cmpd="sng" algn="ctr">
          <a:solidFill>
            <a:schemeClr val="accent6">
              <a:shade val="95000"/>
              <a:satMod val="105000"/>
            </a:schemeClr>
          </a:solidFill>
          <a:prstDash val="solid"/>
        </a:ln>
        <a:effectLst>
          <a:outerShdw blurRad="50800" dist="25400" algn="bl" rotWithShape="0">
            <a:srgbClr val="000000">
              <a:alpha val="60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Communication: Hand Gestures</a:t>
          </a:r>
          <a:endParaRPr lang="en-US" sz="1500" kern="1200" dirty="0"/>
        </a:p>
      </dsp:txBody>
      <dsp:txXfrm>
        <a:off x="2716827" y="20543"/>
        <a:ext cx="1868557" cy="1868557"/>
      </dsp:txXfrm>
    </dsp:sp>
    <dsp:sp modelId="{3363E7E5-BBD1-1042-8106-D7C3196101E1}">
      <dsp:nvSpPr>
        <dsp:cNvPr id="0" name=""/>
        <dsp:cNvSpPr/>
      </dsp:nvSpPr>
      <dsp:spPr>
        <a:xfrm rot="1856637">
          <a:off x="4388731" y="3491002"/>
          <a:ext cx="325990" cy="508247"/>
        </a:xfrm>
        <a:prstGeom prst="rightArrow">
          <a:avLst>
            <a:gd name="adj1" fmla="val 60000"/>
            <a:gd name="adj2" fmla="val 50000"/>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856637">
        <a:off x="4388731" y="3491002"/>
        <a:ext cx="325990" cy="508247"/>
      </dsp:txXfrm>
    </dsp:sp>
    <dsp:sp modelId="{FDBDBB6E-D5CF-EF4B-AEA6-EA99398FEDF5}">
      <dsp:nvSpPr>
        <dsp:cNvPr id="0" name=""/>
        <dsp:cNvSpPr/>
      </dsp:nvSpPr>
      <dsp:spPr>
        <a:xfrm>
          <a:off x="4694886" y="3446641"/>
          <a:ext cx="1868557" cy="1868557"/>
        </a:xfrm>
        <a:prstGeom prst="ellipse">
          <a:avLst/>
        </a:prstGeom>
        <a:solidFill>
          <a:schemeClr val="accent6"/>
        </a:solidFill>
        <a:ln w="12700" cap="flat" cmpd="sng" algn="ctr">
          <a:solidFill>
            <a:schemeClr val="accent6">
              <a:shade val="95000"/>
              <a:satMod val="105000"/>
            </a:schemeClr>
          </a:solidFill>
          <a:prstDash val="solid"/>
        </a:ln>
        <a:effectLst>
          <a:outerShdw blurRad="50800" dist="25400" algn="bl" rotWithShape="0">
            <a:srgbClr val="000000">
              <a:alpha val="60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Security: New Clearance Level</a:t>
          </a:r>
          <a:endParaRPr lang="en-US" sz="1500" kern="1200" dirty="0"/>
        </a:p>
      </dsp:txBody>
      <dsp:txXfrm>
        <a:off x="4694886" y="3446641"/>
        <a:ext cx="1868557" cy="1868557"/>
      </dsp:txXfrm>
    </dsp:sp>
    <dsp:sp modelId="{4B2FA548-BB8D-524F-AE76-05AE8DF482C7}">
      <dsp:nvSpPr>
        <dsp:cNvPr id="0" name=""/>
        <dsp:cNvSpPr/>
      </dsp:nvSpPr>
      <dsp:spPr>
        <a:xfrm rot="8719927">
          <a:off x="2570577" y="3506922"/>
          <a:ext cx="359815" cy="476405"/>
        </a:xfrm>
        <a:prstGeom prst="rightArrow">
          <a:avLst>
            <a:gd name="adj1" fmla="val 60000"/>
            <a:gd name="adj2" fmla="val 50000"/>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8719927">
        <a:off x="2570577" y="3506922"/>
        <a:ext cx="359815" cy="476405"/>
      </dsp:txXfrm>
    </dsp:sp>
    <dsp:sp modelId="{4D2DAA32-605F-8A45-AE11-4BB1939DFA85}">
      <dsp:nvSpPr>
        <dsp:cNvPr id="0" name=""/>
        <dsp:cNvSpPr/>
      </dsp:nvSpPr>
      <dsp:spPr>
        <a:xfrm>
          <a:off x="738768" y="3446641"/>
          <a:ext cx="1868557" cy="1868557"/>
        </a:xfrm>
        <a:prstGeom prst="ellipse">
          <a:avLst/>
        </a:prstGeom>
        <a:solidFill>
          <a:schemeClr val="accent6"/>
        </a:solidFill>
        <a:ln w="12700" cap="flat" cmpd="sng" algn="ctr">
          <a:solidFill>
            <a:schemeClr val="accent6">
              <a:shade val="95000"/>
              <a:satMod val="105000"/>
            </a:schemeClr>
          </a:solidFill>
          <a:prstDash val="solid"/>
        </a:ln>
        <a:effectLst>
          <a:outerShdw blurRad="50800" dist="25400" algn="bl" rotWithShape="0">
            <a:srgbClr val="000000">
              <a:alpha val="60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Games: Rock-Paper-Scissors &amp; Robot Games </a:t>
          </a:r>
          <a:endParaRPr lang="en-US" sz="1500" kern="1200" dirty="0"/>
        </a:p>
      </dsp:txBody>
      <dsp:txXfrm>
        <a:off x="738768" y="3446641"/>
        <a:ext cx="1868557" cy="1868557"/>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C311BA5-01D7-0C4D-8CFE-D37CDB587069}">
      <dsp:nvSpPr>
        <dsp:cNvPr id="0" name=""/>
        <dsp:cNvSpPr/>
      </dsp:nvSpPr>
      <dsp:spPr>
        <a:xfrm>
          <a:off x="7393572" y="3029387"/>
          <a:ext cx="478940" cy="1051586"/>
        </a:xfrm>
        <a:custGeom>
          <a:avLst/>
          <a:gdLst/>
          <a:ahLst/>
          <a:cxnLst/>
          <a:rect l="0" t="0" r="0" b="0"/>
          <a:pathLst>
            <a:path>
              <a:moveTo>
                <a:pt x="0" y="0"/>
              </a:moveTo>
              <a:lnTo>
                <a:pt x="0" y="1051586"/>
              </a:lnTo>
              <a:lnTo>
                <a:pt x="478940" y="1051586"/>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5B3F5BB-3D9D-4C4A-875D-CDB62129165E}">
      <dsp:nvSpPr>
        <dsp:cNvPr id="0" name=""/>
        <dsp:cNvSpPr/>
      </dsp:nvSpPr>
      <dsp:spPr>
        <a:xfrm>
          <a:off x="7393572" y="3029387"/>
          <a:ext cx="478940" cy="312352"/>
        </a:xfrm>
        <a:custGeom>
          <a:avLst/>
          <a:gdLst/>
          <a:ahLst/>
          <a:cxnLst/>
          <a:rect l="0" t="0" r="0" b="0"/>
          <a:pathLst>
            <a:path>
              <a:moveTo>
                <a:pt x="0" y="0"/>
              </a:moveTo>
              <a:lnTo>
                <a:pt x="0" y="312352"/>
              </a:lnTo>
              <a:lnTo>
                <a:pt x="478940" y="312352"/>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D98ECEC-D05A-2F4B-9248-54EE13156C92}">
      <dsp:nvSpPr>
        <dsp:cNvPr id="0" name=""/>
        <dsp:cNvSpPr/>
      </dsp:nvSpPr>
      <dsp:spPr>
        <a:xfrm>
          <a:off x="5046124" y="2290153"/>
          <a:ext cx="2347448" cy="218646"/>
        </a:xfrm>
        <a:custGeom>
          <a:avLst/>
          <a:gdLst/>
          <a:ahLst/>
          <a:cxnLst/>
          <a:rect l="0" t="0" r="0" b="0"/>
          <a:pathLst>
            <a:path>
              <a:moveTo>
                <a:pt x="0" y="0"/>
              </a:moveTo>
              <a:lnTo>
                <a:pt x="0" y="109323"/>
              </a:lnTo>
              <a:lnTo>
                <a:pt x="2347448" y="109323"/>
              </a:lnTo>
              <a:lnTo>
                <a:pt x="2347448" y="218646"/>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87622B6-5AB8-EE4A-918A-190B3DD0E47C}">
      <dsp:nvSpPr>
        <dsp:cNvPr id="0" name=""/>
        <dsp:cNvSpPr/>
      </dsp:nvSpPr>
      <dsp:spPr>
        <a:xfrm>
          <a:off x="6133751" y="3029387"/>
          <a:ext cx="478940" cy="1051586"/>
        </a:xfrm>
        <a:custGeom>
          <a:avLst/>
          <a:gdLst/>
          <a:ahLst/>
          <a:cxnLst/>
          <a:rect l="0" t="0" r="0" b="0"/>
          <a:pathLst>
            <a:path>
              <a:moveTo>
                <a:pt x="0" y="0"/>
              </a:moveTo>
              <a:lnTo>
                <a:pt x="0" y="1051586"/>
              </a:lnTo>
              <a:lnTo>
                <a:pt x="478940" y="1051586"/>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1792343-F598-144A-9752-6534AC3D2EB6}">
      <dsp:nvSpPr>
        <dsp:cNvPr id="0" name=""/>
        <dsp:cNvSpPr/>
      </dsp:nvSpPr>
      <dsp:spPr>
        <a:xfrm>
          <a:off x="6133751" y="3029387"/>
          <a:ext cx="478940" cy="312352"/>
        </a:xfrm>
        <a:custGeom>
          <a:avLst/>
          <a:gdLst/>
          <a:ahLst/>
          <a:cxnLst/>
          <a:rect l="0" t="0" r="0" b="0"/>
          <a:pathLst>
            <a:path>
              <a:moveTo>
                <a:pt x="0" y="0"/>
              </a:moveTo>
              <a:lnTo>
                <a:pt x="0" y="312352"/>
              </a:lnTo>
              <a:lnTo>
                <a:pt x="478940" y="312352"/>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FE8C360-710C-794E-A4F8-244C905FEA13}">
      <dsp:nvSpPr>
        <dsp:cNvPr id="0" name=""/>
        <dsp:cNvSpPr/>
      </dsp:nvSpPr>
      <dsp:spPr>
        <a:xfrm>
          <a:off x="5046124" y="2290153"/>
          <a:ext cx="1087626" cy="218646"/>
        </a:xfrm>
        <a:custGeom>
          <a:avLst/>
          <a:gdLst/>
          <a:ahLst/>
          <a:cxnLst/>
          <a:rect l="0" t="0" r="0" b="0"/>
          <a:pathLst>
            <a:path>
              <a:moveTo>
                <a:pt x="0" y="0"/>
              </a:moveTo>
              <a:lnTo>
                <a:pt x="0" y="109323"/>
              </a:lnTo>
              <a:lnTo>
                <a:pt x="1087626" y="109323"/>
              </a:lnTo>
              <a:lnTo>
                <a:pt x="1087626" y="218646"/>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311BC5E-D9C9-D741-AAEC-ABF686C2C38A}">
      <dsp:nvSpPr>
        <dsp:cNvPr id="0" name=""/>
        <dsp:cNvSpPr/>
      </dsp:nvSpPr>
      <dsp:spPr>
        <a:xfrm>
          <a:off x="4873929" y="3768621"/>
          <a:ext cx="478940" cy="1051586"/>
        </a:xfrm>
        <a:custGeom>
          <a:avLst/>
          <a:gdLst/>
          <a:ahLst/>
          <a:cxnLst/>
          <a:rect l="0" t="0" r="0" b="0"/>
          <a:pathLst>
            <a:path>
              <a:moveTo>
                <a:pt x="0" y="0"/>
              </a:moveTo>
              <a:lnTo>
                <a:pt x="0" y="1051586"/>
              </a:lnTo>
              <a:lnTo>
                <a:pt x="478940" y="1051586"/>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DCA22CA-929D-7C40-96BB-37100ACE0295}">
      <dsp:nvSpPr>
        <dsp:cNvPr id="0" name=""/>
        <dsp:cNvSpPr/>
      </dsp:nvSpPr>
      <dsp:spPr>
        <a:xfrm>
          <a:off x="4873929" y="3768621"/>
          <a:ext cx="478940" cy="312352"/>
        </a:xfrm>
        <a:custGeom>
          <a:avLst/>
          <a:gdLst/>
          <a:ahLst/>
          <a:cxnLst/>
          <a:rect l="0" t="0" r="0" b="0"/>
          <a:pathLst>
            <a:path>
              <a:moveTo>
                <a:pt x="0" y="0"/>
              </a:moveTo>
              <a:lnTo>
                <a:pt x="0" y="312352"/>
              </a:lnTo>
              <a:lnTo>
                <a:pt x="478940" y="312352"/>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B2F67F6-6D69-2D46-B0E8-74FB4E55C4DC}">
      <dsp:nvSpPr>
        <dsp:cNvPr id="0" name=""/>
        <dsp:cNvSpPr/>
      </dsp:nvSpPr>
      <dsp:spPr>
        <a:xfrm>
          <a:off x="2698675" y="3015727"/>
          <a:ext cx="2175253" cy="232306"/>
        </a:xfrm>
        <a:custGeom>
          <a:avLst/>
          <a:gdLst/>
          <a:ahLst/>
          <a:cxnLst/>
          <a:rect l="0" t="0" r="0" b="0"/>
          <a:pathLst>
            <a:path>
              <a:moveTo>
                <a:pt x="0" y="0"/>
              </a:moveTo>
              <a:lnTo>
                <a:pt x="0" y="122983"/>
              </a:lnTo>
              <a:lnTo>
                <a:pt x="2175253" y="122983"/>
              </a:lnTo>
              <a:lnTo>
                <a:pt x="2175253" y="232306"/>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F485D36-FC42-F942-B8C4-A56269F4E5A8}">
      <dsp:nvSpPr>
        <dsp:cNvPr id="0" name=""/>
        <dsp:cNvSpPr/>
      </dsp:nvSpPr>
      <dsp:spPr>
        <a:xfrm>
          <a:off x="2698675" y="3015727"/>
          <a:ext cx="721175" cy="232306"/>
        </a:xfrm>
        <a:custGeom>
          <a:avLst/>
          <a:gdLst/>
          <a:ahLst/>
          <a:cxnLst/>
          <a:rect l="0" t="0" r="0" b="0"/>
          <a:pathLst>
            <a:path>
              <a:moveTo>
                <a:pt x="0" y="0"/>
              </a:moveTo>
              <a:lnTo>
                <a:pt x="0" y="122983"/>
              </a:lnTo>
              <a:lnTo>
                <a:pt x="721175" y="122983"/>
              </a:lnTo>
              <a:lnTo>
                <a:pt x="721175" y="232306"/>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688E2E5-E36E-CD41-90CA-C2EFE1C6A421}">
      <dsp:nvSpPr>
        <dsp:cNvPr id="0" name=""/>
        <dsp:cNvSpPr/>
      </dsp:nvSpPr>
      <dsp:spPr>
        <a:xfrm>
          <a:off x="1874507" y="3768621"/>
          <a:ext cx="506319" cy="1051586"/>
        </a:xfrm>
        <a:custGeom>
          <a:avLst/>
          <a:gdLst/>
          <a:ahLst/>
          <a:cxnLst/>
          <a:rect l="0" t="0" r="0" b="0"/>
          <a:pathLst>
            <a:path>
              <a:moveTo>
                <a:pt x="0" y="0"/>
              </a:moveTo>
              <a:lnTo>
                <a:pt x="0" y="1051586"/>
              </a:lnTo>
              <a:lnTo>
                <a:pt x="506319" y="1051586"/>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DFB205B-D8F5-1040-89D2-DCDD073B6DA6}">
      <dsp:nvSpPr>
        <dsp:cNvPr id="0" name=""/>
        <dsp:cNvSpPr/>
      </dsp:nvSpPr>
      <dsp:spPr>
        <a:xfrm>
          <a:off x="1874507" y="3768621"/>
          <a:ext cx="506319" cy="361742"/>
        </a:xfrm>
        <a:custGeom>
          <a:avLst/>
          <a:gdLst/>
          <a:ahLst/>
          <a:cxnLst/>
          <a:rect l="0" t="0" r="0" b="0"/>
          <a:pathLst>
            <a:path>
              <a:moveTo>
                <a:pt x="0" y="0"/>
              </a:moveTo>
              <a:lnTo>
                <a:pt x="0" y="361742"/>
              </a:lnTo>
              <a:lnTo>
                <a:pt x="506319" y="361742"/>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6C10B0D-FA8D-8941-BDCA-710FD6F4870B}">
      <dsp:nvSpPr>
        <dsp:cNvPr id="0" name=""/>
        <dsp:cNvSpPr/>
      </dsp:nvSpPr>
      <dsp:spPr>
        <a:xfrm>
          <a:off x="1874507" y="3015727"/>
          <a:ext cx="824168" cy="232306"/>
        </a:xfrm>
        <a:custGeom>
          <a:avLst/>
          <a:gdLst/>
          <a:ahLst/>
          <a:cxnLst/>
          <a:rect l="0" t="0" r="0" b="0"/>
          <a:pathLst>
            <a:path>
              <a:moveTo>
                <a:pt x="824168" y="0"/>
              </a:moveTo>
              <a:lnTo>
                <a:pt x="824168" y="122983"/>
              </a:lnTo>
              <a:lnTo>
                <a:pt x="0" y="122983"/>
              </a:lnTo>
              <a:lnTo>
                <a:pt x="0" y="232306"/>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E0C1BE6-C747-0042-AB4E-36DC42FD71B2}">
      <dsp:nvSpPr>
        <dsp:cNvPr id="0" name=""/>
        <dsp:cNvSpPr/>
      </dsp:nvSpPr>
      <dsp:spPr>
        <a:xfrm>
          <a:off x="523421" y="3015727"/>
          <a:ext cx="2175253" cy="232306"/>
        </a:xfrm>
        <a:custGeom>
          <a:avLst/>
          <a:gdLst/>
          <a:ahLst/>
          <a:cxnLst/>
          <a:rect l="0" t="0" r="0" b="0"/>
          <a:pathLst>
            <a:path>
              <a:moveTo>
                <a:pt x="2175253" y="0"/>
              </a:moveTo>
              <a:lnTo>
                <a:pt x="2175253" y="122983"/>
              </a:lnTo>
              <a:lnTo>
                <a:pt x="0" y="122983"/>
              </a:lnTo>
              <a:lnTo>
                <a:pt x="0" y="232306"/>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0C989B8-2A6F-024C-8B4C-D58A7FD85D16}">
      <dsp:nvSpPr>
        <dsp:cNvPr id="0" name=""/>
        <dsp:cNvSpPr/>
      </dsp:nvSpPr>
      <dsp:spPr>
        <a:xfrm>
          <a:off x="2698675" y="2290153"/>
          <a:ext cx="2347448" cy="204986"/>
        </a:xfrm>
        <a:custGeom>
          <a:avLst/>
          <a:gdLst/>
          <a:ahLst/>
          <a:cxnLst/>
          <a:rect l="0" t="0" r="0" b="0"/>
          <a:pathLst>
            <a:path>
              <a:moveTo>
                <a:pt x="2347448" y="0"/>
              </a:moveTo>
              <a:lnTo>
                <a:pt x="2347448" y="95663"/>
              </a:lnTo>
              <a:lnTo>
                <a:pt x="0" y="95663"/>
              </a:lnTo>
              <a:lnTo>
                <a:pt x="0" y="204986"/>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050159A-3268-3E4E-B4B2-95715938515C}">
      <dsp:nvSpPr>
        <dsp:cNvPr id="0" name=""/>
        <dsp:cNvSpPr/>
      </dsp:nvSpPr>
      <dsp:spPr>
        <a:xfrm>
          <a:off x="4785830" y="1769565"/>
          <a:ext cx="520587" cy="52058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762ED3C-9175-8848-BB4C-D10762AD35FE}">
      <dsp:nvSpPr>
        <dsp:cNvPr id="0" name=""/>
        <dsp:cNvSpPr/>
      </dsp:nvSpPr>
      <dsp:spPr>
        <a:xfrm>
          <a:off x="4785830" y="1769565"/>
          <a:ext cx="520587" cy="52058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6DD3C19-5163-7F43-8517-53E0A1254A20}">
      <dsp:nvSpPr>
        <dsp:cNvPr id="0" name=""/>
        <dsp:cNvSpPr/>
      </dsp:nvSpPr>
      <dsp:spPr>
        <a:xfrm>
          <a:off x="4525536" y="1863271"/>
          <a:ext cx="1041174" cy="333175"/>
        </a:xfrm>
        <a:prstGeom prst="rect">
          <a:avLst/>
        </a:prstGeom>
        <a:noFill/>
        <a:ln w="12700" cap="flat" cmpd="sng" algn="ctr">
          <a:noFill/>
          <a:prstDash val="solid"/>
        </a:ln>
        <a:effectLst/>
        <a:sp3d/>
      </dsp:spPr>
      <dsp:style>
        <a:lnRef idx="1">
          <a:schemeClr val="accent2"/>
        </a:lnRef>
        <a:fillRef idx="2">
          <a:schemeClr val="accent2"/>
        </a:fillRef>
        <a:effectRef idx="1">
          <a:schemeClr val="accent2"/>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Find Number of Segments</a:t>
          </a:r>
          <a:endParaRPr lang="en-US" sz="1400" kern="1200" dirty="0"/>
        </a:p>
      </dsp:txBody>
      <dsp:txXfrm>
        <a:off x="4525536" y="1863271"/>
        <a:ext cx="1041174" cy="333175"/>
      </dsp:txXfrm>
    </dsp:sp>
    <dsp:sp modelId="{931049FF-B8BA-CC43-AC5A-8E1478C3D3DD}">
      <dsp:nvSpPr>
        <dsp:cNvPr id="0" name=""/>
        <dsp:cNvSpPr/>
      </dsp:nvSpPr>
      <dsp:spPr>
        <a:xfrm>
          <a:off x="2438381" y="2495139"/>
          <a:ext cx="520587" cy="52058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4F0C21D-C69A-334A-8F44-79B5BF1EFAA7}">
      <dsp:nvSpPr>
        <dsp:cNvPr id="0" name=""/>
        <dsp:cNvSpPr/>
      </dsp:nvSpPr>
      <dsp:spPr>
        <a:xfrm>
          <a:off x="2438381" y="2495139"/>
          <a:ext cx="520587" cy="52058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F8A746C-382D-904A-942A-0C06E726BBA0}">
      <dsp:nvSpPr>
        <dsp:cNvPr id="0" name=""/>
        <dsp:cNvSpPr/>
      </dsp:nvSpPr>
      <dsp:spPr>
        <a:xfrm>
          <a:off x="2178088" y="2588845"/>
          <a:ext cx="1041174" cy="333175"/>
        </a:xfrm>
        <a:prstGeom prst="rect">
          <a:avLst/>
        </a:prstGeom>
        <a:noFill/>
        <a:ln w="12700"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Segment = 1: Take ratio</a:t>
          </a:r>
          <a:endParaRPr lang="en-US" sz="1400" kern="1200" dirty="0"/>
        </a:p>
      </dsp:txBody>
      <dsp:txXfrm>
        <a:off x="2178088" y="2588845"/>
        <a:ext cx="1041174" cy="333175"/>
      </dsp:txXfrm>
    </dsp:sp>
    <dsp:sp modelId="{E29EF927-0EC8-B449-999F-50E2ADCE5391}">
      <dsp:nvSpPr>
        <dsp:cNvPr id="0" name=""/>
        <dsp:cNvSpPr/>
      </dsp:nvSpPr>
      <dsp:spPr>
        <a:xfrm>
          <a:off x="263127" y="3248034"/>
          <a:ext cx="520587" cy="52058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ABACF0E-2062-D948-8F0F-F17EA55F304C}">
      <dsp:nvSpPr>
        <dsp:cNvPr id="0" name=""/>
        <dsp:cNvSpPr/>
      </dsp:nvSpPr>
      <dsp:spPr>
        <a:xfrm>
          <a:off x="263127" y="3248034"/>
          <a:ext cx="520587" cy="52058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BCDB603-880E-FA49-8814-542DC0CFC6F3}">
      <dsp:nvSpPr>
        <dsp:cNvPr id="0" name=""/>
        <dsp:cNvSpPr/>
      </dsp:nvSpPr>
      <dsp:spPr>
        <a:xfrm>
          <a:off x="2834" y="3341740"/>
          <a:ext cx="1041174" cy="333175"/>
        </a:xfrm>
        <a:prstGeom prst="rect">
          <a:avLst/>
        </a:prstGeom>
        <a:noFill/>
        <a:ln w="12700"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Ratio &lt; 0.5: </a:t>
          </a:r>
        </a:p>
        <a:p>
          <a:pPr lvl="0" algn="ctr" defTabSz="622300">
            <a:lnSpc>
              <a:spcPct val="90000"/>
            </a:lnSpc>
            <a:spcBef>
              <a:spcPct val="0"/>
            </a:spcBef>
            <a:spcAft>
              <a:spcPct val="35000"/>
            </a:spcAft>
          </a:pPr>
          <a:r>
            <a:rPr lang="en-US" sz="1400" b="1" kern="1200" dirty="0" smtClean="0"/>
            <a:t>Rock</a:t>
          </a:r>
          <a:endParaRPr lang="en-US" sz="1400" b="1" kern="1200" dirty="0"/>
        </a:p>
      </dsp:txBody>
      <dsp:txXfrm>
        <a:off x="2834" y="3341740"/>
        <a:ext cx="1041174" cy="333175"/>
      </dsp:txXfrm>
    </dsp:sp>
    <dsp:sp modelId="{206F7B89-C0AA-5640-97B1-5939E32AB630}">
      <dsp:nvSpPr>
        <dsp:cNvPr id="0" name=""/>
        <dsp:cNvSpPr/>
      </dsp:nvSpPr>
      <dsp:spPr>
        <a:xfrm>
          <a:off x="1568581" y="3248034"/>
          <a:ext cx="611851" cy="52058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99A2F79-F046-9A47-B0A3-173E76B89121}">
      <dsp:nvSpPr>
        <dsp:cNvPr id="0" name=""/>
        <dsp:cNvSpPr/>
      </dsp:nvSpPr>
      <dsp:spPr>
        <a:xfrm>
          <a:off x="1568581" y="3248034"/>
          <a:ext cx="611851" cy="52058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05CAC0D-7F33-1449-BADB-62381662CE68}">
      <dsp:nvSpPr>
        <dsp:cNvPr id="0" name=""/>
        <dsp:cNvSpPr/>
      </dsp:nvSpPr>
      <dsp:spPr>
        <a:xfrm>
          <a:off x="1262655" y="3341740"/>
          <a:ext cx="1223703" cy="333175"/>
        </a:xfrm>
        <a:prstGeom prst="rect">
          <a:avLst/>
        </a:prstGeom>
        <a:noFill/>
        <a:ln w="12700"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0.5 </a:t>
          </a:r>
          <a:r>
            <a:rPr lang="en-US" sz="1400" b="0" i="0" kern="1200" dirty="0" smtClean="0">
              <a:latin typeface="ＭＳ ゴシック"/>
              <a:ea typeface="ＭＳ ゴシック"/>
              <a:cs typeface="ＭＳ ゴシック"/>
            </a:rPr>
            <a:t>≤</a:t>
          </a:r>
          <a:r>
            <a:rPr lang="en-US" sz="1400" kern="1200" dirty="0" smtClean="0"/>
            <a:t> Ratio &lt; 0.75: Take fill %</a:t>
          </a:r>
          <a:endParaRPr lang="en-US" sz="1400" kern="1200" dirty="0"/>
        </a:p>
      </dsp:txBody>
      <dsp:txXfrm>
        <a:off x="1262655" y="3341740"/>
        <a:ext cx="1223703" cy="333175"/>
      </dsp:txXfrm>
    </dsp:sp>
    <dsp:sp modelId="{059B04AF-D51C-6A44-BADD-262317C83688}">
      <dsp:nvSpPr>
        <dsp:cNvPr id="0" name=""/>
        <dsp:cNvSpPr/>
      </dsp:nvSpPr>
      <dsp:spPr>
        <a:xfrm>
          <a:off x="2318356" y="4036658"/>
          <a:ext cx="520587" cy="52058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621104-3F5A-E041-9827-1E27C38C92F8}">
      <dsp:nvSpPr>
        <dsp:cNvPr id="0" name=""/>
        <dsp:cNvSpPr/>
      </dsp:nvSpPr>
      <dsp:spPr>
        <a:xfrm>
          <a:off x="2318356" y="4036658"/>
          <a:ext cx="520587" cy="52058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2C48166-73C4-9747-85E1-F24FF4C289FE}">
      <dsp:nvSpPr>
        <dsp:cNvPr id="0" name=""/>
        <dsp:cNvSpPr/>
      </dsp:nvSpPr>
      <dsp:spPr>
        <a:xfrm>
          <a:off x="2058062" y="4130364"/>
          <a:ext cx="1041174" cy="333175"/>
        </a:xfrm>
        <a:prstGeom prst="rect">
          <a:avLst/>
        </a:prstGeom>
        <a:noFill/>
        <a:ln w="12700"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Fill % &lt; 0.6: </a:t>
          </a:r>
        </a:p>
        <a:p>
          <a:pPr lvl="0" algn="ctr" defTabSz="622300">
            <a:lnSpc>
              <a:spcPct val="90000"/>
            </a:lnSpc>
            <a:spcBef>
              <a:spcPct val="0"/>
            </a:spcBef>
            <a:spcAft>
              <a:spcPct val="35000"/>
            </a:spcAft>
          </a:pPr>
          <a:r>
            <a:rPr lang="en-US" sz="1400" b="1" kern="1200" dirty="0" smtClean="0"/>
            <a:t>Rock</a:t>
          </a:r>
          <a:endParaRPr lang="en-US" sz="1400" b="1" kern="1200" dirty="0"/>
        </a:p>
      </dsp:txBody>
      <dsp:txXfrm>
        <a:off x="2058062" y="4130364"/>
        <a:ext cx="1041174" cy="333175"/>
      </dsp:txXfrm>
    </dsp:sp>
    <dsp:sp modelId="{2A9B3D49-7410-224F-94D0-F4355179F59A}">
      <dsp:nvSpPr>
        <dsp:cNvPr id="0" name=""/>
        <dsp:cNvSpPr/>
      </dsp:nvSpPr>
      <dsp:spPr>
        <a:xfrm>
          <a:off x="2318356" y="4726502"/>
          <a:ext cx="520587" cy="52058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DACD806-39BA-D54A-9C7C-72A4BC931A15}">
      <dsp:nvSpPr>
        <dsp:cNvPr id="0" name=""/>
        <dsp:cNvSpPr/>
      </dsp:nvSpPr>
      <dsp:spPr>
        <a:xfrm>
          <a:off x="2318356" y="4726502"/>
          <a:ext cx="520587" cy="52058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D725205-A6B4-7441-8980-896E2CFA45F7}">
      <dsp:nvSpPr>
        <dsp:cNvPr id="0" name=""/>
        <dsp:cNvSpPr/>
      </dsp:nvSpPr>
      <dsp:spPr>
        <a:xfrm>
          <a:off x="2058062" y="4820208"/>
          <a:ext cx="1041174" cy="333175"/>
        </a:xfrm>
        <a:prstGeom prst="rect">
          <a:avLst/>
        </a:prstGeom>
        <a:noFill/>
        <a:ln w="12700"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Fill % </a:t>
          </a:r>
          <a:r>
            <a:rPr lang="en-US" sz="1400" b="0" i="0" kern="1200" dirty="0" smtClean="0">
              <a:latin typeface="ＭＳ ゴシック"/>
              <a:ea typeface="ＭＳ ゴシック"/>
              <a:cs typeface="ＭＳ ゴシック"/>
            </a:rPr>
            <a:t>≥ </a:t>
          </a:r>
          <a:r>
            <a:rPr lang="en-US" sz="1400" kern="1200" dirty="0" smtClean="0"/>
            <a:t>0.6: </a:t>
          </a:r>
        </a:p>
        <a:p>
          <a:pPr lvl="0" algn="ctr" defTabSz="622300">
            <a:lnSpc>
              <a:spcPct val="90000"/>
            </a:lnSpc>
            <a:spcBef>
              <a:spcPct val="0"/>
            </a:spcBef>
            <a:spcAft>
              <a:spcPct val="35000"/>
            </a:spcAft>
          </a:pPr>
          <a:r>
            <a:rPr lang="en-US" sz="1400" b="1" kern="1200" dirty="0" smtClean="0"/>
            <a:t>Paper</a:t>
          </a:r>
          <a:endParaRPr lang="en-US" sz="1400" b="1" kern="1200" dirty="0"/>
        </a:p>
      </dsp:txBody>
      <dsp:txXfrm>
        <a:off x="2058062" y="4820208"/>
        <a:ext cx="1041174" cy="333175"/>
      </dsp:txXfrm>
    </dsp:sp>
    <dsp:sp modelId="{A81ABD2F-ADF8-0E4D-8F0D-5F07684D2605}">
      <dsp:nvSpPr>
        <dsp:cNvPr id="0" name=""/>
        <dsp:cNvSpPr/>
      </dsp:nvSpPr>
      <dsp:spPr>
        <a:xfrm>
          <a:off x="3062428" y="3248034"/>
          <a:ext cx="714844" cy="52058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E5A5028-5B36-D64D-B943-43D73DC009C9}">
      <dsp:nvSpPr>
        <dsp:cNvPr id="0" name=""/>
        <dsp:cNvSpPr/>
      </dsp:nvSpPr>
      <dsp:spPr>
        <a:xfrm>
          <a:off x="3062428" y="3248034"/>
          <a:ext cx="714844" cy="52058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2ACABE2-DAD8-5640-9308-8CA18259477B}">
      <dsp:nvSpPr>
        <dsp:cNvPr id="0" name=""/>
        <dsp:cNvSpPr/>
      </dsp:nvSpPr>
      <dsp:spPr>
        <a:xfrm>
          <a:off x="2705005" y="3341740"/>
          <a:ext cx="1429689" cy="333175"/>
        </a:xfrm>
        <a:prstGeom prst="rect">
          <a:avLst/>
        </a:prstGeom>
        <a:noFill/>
        <a:ln w="12700"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0.75 </a:t>
          </a:r>
          <a:r>
            <a:rPr lang="en-US" sz="1400" b="0" i="0" kern="1200" dirty="0" smtClean="0">
              <a:latin typeface="ＭＳ ゴシック"/>
              <a:ea typeface="ＭＳ ゴシック"/>
              <a:cs typeface="ＭＳ ゴシック"/>
            </a:rPr>
            <a:t>≤ </a:t>
          </a:r>
          <a:r>
            <a:rPr lang="en-US" sz="1400" kern="1200" dirty="0" smtClean="0"/>
            <a:t>Ratio &lt; 0.9: </a:t>
          </a:r>
        </a:p>
        <a:p>
          <a:pPr lvl="0" algn="ctr" defTabSz="622300">
            <a:lnSpc>
              <a:spcPct val="90000"/>
            </a:lnSpc>
            <a:spcBef>
              <a:spcPct val="0"/>
            </a:spcBef>
            <a:spcAft>
              <a:spcPct val="35000"/>
            </a:spcAft>
          </a:pPr>
          <a:r>
            <a:rPr lang="en-US" sz="1400" b="1" kern="1200" dirty="0" smtClean="0"/>
            <a:t>Paper</a:t>
          </a:r>
          <a:endParaRPr lang="en-US" sz="1400" b="1" kern="1200" dirty="0"/>
        </a:p>
      </dsp:txBody>
      <dsp:txXfrm>
        <a:off x="2705005" y="3341740"/>
        <a:ext cx="1429689" cy="333175"/>
      </dsp:txXfrm>
    </dsp:sp>
    <dsp:sp modelId="{102ADC5A-7C06-214F-B121-FA6AA35746F0}">
      <dsp:nvSpPr>
        <dsp:cNvPr id="0" name=""/>
        <dsp:cNvSpPr/>
      </dsp:nvSpPr>
      <dsp:spPr>
        <a:xfrm>
          <a:off x="4613635" y="3248034"/>
          <a:ext cx="520587" cy="52058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9C4A1DE-0BA9-F64E-8CE3-0FEA0132A8E2}">
      <dsp:nvSpPr>
        <dsp:cNvPr id="0" name=""/>
        <dsp:cNvSpPr/>
      </dsp:nvSpPr>
      <dsp:spPr>
        <a:xfrm>
          <a:off x="4613635" y="3248034"/>
          <a:ext cx="520587" cy="52058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EBE6F90-A15A-2749-A1BA-56DA788768E3}">
      <dsp:nvSpPr>
        <dsp:cNvPr id="0" name=""/>
        <dsp:cNvSpPr/>
      </dsp:nvSpPr>
      <dsp:spPr>
        <a:xfrm>
          <a:off x="4353341" y="3341740"/>
          <a:ext cx="1041174" cy="333175"/>
        </a:xfrm>
        <a:prstGeom prst="rect">
          <a:avLst/>
        </a:prstGeom>
        <a:noFill/>
        <a:ln w="12700"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Ratio </a:t>
          </a:r>
          <a:r>
            <a:rPr lang="en-US" sz="1400" b="0" i="0" kern="1200" dirty="0" smtClean="0">
              <a:latin typeface="ＭＳ ゴシック"/>
              <a:ea typeface="ＭＳ ゴシック"/>
              <a:cs typeface="ＭＳ ゴシック"/>
            </a:rPr>
            <a:t>≥ </a:t>
          </a:r>
          <a:r>
            <a:rPr lang="en-US" sz="1400" kern="1200" dirty="0" smtClean="0"/>
            <a:t>0.9: </a:t>
          </a:r>
        </a:p>
        <a:p>
          <a:pPr lvl="0" algn="ctr" defTabSz="622300">
            <a:lnSpc>
              <a:spcPct val="90000"/>
            </a:lnSpc>
            <a:spcBef>
              <a:spcPct val="0"/>
            </a:spcBef>
            <a:spcAft>
              <a:spcPct val="35000"/>
            </a:spcAft>
          </a:pPr>
          <a:r>
            <a:rPr lang="en-US" sz="1400" kern="1200" dirty="0" smtClean="0"/>
            <a:t>Take fill %</a:t>
          </a:r>
          <a:endParaRPr lang="en-US" sz="1400" kern="1200" dirty="0"/>
        </a:p>
      </dsp:txBody>
      <dsp:txXfrm>
        <a:off x="4353341" y="3341740"/>
        <a:ext cx="1041174" cy="333175"/>
      </dsp:txXfrm>
    </dsp:sp>
    <dsp:sp modelId="{1BCC5FC5-04C1-4848-A07C-A5DC2C25AC1D}">
      <dsp:nvSpPr>
        <dsp:cNvPr id="0" name=""/>
        <dsp:cNvSpPr/>
      </dsp:nvSpPr>
      <dsp:spPr>
        <a:xfrm>
          <a:off x="5290399" y="3987268"/>
          <a:ext cx="520587" cy="52058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F99C247-4F65-B045-B1BD-48F91184280E}">
      <dsp:nvSpPr>
        <dsp:cNvPr id="0" name=""/>
        <dsp:cNvSpPr/>
      </dsp:nvSpPr>
      <dsp:spPr>
        <a:xfrm>
          <a:off x="5290399" y="3987268"/>
          <a:ext cx="520587" cy="52058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EDDB231-FAF1-EC42-93DE-86B91BE34348}">
      <dsp:nvSpPr>
        <dsp:cNvPr id="0" name=""/>
        <dsp:cNvSpPr/>
      </dsp:nvSpPr>
      <dsp:spPr>
        <a:xfrm>
          <a:off x="5030105" y="4080974"/>
          <a:ext cx="1041174" cy="333175"/>
        </a:xfrm>
        <a:prstGeom prst="rect">
          <a:avLst/>
        </a:prstGeom>
        <a:noFill/>
        <a:ln w="12700"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Fill % </a:t>
          </a:r>
          <a:r>
            <a:rPr lang="en-US" sz="1400" b="0" i="0" kern="1200" dirty="0" smtClean="0">
              <a:latin typeface="ＭＳ ゴシック"/>
              <a:ea typeface="ＭＳ ゴシック"/>
              <a:cs typeface="ＭＳ ゴシック"/>
            </a:rPr>
            <a:t>≤ </a:t>
          </a:r>
          <a:r>
            <a:rPr lang="en-US" sz="1400" kern="1200" dirty="0" smtClean="0"/>
            <a:t>0.55: </a:t>
          </a:r>
          <a:r>
            <a:rPr lang="en-US" sz="1400" b="1" kern="1200" dirty="0" smtClean="0"/>
            <a:t>Scissors</a:t>
          </a:r>
          <a:endParaRPr lang="en-US" sz="1400" b="1" kern="1200" dirty="0"/>
        </a:p>
      </dsp:txBody>
      <dsp:txXfrm>
        <a:off x="5030105" y="4080974"/>
        <a:ext cx="1041174" cy="333175"/>
      </dsp:txXfrm>
    </dsp:sp>
    <dsp:sp modelId="{320891BB-DEBD-9D43-853C-DD0AAA051C6B}">
      <dsp:nvSpPr>
        <dsp:cNvPr id="0" name=""/>
        <dsp:cNvSpPr/>
      </dsp:nvSpPr>
      <dsp:spPr>
        <a:xfrm>
          <a:off x="5290399" y="4726502"/>
          <a:ext cx="520587" cy="52058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04502CA-1019-AD45-932B-76E940E0C880}">
      <dsp:nvSpPr>
        <dsp:cNvPr id="0" name=""/>
        <dsp:cNvSpPr/>
      </dsp:nvSpPr>
      <dsp:spPr>
        <a:xfrm>
          <a:off x="5290399" y="4726502"/>
          <a:ext cx="520587" cy="52058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9600E08-C700-104F-AC38-D611C7C39124}">
      <dsp:nvSpPr>
        <dsp:cNvPr id="0" name=""/>
        <dsp:cNvSpPr/>
      </dsp:nvSpPr>
      <dsp:spPr>
        <a:xfrm>
          <a:off x="5030105" y="4820208"/>
          <a:ext cx="1041174" cy="333175"/>
        </a:xfrm>
        <a:prstGeom prst="rect">
          <a:avLst/>
        </a:prstGeom>
        <a:noFill/>
        <a:ln w="12700"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Fill % &gt; 0.55: </a:t>
          </a:r>
          <a:r>
            <a:rPr lang="en-US" sz="1400" b="1" kern="1200" dirty="0" smtClean="0"/>
            <a:t>Paper</a:t>
          </a:r>
          <a:endParaRPr lang="en-US" sz="1400" b="1" kern="1200" dirty="0"/>
        </a:p>
      </dsp:txBody>
      <dsp:txXfrm>
        <a:off x="5030105" y="4820208"/>
        <a:ext cx="1041174" cy="333175"/>
      </dsp:txXfrm>
    </dsp:sp>
    <dsp:sp modelId="{33E4FAD2-2DC1-154E-8EB1-BB49A38785A2}">
      <dsp:nvSpPr>
        <dsp:cNvPr id="0" name=""/>
        <dsp:cNvSpPr/>
      </dsp:nvSpPr>
      <dsp:spPr>
        <a:xfrm>
          <a:off x="5873457" y="2508800"/>
          <a:ext cx="520587" cy="52058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93B489D-D5DF-2D4A-9257-DB78E4407AF4}">
      <dsp:nvSpPr>
        <dsp:cNvPr id="0" name=""/>
        <dsp:cNvSpPr/>
      </dsp:nvSpPr>
      <dsp:spPr>
        <a:xfrm>
          <a:off x="5873457" y="2508800"/>
          <a:ext cx="520587" cy="52058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1530F26-0C51-5E41-939C-988C655E0101}">
      <dsp:nvSpPr>
        <dsp:cNvPr id="0" name=""/>
        <dsp:cNvSpPr/>
      </dsp:nvSpPr>
      <dsp:spPr>
        <a:xfrm>
          <a:off x="5613163" y="2602505"/>
          <a:ext cx="1041174" cy="333175"/>
        </a:xfrm>
        <a:prstGeom prst="rect">
          <a:avLst/>
        </a:prstGeom>
        <a:noFill/>
        <a:ln w="12700"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Segment = 2: Take ratio</a:t>
          </a:r>
          <a:endParaRPr lang="en-US" sz="1400" kern="1200" dirty="0"/>
        </a:p>
      </dsp:txBody>
      <dsp:txXfrm>
        <a:off x="5613163" y="2602505"/>
        <a:ext cx="1041174" cy="333175"/>
      </dsp:txXfrm>
    </dsp:sp>
    <dsp:sp modelId="{CF2140F0-46EB-8848-9E17-6348256A84DC}">
      <dsp:nvSpPr>
        <dsp:cNvPr id="0" name=""/>
        <dsp:cNvSpPr/>
      </dsp:nvSpPr>
      <dsp:spPr>
        <a:xfrm>
          <a:off x="6550220" y="3248034"/>
          <a:ext cx="520587" cy="52058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D68EC82-36F3-6340-809B-DE00C83E946B}">
      <dsp:nvSpPr>
        <dsp:cNvPr id="0" name=""/>
        <dsp:cNvSpPr/>
      </dsp:nvSpPr>
      <dsp:spPr>
        <a:xfrm>
          <a:off x="6550220" y="3248034"/>
          <a:ext cx="520587" cy="52058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11A1292-5ED6-1440-B858-78C401006084}">
      <dsp:nvSpPr>
        <dsp:cNvPr id="0" name=""/>
        <dsp:cNvSpPr/>
      </dsp:nvSpPr>
      <dsp:spPr>
        <a:xfrm>
          <a:off x="6289927" y="3341740"/>
          <a:ext cx="1041174" cy="333175"/>
        </a:xfrm>
        <a:prstGeom prst="rect">
          <a:avLst/>
        </a:prstGeom>
        <a:noFill/>
        <a:ln w="12700"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Ratio </a:t>
          </a:r>
          <a:r>
            <a:rPr lang="en-US" sz="1400" b="0" i="0" kern="1200" dirty="0" smtClean="0">
              <a:latin typeface="ＭＳ ゴシック"/>
              <a:ea typeface="ＭＳ ゴシック"/>
              <a:cs typeface="ＭＳ ゴシック"/>
            </a:rPr>
            <a:t>≤ </a:t>
          </a:r>
          <a:r>
            <a:rPr lang="en-US" sz="1400" kern="1200" dirty="0" smtClean="0"/>
            <a:t>0.4: </a:t>
          </a:r>
        </a:p>
        <a:p>
          <a:pPr lvl="0" algn="ctr" defTabSz="622300">
            <a:lnSpc>
              <a:spcPct val="90000"/>
            </a:lnSpc>
            <a:spcBef>
              <a:spcPct val="0"/>
            </a:spcBef>
            <a:spcAft>
              <a:spcPct val="35000"/>
            </a:spcAft>
          </a:pPr>
          <a:r>
            <a:rPr lang="en-US" sz="1400" b="1" kern="1200" dirty="0" smtClean="0"/>
            <a:t>Rock</a:t>
          </a:r>
          <a:endParaRPr lang="en-US" sz="1400" b="1" kern="1200" dirty="0"/>
        </a:p>
      </dsp:txBody>
      <dsp:txXfrm>
        <a:off x="6289927" y="3341740"/>
        <a:ext cx="1041174" cy="333175"/>
      </dsp:txXfrm>
    </dsp:sp>
    <dsp:sp modelId="{3B7ADD77-0A04-D447-BDFE-CBAC5EA0ACE4}">
      <dsp:nvSpPr>
        <dsp:cNvPr id="0" name=""/>
        <dsp:cNvSpPr/>
      </dsp:nvSpPr>
      <dsp:spPr>
        <a:xfrm>
          <a:off x="6550220" y="3987268"/>
          <a:ext cx="520587" cy="52058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1B2997A-987D-DD4E-A8EC-71B691BF6997}">
      <dsp:nvSpPr>
        <dsp:cNvPr id="0" name=""/>
        <dsp:cNvSpPr/>
      </dsp:nvSpPr>
      <dsp:spPr>
        <a:xfrm>
          <a:off x="6550220" y="3987268"/>
          <a:ext cx="520587" cy="52058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F1DCA84-AB96-414B-AC76-40448C2A762A}">
      <dsp:nvSpPr>
        <dsp:cNvPr id="0" name=""/>
        <dsp:cNvSpPr/>
      </dsp:nvSpPr>
      <dsp:spPr>
        <a:xfrm>
          <a:off x="6289927" y="4080974"/>
          <a:ext cx="1041174" cy="333175"/>
        </a:xfrm>
        <a:prstGeom prst="rect">
          <a:avLst/>
        </a:prstGeom>
        <a:noFill/>
        <a:ln w="12700"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Ratio &gt; 0.4: </a:t>
          </a:r>
        </a:p>
        <a:p>
          <a:pPr lvl="0" algn="ctr" defTabSz="622300">
            <a:lnSpc>
              <a:spcPct val="90000"/>
            </a:lnSpc>
            <a:spcBef>
              <a:spcPct val="0"/>
            </a:spcBef>
            <a:spcAft>
              <a:spcPct val="35000"/>
            </a:spcAft>
          </a:pPr>
          <a:r>
            <a:rPr lang="en-US" sz="1400" b="1" kern="1200" dirty="0" smtClean="0"/>
            <a:t>Scissors</a:t>
          </a:r>
          <a:endParaRPr lang="en-US" sz="1400" b="1" kern="1200" dirty="0"/>
        </a:p>
      </dsp:txBody>
      <dsp:txXfrm>
        <a:off x="6289927" y="4080974"/>
        <a:ext cx="1041174" cy="333175"/>
      </dsp:txXfrm>
    </dsp:sp>
    <dsp:sp modelId="{79181151-52D6-5F49-A28D-95855A04C701}">
      <dsp:nvSpPr>
        <dsp:cNvPr id="0" name=""/>
        <dsp:cNvSpPr/>
      </dsp:nvSpPr>
      <dsp:spPr>
        <a:xfrm>
          <a:off x="7133278" y="2508800"/>
          <a:ext cx="520587" cy="52058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DC7877D-BFD1-424F-A3B5-F558C53E85A2}">
      <dsp:nvSpPr>
        <dsp:cNvPr id="0" name=""/>
        <dsp:cNvSpPr/>
      </dsp:nvSpPr>
      <dsp:spPr>
        <a:xfrm>
          <a:off x="7133278" y="2508800"/>
          <a:ext cx="520587" cy="52058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5CB4ABC-A628-3445-AEF3-C002677DEE81}">
      <dsp:nvSpPr>
        <dsp:cNvPr id="0" name=""/>
        <dsp:cNvSpPr/>
      </dsp:nvSpPr>
      <dsp:spPr>
        <a:xfrm>
          <a:off x="6872985" y="2602505"/>
          <a:ext cx="1041174" cy="333175"/>
        </a:xfrm>
        <a:prstGeom prst="rect">
          <a:avLst/>
        </a:prstGeom>
        <a:noFill/>
        <a:ln w="12700"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Segment </a:t>
          </a:r>
          <a:r>
            <a:rPr lang="en-US" sz="1400" b="0" i="0" kern="1200" dirty="0" smtClean="0">
              <a:latin typeface="ＭＳ ゴシック"/>
              <a:ea typeface="ＭＳ ゴシック"/>
              <a:cs typeface="ＭＳ ゴシック"/>
            </a:rPr>
            <a:t>≥</a:t>
          </a:r>
          <a:r>
            <a:rPr lang="en-US" sz="1400" kern="1200" dirty="0" smtClean="0"/>
            <a:t> 3: Take ratio</a:t>
          </a:r>
          <a:endParaRPr lang="en-US" sz="1400" kern="1200" dirty="0"/>
        </a:p>
      </dsp:txBody>
      <dsp:txXfrm>
        <a:off x="6872985" y="2602505"/>
        <a:ext cx="1041174" cy="333175"/>
      </dsp:txXfrm>
    </dsp:sp>
    <dsp:sp modelId="{E9D62D27-C261-894E-8D38-FF7D945EB89D}">
      <dsp:nvSpPr>
        <dsp:cNvPr id="0" name=""/>
        <dsp:cNvSpPr/>
      </dsp:nvSpPr>
      <dsp:spPr>
        <a:xfrm>
          <a:off x="7810042" y="3248034"/>
          <a:ext cx="520587" cy="52058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1328671-1F3A-DF46-B687-CDB25D8EC0BB}">
      <dsp:nvSpPr>
        <dsp:cNvPr id="0" name=""/>
        <dsp:cNvSpPr/>
      </dsp:nvSpPr>
      <dsp:spPr>
        <a:xfrm>
          <a:off x="7810042" y="3248034"/>
          <a:ext cx="520587" cy="52058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5CF6B98-E79D-BA41-9BBC-D31E86B10EA8}">
      <dsp:nvSpPr>
        <dsp:cNvPr id="0" name=""/>
        <dsp:cNvSpPr/>
      </dsp:nvSpPr>
      <dsp:spPr>
        <a:xfrm>
          <a:off x="7549748" y="3341740"/>
          <a:ext cx="1041174" cy="333175"/>
        </a:xfrm>
        <a:prstGeom prst="rect">
          <a:avLst/>
        </a:prstGeom>
        <a:noFill/>
        <a:ln w="12700"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latin typeface="+mn-lt"/>
              <a:ea typeface="ＭＳ ゴシック"/>
              <a:cs typeface="ＭＳ ゴシック"/>
            </a:rPr>
            <a:t>Ratio ≤ </a:t>
          </a:r>
          <a:r>
            <a:rPr lang="en-US" sz="1400" kern="1200" dirty="0" smtClean="0"/>
            <a:t>0.45: </a:t>
          </a:r>
        </a:p>
        <a:p>
          <a:pPr lvl="0" algn="ctr" defTabSz="622300">
            <a:lnSpc>
              <a:spcPct val="90000"/>
            </a:lnSpc>
            <a:spcBef>
              <a:spcPct val="0"/>
            </a:spcBef>
            <a:spcAft>
              <a:spcPct val="35000"/>
            </a:spcAft>
          </a:pPr>
          <a:r>
            <a:rPr lang="en-US" sz="1400" b="1" kern="1200" dirty="0" smtClean="0"/>
            <a:t>Rock</a:t>
          </a:r>
          <a:endParaRPr lang="en-US" sz="1400" b="1" kern="1200" dirty="0"/>
        </a:p>
      </dsp:txBody>
      <dsp:txXfrm>
        <a:off x="7549748" y="3341740"/>
        <a:ext cx="1041174" cy="333175"/>
      </dsp:txXfrm>
    </dsp:sp>
    <dsp:sp modelId="{D0C875B9-4C0D-C848-B80B-3657E357AC65}">
      <dsp:nvSpPr>
        <dsp:cNvPr id="0" name=""/>
        <dsp:cNvSpPr/>
      </dsp:nvSpPr>
      <dsp:spPr>
        <a:xfrm>
          <a:off x="7810042" y="3987268"/>
          <a:ext cx="520587" cy="52058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D3EBBBA-19D9-C34B-83D3-0B1DCDFCF978}">
      <dsp:nvSpPr>
        <dsp:cNvPr id="0" name=""/>
        <dsp:cNvSpPr/>
      </dsp:nvSpPr>
      <dsp:spPr>
        <a:xfrm>
          <a:off x="7810042" y="3987268"/>
          <a:ext cx="520587" cy="52058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B332AEA-9F5B-7247-BD2C-ADF9C672632E}">
      <dsp:nvSpPr>
        <dsp:cNvPr id="0" name=""/>
        <dsp:cNvSpPr/>
      </dsp:nvSpPr>
      <dsp:spPr>
        <a:xfrm>
          <a:off x="7549748" y="4080974"/>
          <a:ext cx="1041174" cy="333175"/>
        </a:xfrm>
        <a:prstGeom prst="rect">
          <a:avLst/>
        </a:prstGeom>
        <a:noFill/>
        <a:ln w="12700"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Ratio &gt; 0.45: </a:t>
          </a:r>
        </a:p>
        <a:p>
          <a:pPr lvl="0" algn="ctr" defTabSz="622300">
            <a:lnSpc>
              <a:spcPct val="90000"/>
            </a:lnSpc>
            <a:spcBef>
              <a:spcPct val="0"/>
            </a:spcBef>
            <a:spcAft>
              <a:spcPct val="35000"/>
            </a:spcAft>
          </a:pPr>
          <a:r>
            <a:rPr lang="en-US" sz="1400" b="1" kern="1200" dirty="0" smtClean="0"/>
            <a:t>Paper</a:t>
          </a:r>
          <a:endParaRPr lang="en-US" sz="1400" b="1" kern="1200" dirty="0"/>
        </a:p>
      </dsp:txBody>
      <dsp:txXfrm>
        <a:off x="7549748" y="4080974"/>
        <a:ext cx="1041174" cy="333175"/>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E1C13F-47A8-2448-98AF-244C101D4DA4}" type="datetimeFigureOut">
              <a:rPr lang="en-US" smtClean="0"/>
              <a:pPr/>
              <a:t>6/19/2014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4012B3-17B1-3444-AD8F-7606EB397691}" type="slidenum">
              <a:rPr lang="en-US" smtClean="0"/>
              <a:pPr/>
              <a:t>‹#›</a:t>
            </a:fld>
            <a:endParaRPr lang="en-US"/>
          </a:p>
        </p:txBody>
      </p:sp>
    </p:spTree>
    <p:extLst>
      <p:ext uri="{BB962C8B-B14F-4D97-AF65-F5344CB8AC3E}">
        <p14:creationId xmlns:p14="http://schemas.microsoft.com/office/powerpoint/2010/main" xmlns="" val="8943233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Selling you</a:t>
            </a:r>
            <a:r>
              <a:rPr lang="en-US" baseline="0" dirty="0" smtClean="0"/>
              <a:t> our product – viable solution to this problem you mentioned</a:t>
            </a:r>
          </a:p>
          <a:p>
            <a:r>
              <a:rPr lang="en-US" baseline="0" dirty="0" smtClean="0"/>
              <a:t>Rough breakdown - Problem, solution, future, demo </a:t>
            </a:r>
            <a:endParaRPr lang="en-US" dirty="0"/>
          </a:p>
        </p:txBody>
      </p:sp>
      <p:sp>
        <p:nvSpPr>
          <p:cNvPr id="4" name="Slide Number Placeholder 3"/>
          <p:cNvSpPr>
            <a:spLocks noGrp="1"/>
          </p:cNvSpPr>
          <p:nvPr>
            <p:ph type="sldNum" sz="quarter" idx="10"/>
          </p:nvPr>
        </p:nvSpPr>
        <p:spPr/>
        <p:txBody>
          <a:bodyPr/>
          <a:lstStyle/>
          <a:p>
            <a:fld id="{EC4012B3-17B1-3444-AD8F-7606EB397691}" type="slidenum">
              <a:rPr lang="en-US" smtClean="0"/>
              <a:pPr/>
              <a:t>1</a:t>
            </a:fld>
            <a:endParaRPr lang="en-US"/>
          </a:p>
        </p:txBody>
      </p:sp>
    </p:spTree>
    <p:extLst>
      <p:ext uri="{BB962C8B-B14F-4D97-AF65-F5344CB8AC3E}">
        <p14:creationId xmlns:p14="http://schemas.microsoft.com/office/powerpoint/2010/main" xmlns="" val="3655743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Shuo</a:t>
            </a:r>
            <a:r>
              <a:rPr lang="en-US" dirty="0" smtClean="0"/>
              <a:t> Tan</a:t>
            </a:r>
            <a:endParaRPr lang="en-US" dirty="0"/>
          </a:p>
        </p:txBody>
      </p:sp>
      <p:sp>
        <p:nvSpPr>
          <p:cNvPr id="4" name="Slide Number Placeholder 3"/>
          <p:cNvSpPr>
            <a:spLocks noGrp="1"/>
          </p:cNvSpPr>
          <p:nvPr>
            <p:ph type="sldNum" sz="quarter" idx="10"/>
          </p:nvPr>
        </p:nvSpPr>
        <p:spPr/>
        <p:txBody>
          <a:bodyPr/>
          <a:lstStyle/>
          <a:p>
            <a:fld id="{EC4012B3-17B1-3444-AD8F-7606EB397691}" type="slidenum">
              <a:rPr lang="en-US" smtClean="0"/>
              <a:pPr/>
              <a:t>10</a:t>
            </a:fld>
            <a:endParaRPr lang="en-US"/>
          </a:p>
        </p:txBody>
      </p:sp>
    </p:spTree>
    <p:extLst>
      <p:ext uri="{BB962C8B-B14F-4D97-AF65-F5344CB8AC3E}">
        <p14:creationId xmlns:p14="http://schemas.microsoft.com/office/powerpoint/2010/main" xmlns="" val="2074946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Shuo</a:t>
            </a:r>
            <a:r>
              <a:rPr lang="en-US" dirty="0" smtClean="0"/>
              <a:t> Tan</a:t>
            </a:r>
            <a:endParaRPr lang="en-US" dirty="0"/>
          </a:p>
        </p:txBody>
      </p:sp>
      <p:sp>
        <p:nvSpPr>
          <p:cNvPr id="4" name="Slide Number Placeholder 3"/>
          <p:cNvSpPr>
            <a:spLocks noGrp="1"/>
          </p:cNvSpPr>
          <p:nvPr>
            <p:ph type="sldNum" sz="quarter" idx="10"/>
          </p:nvPr>
        </p:nvSpPr>
        <p:spPr/>
        <p:txBody>
          <a:bodyPr/>
          <a:lstStyle/>
          <a:p>
            <a:fld id="{EC4012B3-17B1-3444-AD8F-7606EB397691}" type="slidenum">
              <a:rPr lang="en-US" smtClean="0"/>
              <a:pPr/>
              <a:t>11</a:t>
            </a:fld>
            <a:endParaRPr lang="en-US"/>
          </a:p>
        </p:txBody>
      </p:sp>
    </p:spTree>
    <p:extLst>
      <p:ext uri="{BB962C8B-B14F-4D97-AF65-F5344CB8AC3E}">
        <p14:creationId xmlns:p14="http://schemas.microsoft.com/office/powerpoint/2010/main" xmlns="" val="2074946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Shuo</a:t>
            </a:r>
            <a:r>
              <a:rPr lang="en-US" dirty="0" smtClean="0"/>
              <a:t> Tan</a:t>
            </a:r>
            <a:endParaRPr lang="en-US" dirty="0"/>
          </a:p>
        </p:txBody>
      </p:sp>
      <p:sp>
        <p:nvSpPr>
          <p:cNvPr id="4" name="Slide Number Placeholder 3"/>
          <p:cNvSpPr>
            <a:spLocks noGrp="1"/>
          </p:cNvSpPr>
          <p:nvPr>
            <p:ph type="sldNum" sz="quarter" idx="10"/>
          </p:nvPr>
        </p:nvSpPr>
        <p:spPr/>
        <p:txBody>
          <a:bodyPr/>
          <a:lstStyle/>
          <a:p>
            <a:fld id="{EC4012B3-17B1-3444-AD8F-7606EB397691}" type="slidenum">
              <a:rPr lang="en-US" smtClean="0"/>
              <a:pPr/>
              <a:t>12</a:t>
            </a:fld>
            <a:endParaRPr lang="en-US"/>
          </a:p>
        </p:txBody>
      </p:sp>
    </p:spTree>
    <p:extLst>
      <p:ext uri="{BB962C8B-B14F-4D97-AF65-F5344CB8AC3E}">
        <p14:creationId xmlns:p14="http://schemas.microsoft.com/office/powerpoint/2010/main" xmlns="" val="2074946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Shuo</a:t>
            </a:r>
            <a:r>
              <a:rPr lang="en-US" dirty="0" smtClean="0"/>
              <a:t> Tan</a:t>
            </a:r>
            <a:endParaRPr lang="en-US" dirty="0"/>
          </a:p>
        </p:txBody>
      </p:sp>
      <p:sp>
        <p:nvSpPr>
          <p:cNvPr id="4" name="Slide Number Placeholder 3"/>
          <p:cNvSpPr>
            <a:spLocks noGrp="1"/>
          </p:cNvSpPr>
          <p:nvPr>
            <p:ph type="sldNum" sz="quarter" idx="10"/>
          </p:nvPr>
        </p:nvSpPr>
        <p:spPr/>
        <p:txBody>
          <a:bodyPr/>
          <a:lstStyle/>
          <a:p>
            <a:fld id="{EC4012B3-17B1-3444-AD8F-7606EB397691}" type="slidenum">
              <a:rPr lang="en-US" smtClean="0"/>
              <a:pPr/>
              <a:t>13</a:t>
            </a:fld>
            <a:endParaRPr lang="en-US"/>
          </a:p>
        </p:txBody>
      </p:sp>
    </p:spTree>
    <p:extLst>
      <p:ext uri="{BB962C8B-B14F-4D97-AF65-F5344CB8AC3E}">
        <p14:creationId xmlns:p14="http://schemas.microsoft.com/office/powerpoint/2010/main" xmlns="" val="2074946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Tan</a:t>
            </a:r>
            <a:endParaRPr lang="en-US" dirty="0"/>
          </a:p>
        </p:txBody>
      </p:sp>
      <p:sp>
        <p:nvSpPr>
          <p:cNvPr id="4" name="Slide Number Placeholder 3"/>
          <p:cNvSpPr>
            <a:spLocks noGrp="1"/>
          </p:cNvSpPr>
          <p:nvPr>
            <p:ph type="sldNum" sz="quarter" idx="10"/>
          </p:nvPr>
        </p:nvSpPr>
        <p:spPr/>
        <p:txBody>
          <a:bodyPr/>
          <a:lstStyle/>
          <a:p>
            <a:fld id="{EC4012B3-17B1-3444-AD8F-7606EB397691}" type="slidenum">
              <a:rPr lang="en-US" smtClean="0"/>
              <a:pPr/>
              <a:t>15</a:t>
            </a:fld>
            <a:endParaRPr lang="en-US"/>
          </a:p>
        </p:txBody>
      </p:sp>
    </p:spTree>
    <p:extLst>
      <p:ext uri="{BB962C8B-B14F-4D97-AF65-F5344CB8AC3E}">
        <p14:creationId xmlns:p14="http://schemas.microsoft.com/office/powerpoint/2010/main" xmlns="" val="154060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Tan</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EC4012B3-17B1-3444-AD8F-7606EB397691}" type="slidenum">
              <a:rPr lang="en-US" smtClean="0"/>
              <a:pPr/>
              <a:t>20</a:t>
            </a:fld>
            <a:endParaRPr lang="en-US"/>
          </a:p>
        </p:txBody>
      </p:sp>
    </p:spTree>
    <p:extLst>
      <p:ext uri="{BB962C8B-B14F-4D97-AF65-F5344CB8AC3E}">
        <p14:creationId xmlns:p14="http://schemas.microsoft.com/office/powerpoint/2010/main" xmlns="" val="201837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Yuxiao Xie</a:t>
            </a:r>
          </a:p>
          <a:p>
            <a:r>
              <a:rPr lang="en-US" dirty="0" smtClean="0"/>
              <a:t>We</a:t>
            </a:r>
            <a:r>
              <a:rPr lang="en-US" baseline="0" dirty="0" smtClean="0"/>
              <a:t> </a:t>
            </a:r>
            <a:r>
              <a:rPr lang="en-US" baseline="0" dirty="0" smtClean="0"/>
              <a:t>want to find the best tradeoff between economic constraints, time constraints, and quality constraints. In the end we chose the most high space and time complexity yet basic algorithm that can still meet the economic and time constraints, to get the best of all these worlds. </a:t>
            </a:r>
            <a:endParaRPr lang="en-US" dirty="0" smtClean="0"/>
          </a:p>
          <a:p>
            <a:r>
              <a:rPr lang="en-US" dirty="0" smtClean="0"/>
              <a:t>Big</a:t>
            </a:r>
            <a:r>
              <a:rPr lang="en-US" baseline="0" dirty="0" smtClean="0"/>
              <a:t> O complexity is large – can use faster approximations </a:t>
            </a:r>
            <a:r>
              <a:rPr lang="en-US" baseline="0" dirty="0" smtClean="0"/>
              <a:t>later</a:t>
            </a:r>
            <a:endParaRPr lang="en-US" baseline="0" dirty="0" smtClean="0"/>
          </a:p>
        </p:txBody>
      </p:sp>
      <p:sp>
        <p:nvSpPr>
          <p:cNvPr id="4" name="Slide Number Placeholder 3"/>
          <p:cNvSpPr>
            <a:spLocks noGrp="1"/>
          </p:cNvSpPr>
          <p:nvPr>
            <p:ph type="sldNum" sz="quarter" idx="10"/>
          </p:nvPr>
        </p:nvSpPr>
        <p:spPr/>
        <p:txBody>
          <a:bodyPr/>
          <a:lstStyle/>
          <a:p>
            <a:fld id="{EC4012B3-17B1-3444-AD8F-7606EB397691}" type="slidenum">
              <a:rPr lang="en-US" smtClean="0"/>
              <a:pPr/>
              <a:t>21</a:t>
            </a:fld>
            <a:endParaRPr lang="en-US"/>
          </a:p>
        </p:txBody>
      </p:sp>
    </p:spTree>
    <p:extLst>
      <p:ext uri="{BB962C8B-B14F-4D97-AF65-F5344CB8AC3E}">
        <p14:creationId xmlns:p14="http://schemas.microsoft.com/office/powerpoint/2010/main" xmlns="" val="2984937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Yuxiao Xie</a:t>
            </a:r>
          </a:p>
          <a:p>
            <a:r>
              <a:rPr lang="en-US" dirty="0" smtClean="0"/>
              <a:t>Many</a:t>
            </a:r>
            <a:r>
              <a:rPr lang="en-US" baseline="0" dirty="0" smtClean="0"/>
              <a:t> </a:t>
            </a:r>
            <a:r>
              <a:rPr lang="en-US" baseline="0" dirty="0" smtClean="0"/>
              <a:t>colors and noisy backgrounds with many different aggregates don’t make much of a difference</a:t>
            </a:r>
          </a:p>
          <a:p>
            <a:r>
              <a:rPr lang="en-US" baseline="0" dirty="0" smtClean="0"/>
              <a:t>Different types of hands do not make a difference</a:t>
            </a:r>
          </a:p>
          <a:p>
            <a:endParaRPr lang="en-US" baseline="0" dirty="0" smtClean="0"/>
          </a:p>
          <a:p>
            <a:pPr marL="114300" indent="0">
              <a:buNone/>
            </a:pPr>
            <a:r>
              <a:rPr lang="en-US" sz="1200" dirty="0" smtClean="0"/>
              <a:t>Lighting: 	   Bright afternoon sunlight</a:t>
            </a:r>
          </a:p>
          <a:p>
            <a:pPr marL="114300" indent="0">
              <a:buNone/>
            </a:pPr>
            <a:r>
              <a:rPr lang="en-US" sz="1200" dirty="0" smtClean="0"/>
              <a:t>	   	   Even outdoor light</a:t>
            </a:r>
          </a:p>
          <a:p>
            <a:pPr marL="114300" indent="0">
              <a:buNone/>
            </a:pPr>
            <a:r>
              <a:rPr lang="en-US" sz="1200" dirty="0" smtClean="0"/>
              <a:t>	    	   Uneven indoor light (bright spots)</a:t>
            </a:r>
          </a:p>
          <a:p>
            <a:pPr marL="114300" indent="0">
              <a:buNone/>
            </a:pPr>
            <a:r>
              <a:rPr lang="en-US" sz="1200" dirty="0" smtClean="0"/>
              <a:t>	   	   Even indoor light</a:t>
            </a:r>
          </a:p>
          <a:p>
            <a:pPr marL="114300" indent="0">
              <a:buNone/>
            </a:pPr>
            <a:r>
              <a:rPr lang="en-US" sz="1200" dirty="0" smtClean="0"/>
              <a:t>	   	   Yellow background (similar to skin tone)</a:t>
            </a:r>
          </a:p>
          <a:p>
            <a:pPr marL="114300" indent="0">
              <a:buNone/>
            </a:pPr>
            <a:r>
              <a:rPr lang="en-US" sz="1200" dirty="0" smtClean="0"/>
              <a:t>	Background:   Bright computer screen</a:t>
            </a:r>
          </a:p>
          <a:p>
            <a:pPr marL="114300" indent="0">
              <a:buNone/>
            </a:pPr>
            <a:r>
              <a:rPr lang="en-US" sz="1200" dirty="0" smtClean="0"/>
              <a:t>	   	   In lab with machines/knobs </a:t>
            </a:r>
          </a:p>
          <a:p>
            <a:pPr marL="114300" indent="0">
              <a:buNone/>
            </a:pPr>
            <a:r>
              <a:rPr lang="en-US" sz="1200" dirty="0" smtClean="0"/>
              <a:t>	   	   Bedroom in background</a:t>
            </a:r>
          </a:p>
          <a:p>
            <a:pPr marL="114300" indent="0">
              <a:buNone/>
            </a:pPr>
            <a:r>
              <a:rPr lang="en-US" sz="1200" dirty="0" smtClean="0"/>
              <a:t>	  	   Colorful background</a:t>
            </a:r>
          </a:p>
          <a:p>
            <a:pPr marL="114300" indent="0">
              <a:buNone/>
            </a:pPr>
            <a:r>
              <a:rPr lang="en-US" sz="1200" dirty="0" smtClean="0"/>
              <a:t>	Hand texture: Nail polish</a:t>
            </a:r>
          </a:p>
          <a:p>
            <a:pPr marL="114300" indent="0">
              <a:buNone/>
            </a:pPr>
            <a:r>
              <a:rPr lang="en-US" sz="1200" dirty="0" smtClean="0"/>
              <a:t>	  	   Hair on hand</a:t>
            </a:r>
          </a:p>
          <a:p>
            <a:pPr marL="114300" indent="0">
              <a:buNone/>
            </a:pPr>
            <a:r>
              <a:rPr lang="en-US" sz="1200" dirty="0" smtClean="0"/>
              <a:t>	   	   Thin female hand</a:t>
            </a:r>
          </a:p>
          <a:p>
            <a:pPr marL="114300" indent="0">
              <a:buNone/>
            </a:pPr>
            <a:r>
              <a:rPr lang="en-US" sz="1200" dirty="0" smtClean="0"/>
              <a:t>	   	   Thick female hand</a:t>
            </a:r>
          </a:p>
          <a:p>
            <a:pPr marL="114300" indent="0">
              <a:buNone/>
            </a:pPr>
            <a:r>
              <a:rPr lang="en-US" sz="1200" dirty="0" smtClean="0"/>
              <a:t>	   	   Male hand</a:t>
            </a:r>
          </a:p>
          <a:p>
            <a:pPr marL="114300" indent="0">
              <a:buNone/>
            </a:pPr>
            <a:r>
              <a:rPr lang="en-US" sz="1200" dirty="0" smtClean="0"/>
              <a:t>	Hand motion: Vertical hand</a:t>
            </a:r>
          </a:p>
          <a:p>
            <a:pPr marL="114300" indent="0">
              <a:buNone/>
            </a:pPr>
            <a:r>
              <a:rPr lang="en-US" sz="1200" dirty="0" smtClean="0"/>
              <a:t>	   	   Slightly tilted hand</a:t>
            </a:r>
          </a:p>
          <a:p>
            <a:pPr marL="114300" indent="0">
              <a:buNone/>
            </a:pPr>
            <a:r>
              <a:rPr lang="en-US" sz="1200" dirty="0" smtClean="0"/>
              <a:t>	  	   Twisted hand, so side of hand is showing</a:t>
            </a:r>
          </a:p>
          <a:p>
            <a:pPr marL="114300" indent="0">
              <a:buNone/>
            </a:pPr>
            <a:r>
              <a:rPr lang="en-US" sz="1200" dirty="0" smtClean="0"/>
              <a:t>	   	   Palm of hand facing camera</a:t>
            </a:r>
          </a:p>
          <a:p>
            <a:pPr marL="114300" indent="0">
              <a:buNone/>
            </a:pPr>
            <a:r>
              <a:rPr lang="en-US" sz="1200" dirty="0" smtClean="0"/>
              <a:t>	   	   Back of hand facing camera</a:t>
            </a:r>
          </a:p>
          <a:p>
            <a:endParaRPr lang="en-US" dirty="0"/>
          </a:p>
        </p:txBody>
      </p:sp>
      <p:sp>
        <p:nvSpPr>
          <p:cNvPr id="4" name="Slide Number Placeholder 3"/>
          <p:cNvSpPr>
            <a:spLocks noGrp="1"/>
          </p:cNvSpPr>
          <p:nvPr>
            <p:ph type="sldNum" sz="quarter" idx="10"/>
          </p:nvPr>
        </p:nvSpPr>
        <p:spPr/>
        <p:txBody>
          <a:bodyPr/>
          <a:lstStyle/>
          <a:p>
            <a:fld id="{EC4012B3-17B1-3444-AD8F-7606EB397691}" type="slidenum">
              <a:rPr lang="en-US" smtClean="0"/>
              <a:pPr/>
              <a:t>22</a:t>
            </a:fld>
            <a:endParaRPr lang="en-US"/>
          </a:p>
        </p:txBody>
      </p:sp>
    </p:spTree>
    <p:extLst>
      <p:ext uri="{BB962C8B-B14F-4D97-AF65-F5344CB8AC3E}">
        <p14:creationId xmlns:p14="http://schemas.microsoft.com/office/powerpoint/2010/main" xmlns="" val="226467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a:t>
            </a:r>
            <a:r>
              <a:rPr lang="en-US" baseline="0" dirty="0" smtClean="0"/>
              <a:t> it is using flash in a dark room, the h</a:t>
            </a:r>
            <a:r>
              <a:rPr lang="en-US" dirty="0" smtClean="0"/>
              <a:t>and is now</a:t>
            </a:r>
            <a:r>
              <a:rPr lang="en-US" baseline="0" dirty="0" smtClean="0"/>
              <a:t> too white. </a:t>
            </a:r>
            <a:endParaRPr lang="en-US" dirty="0"/>
          </a:p>
        </p:txBody>
      </p:sp>
      <p:sp>
        <p:nvSpPr>
          <p:cNvPr id="4" name="Slide Number Placeholder 3"/>
          <p:cNvSpPr>
            <a:spLocks noGrp="1"/>
          </p:cNvSpPr>
          <p:nvPr>
            <p:ph type="sldNum" sz="quarter" idx="10"/>
          </p:nvPr>
        </p:nvSpPr>
        <p:spPr/>
        <p:txBody>
          <a:bodyPr/>
          <a:lstStyle/>
          <a:p>
            <a:fld id="{EC4012B3-17B1-3444-AD8F-7606EB397691}" type="slidenum">
              <a:rPr lang="en-US" smtClean="0"/>
              <a:pPr/>
              <a:t>23</a:t>
            </a:fld>
            <a:endParaRPr lang="en-US"/>
          </a:p>
        </p:txBody>
      </p:sp>
    </p:spTree>
    <p:extLst>
      <p:ext uri="{BB962C8B-B14F-4D97-AF65-F5344CB8AC3E}">
        <p14:creationId xmlns:p14="http://schemas.microsoft.com/office/powerpoint/2010/main" xmlns="" val="3598746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t>
            </a:r>
            <a:r>
              <a:rPr lang="en-US" baseline="0" dirty="0" smtClean="0"/>
              <a:t> enough </a:t>
            </a:r>
            <a:r>
              <a:rPr lang="en-US" dirty="0" smtClean="0"/>
              <a:t>difference between hand</a:t>
            </a:r>
            <a:r>
              <a:rPr lang="en-US" baseline="0" dirty="0" smtClean="0"/>
              <a:t> color and background color</a:t>
            </a:r>
            <a:endParaRPr lang="en-US" dirty="0"/>
          </a:p>
        </p:txBody>
      </p:sp>
      <p:sp>
        <p:nvSpPr>
          <p:cNvPr id="4" name="Slide Number Placeholder 3"/>
          <p:cNvSpPr>
            <a:spLocks noGrp="1"/>
          </p:cNvSpPr>
          <p:nvPr>
            <p:ph type="sldNum" sz="quarter" idx="10"/>
          </p:nvPr>
        </p:nvSpPr>
        <p:spPr/>
        <p:txBody>
          <a:bodyPr/>
          <a:lstStyle/>
          <a:p>
            <a:fld id="{EC4012B3-17B1-3444-AD8F-7606EB397691}" type="slidenum">
              <a:rPr lang="en-US" smtClean="0"/>
              <a:pPr/>
              <a:t>24</a:t>
            </a:fld>
            <a:endParaRPr lang="en-US"/>
          </a:p>
        </p:txBody>
      </p:sp>
    </p:spTree>
    <p:extLst>
      <p:ext uri="{BB962C8B-B14F-4D97-AF65-F5344CB8AC3E}">
        <p14:creationId xmlns:p14="http://schemas.microsoft.com/office/powerpoint/2010/main" xmlns="" val="379247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Yuxiao Xie</a:t>
            </a:r>
          </a:p>
          <a:p>
            <a:r>
              <a:rPr lang="en-US" baseline="0" dirty="0" smtClean="0"/>
              <a:t>Visual </a:t>
            </a:r>
            <a:r>
              <a:rPr lang="en-US" baseline="0" dirty="0" smtClean="0"/>
              <a:t>Identifiers are useful in 3 big areas.</a:t>
            </a:r>
          </a:p>
          <a:p>
            <a:r>
              <a:rPr lang="en-US" sz="1200" b="0" kern="1200" dirty="0" smtClean="0">
                <a:solidFill>
                  <a:schemeClr val="tx1"/>
                </a:solidFill>
                <a:effectLst/>
                <a:latin typeface="+mn-lt"/>
                <a:ea typeface="+mn-ea"/>
                <a:cs typeface="+mn-cs"/>
              </a:rPr>
              <a:t>They can be used to ease visual communication in low-light situations, improving identification between similar objects</a:t>
            </a:r>
            <a:r>
              <a:rPr lang="en-US" sz="1200" b="0" kern="1200" baseline="0" dirty="0" smtClean="0">
                <a:solidFill>
                  <a:schemeClr val="tx1"/>
                </a:solidFill>
                <a:effectLst/>
                <a:latin typeface="+mn-lt"/>
                <a:ea typeface="+mn-ea"/>
                <a:cs typeface="+mn-cs"/>
              </a:rPr>
              <a:t>, add another level of security clearance</a:t>
            </a:r>
            <a:r>
              <a:rPr lang="en-US" sz="1200" b="0" kern="1200" dirty="0" smtClean="0">
                <a:solidFill>
                  <a:schemeClr val="tx1"/>
                </a:solidFill>
                <a:effectLst/>
                <a:latin typeface="+mn-lt"/>
                <a:ea typeface="+mn-ea"/>
                <a:cs typeface="+mn-cs"/>
              </a:rPr>
              <a:t>, and be</a:t>
            </a:r>
            <a:r>
              <a:rPr lang="en-US" sz="1200" b="0" kern="1200" baseline="0" dirty="0" smtClean="0">
                <a:solidFill>
                  <a:schemeClr val="tx1"/>
                </a:solidFill>
                <a:effectLst/>
                <a:latin typeface="+mn-lt"/>
                <a:ea typeface="+mn-ea"/>
                <a:cs typeface="+mn-cs"/>
              </a:rPr>
              <a:t> fun in visual games. </a:t>
            </a:r>
            <a:endParaRPr lang="en-US" b="0" baseline="0" dirty="0" smtClean="0"/>
          </a:p>
        </p:txBody>
      </p:sp>
      <p:sp>
        <p:nvSpPr>
          <p:cNvPr id="4" name="Slide Number Placeholder 3"/>
          <p:cNvSpPr>
            <a:spLocks noGrp="1"/>
          </p:cNvSpPr>
          <p:nvPr>
            <p:ph type="sldNum" sz="quarter" idx="10"/>
          </p:nvPr>
        </p:nvSpPr>
        <p:spPr/>
        <p:txBody>
          <a:bodyPr/>
          <a:lstStyle/>
          <a:p>
            <a:fld id="{EC4012B3-17B1-3444-AD8F-7606EB397691}" type="slidenum">
              <a:rPr lang="en-US" smtClean="0"/>
              <a:pPr/>
              <a:t>2</a:t>
            </a:fld>
            <a:endParaRPr lang="en-US"/>
          </a:p>
        </p:txBody>
      </p:sp>
    </p:spTree>
    <p:extLst>
      <p:ext uri="{BB962C8B-B14F-4D97-AF65-F5344CB8AC3E}">
        <p14:creationId xmlns:p14="http://schemas.microsoft.com/office/powerpoint/2010/main" xmlns="" val="2105463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mtClean="0"/>
              <a:t>Yuxiao Xie</a:t>
            </a:r>
            <a:endParaRPr lang="en-US" dirty="0"/>
          </a:p>
        </p:txBody>
      </p:sp>
      <p:sp>
        <p:nvSpPr>
          <p:cNvPr id="4" name="Slide Number Placeholder 3"/>
          <p:cNvSpPr>
            <a:spLocks noGrp="1"/>
          </p:cNvSpPr>
          <p:nvPr>
            <p:ph type="sldNum" sz="quarter" idx="10"/>
          </p:nvPr>
        </p:nvSpPr>
        <p:spPr/>
        <p:txBody>
          <a:bodyPr/>
          <a:lstStyle/>
          <a:p>
            <a:fld id="{EC4012B3-17B1-3444-AD8F-7606EB397691}" type="slidenum">
              <a:rPr lang="en-US" smtClean="0"/>
              <a:pPr/>
              <a:t>26</a:t>
            </a:fld>
            <a:endParaRPr lang="en-US"/>
          </a:p>
        </p:txBody>
      </p:sp>
    </p:spTree>
    <p:extLst>
      <p:ext uri="{BB962C8B-B14F-4D97-AF65-F5344CB8AC3E}">
        <p14:creationId xmlns:p14="http://schemas.microsoft.com/office/powerpoint/2010/main" xmlns="" val="1151225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Yuxiao Xie</a:t>
            </a:r>
          </a:p>
          <a:p>
            <a:r>
              <a:rPr lang="en-US" baseline="0" dirty="0" smtClean="0"/>
              <a:t>Our </a:t>
            </a:r>
            <a:r>
              <a:rPr lang="en-US" baseline="0" dirty="0" smtClean="0"/>
              <a:t>product caters to all 3 areas. </a:t>
            </a:r>
            <a:endParaRPr lang="en-US" dirty="0"/>
          </a:p>
        </p:txBody>
      </p:sp>
      <p:sp>
        <p:nvSpPr>
          <p:cNvPr id="4" name="Slide Number Placeholder 3"/>
          <p:cNvSpPr>
            <a:spLocks noGrp="1"/>
          </p:cNvSpPr>
          <p:nvPr>
            <p:ph type="sldNum" sz="quarter" idx="10"/>
          </p:nvPr>
        </p:nvSpPr>
        <p:spPr/>
        <p:txBody>
          <a:bodyPr/>
          <a:lstStyle/>
          <a:p>
            <a:fld id="{EC4012B3-17B1-3444-AD8F-7606EB397691}" type="slidenum">
              <a:rPr lang="en-US" smtClean="0"/>
              <a:pPr/>
              <a:t>3</a:t>
            </a:fld>
            <a:endParaRPr lang="en-US"/>
          </a:p>
        </p:txBody>
      </p:sp>
    </p:spTree>
    <p:extLst>
      <p:ext uri="{BB962C8B-B14F-4D97-AF65-F5344CB8AC3E}">
        <p14:creationId xmlns:p14="http://schemas.microsoft.com/office/powerpoint/2010/main" xmlns="" val="2105463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Yuxiao Xie</a:t>
            </a:r>
          </a:p>
          <a:p>
            <a:r>
              <a:rPr lang="en-US" baseline="0" dirty="0" smtClean="0"/>
              <a:t>It </a:t>
            </a:r>
            <a:r>
              <a:rPr lang="en-US" baseline="0" dirty="0" smtClean="0"/>
              <a:t>can be used in silent communication through hand gesture, as not all situations are talking-appropriate. The algorithm runs fast enough to be used in home front operations as well. </a:t>
            </a:r>
          </a:p>
        </p:txBody>
      </p:sp>
      <p:sp>
        <p:nvSpPr>
          <p:cNvPr id="4" name="Slide Number Placeholder 3"/>
          <p:cNvSpPr>
            <a:spLocks noGrp="1"/>
          </p:cNvSpPr>
          <p:nvPr>
            <p:ph type="sldNum" sz="quarter" idx="10"/>
          </p:nvPr>
        </p:nvSpPr>
        <p:spPr/>
        <p:txBody>
          <a:bodyPr/>
          <a:lstStyle/>
          <a:p>
            <a:fld id="{EC4012B3-17B1-3444-AD8F-7606EB397691}" type="slidenum">
              <a:rPr lang="en-US" smtClean="0"/>
              <a:pPr/>
              <a:t>4</a:t>
            </a:fld>
            <a:endParaRPr lang="en-US"/>
          </a:p>
        </p:txBody>
      </p:sp>
    </p:spTree>
    <p:extLst>
      <p:ext uri="{BB962C8B-B14F-4D97-AF65-F5344CB8AC3E}">
        <p14:creationId xmlns:p14="http://schemas.microsoft.com/office/powerpoint/2010/main" xmlns="" val="2105463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Yuxiao Xie</a:t>
            </a:r>
          </a:p>
          <a:p>
            <a:r>
              <a:rPr lang="en-US" baseline="0" dirty="0" smtClean="0"/>
              <a:t>It </a:t>
            </a:r>
            <a:r>
              <a:rPr lang="en-US" baseline="0" dirty="0" smtClean="0"/>
              <a:t>introduces a security clearance level that does not use traditional input methods. </a:t>
            </a:r>
            <a:endParaRPr lang="en-US" dirty="0"/>
          </a:p>
        </p:txBody>
      </p:sp>
      <p:sp>
        <p:nvSpPr>
          <p:cNvPr id="4" name="Slide Number Placeholder 3"/>
          <p:cNvSpPr>
            <a:spLocks noGrp="1"/>
          </p:cNvSpPr>
          <p:nvPr>
            <p:ph type="sldNum" sz="quarter" idx="10"/>
          </p:nvPr>
        </p:nvSpPr>
        <p:spPr/>
        <p:txBody>
          <a:bodyPr/>
          <a:lstStyle/>
          <a:p>
            <a:fld id="{EC4012B3-17B1-3444-AD8F-7606EB397691}" type="slidenum">
              <a:rPr lang="en-US" smtClean="0"/>
              <a:pPr/>
              <a:t>5</a:t>
            </a:fld>
            <a:endParaRPr lang="en-US"/>
          </a:p>
        </p:txBody>
      </p:sp>
    </p:spTree>
    <p:extLst>
      <p:ext uri="{BB962C8B-B14F-4D97-AF65-F5344CB8AC3E}">
        <p14:creationId xmlns:p14="http://schemas.microsoft.com/office/powerpoint/2010/main" xmlns="" val="2105463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Yuxiao Xie</a:t>
            </a:r>
          </a:p>
          <a:p>
            <a:r>
              <a:rPr lang="en-US" baseline="0" dirty="0" smtClean="0"/>
              <a:t>Most </a:t>
            </a:r>
            <a:r>
              <a:rPr lang="en-US" baseline="0" dirty="0" smtClean="0"/>
              <a:t>importantly, it can be implemented in games such as rock-paper-scissors or in robots for robot games. </a:t>
            </a:r>
            <a:endParaRPr lang="en-US" dirty="0"/>
          </a:p>
        </p:txBody>
      </p:sp>
      <p:sp>
        <p:nvSpPr>
          <p:cNvPr id="4" name="Slide Number Placeholder 3"/>
          <p:cNvSpPr>
            <a:spLocks noGrp="1"/>
          </p:cNvSpPr>
          <p:nvPr>
            <p:ph type="sldNum" sz="quarter" idx="10"/>
          </p:nvPr>
        </p:nvSpPr>
        <p:spPr/>
        <p:txBody>
          <a:bodyPr/>
          <a:lstStyle/>
          <a:p>
            <a:fld id="{EC4012B3-17B1-3444-AD8F-7606EB397691}" type="slidenum">
              <a:rPr lang="en-US" smtClean="0"/>
              <a:pPr/>
              <a:t>6</a:t>
            </a:fld>
            <a:endParaRPr lang="en-US"/>
          </a:p>
        </p:txBody>
      </p:sp>
    </p:spTree>
    <p:extLst>
      <p:ext uri="{BB962C8B-B14F-4D97-AF65-F5344CB8AC3E}">
        <p14:creationId xmlns:p14="http://schemas.microsoft.com/office/powerpoint/2010/main" xmlns="" val="2105463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Yuxiao Xie</a:t>
            </a:r>
          </a:p>
          <a:p>
            <a:r>
              <a:rPr lang="en-US" dirty="0" smtClean="0"/>
              <a:t>The</a:t>
            </a:r>
            <a:r>
              <a:rPr lang="en-US" baseline="0" dirty="0" smtClean="0"/>
              <a:t> </a:t>
            </a:r>
            <a:r>
              <a:rPr lang="en-US" baseline="0" dirty="0" smtClean="0"/>
              <a:t>preprocessing step increases accuracy of the algorithm.</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EC4012B3-17B1-3444-AD8F-7606EB397691}" type="slidenum">
              <a:rPr lang="en-US" smtClean="0"/>
              <a:pPr/>
              <a:t>7</a:t>
            </a:fld>
            <a:endParaRPr lang="en-US"/>
          </a:p>
        </p:txBody>
      </p:sp>
    </p:spTree>
    <p:extLst>
      <p:ext uri="{BB962C8B-B14F-4D97-AF65-F5344CB8AC3E}">
        <p14:creationId xmlns:p14="http://schemas.microsoft.com/office/powerpoint/2010/main" xmlns="" val="1692329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Shuo</a:t>
            </a:r>
            <a:r>
              <a:rPr lang="en-US" dirty="0" smtClean="0"/>
              <a:t> Tan</a:t>
            </a:r>
            <a:endParaRPr lang="en-US" dirty="0"/>
          </a:p>
        </p:txBody>
      </p:sp>
      <p:sp>
        <p:nvSpPr>
          <p:cNvPr id="4" name="Slide Number Placeholder 3"/>
          <p:cNvSpPr>
            <a:spLocks noGrp="1"/>
          </p:cNvSpPr>
          <p:nvPr>
            <p:ph type="sldNum" sz="quarter" idx="10"/>
          </p:nvPr>
        </p:nvSpPr>
        <p:spPr/>
        <p:txBody>
          <a:bodyPr/>
          <a:lstStyle/>
          <a:p>
            <a:fld id="{EC4012B3-17B1-3444-AD8F-7606EB397691}" type="slidenum">
              <a:rPr lang="en-US" smtClean="0"/>
              <a:pPr/>
              <a:t>8</a:t>
            </a:fld>
            <a:endParaRPr lang="en-US"/>
          </a:p>
        </p:txBody>
      </p:sp>
    </p:spTree>
    <p:extLst>
      <p:ext uri="{BB962C8B-B14F-4D97-AF65-F5344CB8AC3E}">
        <p14:creationId xmlns:p14="http://schemas.microsoft.com/office/powerpoint/2010/main" xmlns="" val="2074946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Shuo</a:t>
            </a:r>
            <a:r>
              <a:rPr lang="en-US" dirty="0" smtClean="0"/>
              <a:t> Tan</a:t>
            </a:r>
            <a:endParaRPr lang="en-US" dirty="0"/>
          </a:p>
        </p:txBody>
      </p:sp>
      <p:sp>
        <p:nvSpPr>
          <p:cNvPr id="4" name="Slide Number Placeholder 3"/>
          <p:cNvSpPr>
            <a:spLocks noGrp="1"/>
          </p:cNvSpPr>
          <p:nvPr>
            <p:ph type="sldNum" sz="quarter" idx="10"/>
          </p:nvPr>
        </p:nvSpPr>
        <p:spPr/>
        <p:txBody>
          <a:bodyPr/>
          <a:lstStyle/>
          <a:p>
            <a:fld id="{EC4012B3-17B1-3444-AD8F-7606EB397691}" type="slidenum">
              <a:rPr lang="en-US" smtClean="0"/>
              <a:pPr/>
              <a:t>9</a:t>
            </a:fld>
            <a:endParaRPr lang="en-US"/>
          </a:p>
        </p:txBody>
      </p:sp>
    </p:spTree>
    <p:extLst>
      <p:ext uri="{BB962C8B-B14F-4D97-AF65-F5344CB8AC3E}">
        <p14:creationId xmlns:p14="http://schemas.microsoft.com/office/powerpoint/2010/main" xmlns="" val="2074946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A4F093F-E480-2245-AD62-9CA164B83B8E}" type="datetimeFigureOut">
              <a:rPr lang="en-US" smtClean="0"/>
              <a:pPr/>
              <a:t>6/19/2014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4243E-BF6B-F846-BDB6-BFE2BF3A606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4F093F-E480-2245-AD62-9CA164B83B8E}" type="datetimeFigureOut">
              <a:rPr lang="en-US" smtClean="0"/>
              <a:pPr/>
              <a:t>6/19/2014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4243E-BF6B-F846-BDB6-BFE2BF3A606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4F093F-E480-2245-AD62-9CA164B83B8E}" type="datetimeFigureOut">
              <a:rPr lang="en-US" smtClean="0"/>
              <a:pPr/>
              <a:t>6/19/2014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4243E-BF6B-F846-BDB6-BFE2BF3A606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4F093F-E480-2245-AD62-9CA164B83B8E}" type="datetimeFigureOut">
              <a:rPr lang="en-US" smtClean="0"/>
              <a:pPr/>
              <a:t>6/19/2014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4243E-BF6B-F846-BDB6-BFE2BF3A606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4F093F-E480-2245-AD62-9CA164B83B8E}" type="datetimeFigureOut">
              <a:rPr lang="en-US" smtClean="0"/>
              <a:pPr/>
              <a:t>6/19/2014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4243E-BF6B-F846-BDB6-BFE2BF3A606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A4F093F-E480-2245-AD62-9CA164B83B8E}" type="datetimeFigureOut">
              <a:rPr lang="en-US" smtClean="0"/>
              <a:pPr/>
              <a:t>6/19/2014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54243E-BF6B-F846-BDB6-BFE2BF3A606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4F093F-E480-2245-AD62-9CA164B83B8E}" type="datetimeFigureOut">
              <a:rPr lang="en-US" smtClean="0"/>
              <a:pPr/>
              <a:t>6/19/2014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54243E-BF6B-F846-BDB6-BFE2BF3A606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4F093F-E480-2245-AD62-9CA164B83B8E}" type="datetimeFigureOut">
              <a:rPr lang="en-US" smtClean="0"/>
              <a:pPr/>
              <a:t>6/19/2014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54243E-BF6B-F846-BDB6-BFE2BF3A606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4F093F-E480-2245-AD62-9CA164B83B8E}" type="datetimeFigureOut">
              <a:rPr lang="en-US" smtClean="0"/>
              <a:pPr/>
              <a:t>6/19/2014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54243E-BF6B-F846-BDB6-BFE2BF3A606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4F093F-E480-2245-AD62-9CA164B83B8E}" type="datetimeFigureOut">
              <a:rPr lang="en-US" smtClean="0"/>
              <a:pPr/>
              <a:t>6/19/2014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54243E-BF6B-F846-BDB6-BFE2BF3A606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FA4F093F-E480-2245-AD62-9CA164B83B8E}" type="datetimeFigureOut">
              <a:rPr lang="en-US" smtClean="0"/>
              <a:pPr/>
              <a:t>6/19/2014</a:t>
            </a:fld>
            <a:endParaRPr lang="en-US"/>
          </a:p>
        </p:txBody>
      </p:sp>
      <p:sp>
        <p:nvSpPr>
          <p:cNvPr id="9" name="Slide Number Placeholder 8"/>
          <p:cNvSpPr>
            <a:spLocks noGrp="1"/>
          </p:cNvSpPr>
          <p:nvPr>
            <p:ph type="sldNum" sz="quarter" idx="11"/>
          </p:nvPr>
        </p:nvSpPr>
        <p:spPr/>
        <p:txBody>
          <a:bodyPr/>
          <a:lstStyle/>
          <a:p>
            <a:fld id="{7A54243E-BF6B-F846-BDB6-BFE2BF3A6064}"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7A54243E-BF6B-F846-BDB6-BFE2BF3A6064}"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A4F093F-E480-2245-AD62-9CA164B83B8E}" type="datetimeFigureOut">
              <a:rPr lang="en-US" smtClean="0"/>
              <a:pPr/>
              <a:t>6/19/2014</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iming>
    <p:tnLst>
      <p:par>
        <p:cTn id="1" dur="indefinite" restart="never" nodeType="tmRoot"/>
      </p:par>
    </p:tnLst>
  </p:timing>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“Rock”, “Paper”, and “Scissors” Identifier (June 2014)</a:t>
            </a:r>
            <a:endParaRPr lang="en-US" dirty="0"/>
          </a:p>
        </p:txBody>
      </p:sp>
      <p:sp>
        <p:nvSpPr>
          <p:cNvPr id="3" name="Subtitle 2"/>
          <p:cNvSpPr>
            <a:spLocks noGrp="1"/>
          </p:cNvSpPr>
          <p:nvPr>
            <p:ph type="subTitle" idx="1"/>
          </p:nvPr>
        </p:nvSpPr>
        <p:spPr/>
        <p:txBody>
          <a:bodyPr/>
          <a:lstStyle/>
          <a:p>
            <a:r>
              <a:rPr lang="en-US" dirty="0" smtClean="0"/>
              <a:t>By: Tan </a:t>
            </a:r>
            <a:r>
              <a:rPr lang="en-US" dirty="0" err="1" smtClean="0"/>
              <a:t>Shuo</a:t>
            </a:r>
            <a:r>
              <a:rPr lang="en-US" dirty="0"/>
              <a:t> </a:t>
            </a:r>
            <a:r>
              <a:rPr lang="en-US" dirty="0" smtClean="0"/>
              <a:t>and </a:t>
            </a:r>
            <a:r>
              <a:rPr lang="en-US" dirty="0" smtClean="0"/>
              <a:t>Yuxiao Xie</a:t>
            </a:r>
            <a:endParaRPr lang="en-US" dirty="0"/>
          </a:p>
        </p:txBody>
      </p:sp>
    </p:spTree>
    <p:extLst>
      <p:ext uri="{BB962C8B-B14F-4D97-AF65-F5344CB8AC3E}">
        <p14:creationId xmlns:p14="http://schemas.microsoft.com/office/powerpoint/2010/main" xmlns="" val="308604487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a:t>
            </a:r>
            <a:endParaRPr lang="en-US" dirty="0"/>
          </a:p>
        </p:txBody>
      </p:sp>
      <p:sp>
        <p:nvSpPr>
          <p:cNvPr id="9" name="Content Placeholder 2"/>
          <p:cNvSpPr txBox="1">
            <a:spLocks/>
          </p:cNvSpPr>
          <p:nvPr/>
        </p:nvSpPr>
        <p:spPr>
          <a:xfrm>
            <a:off x="4502022" y="1577608"/>
            <a:ext cx="3657600" cy="4590288"/>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8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4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8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8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8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8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800" kern="1200">
                <a:solidFill>
                  <a:schemeClr val="tx1"/>
                </a:solidFill>
                <a:latin typeface="+mn-lt"/>
                <a:ea typeface="+mn-ea"/>
                <a:cs typeface="+mn-cs"/>
              </a:defRPr>
            </a:lvl9pPr>
          </a:lstStyle>
          <a:p>
            <a:r>
              <a:rPr lang="en-US" dirty="0" smtClean="0"/>
              <a:t>Median Filter</a:t>
            </a:r>
          </a:p>
          <a:p>
            <a:r>
              <a:rPr lang="en-US" dirty="0" smtClean="0"/>
              <a:t>RGB to </a:t>
            </a:r>
            <a:r>
              <a:rPr lang="en-US" dirty="0" err="1" smtClean="0"/>
              <a:t>YDbDr</a:t>
            </a:r>
            <a:r>
              <a:rPr lang="en-US" dirty="0" smtClean="0"/>
              <a:t> </a:t>
            </a:r>
            <a:r>
              <a:rPr lang="en-US" dirty="0" err="1" smtClean="0"/>
              <a:t>colorspace</a:t>
            </a:r>
            <a:endParaRPr lang="en-US" dirty="0" smtClean="0"/>
          </a:p>
          <a:p>
            <a:r>
              <a:rPr lang="en-US" dirty="0" smtClean="0"/>
              <a:t>Binary Color Graph</a:t>
            </a:r>
          </a:p>
          <a:p>
            <a:r>
              <a:rPr lang="en-US" dirty="0" smtClean="0"/>
              <a:t>Erode() &amp; Dilate()</a:t>
            </a:r>
          </a:p>
          <a:p>
            <a:r>
              <a:rPr lang="en-US" dirty="0" err="1" smtClean="0"/>
              <a:t>bwareaopen</a:t>
            </a:r>
            <a:r>
              <a:rPr lang="en-US" dirty="0" smtClean="0"/>
              <a:t>() </a:t>
            </a:r>
          </a:p>
        </p:txBody>
      </p:sp>
      <p:pic>
        <p:nvPicPr>
          <p:cNvPr id="10" name="Picture 9" descr="blur.bmp"/>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00546" y="2880713"/>
            <a:ext cx="2238111" cy="2984146"/>
          </a:xfrm>
          <a:prstGeom prst="rect">
            <a:avLst/>
          </a:prstGeom>
          <a:ln>
            <a:noFill/>
          </a:ln>
          <a:effectLst>
            <a:outerShdw blurRad="292100" dist="139700" dir="2700000" algn="tl" rotWithShape="0">
              <a:srgbClr val="333333">
                <a:alpha val="65000"/>
              </a:srgbClr>
            </a:outerShdw>
          </a:effectLst>
        </p:spPr>
      </p:pic>
      <p:pic>
        <p:nvPicPr>
          <p:cNvPr id="11" name="Content Placeholder 5" descr="bigraph.bmp"/>
          <p:cNvPicPr>
            <a:picLocks noGrp="1" noChangeAspect="1"/>
          </p:cNvPicPr>
          <p:nvPr>
            <p:ph sz="half" idx="2"/>
          </p:nvPr>
        </p:nvPicPr>
        <p:blipFill>
          <a:blip r:embed="rId4">
            <a:extLst>
              <a:ext uri="{28A0092B-C50C-407E-A947-70E740481C1C}">
                <a14:useLocalDpi xmlns:a14="http://schemas.microsoft.com/office/drawing/2010/main" xmlns="" val="0"/>
              </a:ext>
            </a:extLst>
          </a:blip>
          <a:srcRect t="2946" b="2946"/>
          <a:stretch>
            <a:fillRect/>
          </a:stretch>
        </p:blipFill>
        <p:spPr>
          <a:xfrm>
            <a:off x="3395142" y="2880713"/>
            <a:ext cx="2377806" cy="2984146"/>
          </a:xfrm>
          <a:prstGeom prst="rect">
            <a:avLst/>
          </a:prstGeom>
          <a:ln>
            <a:noFill/>
          </a:ln>
          <a:effectLst>
            <a:outerShdw blurRad="292100" dist="139700" dir="2700000" algn="tl" rotWithShape="0">
              <a:srgbClr val="333333">
                <a:alpha val="65000"/>
              </a:srgbClr>
            </a:outerShdw>
          </a:effectLst>
        </p:spPr>
      </p:pic>
      <p:sp>
        <p:nvSpPr>
          <p:cNvPr id="12" name="TextBox 11"/>
          <p:cNvSpPr txBox="1"/>
          <p:nvPr/>
        </p:nvSpPr>
        <p:spPr>
          <a:xfrm>
            <a:off x="1833218" y="5885447"/>
            <a:ext cx="4329375" cy="369332"/>
          </a:xfrm>
          <a:prstGeom prst="rect">
            <a:avLst/>
          </a:prstGeom>
          <a:noFill/>
        </p:spPr>
        <p:txBody>
          <a:bodyPr wrap="square" rtlCol="0">
            <a:spAutoFit/>
          </a:bodyPr>
          <a:lstStyle/>
          <a:p>
            <a:r>
              <a:rPr lang="en-US" dirty="0" smtClean="0"/>
              <a:t>Color to Binary image</a:t>
            </a:r>
            <a:endParaRPr lang="en-US" dirty="0"/>
          </a:p>
        </p:txBody>
      </p:sp>
    </p:spTree>
    <p:extLst>
      <p:ext uri="{BB962C8B-B14F-4D97-AF65-F5344CB8AC3E}">
        <p14:creationId xmlns:p14="http://schemas.microsoft.com/office/powerpoint/2010/main" xmlns="" val="154151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500"/>
                                        <p:tgtEl>
                                          <p:spTgt spid="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Effect transition="in" filter="fade">
                                      <p:cBhvr>
                                        <p:cTn id="19" dur="500"/>
                                        <p:tgtEl>
                                          <p:spTgt spid="9">
                                            <p:txEl>
                                              <p:pRg st="4" end="4"/>
                                            </p:txEl>
                                          </p:spTgt>
                                        </p:tgtEl>
                                      </p:cBhvr>
                                    </p:animEffect>
                                  </p:childTnLst>
                                </p:cTn>
                              </p:par>
                            </p:childTnLst>
                          </p:cTn>
                        </p:par>
                        <p:par>
                          <p:cTn id="20" fill="hold">
                            <p:stCondLst>
                              <p:cond delay="500"/>
                            </p:stCondLst>
                            <p:childTnLst>
                              <p:par>
                                <p:cTn id="21" presetID="10" presetClass="exit" presetSubtype="0" fill="hold" nodeType="afterEffect">
                                  <p:stCondLst>
                                    <p:cond delay="0"/>
                                  </p:stCondLst>
                                  <p:childTnLst>
                                    <p:animEffect transition="out" filter="fade">
                                      <p:cBhvr>
                                        <p:cTn id="22" dur="500"/>
                                        <p:tgtEl>
                                          <p:spTgt spid="9">
                                            <p:txEl>
                                              <p:pRg st="0" end="0"/>
                                            </p:txEl>
                                          </p:spTgt>
                                        </p:tgtEl>
                                      </p:cBhvr>
                                    </p:animEffect>
                                    <p:set>
                                      <p:cBhvr>
                                        <p:cTn id="23" dur="1" fill="hold">
                                          <p:stCondLst>
                                            <p:cond delay="499"/>
                                          </p:stCondLst>
                                        </p:cTn>
                                        <p:tgtEl>
                                          <p:spTgt spid="9">
                                            <p:txEl>
                                              <p:pRg st="0" end="0"/>
                                            </p:txEl>
                                          </p:spTgt>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9">
                                            <p:txEl>
                                              <p:pRg st="1" end="1"/>
                                            </p:txEl>
                                          </p:spTgt>
                                        </p:tgtEl>
                                      </p:cBhvr>
                                    </p:animEffect>
                                    <p:set>
                                      <p:cBhvr>
                                        <p:cTn id="26" dur="1" fill="hold">
                                          <p:stCondLst>
                                            <p:cond delay="499"/>
                                          </p:stCondLst>
                                        </p:cTn>
                                        <p:tgtEl>
                                          <p:spTgt spid="9">
                                            <p:txEl>
                                              <p:pRg st="1" end="1"/>
                                            </p:txEl>
                                          </p:spTgt>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9">
                                            <p:txEl>
                                              <p:pRg st="3" end="3"/>
                                            </p:txEl>
                                          </p:spTgt>
                                        </p:tgtEl>
                                      </p:cBhvr>
                                    </p:animEffect>
                                    <p:set>
                                      <p:cBhvr>
                                        <p:cTn id="29" dur="1" fill="hold">
                                          <p:stCondLst>
                                            <p:cond delay="499"/>
                                          </p:stCondLst>
                                        </p:cTn>
                                        <p:tgtEl>
                                          <p:spTgt spid="9">
                                            <p:txEl>
                                              <p:pRg st="3" end="3"/>
                                            </p:txEl>
                                          </p:spTgt>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9">
                                            <p:txEl>
                                              <p:pRg st="4" end="4"/>
                                            </p:txEl>
                                          </p:spTgt>
                                        </p:tgtEl>
                                      </p:cBhvr>
                                    </p:animEffect>
                                    <p:set>
                                      <p:cBhvr>
                                        <p:cTn id="32" dur="1" fill="hold">
                                          <p:stCondLst>
                                            <p:cond delay="499"/>
                                          </p:stCondLst>
                                        </p:cTn>
                                        <p:tgtEl>
                                          <p:spTgt spid="9">
                                            <p:txEl>
                                              <p:pRg st="4" end="4"/>
                                            </p:txEl>
                                          </p:spTgt>
                                        </p:tgtEl>
                                        <p:attrNameLst>
                                          <p:attrName>style.visibility</p:attrName>
                                        </p:attrNameLst>
                                      </p:cBhvr>
                                      <p:to>
                                        <p:strVal val="hidden"/>
                                      </p:to>
                                    </p:set>
                                  </p:childTnLst>
                                </p:cTn>
                              </p:par>
                            </p:childTnLst>
                          </p:cTn>
                        </p:par>
                        <p:par>
                          <p:cTn id="33" fill="hold">
                            <p:stCondLst>
                              <p:cond delay="1000"/>
                            </p:stCondLst>
                            <p:childTnLst>
                              <p:par>
                                <p:cTn id="34" presetID="42" presetClass="path" presetSubtype="0" accel="50000" decel="50000" fill="hold" nodeType="afterEffect">
                                  <p:stCondLst>
                                    <p:cond delay="0"/>
                                  </p:stCondLst>
                                  <p:childTnLst>
                                    <p:animMotion origin="layout" path="M 4.09856E-6 2.70032E-6 L -0.44647 -0.19685 " pathEditMode="relative" rAng="0" ptsTypes="AA">
                                      <p:cBhvr>
                                        <p:cTn id="35" dur="1000" fill="hold"/>
                                        <p:tgtEl>
                                          <p:spTgt spid="9">
                                            <p:txEl>
                                              <p:pRg st="2" end="2"/>
                                            </p:txEl>
                                          </p:spTgt>
                                        </p:tgtEl>
                                        <p:attrNameLst>
                                          <p:attrName>ppt_x</p:attrName>
                                          <p:attrName>ppt_y</p:attrName>
                                        </p:attrNameLst>
                                      </p:cBhvr>
                                      <p:rCtr x="-22332" y="-9843"/>
                                    </p:animMotion>
                                  </p:childTnLst>
                                </p:cTn>
                              </p:par>
                            </p:childTnLst>
                          </p:cTn>
                        </p:par>
                        <p:par>
                          <p:cTn id="36" fill="hold">
                            <p:stCondLst>
                              <p:cond delay="2000"/>
                            </p:stCondLst>
                            <p:childTnLst>
                              <p:par>
                                <p:cTn id="37" presetID="2" presetClass="entr" presetSubtype="4"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2">
                                            <p:txEl>
                                              <p:pRg st="0" end="0"/>
                                            </p:txEl>
                                          </p:spTgt>
                                        </p:tgtEl>
                                        <p:attrNameLst>
                                          <p:attrName>style.visibility</p:attrName>
                                        </p:attrNameLst>
                                      </p:cBhvr>
                                      <p:to>
                                        <p:strVal val="visible"/>
                                      </p:to>
                                    </p:set>
                                    <p:anim calcmode="lin" valueType="num">
                                      <p:cBhvr additive="base">
                                        <p:cTn id="4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nodeType="clickEffect">
                                  <p:stCondLst>
                                    <p:cond delay="0"/>
                                  </p:stCondLst>
                                  <p:childTnLst>
                                    <p:animEffect transition="out" filter="fade">
                                      <p:cBhvr>
                                        <p:cTn id="52" dur="500"/>
                                        <p:tgtEl>
                                          <p:spTgt spid="9">
                                            <p:txEl>
                                              <p:pRg st="2" end="2"/>
                                            </p:txEl>
                                          </p:spTgt>
                                        </p:tgtEl>
                                      </p:cBhvr>
                                    </p:animEffect>
                                    <p:set>
                                      <p:cBhvr>
                                        <p:cTn id="53" dur="1" fill="hold">
                                          <p:stCondLst>
                                            <p:cond delay="499"/>
                                          </p:stCondLst>
                                        </p:cTn>
                                        <p:tgtEl>
                                          <p:spTgt spid="9">
                                            <p:txEl>
                                              <p:pRg st="2" end="2"/>
                                            </p:txEl>
                                          </p:spTgt>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11"/>
                                        </p:tgtEl>
                                      </p:cBhvr>
                                    </p:animEffect>
                                    <p:set>
                                      <p:cBhvr>
                                        <p:cTn id="56" dur="1" fill="hold">
                                          <p:stCondLst>
                                            <p:cond delay="499"/>
                                          </p:stCondLst>
                                        </p:cTn>
                                        <p:tgtEl>
                                          <p:spTgt spid="11"/>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10"/>
                                        </p:tgtEl>
                                      </p:cBhvr>
                                    </p:animEffect>
                                    <p:set>
                                      <p:cBhvr>
                                        <p:cTn id="59" dur="1" fill="hold">
                                          <p:stCondLst>
                                            <p:cond delay="499"/>
                                          </p:stCondLst>
                                        </p:cTn>
                                        <p:tgtEl>
                                          <p:spTgt spid="10"/>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12">
                                            <p:txEl>
                                              <p:pRg st="0" end="0"/>
                                            </p:txEl>
                                          </p:spTgt>
                                        </p:tgtEl>
                                      </p:cBhvr>
                                    </p:animEffect>
                                    <p:set>
                                      <p:cBhvr>
                                        <p:cTn id="62" dur="1" fill="hold">
                                          <p:stCondLst>
                                            <p:cond delay="499"/>
                                          </p:stCondLst>
                                        </p:cTn>
                                        <p:tgtEl>
                                          <p:spTgt spid="12">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a:t>
            </a:r>
            <a:endParaRPr lang="en-US" dirty="0"/>
          </a:p>
        </p:txBody>
      </p:sp>
      <p:graphicFrame>
        <p:nvGraphicFramePr>
          <p:cNvPr id="7" name="Content Placeholder 4"/>
          <p:cNvGraphicFramePr>
            <a:graphicFrameLocks/>
          </p:cNvGraphicFramePr>
          <p:nvPr>
            <p:extLst>
              <p:ext uri="{D42A27DB-BD31-4B8C-83A1-F6EECF244321}">
                <p14:modId xmlns:p14="http://schemas.microsoft.com/office/powerpoint/2010/main" xmlns="" val="2402316473"/>
              </p:ext>
            </p:extLst>
          </p:nvPr>
        </p:nvGraphicFramePr>
        <p:xfrm>
          <a:off x="747505" y="1417637"/>
          <a:ext cx="2430204" cy="2430014"/>
        </p:xfrm>
        <a:graphic>
          <a:graphicData uri="http://schemas.openxmlformats.org/drawingml/2006/table">
            <a:tbl>
              <a:tblPr firstRow="1" bandRow="1">
                <a:tableStyleId>{5940675A-B579-460E-94D1-54222C63F5DA}</a:tableStyleId>
              </a:tblPr>
              <a:tblGrid>
                <a:gridCol w="405034"/>
                <a:gridCol w="405034"/>
                <a:gridCol w="405034"/>
                <a:gridCol w="405034"/>
                <a:gridCol w="405034"/>
                <a:gridCol w="405034"/>
              </a:tblGrid>
              <a:tr h="403585">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403585">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412089">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403585">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403585">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403585">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bl>
          </a:graphicData>
        </a:graphic>
      </p:graphicFrame>
      <p:graphicFrame>
        <p:nvGraphicFramePr>
          <p:cNvPr id="8" name="Content Placeholder 7"/>
          <p:cNvGraphicFramePr>
            <a:graphicFrameLocks noGrp="1"/>
          </p:cNvGraphicFramePr>
          <p:nvPr>
            <p:ph sz="half" idx="2"/>
            <p:extLst>
              <p:ext uri="{D42A27DB-BD31-4B8C-83A1-F6EECF244321}">
                <p14:modId xmlns:p14="http://schemas.microsoft.com/office/powerpoint/2010/main" xmlns="" val="4229705782"/>
              </p:ext>
            </p:extLst>
          </p:nvPr>
        </p:nvGraphicFramePr>
        <p:xfrm>
          <a:off x="1256943" y="4120660"/>
          <a:ext cx="2430204" cy="2430014"/>
        </p:xfrm>
        <a:graphic>
          <a:graphicData uri="http://schemas.openxmlformats.org/drawingml/2006/table">
            <a:tbl>
              <a:tblPr firstRow="1" bandRow="1">
                <a:tableStyleId>{5940675A-B579-460E-94D1-54222C63F5DA}</a:tableStyleId>
              </a:tblPr>
              <a:tblGrid>
                <a:gridCol w="405034"/>
                <a:gridCol w="405034"/>
                <a:gridCol w="405034"/>
                <a:gridCol w="405034"/>
                <a:gridCol w="405034"/>
                <a:gridCol w="405034"/>
              </a:tblGrid>
              <a:tr h="403585">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403585">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412089">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403585">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403585">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403585">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bl>
          </a:graphicData>
        </a:graphic>
      </p:graphicFrame>
      <p:sp>
        <p:nvSpPr>
          <p:cNvPr id="10" name="Content Placeholder 2"/>
          <p:cNvSpPr txBox="1">
            <a:spLocks/>
          </p:cNvSpPr>
          <p:nvPr/>
        </p:nvSpPr>
        <p:spPr>
          <a:xfrm>
            <a:off x="4502022" y="1577608"/>
            <a:ext cx="3657600" cy="4590288"/>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8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4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8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8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8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8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800" kern="1200">
                <a:solidFill>
                  <a:schemeClr val="tx1"/>
                </a:solidFill>
                <a:latin typeface="+mn-lt"/>
                <a:ea typeface="+mn-ea"/>
                <a:cs typeface="+mn-cs"/>
              </a:defRPr>
            </a:lvl9pPr>
          </a:lstStyle>
          <a:p>
            <a:r>
              <a:rPr lang="en-US" dirty="0" smtClean="0"/>
              <a:t>Median Filter</a:t>
            </a:r>
          </a:p>
          <a:p>
            <a:r>
              <a:rPr lang="en-US" dirty="0" smtClean="0"/>
              <a:t>RGB to </a:t>
            </a:r>
            <a:r>
              <a:rPr lang="en-US" dirty="0" err="1" smtClean="0"/>
              <a:t>YDbDr</a:t>
            </a:r>
            <a:r>
              <a:rPr lang="en-US" dirty="0" smtClean="0"/>
              <a:t> </a:t>
            </a:r>
            <a:r>
              <a:rPr lang="en-US" dirty="0" err="1" smtClean="0"/>
              <a:t>colorspace</a:t>
            </a:r>
            <a:endParaRPr lang="en-US" dirty="0" smtClean="0"/>
          </a:p>
          <a:p>
            <a:r>
              <a:rPr lang="en-US" dirty="0" smtClean="0"/>
              <a:t>Binary Color Graph</a:t>
            </a:r>
          </a:p>
          <a:p>
            <a:r>
              <a:rPr lang="en-US" dirty="0" smtClean="0"/>
              <a:t>Erode() &amp; Dilate()</a:t>
            </a:r>
          </a:p>
          <a:p>
            <a:r>
              <a:rPr lang="en-US" dirty="0" err="1" smtClean="0"/>
              <a:t>bwareaopen</a:t>
            </a:r>
            <a:r>
              <a:rPr lang="en-US" dirty="0" smtClean="0"/>
              <a:t>() </a:t>
            </a:r>
          </a:p>
        </p:txBody>
      </p:sp>
      <p:grpSp>
        <p:nvGrpSpPr>
          <p:cNvPr id="26" name="Group 25"/>
          <p:cNvGrpSpPr/>
          <p:nvPr/>
        </p:nvGrpSpPr>
        <p:grpSpPr>
          <a:xfrm>
            <a:off x="733073" y="1403208"/>
            <a:ext cx="2453407" cy="2423627"/>
            <a:chOff x="733073" y="1403208"/>
            <a:chExt cx="2453407" cy="2423627"/>
          </a:xfrm>
        </p:grpSpPr>
        <p:sp>
          <p:nvSpPr>
            <p:cNvPr id="19" name="L-Shape 18"/>
            <p:cNvSpPr/>
            <p:nvPr/>
          </p:nvSpPr>
          <p:spPr>
            <a:xfrm>
              <a:off x="733073" y="1403208"/>
              <a:ext cx="1229577" cy="2423627"/>
            </a:xfrm>
            <a:prstGeom prst="corner">
              <a:avLst>
                <a:gd name="adj1" fmla="val 97441"/>
                <a:gd name="adj2" fmla="val 66432"/>
              </a:avLst>
            </a:prstGeom>
            <a:solidFill>
              <a:srgbClr val="660066">
                <a:alpha val="2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L-Shape 19"/>
            <p:cNvSpPr/>
            <p:nvPr/>
          </p:nvSpPr>
          <p:spPr>
            <a:xfrm rot="10800000">
              <a:off x="1540560" y="1403674"/>
              <a:ext cx="1645920" cy="2423160"/>
            </a:xfrm>
            <a:prstGeom prst="corner">
              <a:avLst>
                <a:gd name="adj1" fmla="val 50000"/>
                <a:gd name="adj2" fmla="val 73673"/>
              </a:avLst>
            </a:prstGeom>
            <a:solidFill>
              <a:srgbClr val="660066">
                <a:alpha val="2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1269952" y="4106232"/>
            <a:ext cx="2417194" cy="2452414"/>
            <a:chOff x="360799" y="4106232"/>
            <a:chExt cx="2417194" cy="2452414"/>
          </a:xfrm>
        </p:grpSpPr>
        <p:sp>
          <p:nvSpPr>
            <p:cNvPr id="23" name="L-Shape 22"/>
            <p:cNvSpPr/>
            <p:nvPr/>
          </p:nvSpPr>
          <p:spPr>
            <a:xfrm rot="16200000">
              <a:off x="541270" y="4329919"/>
              <a:ext cx="2048256" cy="2409197"/>
            </a:xfrm>
            <a:prstGeom prst="corner">
              <a:avLst>
                <a:gd name="adj1" fmla="val 39964"/>
                <a:gd name="adj2" fmla="val 41398"/>
              </a:avLst>
            </a:prstGeom>
            <a:solidFill>
              <a:srgbClr val="660066">
                <a:alpha val="2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L-Shape 23"/>
            <p:cNvSpPr/>
            <p:nvPr/>
          </p:nvSpPr>
          <p:spPr>
            <a:xfrm rot="5400000">
              <a:off x="765312" y="3701719"/>
              <a:ext cx="1608167" cy="2417194"/>
            </a:xfrm>
            <a:prstGeom prst="corner">
              <a:avLst>
                <a:gd name="adj1" fmla="val 24797"/>
                <a:gd name="adj2" fmla="val 24689"/>
              </a:avLst>
            </a:prstGeom>
            <a:solidFill>
              <a:srgbClr val="660066">
                <a:alpha val="2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154151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fade">
                                      <p:cBhvr>
                                        <p:cTn id="13" dur="500"/>
                                        <p:tgtEl>
                                          <p:spTgt spid="10">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animEffect transition="in" filter="fade">
                                      <p:cBhvr>
                                        <p:cTn id="16" dur="500"/>
                                        <p:tgtEl>
                                          <p:spTgt spid="10">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animEffect transition="in" filter="fade">
                                      <p:cBhvr>
                                        <p:cTn id="19" dur="500"/>
                                        <p:tgtEl>
                                          <p:spTgt spid="10">
                                            <p:txEl>
                                              <p:pRg st="4" end="4"/>
                                            </p:txEl>
                                          </p:spTgt>
                                        </p:tgtEl>
                                      </p:cBhvr>
                                    </p:animEffect>
                                  </p:childTnLst>
                                </p:cTn>
                              </p:par>
                            </p:childTnLst>
                          </p:cTn>
                        </p:par>
                        <p:par>
                          <p:cTn id="20" fill="hold">
                            <p:stCondLst>
                              <p:cond delay="500"/>
                            </p:stCondLst>
                            <p:childTnLst>
                              <p:par>
                                <p:cTn id="21" presetID="10" presetClass="exit" presetSubtype="0" fill="hold" nodeType="afterEffect">
                                  <p:stCondLst>
                                    <p:cond delay="0"/>
                                  </p:stCondLst>
                                  <p:childTnLst>
                                    <p:animEffect transition="out" filter="fade">
                                      <p:cBhvr>
                                        <p:cTn id="22" dur="500"/>
                                        <p:tgtEl>
                                          <p:spTgt spid="10">
                                            <p:txEl>
                                              <p:pRg st="0" end="0"/>
                                            </p:txEl>
                                          </p:spTgt>
                                        </p:tgtEl>
                                      </p:cBhvr>
                                    </p:animEffect>
                                    <p:set>
                                      <p:cBhvr>
                                        <p:cTn id="23" dur="1" fill="hold">
                                          <p:stCondLst>
                                            <p:cond delay="499"/>
                                          </p:stCondLst>
                                        </p:cTn>
                                        <p:tgtEl>
                                          <p:spTgt spid="10">
                                            <p:txEl>
                                              <p:pRg st="0" end="0"/>
                                            </p:txEl>
                                          </p:spTgt>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10">
                                            <p:txEl>
                                              <p:pRg st="1" end="1"/>
                                            </p:txEl>
                                          </p:spTgt>
                                        </p:tgtEl>
                                      </p:cBhvr>
                                    </p:animEffect>
                                    <p:set>
                                      <p:cBhvr>
                                        <p:cTn id="26" dur="1" fill="hold">
                                          <p:stCondLst>
                                            <p:cond delay="499"/>
                                          </p:stCondLst>
                                        </p:cTn>
                                        <p:tgtEl>
                                          <p:spTgt spid="10">
                                            <p:txEl>
                                              <p:pRg st="1" end="1"/>
                                            </p:txEl>
                                          </p:spTgt>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10">
                                            <p:txEl>
                                              <p:pRg st="2" end="2"/>
                                            </p:txEl>
                                          </p:spTgt>
                                        </p:tgtEl>
                                      </p:cBhvr>
                                    </p:animEffect>
                                    <p:set>
                                      <p:cBhvr>
                                        <p:cTn id="29" dur="1" fill="hold">
                                          <p:stCondLst>
                                            <p:cond delay="499"/>
                                          </p:stCondLst>
                                        </p:cTn>
                                        <p:tgtEl>
                                          <p:spTgt spid="10">
                                            <p:txEl>
                                              <p:pRg st="2" end="2"/>
                                            </p:txEl>
                                          </p:spTgt>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10">
                                            <p:txEl>
                                              <p:pRg st="4" end="4"/>
                                            </p:txEl>
                                          </p:spTgt>
                                        </p:tgtEl>
                                      </p:cBhvr>
                                    </p:animEffect>
                                    <p:set>
                                      <p:cBhvr>
                                        <p:cTn id="32" dur="1" fill="hold">
                                          <p:stCondLst>
                                            <p:cond delay="499"/>
                                          </p:stCondLst>
                                        </p:cTn>
                                        <p:tgtEl>
                                          <p:spTgt spid="10">
                                            <p:txEl>
                                              <p:pRg st="4" end="4"/>
                                            </p:txEl>
                                          </p:spTgt>
                                        </p:tgtEl>
                                        <p:attrNameLst>
                                          <p:attrName>style.visibility</p:attrName>
                                        </p:attrNameLst>
                                      </p:cBhvr>
                                      <p:to>
                                        <p:strVal val="hidden"/>
                                      </p:to>
                                    </p:set>
                                  </p:childTnLst>
                                </p:cTn>
                              </p:par>
                            </p:childTnLst>
                          </p:cTn>
                        </p:par>
                        <p:par>
                          <p:cTn id="33" fill="hold">
                            <p:stCondLst>
                              <p:cond delay="1000"/>
                            </p:stCondLst>
                            <p:childTnLst>
                              <p:par>
                                <p:cTn id="34" presetID="42" presetClass="path" presetSubtype="0" accel="50000" decel="50000" fill="hold" nodeType="afterEffect">
                                  <p:stCondLst>
                                    <p:cond delay="0"/>
                                  </p:stCondLst>
                                  <p:childTnLst>
                                    <p:animMotion origin="layout" path="M -4.61525E-6 -3.11893E-6 L -0.00156 -0.3149 " pathEditMode="relative" rAng="0" ptsTypes="AA">
                                      <p:cBhvr>
                                        <p:cTn id="35" dur="1000" fill="hold"/>
                                        <p:tgtEl>
                                          <p:spTgt spid="10">
                                            <p:txEl>
                                              <p:pRg st="3" end="3"/>
                                            </p:txEl>
                                          </p:spTgt>
                                        </p:tgtEl>
                                        <p:attrNameLst>
                                          <p:attrName>ppt_x</p:attrName>
                                          <p:attrName>ppt_y</p:attrName>
                                        </p:attrNameLst>
                                      </p:cBhvr>
                                      <p:rCtr x="-87" y="-15757"/>
                                    </p:animMotion>
                                  </p:childTnLst>
                                </p:cTn>
                              </p:par>
                            </p:childTnLst>
                          </p:cTn>
                        </p:par>
                        <p:par>
                          <p:cTn id="36" fill="hold">
                            <p:stCondLst>
                              <p:cond delay="2000"/>
                            </p:stCondLst>
                            <p:childTnLst>
                              <p:par>
                                <p:cTn id="37" presetID="2" presetClass="entr" presetSubtype="8"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0-#ppt_w/2"/>
                                          </p:val>
                                        </p:tav>
                                        <p:tav tm="100000">
                                          <p:val>
                                            <p:strVal val="#ppt_x"/>
                                          </p:val>
                                        </p:tav>
                                      </p:tavLst>
                                    </p:anim>
                                    <p:anim calcmode="lin" valueType="num">
                                      <p:cBhvr additive="base">
                                        <p:cTn id="40" dur="500" fill="hold"/>
                                        <p:tgtEl>
                                          <p:spTgt spid="7"/>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additive="base">
                                        <p:cTn id="43" dur="500" fill="hold"/>
                                        <p:tgtEl>
                                          <p:spTgt spid="26"/>
                                        </p:tgtEl>
                                        <p:attrNameLst>
                                          <p:attrName>ppt_x</p:attrName>
                                        </p:attrNameLst>
                                      </p:cBhvr>
                                      <p:tavLst>
                                        <p:tav tm="0">
                                          <p:val>
                                            <p:strVal val="0-#ppt_w/2"/>
                                          </p:val>
                                        </p:tav>
                                        <p:tav tm="100000">
                                          <p:val>
                                            <p:strVal val="#ppt_x"/>
                                          </p:val>
                                        </p:tav>
                                      </p:tavLst>
                                    </p:anim>
                                    <p:anim calcmode="lin" valueType="num">
                                      <p:cBhvr additive="base">
                                        <p:cTn id="44" dur="500" fill="hold"/>
                                        <p:tgtEl>
                                          <p:spTgt spid="26"/>
                                        </p:tgtEl>
                                        <p:attrNameLst>
                                          <p:attrName>ppt_y</p:attrName>
                                        </p:attrNameLst>
                                      </p:cBhvr>
                                      <p:tavLst>
                                        <p:tav tm="0">
                                          <p:val>
                                            <p:strVal val="#ppt_y"/>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ppt_x"/>
                                          </p:val>
                                        </p:tav>
                                        <p:tav tm="100000">
                                          <p:val>
                                            <p:strVal val="#ppt_x"/>
                                          </p:val>
                                        </p:tav>
                                      </p:tavLst>
                                    </p:anim>
                                    <p:anim calcmode="lin" valueType="num">
                                      <p:cBhvr additive="base">
                                        <p:cTn id="48" dur="500" fill="hold"/>
                                        <p:tgtEl>
                                          <p:spTgt spid="8"/>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anim calcmode="lin" valueType="num">
                                      <p:cBhvr additive="base">
                                        <p:cTn id="51" dur="500" fill="hold"/>
                                        <p:tgtEl>
                                          <p:spTgt spid="27"/>
                                        </p:tgtEl>
                                        <p:attrNameLst>
                                          <p:attrName>ppt_x</p:attrName>
                                        </p:attrNameLst>
                                      </p:cBhvr>
                                      <p:tavLst>
                                        <p:tav tm="0">
                                          <p:val>
                                            <p:strVal val="#ppt_x"/>
                                          </p:val>
                                        </p:tav>
                                        <p:tav tm="100000">
                                          <p:val>
                                            <p:strVal val="#ppt_x"/>
                                          </p:val>
                                        </p:tav>
                                      </p:tavLst>
                                    </p:anim>
                                    <p:anim calcmode="lin" valueType="num">
                                      <p:cBhvr additive="base">
                                        <p:cTn id="5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26"/>
                                        </p:tgtEl>
                                      </p:cBhvr>
                                    </p:animEffect>
                                    <p:set>
                                      <p:cBhvr>
                                        <p:cTn id="57" dur="1" fill="hold">
                                          <p:stCondLst>
                                            <p:cond delay="499"/>
                                          </p:stCondLst>
                                        </p:cTn>
                                        <p:tgtEl>
                                          <p:spTgt spid="26"/>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7"/>
                                        </p:tgtEl>
                                      </p:cBhvr>
                                    </p:animEffect>
                                    <p:set>
                                      <p:cBhvr>
                                        <p:cTn id="60" dur="1" fill="hold">
                                          <p:stCondLst>
                                            <p:cond delay="499"/>
                                          </p:stCondLst>
                                        </p:cTn>
                                        <p:tgtEl>
                                          <p:spTgt spid="7"/>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27"/>
                                        </p:tgtEl>
                                      </p:cBhvr>
                                    </p:animEffect>
                                    <p:set>
                                      <p:cBhvr>
                                        <p:cTn id="63" dur="1" fill="hold">
                                          <p:stCondLst>
                                            <p:cond delay="499"/>
                                          </p:stCondLst>
                                        </p:cTn>
                                        <p:tgtEl>
                                          <p:spTgt spid="27"/>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8"/>
                                        </p:tgtEl>
                                      </p:cBhvr>
                                    </p:animEffect>
                                    <p:set>
                                      <p:cBhvr>
                                        <p:cTn id="6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7"/>
          <p:cNvGraphicFramePr>
            <a:graphicFrameLocks noGrp="1"/>
          </p:cNvGraphicFramePr>
          <p:nvPr>
            <p:ph sz="half" idx="2"/>
            <p:extLst>
              <p:ext uri="{D42A27DB-BD31-4B8C-83A1-F6EECF244321}">
                <p14:modId xmlns:p14="http://schemas.microsoft.com/office/powerpoint/2010/main" xmlns="" val="2915684"/>
              </p:ext>
            </p:extLst>
          </p:nvPr>
        </p:nvGraphicFramePr>
        <p:xfrm>
          <a:off x="3411442" y="3027847"/>
          <a:ext cx="2430204" cy="2430014"/>
        </p:xfrm>
        <a:graphic>
          <a:graphicData uri="http://schemas.openxmlformats.org/drawingml/2006/table">
            <a:tbl>
              <a:tblPr firstRow="1" bandRow="1">
                <a:tableStyleId>{5940675A-B579-460E-94D1-54222C63F5DA}</a:tableStyleId>
              </a:tblPr>
              <a:tblGrid>
                <a:gridCol w="405034"/>
                <a:gridCol w="405034"/>
                <a:gridCol w="405034"/>
                <a:gridCol w="405034"/>
                <a:gridCol w="405034"/>
                <a:gridCol w="405034"/>
              </a:tblGrid>
              <a:tr h="403585">
                <a:tc>
                  <a:txBody>
                    <a:bodyPr/>
                    <a:lstStyle/>
                    <a:p>
                      <a:r>
                        <a:rPr lang="en-US" dirty="0" smtClean="0"/>
                        <a:t>0</a:t>
                      </a:r>
                      <a:endParaRPr lang="en-US" dirty="0"/>
                    </a:p>
                  </a:txBody>
                  <a:tcPr>
                    <a:solidFill>
                      <a:schemeClr val="bg1"/>
                    </a:solidFill>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403585">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412089">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403585">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403585">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403585">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bl>
          </a:graphicData>
        </a:graphic>
      </p:graphicFrame>
      <p:sp>
        <p:nvSpPr>
          <p:cNvPr id="2" name="Title 1"/>
          <p:cNvSpPr>
            <a:spLocks noGrp="1"/>
          </p:cNvSpPr>
          <p:nvPr>
            <p:ph type="title"/>
          </p:nvPr>
        </p:nvSpPr>
        <p:spPr/>
        <p:txBody>
          <a:bodyPr/>
          <a:lstStyle/>
          <a:p>
            <a:r>
              <a:rPr lang="en-US" dirty="0" smtClean="0"/>
              <a:t>Pre-processing</a:t>
            </a:r>
            <a:endParaRPr lang="en-US" dirty="0"/>
          </a:p>
        </p:txBody>
      </p:sp>
      <p:sp>
        <p:nvSpPr>
          <p:cNvPr id="3" name="Rectangle 2"/>
          <p:cNvSpPr/>
          <p:nvPr/>
        </p:nvSpPr>
        <p:spPr>
          <a:xfrm>
            <a:off x="4306652" y="1310106"/>
            <a:ext cx="3185487" cy="523220"/>
          </a:xfrm>
          <a:prstGeom prst="rect">
            <a:avLst/>
          </a:prstGeom>
        </p:spPr>
        <p:txBody>
          <a:bodyPr wrap="none">
            <a:spAutoFit/>
          </a:bodyPr>
          <a:lstStyle/>
          <a:p>
            <a:pPr marL="457200" indent="-457200">
              <a:buFont typeface="Arial"/>
              <a:buChar char="•"/>
            </a:pPr>
            <a:r>
              <a:rPr lang="en-US" sz="2800" dirty="0" smtClean="0"/>
              <a:t>Erode() &amp; Dilate()</a:t>
            </a:r>
          </a:p>
        </p:txBody>
      </p:sp>
      <p:graphicFrame>
        <p:nvGraphicFramePr>
          <p:cNvPr id="9" name="Content Placeholder 7"/>
          <p:cNvGraphicFramePr>
            <a:graphicFrameLocks noGrp="1"/>
          </p:cNvGraphicFramePr>
          <p:nvPr>
            <p:ph sz="half" idx="2"/>
            <p:extLst>
              <p:ext uri="{D42A27DB-BD31-4B8C-83A1-F6EECF244321}">
                <p14:modId xmlns:p14="http://schemas.microsoft.com/office/powerpoint/2010/main" xmlns="" val="1804716669"/>
              </p:ext>
            </p:extLst>
          </p:nvPr>
        </p:nvGraphicFramePr>
        <p:xfrm>
          <a:off x="595652" y="1417638"/>
          <a:ext cx="2430204" cy="2430014"/>
        </p:xfrm>
        <a:graphic>
          <a:graphicData uri="http://schemas.openxmlformats.org/drawingml/2006/table">
            <a:tbl>
              <a:tblPr firstRow="1" bandRow="1">
                <a:tableStyleId>{5940675A-B579-460E-94D1-54222C63F5DA}</a:tableStyleId>
              </a:tblPr>
              <a:tblGrid>
                <a:gridCol w="405034"/>
                <a:gridCol w="405034"/>
                <a:gridCol w="405034"/>
                <a:gridCol w="405034"/>
                <a:gridCol w="405034"/>
                <a:gridCol w="405034"/>
              </a:tblGrid>
              <a:tr h="403585">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403585">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412089">
                <a:tc>
                  <a:txBody>
                    <a:bodyPr/>
                    <a:lstStyle/>
                    <a:p>
                      <a:r>
                        <a:rPr lang="en-US" dirty="0" smtClean="0"/>
                        <a:t>0</a:t>
                      </a:r>
                      <a:endParaRPr lang="en-US" dirty="0"/>
                    </a:p>
                  </a:txBody>
                  <a:tcPr/>
                </a:tc>
                <a:tc>
                  <a:txBody>
                    <a:bodyPr/>
                    <a:lstStyle/>
                    <a:p>
                      <a:r>
                        <a:rPr lang="en-US" dirty="0" smtClean="0">
                          <a:solidFill>
                            <a:srgbClr val="2F2B20"/>
                          </a:solidFill>
                        </a:rPr>
                        <a:t>1</a:t>
                      </a:r>
                      <a:endParaRPr lang="en-US" dirty="0">
                        <a:solidFill>
                          <a:srgbClr val="2F2B20"/>
                        </a:solidFill>
                      </a:endParaRPr>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403585">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403585">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solidFill>
                            <a:srgbClr val="2F2B20"/>
                          </a:solidFill>
                        </a:rPr>
                        <a:t>1</a:t>
                      </a:r>
                      <a:endParaRPr lang="en-US" dirty="0">
                        <a:solidFill>
                          <a:srgbClr val="2F2B20"/>
                        </a:solidFill>
                      </a:endParaRPr>
                    </a:p>
                  </a:txBody>
                  <a:tcPr/>
                </a:tc>
                <a:tc>
                  <a:txBody>
                    <a:bodyPr/>
                    <a:lstStyle/>
                    <a:p>
                      <a:r>
                        <a:rPr lang="en-US" dirty="0" smtClean="0"/>
                        <a:t>0</a:t>
                      </a:r>
                      <a:endParaRPr lang="en-US" dirty="0"/>
                    </a:p>
                  </a:txBody>
                  <a:tcPr/>
                </a:tc>
              </a:tr>
              <a:tr h="403585">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bl>
          </a:graphicData>
        </a:graphic>
      </p:graphicFrame>
      <p:grpSp>
        <p:nvGrpSpPr>
          <p:cNvPr id="27" name="Group 26"/>
          <p:cNvGrpSpPr/>
          <p:nvPr/>
        </p:nvGrpSpPr>
        <p:grpSpPr>
          <a:xfrm>
            <a:off x="1010187" y="2236696"/>
            <a:ext cx="1595525" cy="1226119"/>
            <a:chOff x="1010187" y="2236696"/>
            <a:chExt cx="1595525" cy="1226119"/>
          </a:xfrm>
        </p:grpSpPr>
        <p:sp>
          <p:nvSpPr>
            <p:cNvPr id="21" name="Rectangle 20"/>
            <p:cNvSpPr/>
            <p:nvPr/>
          </p:nvSpPr>
          <p:spPr>
            <a:xfrm>
              <a:off x="1010187" y="2236696"/>
              <a:ext cx="375213" cy="404049"/>
            </a:xfrm>
            <a:prstGeom prst="rect">
              <a:avLst/>
            </a:prstGeom>
            <a:solidFill>
              <a:srgbClr val="FF0000">
                <a:alpha val="20000"/>
              </a:srgbClr>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2230499" y="3058766"/>
              <a:ext cx="375213" cy="404049"/>
            </a:xfrm>
            <a:prstGeom prst="rect">
              <a:avLst/>
            </a:prstGeom>
            <a:solidFill>
              <a:srgbClr val="FF0000">
                <a:alpha val="20000"/>
              </a:srgbClr>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3425873" y="3453656"/>
            <a:ext cx="4608033" cy="2009039"/>
            <a:chOff x="3425873" y="2510872"/>
            <a:chExt cx="4608033" cy="2009039"/>
          </a:xfrm>
        </p:grpSpPr>
        <p:sp>
          <p:nvSpPr>
            <p:cNvPr id="5" name="TextBox 4"/>
            <p:cNvSpPr txBox="1"/>
            <p:nvPr/>
          </p:nvSpPr>
          <p:spPr>
            <a:xfrm>
              <a:off x="6045533" y="3122343"/>
              <a:ext cx="1988373" cy="369332"/>
            </a:xfrm>
            <a:prstGeom prst="rect">
              <a:avLst/>
            </a:prstGeom>
            <a:noFill/>
          </p:spPr>
          <p:txBody>
            <a:bodyPr wrap="square" rtlCol="0">
              <a:spAutoFit/>
            </a:bodyPr>
            <a:lstStyle/>
            <a:p>
              <a:r>
                <a:rPr lang="en-US" dirty="0" err="1" smtClean="0"/>
                <a:t>Strel</a:t>
              </a:r>
              <a:r>
                <a:rPr lang="en-US" dirty="0" smtClean="0"/>
                <a:t> Matrix</a:t>
              </a:r>
              <a:endParaRPr lang="en-US" dirty="0"/>
            </a:p>
          </p:txBody>
        </p:sp>
        <p:cxnSp>
          <p:nvCxnSpPr>
            <p:cNvPr id="16" name="Straight Arrow Connector 15"/>
            <p:cNvCxnSpPr/>
            <p:nvPr/>
          </p:nvCxnSpPr>
          <p:spPr>
            <a:xfrm flipH="1">
              <a:off x="5884939" y="3379159"/>
              <a:ext cx="203887" cy="184666"/>
            </a:xfrm>
            <a:prstGeom prst="straightConnector1">
              <a:avLst/>
            </a:prstGeom>
            <a:ln>
              <a:solidFill>
                <a:srgbClr val="800000"/>
              </a:solidFill>
              <a:tailEnd type="arrow"/>
            </a:ln>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3425873" y="2510872"/>
              <a:ext cx="1177166" cy="1184111"/>
            </a:xfrm>
            <a:prstGeom prst="rect">
              <a:avLst/>
            </a:prstGeom>
            <a:solidFill>
              <a:srgbClr val="FF0000">
                <a:alpha val="14000"/>
              </a:srgbClr>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4635618" y="3335800"/>
              <a:ext cx="1177166" cy="1184111"/>
            </a:xfrm>
            <a:prstGeom prst="rect">
              <a:avLst/>
            </a:prstGeom>
            <a:solidFill>
              <a:srgbClr val="FF0000">
                <a:alpha val="14000"/>
              </a:srgbClr>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32437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27"/>
                                        </p:tgtEl>
                                      </p:cBhvr>
                                    </p:animEffect>
                                    <p:set>
                                      <p:cBhvr>
                                        <p:cTn id="25" dur="1" fill="hold">
                                          <p:stCondLst>
                                            <p:cond delay="499"/>
                                          </p:stCondLst>
                                        </p:cTn>
                                        <p:tgtEl>
                                          <p:spTgt spid="27"/>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26"/>
                                        </p:tgtEl>
                                      </p:cBhvr>
                                    </p:animEffect>
                                    <p:set>
                                      <p:cBhvr>
                                        <p:cTn id="31" dur="1" fill="hold">
                                          <p:stCondLst>
                                            <p:cond delay="499"/>
                                          </p:stCondLst>
                                        </p:cTn>
                                        <p:tgtEl>
                                          <p:spTgt spid="26"/>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11"/>
                                        </p:tgtEl>
                                      </p:cBhvr>
                                    </p:animEffect>
                                    <p:set>
                                      <p:cBhvr>
                                        <p:cTn id="34" dur="1" fill="hold">
                                          <p:stCondLst>
                                            <p:cond delay="499"/>
                                          </p:stCondLst>
                                        </p:cTn>
                                        <p:tgtEl>
                                          <p:spTgt spid="11"/>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3"/>
                                        </p:tgtEl>
                                      </p:cBhvr>
                                    </p:animEffect>
                                    <p:set>
                                      <p:cBhvr>
                                        <p:cTn id="3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a:t>
            </a:r>
            <a:endParaRPr lang="en-US" dirty="0"/>
          </a:p>
        </p:txBody>
      </p:sp>
      <p:sp>
        <p:nvSpPr>
          <p:cNvPr id="3" name="Content Placeholder 2"/>
          <p:cNvSpPr>
            <a:spLocks noGrp="1"/>
          </p:cNvSpPr>
          <p:nvPr>
            <p:ph sz="half" idx="1"/>
          </p:nvPr>
        </p:nvSpPr>
        <p:spPr>
          <a:xfrm>
            <a:off x="4502022" y="1577608"/>
            <a:ext cx="3657600" cy="4590288"/>
          </a:xfrm>
        </p:spPr>
        <p:txBody>
          <a:bodyPr/>
          <a:lstStyle/>
          <a:p>
            <a:r>
              <a:rPr lang="en-US" dirty="0" smtClean="0"/>
              <a:t>Median Filter</a:t>
            </a:r>
          </a:p>
          <a:p>
            <a:r>
              <a:rPr lang="en-US" dirty="0" smtClean="0"/>
              <a:t>RGB to </a:t>
            </a:r>
            <a:r>
              <a:rPr lang="en-US" dirty="0" err="1" smtClean="0"/>
              <a:t>YDbDr</a:t>
            </a:r>
            <a:r>
              <a:rPr lang="en-US" dirty="0" smtClean="0"/>
              <a:t> </a:t>
            </a:r>
            <a:r>
              <a:rPr lang="en-US" dirty="0" err="1" smtClean="0"/>
              <a:t>colorspace</a:t>
            </a:r>
            <a:endParaRPr lang="en-US" dirty="0" smtClean="0"/>
          </a:p>
          <a:p>
            <a:r>
              <a:rPr lang="en-US" dirty="0" smtClean="0"/>
              <a:t>Binary Color Graph</a:t>
            </a:r>
          </a:p>
          <a:p>
            <a:r>
              <a:rPr lang="en-US" dirty="0" smtClean="0"/>
              <a:t>Erode() &amp; Dilate()</a:t>
            </a:r>
          </a:p>
          <a:p>
            <a:r>
              <a:rPr lang="en-US" dirty="0" err="1" smtClean="0"/>
              <a:t>bwareaopen</a:t>
            </a:r>
            <a:r>
              <a:rPr lang="en-US" dirty="0" smtClean="0"/>
              <a:t>() </a:t>
            </a:r>
          </a:p>
        </p:txBody>
      </p:sp>
      <p:graphicFrame>
        <p:nvGraphicFramePr>
          <p:cNvPr id="6" name="Content Placeholder 7"/>
          <p:cNvGraphicFramePr>
            <a:graphicFrameLocks/>
          </p:cNvGraphicFramePr>
          <p:nvPr>
            <p:extLst>
              <p:ext uri="{D42A27DB-BD31-4B8C-83A1-F6EECF244321}">
                <p14:modId xmlns:p14="http://schemas.microsoft.com/office/powerpoint/2010/main" xmlns="" val="3582007967"/>
              </p:ext>
            </p:extLst>
          </p:nvPr>
        </p:nvGraphicFramePr>
        <p:xfrm>
          <a:off x="457200" y="4155923"/>
          <a:ext cx="2430204" cy="2430014"/>
        </p:xfrm>
        <a:graphic>
          <a:graphicData uri="http://schemas.openxmlformats.org/drawingml/2006/table">
            <a:tbl>
              <a:tblPr firstRow="1" bandRow="1">
                <a:tableStyleId>{5940675A-B579-460E-94D1-54222C63F5DA}</a:tableStyleId>
              </a:tblPr>
              <a:tblGrid>
                <a:gridCol w="405034"/>
                <a:gridCol w="405034"/>
                <a:gridCol w="405034"/>
                <a:gridCol w="405034"/>
                <a:gridCol w="405034"/>
                <a:gridCol w="405034"/>
              </a:tblGrid>
              <a:tr h="403585">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403585">
                <a:tc>
                  <a:txBody>
                    <a:bodyPr/>
                    <a:lstStyle/>
                    <a:p>
                      <a:r>
                        <a:rPr lang="en-US" dirty="0" smtClean="0"/>
                        <a:t>0</a:t>
                      </a:r>
                      <a:endParaRPr lang="en-US" dirty="0"/>
                    </a:p>
                  </a:txBody>
                  <a:tcPr/>
                </a:tc>
                <a:tc>
                  <a:txBody>
                    <a:bodyPr/>
                    <a:lstStyle/>
                    <a:p>
                      <a:r>
                        <a:rPr lang="en-US" dirty="0" smtClean="0"/>
                        <a:t>3</a:t>
                      </a:r>
                      <a:endParaRPr lang="en-US" dirty="0"/>
                    </a:p>
                  </a:txBody>
                  <a:tcPr>
                    <a:solidFill>
                      <a:srgbClr val="3366FF">
                        <a:alpha val="51000"/>
                      </a:srgbClr>
                    </a:solidFill>
                  </a:tcPr>
                </a:tc>
                <a:tc>
                  <a:txBody>
                    <a:bodyPr/>
                    <a:lstStyle/>
                    <a:p>
                      <a:r>
                        <a:rPr lang="en-US" dirty="0" smtClean="0"/>
                        <a:t>3</a:t>
                      </a:r>
                      <a:endParaRPr lang="en-US" dirty="0"/>
                    </a:p>
                  </a:txBody>
                  <a:tcPr>
                    <a:solidFill>
                      <a:srgbClr val="3366FF">
                        <a:alpha val="51000"/>
                      </a:srgbClr>
                    </a:solidFill>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412089">
                <a:tc>
                  <a:txBody>
                    <a:bodyPr/>
                    <a:lstStyle/>
                    <a:p>
                      <a:r>
                        <a:rPr lang="en-US" dirty="0" smtClean="0"/>
                        <a:t>0</a:t>
                      </a:r>
                      <a:endParaRPr lang="en-US" dirty="0"/>
                    </a:p>
                  </a:txBody>
                  <a:tcPr/>
                </a:tc>
                <a:tc>
                  <a:txBody>
                    <a:bodyPr/>
                    <a:lstStyle/>
                    <a:p>
                      <a:r>
                        <a:rPr lang="en-US" dirty="0" smtClean="0">
                          <a:solidFill>
                            <a:srgbClr val="2F2B20"/>
                          </a:solidFill>
                        </a:rPr>
                        <a:t>3</a:t>
                      </a:r>
                      <a:endParaRPr lang="en-US" dirty="0">
                        <a:solidFill>
                          <a:srgbClr val="2F2B20"/>
                        </a:solidFill>
                      </a:endParaRPr>
                    </a:p>
                  </a:txBody>
                  <a:tcPr>
                    <a:solidFill>
                      <a:srgbClr val="3366FF">
                        <a:alpha val="51000"/>
                      </a:srgbClr>
                    </a:solidFill>
                  </a:tcPr>
                </a:tc>
                <a:tc>
                  <a:txBody>
                    <a:bodyPr/>
                    <a:lstStyle/>
                    <a:p>
                      <a:r>
                        <a:rPr lang="en-US" dirty="0" smtClean="0"/>
                        <a:t>3</a:t>
                      </a:r>
                      <a:endParaRPr lang="en-US" dirty="0"/>
                    </a:p>
                  </a:txBody>
                  <a:tcPr>
                    <a:solidFill>
                      <a:srgbClr val="3366FF">
                        <a:alpha val="51000"/>
                      </a:srgbClr>
                    </a:solidFill>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403585">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403585">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2</a:t>
                      </a:r>
                      <a:endParaRPr lang="en-US" dirty="0"/>
                    </a:p>
                  </a:txBody>
                  <a:tcPr>
                    <a:solidFill>
                      <a:srgbClr val="FF6E68"/>
                    </a:solidFill>
                  </a:tcPr>
                </a:tc>
                <a:tc>
                  <a:txBody>
                    <a:bodyPr/>
                    <a:lstStyle/>
                    <a:p>
                      <a:r>
                        <a:rPr lang="en-US" dirty="0" smtClean="0"/>
                        <a:t>2</a:t>
                      </a:r>
                      <a:endParaRPr lang="en-US" dirty="0"/>
                    </a:p>
                  </a:txBody>
                  <a:tcPr>
                    <a:solidFill>
                      <a:srgbClr val="FF6E68"/>
                    </a:solidFill>
                  </a:tcPr>
                </a:tc>
                <a:tc>
                  <a:txBody>
                    <a:bodyPr/>
                    <a:lstStyle/>
                    <a:p>
                      <a:r>
                        <a:rPr lang="en-US" dirty="0" smtClean="0">
                          <a:solidFill>
                            <a:srgbClr val="2F2B20"/>
                          </a:solidFill>
                        </a:rPr>
                        <a:t>2</a:t>
                      </a:r>
                      <a:endParaRPr lang="en-US" dirty="0">
                        <a:solidFill>
                          <a:srgbClr val="2F2B20"/>
                        </a:solidFill>
                      </a:endParaRPr>
                    </a:p>
                  </a:txBody>
                  <a:tcPr>
                    <a:solidFill>
                      <a:srgbClr val="FF6E68"/>
                    </a:solidFill>
                  </a:tcPr>
                </a:tc>
                <a:tc>
                  <a:txBody>
                    <a:bodyPr/>
                    <a:lstStyle/>
                    <a:p>
                      <a:r>
                        <a:rPr lang="en-US" dirty="0" smtClean="0"/>
                        <a:t>2</a:t>
                      </a:r>
                      <a:endParaRPr lang="en-US" dirty="0"/>
                    </a:p>
                  </a:txBody>
                  <a:tcPr>
                    <a:solidFill>
                      <a:srgbClr val="FF6E68"/>
                    </a:solidFill>
                  </a:tcPr>
                </a:tc>
              </a:tr>
              <a:tr h="403585">
                <a:tc>
                  <a:txBody>
                    <a:bodyPr/>
                    <a:lstStyle/>
                    <a:p>
                      <a:r>
                        <a:rPr lang="en-US" dirty="0" smtClean="0"/>
                        <a:t>0</a:t>
                      </a:r>
                      <a:endParaRPr lang="en-US" dirty="0"/>
                    </a:p>
                  </a:txBody>
                  <a:tcPr/>
                </a:tc>
                <a:tc>
                  <a:txBody>
                    <a:bodyPr/>
                    <a:lstStyle/>
                    <a:p>
                      <a:r>
                        <a:rPr lang="en-US" dirty="0" smtClean="0"/>
                        <a:t>2</a:t>
                      </a:r>
                      <a:endParaRPr lang="en-US" dirty="0"/>
                    </a:p>
                  </a:txBody>
                  <a:tcPr>
                    <a:solidFill>
                      <a:srgbClr val="FF6E68"/>
                    </a:solidFill>
                  </a:tcPr>
                </a:tc>
                <a:tc>
                  <a:txBody>
                    <a:bodyPr/>
                    <a:lstStyle/>
                    <a:p>
                      <a:r>
                        <a:rPr lang="en-US" dirty="0" smtClean="0"/>
                        <a:t>2</a:t>
                      </a:r>
                      <a:endParaRPr lang="en-US" dirty="0"/>
                    </a:p>
                  </a:txBody>
                  <a:tcPr>
                    <a:solidFill>
                      <a:srgbClr val="FF6E68"/>
                    </a:solidFill>
                  </a:tcPr>
                </a:tc>
                <a:tc>
                  <a:txBody>
                    <a:bodyPr/>
                    <a:lstStyle/>
                    <a:p>
                      <a:r>
                        <a:rPr lang="en-US" dirty="0" smtClean="0"/>
                        <a:t>2</a:t>
                      </a:r>
                      <a:endParaRPr lang="en-US" dirty="0"/>
                    </a:p>
                  </a:txBody>
                  <a:tcPr>
                    <a:solidFill>
                      <a:srgbClr val="FF6E68"/>
                    </a:solidFill>
                  </a:tcPr>
                </a:tc>
                <a:tc>
                  <a:txBody>
                    <a:bodyPr/>
                    <a:lstStyle/>
                    <a:p>
                      <a:r>
                        <a:rPr lang="en-US" dirty="0" smtClean="0"/>
                        <a:t>2</a:t>
                      </a:r>
                      <a:endParaRPr lang="en-US" dirty="0"/>
                    </a:p>
                  </a:txBody>
                  <a:tcPr>
                    <a:solidFill>
                      <a:srgbClr val="FF6E68"/>
                    </a:solidFill>
                  </a:tcPr>
                </a:tc>
                <a:tc>
                  <a:txBody>
                    <a:bodyPr/>
                    <a:lstStyle/>
                    <a:p>
                      <a:r>
                        <a:rPr lang="en-US" dirty="0" smtClean="0"/>
                        <a:t>2</a:t>
                      </a:r>
                      <a:endParaRPr lang="en-US" dirty="0"/>
                    </a:p>
                  </a:txBody>
                  <a:tcPr>
                    <a:solidFill>
                      <a:srgbClr val="FF6E68"/>
                    </a:solidFill>
                  </a:tcPr>
                </a:tc>
              </a:tr>
            </a:tbl>
          </a:graphicData>
        </a:graphic>
      </p:graphicFrame>
      <p:graphicFrame>
        <p:nvGraphicFramePr>
          <p:cNvPr id="8" name="Content Placeholder 7"/>
          <p:cNvGraphicFramePr>
            <a:graphicFrameLocks/>
          </p:cNvGraphicFramePr>
          <p:nvPr>
            <p:extLst>
              <p:ext uri="{D42A27DB-BD31-4B8C-83A1-F6EECF244321}">
                <p14:modId xmlns:p14="http://schemas.microsoft.com/office/powerpoint/2010/main" xmlns="" val="2345842903"/>
              </p:ext>
            </p:extLst>
          </p:nvPr>
        </p:nvGraphicFramePr>
        <p:xfrm>
          <a:off x="3192707" y="4184783"/>
          <a:ext cx="2430204" cy="2430014"/>
        </p:xfrm>
        <a:graphic>
          <a:graphicData uri="http://schemas.openxmlformats.org/drawingml/2006/table">
            <a:tbl>
              <a:tblPr firstRow="1" bandRow="1">
                <a:tableStyleId>{5940675A-B579-460E-94D1-54222C63F5DA}</a:tableStyleId>
              </a:tblPr>
              <a:tblGrid>
                <a:gridCol w="405034"/>
                <a:gridCol w="405034"/>
                <a:gridCol w="405034"/>
                <a:gridCol w="405034"/>
                <a:gridCol w="405034"/>
                <a:gridCol w="405034"/>
              </a:tblGrid>
              <a:tr h="403585">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403585">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412089">
                <a:tc>
                  <a:txBody>
                    <a:bodyPr/>
                    <a:lstStyle/>
                    <a:p>
                      <a:r>
                        <a:rPr lang="en-US" dirty="0" smtClean="0"/>
                        <a:t>0</a:t>
                      </a:r>
                      <a:endParaRPr lang="en-US" dirty="0"/>
                    </a:p>
                  </a:txBody>
                  <a:tcPr/>
                </a:tc>
                <a:tc>
                  <a:txBody>
                    <a:bodyPr/>
                    <a:lstStyle/>
                    <a:p>
                      <a:r>
                        <a:rPr lang="en-US" dirty="0" smtClean="0">
                          <a:solidFill>
                            <a:srgbClr val="2F2B20"/>
                          </a:solidFill>
                        </a:rPr>
                        <a:t>0</a:t>
                      </a:r>
                      <a:endParaRPr lang="en-US" dirty="0">
                        <a:solidFill>
                          <a:srgbClr val="2F2B20"/>
                        </a:solidFill>
                      </a:endParaRPr>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403585">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403585">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2</a:t>
                      </a:r>
                      <a:endParaRPr lang="en-US" dirty="0"/>
                    </a:p>
                  </a:txBody>
                  <a:tcPr>
                    <a:solidFill>
                      <a:srgbClr val="FF6E68"/>
                    </a:solidFill>
                  </a:tcPr>
                </a:tc>
                <a:tc>
                  <a:txBody>
                    <a:bodyPr/>
                    <a:lstStyle/>
                    <a:p>
                      <a:r>
                        <a:rPr lang="en-US" dirty="0" smtClean="0"/>
                        <a:t>2</a:t>
                      </a:r>
                      <a:endParaRPr lang="en-US" dirty="0"/>
                    </a:p>
                  </a:txBody>
                  <a:tcPr>
                    <a:solidFill>
                      <a:srgbClr val="FF6E68"/>
                    </a:solidFill>
                  </a:tcPr>
                </a:tc>
                <a:tc>
                  <a:txBody>
                    <a:bodyPr/>
                    <a:lstStyle/>
                    <a:p>
                      <a:r>
                        <a:rPr lang="en-US" dirty="0" smtClean="0">
                          <a:solidFill>
                            <a:srgbClr val="2F2B20"/>
                          </a:solidFill>
                        </a:rPr>
                        <a:t>2</a:t>
                      </a:r>
                      <a:endParaRPr lang="en-US" dirty="0">
                        <a:solidFill>
                          <a:srgbClr val="2F2B20"/>
                        </a:solidFill>
                      </a:endParaRPr>
                    </a:p>
                  </a:txBody>
                  <a:tcPr>
                    <a:solidFill>
                      <a:srgbClr val="FF6E68"/>
                    </a:solidFill>
                  </a:tcPr>
                </a:tc>
                <a:tc>
                  <a:txBody>
                    <a:bodyPr/>
                    <a:lstStyle/>
                    <a:p>
                      <a:r>
                        <a:rPr lang="en-US" dirty="0" smtClean="0"/>
                        <a:t>2</a:t>
                      </a:r>
                      <a:endParaRPr lang="en-US" dirty="0"/>
                    </a:p>
                  </a:txBody>
                  <a:tcPr>
                    <a:solidFill>
                      <a:srgbClr val="FF6E68"/>
                    </a:solidFill>
                  </a:tcPr>
                </a:tc>
              </a:tr>
              <a:tr h="403585">
                <a:tc>
                  <a:txBody>
                    <a:bodyPr/>
                    <a:lstStyle/>
                    <a:p>
                      <a:r>
                        <a:rPr lang="en-US" dirty="0" smtClean="0"/>
                        <a:t>0</a:t>
                      </a:r>
                      <a:endParaRPr lang="en-US" dirty="0"/>
                    </a:p>
                  </a:txBody>
                  <a:tcPr/>
                </a:tc>
                <a:tc>
                  <a:txBody>
                    <a:bodyPr/>
                    <a:lstStyle/>
                    <a:p>
                      <a:r>
                        <a:rPr lang="en-US" dirty="0" smtClean="0"/>
                        <a:t>2</a:t>
                      </a:r>
                      <a:endParaRPr lang="en-US" dirty="0"/>
                    </a:p>
                  </a:txBody>
                  <a:tcPr>
                    <a:solidFill>
                      <a:srgbClr val="FF6E68"/>
                    </a:solidFill>
                  </a:tcPr>
                </a:tc>
                <a:tc>
                  <a:txBody>
                    <a:bodyPr/>
                    <a:lstStyle/>
                    <a:p>
                      <a:r>
                        <a:rPr lang="en-US" dirty="0" smtClean="0"/>
                        <a:t>2</a:t>
                      </a:r>
                      <a:endParaRPr lang="en-US" dirty="0"/>
                    </a:p>
                  </a:txBody>
                  <a:tcPr>
                    <a:solidFill>
                      <a:srgbClr val="FF6E68"/>
                    </a:solidFill>
                  </a:tcPr>
                </a:tc>
                <a:tc>
                  <a:txBody>
                    <a:bodyPr/>
                    <a:lstStyle/>
                    <a:p>
                      <a:r>
                        <a:rPr lang="en-US" dirty="0" smtClean="0"/>
                        <a:t>2</a:t>
                      </a:r>
                      <a:endParaRPr lang="en-US" dirty="0"/>
                    </a:p>
                  </a:txBody>
                  <a:tcPr>
                    <a:solidFill>
                      <a:srgbClr val="FF6E68"/>
                    </a:solidFill>
                  </a:tcPr>
                </a:tc>
                <a:tc>
                  <a:txBody>
                    <a:bodyPr/>
                    <a:lstStyle/>
                    <a:p>
                      <a:r>
                        <a:rPr lang="en-US" dirty="0" smtClean="0"/>
                        <a:t>2</a:t>
                      </a:r>
                      <a:endParaRPr lang="en-US" dirty="0"/>
                    </a:p>
                  </a:txBody>
                  <a:tcPr>
                    <a:solidFill>
                      <a:srgbClr val="FF6E68"/>
                    </a:solidFill>
                  </a:tcPr>
                </a:tc>
                <a:tc>
                  <a:txBody>
                    <a:bodyPr/>
                    <a:lstStyle/>
                    <a:p>
                      <a:r>
                        <a:rPr lang="en-US" dirty="0" smtClean="0"/>
                        <a:t>2</a:t>
                      </a:r>
                      <a:endParaRPr lang="en-US" dirty="0"/>
                    </a:p>
                  </a:txBody>
                  <a:tcPr>
                    <a:solidFill>
                      <a:srgbClr val="FF6E68"/>
                    </a:solidFill>
                  </a:tcPr>
                </a:tc>
              </a:tr>
            </a:tbl>
          </a:graphicData>
        </a:graphic>
      </p:graphicFrame>
      <p:graphicFrame>
        <p:nvGraphicFramePr>
          <p:cNvPr id="9" name="Content Placeholder 7"/>
          <p:cNvGraphicFramePr>
            <a:graphicFrameLocks/>
          </p:cNvGraphicFramePr>
          <p:nvPr>
            <p:extLst>
              <p:ext uri="{D42A27DB-BD31-4B8C-83A1-F6EECF244321}">
                <p14:modId xmlns:p14="http://schemas.microsoft.com/office/powerpoint/2010/main" xmlns="" val="3652416"/>
              </p:ext>
            </p:extLst>
          </p:nvPr>
        </p:nvGraphicFramePr>
        <p:xfrm>
          <a:off x="952966" y="1432673"/>
          <a:ext cx="2430204" cy="2430014"/>
        </p:xfrm>
        <a:graphic>
          <a:graphicData uri="http://schemas.openxmlformats.org/drawingml/2006/table">
            <a:tbl>
              <a:tblPr firstRow="1" bandRow="1">
                <a:tableStyleId>{5940675A-B579-460E-94D1-54222C63F5DA}</a:tableStyleId>
              </a:tblPr>
              <a:tblGrid>
                <a:gridCol w="405034"/>
                <a:gridCol w="405034"/>
                <a:gridCol w="405034"/>
                <a:gridCol w="405034"/>
                <a:gridCol w="405034"/>
                <a:gridCol w="405034"/>
              </a:tblGrid>
              <a:tr h="403585">
                <a:tc>
                  <a:txBody>
                    <a:bodyPr/>
                    <a:lstStyle/>
                    <a:p>
                      <a:r>
                        <a:rPr lang="en-US" dirty="0" smtClean="0"/>
                        <a:t>0</a:t>
                      </a:r>
                      <a:endParaRPr lang="en-US" dirty="0"/>
                    </a:p>
                  </a:txBody>
                  <a:tcPr>
                    <a:solidFill>
                      <a:srgbClr val="FFFFFF"/>
                    </a:solidFill>
                  </a:tcPr>
                </a:tc>
                <a:tc>
                  <a:txBody>
                    <a:bodyPr/>
                    <a:lstStyle/>
                    <a:p>
                      <a:r>
                        <a:rPr lang="en-US" dirty="0" smtClean="0"/>
                        <a:t>0</a:t>
                      </a:r>
                      <a:endParaRPr lang="en-US" dirty="0"/>
                    </a:p>
                  </a:txBody>
                  <a:tcPr>
                    <a:solidFill>
                      <a:srgbClr val="FFFFFF"/>
                    </a:solidFill>
                  </a:tcPr>
                </a:tc>
                <a:tc>
                  <a:txBody>
                    <a:bodyPr/>
                    <a:lstStyle/>
                    <a:p>
                      <a:r>
                        <a:rPr lang="en-US" dirty="0" smtClean="0"/>
                        <a:t>0</a:t>
                      </a:r>
                      <a:endParaRPr lang="en-US" dirty="0"/>
                    </a:p>
                  </a:txBody>
                  <a:tcPr>
                    <a:solidFill>
                      <a:srgbClr val="FFFFFF"/>
                    </a:solidFill>
                  </a:tcPr>
                </a:tc>
                <a:tc>
                  <a:txBody>
                    <a:bodyPr/>
                    <a:lstStyle/>
                    <a:p>
                      <a:r>
                        <a:rPr lang="en-US" dirty="0" smtClean="0"/>
                        <a:t>0</a:t>
                      </a:r>
                      <a:endParaRPr lang="en-US" dirty="0"/>
                    </a:p>
                  </a:txBody>
                  <a:tcPr>
                    <a:noFill/>
                  </a:tcPr>
                </a:tc>
                <a:tc>
                  <a:txBody>
                    <a:bodyPr/>
                    <a:lstStyle/>
                    <a:p>
                      <a:r>
                        <a:rPr lang="en-US" dirty="0" smtClean="0"/>
                        <a:t>0</a:t>
                      </a:r>
                      <a:endParaRPr lang="en-US" dirty="0"/>
                    </a:p>
                  </a:txBody>
                  <a:tcPr>
                    <a:noFill/>
                  </a:tcPr>
                </a:tc>
                <a:tc>
                  <a:txBody>
                    <a:bodyPr/>
                    <a:lstStyle/>
                    <a:p>
                      <a:r>
                        <a:rPr lang="en-US" dirty="0" smtClean="0"/>
                        <a:t>0</a:t>
                      </a:r>
                      <a:endParaRPr lang="en-US" dirty="0"/>
                    </a:p>
                  </a:txBody>
                  <a:tcPr>
                    <a:noFill/>
                  </a:tcPr>
                </a:tc>
              </a:tr>
              <a:tr h="403585">
                <a:tc>
                  <a:txBody>
                    <a:bodyPr/>
                    <a:lstStyle/>
                    <a:p>
                      <a:r>
                        <a:rPr lang="en-US" dirty="0" smtClean="0"/>
                        <a:t>0</a:t>
                      </a:r>
                      <a:endParaRPr lang="en-US" dirty="0"/>
                    </a:p>
                  </a:txBody>
                  <a:tcPr/>
                </a:tc>
                <a:tc>
                  <a:txBody>
                    <a:bodyPr/>
                    <a:lstStyle/>
                    <a:p>
                      <a:r>
                        <a:rPr lang="en-US" dirty="0" smtClean="0"/>
                        <a:t>1</a:t>
                      </a:r>
                      <a:endParaRPr lang="en-US" dirty="0"/>
                    </a:p>
                  </a:txBody>
                  <a:tcPr>
                    <a:solidFill>
                      <a:srgbClr val="CCFFCC"/>
                    </a:solidFill>
                  </a:tcPr>
                </a:tc>
                <a:tc>
                  <a:txBody>
                    <a:bodyPr/>
                    <a:lstStyle/>
                    <a:p>
                      <a:r>
                        <a:rPr lang="en-US" dirty="0" smtClean="0"/>
                        <a:t>1</a:t>
                      </a:r>
                      <a:endParaRPr lang="en-US" dirty="0"/>
                    </a:p>
                  </a:txBody>
                  <a:tcPr>
                    <a:solidFill>
                      <a:srgbClr val="CCFFCC"/>
                    </a:solidFill>
                  </a:tcPr>
                </a:tc>
                <a:tc>
                  <a:txBody>
                    <a:bodyPr/>
                    <a:lstStyle/>
                    <a:p>
                      <a:r>
                        <a:rPr lang="en-US" dirty="0" smtClean="0"/>
                        <a:t>0</a:t>
                      </a:r>
                      <a:endParaRPr lang="en-US" dirty="0"/>
                    </a:p>
                  </a:txBody>
                  <a:tcPr>
                    <a:noFill/>
                  </a:tcPr>
                </a:tc>
                <a:tc>
                  <a:txBody>
                    <a:bodyPr/>
                    <a:lstStyle/>
                    <a:p>
                      <a:r>
                        <a:rPr lang="en-US" dirty="0" smtClean="0"/>
                        <a:t>0</a:t>
                      </a:r>
                      <a:endParaRPr lang="en-US" dirty="0"/>
                    </a:p>
                  </a:txBody>
                  <a:tcPr>
                    <a:noFill/>
                  </a:tcPr>
                </a:tc>
                <a:tc>
                  <a:txBody>
                    <a:bodyPr/>
                    <a:lstStyle/>
                    <a:p>
                      <a:r>
                        <a:rPr lang="en-US" dirty="0" smtClean="0"/>
                        <a:t>0</a:t>
                      </a:r>
                      <a:endParaRPr lang="en-US" dirty="0"/>
                    </a:p>
                  </a:txBody>
                  <a:tcPr>
                    <a:noFill/>
                  </a:tcPr>
                </a:tc>
              </a:tr>
              <a:tr h="412089">
                <a:tc>
                  <a:txBody>
                    <a:bodyPr/>
                    <a:lstStyle/>
                    <a:p>
                      <a:r>
                        <a:rPr lang="en-US" dirty="0" smtClean="0"/>
                        <a:t>0</a:t>
                      </a:r>
                      <a:endParaRPr lang="en-US" dirty="0"/>
                    </a:p>
                  </a:txBody>
                  <a:tcPr/>
                </a:tc>
                <a:tc>
                  <a:txBody>
                    <a:bodyPr/>
                    <a:lstStyle/>
                    <a:p>
                      <a:r>
                        <a:rPr lang="en-US" dirty="0" smtClean="0">
                          <a:solidFill>
                            <a:srgbClr val="2F2B20"/>
                          </a:solidFill>
                        </a:rPr>
                        <a:t>1</a:t>
                      </a:r>
                      <a:endParaRPr lang="en-US" dirty="0">
                        <a:solidFill>
                          <a:srgbClr val="2F2B20"/>
                        </a:solidFill>
                      </a:endParaRPr>
                    </a:p>
                  </a:txBody>
                  <a:tcPr>
                    <a:solidFill>
                      <a:srgbClr val="CCFFCC"/>
                    </a:solidFill>
                  </a:tcPr>
                </a:tc>
                <a:tc>
                  <a:txBody>
                    <a:bodyPr/>
                    <a:lstStyle/>
                    <a:p>
                      <a:r>
                        <a:rPr lang="en-US" dirty="0" smtClean="0"/>
                        <a:t>1</a:t>
                      </a:r>
                      <a:endParaRPr lang="en-US" dirty="0"/>
                    </a:p>
                  </a:txBody>
                  <a:tcPr>
                    <a:solidFill>
                      <a:srgbClr val="CCFFCC"/>
                    </a:solidFill>
                  </a:tcPr>
                </a:tc>
                <a:tc>
                  <a:txBody>
                    <a:bodyPr/>
                    <a:lstStyle/>
                    <a:p>
                      <a:r>
                        <a:rPr lang="en-US" dirty="0" smtClean="0"/>
                        <a:t>0</a:t>
                      </a:r>
                      <a:endParaRPr lang="en-US" dirty="0"/>
                    </a:p>
                  </a:txBody>
                  <a:tcPr>
                    <a:noFill/>
                  </a:tcPr>
                </a:tc>
                <a:tc>
                  <a:txBody>
                    <a:bodyPr/>
                    <a:lstStyle/>
                    <a:p>
                      <a:r>
                        <a:rPr lang="en-US" dirty="0" smtClean="0"/>
                        <a:t>0</a:t>
                      </a:r>
                      <a:endParaRPr lang="en-US" dirty="0"/>
                    </a:p>
                  </a:txBody>
                  <a:tcPr>
                    <a:noFill/>
                  </a:tcPr>
                </a:tc>
                <a:tc>
                  <a:txBody>
                    <a:bodyPr/>
                    <a:lstStyle/>
                    <a:p>
                      <a:r>
                        <a:rPr lang="en-US" dirty="0" smtClean="0"/>
                        <a:t>0</a:t>
                      </a:r>
                      <a:endParaRPr lang="en-US" dirty="0"/>
                    </a:p>
                  </a:txBody>
                  <a:tcPr>
                    <a:noFill/>
                  </a:tcPr>
                </a:tc>
              </a:tr>
              <a:tr h="403585">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403585">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solidFill>
                      <a:srgbClr val="CCFFCC"/>
                    </a:solidFill>
                  </a:tcPr>
                </a:tc>
                <a:tc>
                  <a:txBody>
                    <a:bodyPr/>
                    <a:lstStyle/>
                    <a:p>
                      <a:r>
                        <a:rPr lang="en-US" dirty="0" smtClean="0"/>
                        <a:t>1</a:t>
                      </a:r>
                      <a:endParaRPr lang="en-US" dirty="0"/>
                    </a:p>
                  </a:txBody>
                  <a:tcPr>
                    <a:solidFill>
                      <a:srgbClr val="CCFFCC"/>
                    </a:solidFill>
                  </a:tcPr>
                </a:tc>
                <a:tc>
                  <a:txBody>
                    <a:bodyPr/>
                    <a:lstStyle/>
                    <a:p>
                      <a:r>
                        <a:rPr lang="en-US" dirty="0" smtClean="0">
                          <a:solidFill>
                            <a:srgbClr val="2F2B20"/>
                          </a:solidFill>
                        </a:rPr>
                        <a:t>1</a:t>
                      </a:r>
                      <a:endParaRPr lang="en-US" dirty="0">
                        <a:solidFill>
                          <a:srgbClr val="2F2B20"/>
                        </a:solidFill>
                      </a:endParaRPr>
                    </a:p>
                  </a:txBody>
                  <a:tcPr>
                    <a:solidFill>
                      <a:srgbClr val="CCFFCC"/>
                    </a:solidFill>
                  </a:tcPr>
                </a:tc>
                <a:tc>
                  <a:txBody>
                    <a:bodyPr/>
                    <a:lstStyle/>
                    <a:p>
                      <a:r>
                        <a:rPr lang="en-US" dirty="0" smtClean="0"/>
                        <a:t>1</a:t>
                      </a:r>
                      <a:endParaRPr lang="en-US" dirty="0"/>
                    </a:p>
                  </a:txBody>
                  <a:tcPr>
                    <a:solidFill>
                      <a:srgbClr val="CCFFCC"/>
                    </a:solidFill>
                  </a:tcPr>
                </a:tc>
              </a:tr>
              <a:tr h="403585">
                <a:tc>
                  <a:txBody>
                    <a:bodyPr/>
                    <a:lstStyle/>
                    <a:p>
                      <a:r>
                        <a:rPr lang="en-US" dirty="0" smtClean="0"/>
                        <a:t>0</a:t>
                      </a:r>
                      <a:endParaRPr lang="en-US" dirty="0"/>
                    </a:p>
                  </a:txBody>
                  <a:tcPr/>
                </a:tc>
                <a:tc>
                  <a:txBody>
                    <a:bodyPr/>
                    <a:lstStyle/>
                    <a:p>
                      <a:r>
                        <a:rPr lang="en-US" dirty="0" smtClean="0"/>
                        <a:t>1</a:t>
                      </a:r>
                      <a:endParaRPr lang="en-US" dirty="0"/>
                    </a:p>
                  </a:txBody>
                  <a:tcPr>
                    <a:solidFill>
                      <a:srgbClr val="CCFFCC"/>
                    </a:solidFill>
                  </a:tcPr>
                </a:tc>
                <a:tc>
                  <a:txBody>
                    <a:bodyPr/>
                    <a:lstStyle/>
                    <a:p>
                      <a:r>
                        <a:rPr lang="en-US" dirty="0" smtClean="0"/>
                        <a:t>1</a:t>
                      </a:r>
                      <a:endParaRPr lang="en-US" dirty="0"/>
                    </a:p>
                  </a:txBody>
                  <a:tcPr>
                    <a:solidFill>
                      <a:srgbClr val="CCFFCC"/>
                    </a:solidFill>
                  </a:tcPr>
                </a:tc>
                <a:tc>
                  <a:txBody>
                    <a:bodyPr/>
                    <a:lstStyle/>
                    <a:p>
                      <a:r>
                        <a:rPr lang="en-US" dirty="0" smtClean="0"/>
                        <a:t>1</a:t>
                      </a:r>
                      <a:endParaRPr lang="en-US" dirty="0"/>
                    </a:p>
                  </a:txBody>
                  <a:tcPr>
                    <a:solidFill>
                      <a:srgbClr val="CCFFCC"/>
                    </a:solidFill>
                  </a:tcPr>
                </a:tc>
                <a:tc>
                  <a:txBody>
                    <a:bodyPr/>
                    <a:lstStyle/>
                    <a:p>
                      <a:r>
                        <a:rPr lang="en-US" dirty="0" smtClean="0"/>
                        <a:t>1</a:t>
                      </a:r>
                      <a:endParaRPr lang="en-US" dirty="0"/>
                    </a:p>
                  </a:txBody>
                  <a:tcPr>
                    <a:solidFill>
                      <a:srgbClr val="CCFFCC"/>
                    </a:solidFill>
                  </a:tcPr>
                </a:tc>
                <a:tc>
                  <a:txBody>
                    <a:bodyPr/>
                    <a:lstStyle/>
                    <a:p>
                      <a:r>
                        <a:rPr lang="en-US" dirty="0" smtClean="0"/>
                        <a:t>1</a:t>
                      </a:r>
                      <a:endParaRPr lang="en-US" dirty="0"/>
                    </a:p>
                  </a:txBody>
                  <a:tcPr>
                    <a:solidFill>
                      <a:srgbClr val="CCFFCC"/>
                    </a:solidFill>
                  </a:tcPr>
                </a:tc>
              </a:tr>
            </a:tbl>
          </a:graphicData>
        </a:graphic>
      </p:graphicFrame>
      <p:graphicFrame>
        <p:nvGraphicFramePr>
          <p:cNvPr id="11" name="Content Placeholder 7"/>
          <p:cNvGraphicFramePr>
            <a:graphicFrameLocks/>
          </p:cNvGraphicFramePr>
          <p:nvPr>
            <p:extLst>
              <p:ext uri="{D42A27DB-BD31-4B8C-83A1-F6EECF244321}">
                <p14:modId xmlns:p14="http://schemas.microsoft.com/office/powerpoint/2010/main" xmlns="" val="1652561595"/>
              </p:ext>
            </p:extLst>
          </p:nvPr>
        </p:nvGraphicFramePr>
        <p:xfrm>
          <a:off x="5925962" y="4197106"/>
          <a:ext cx="2430204" cy="2430014"/>
        </p:xfrm>
        <a:graphic>
          <a:graphicData uri="http://schemas.openxmlformats.org/drawingml/2006/table">
            <a:tbl>
              <a:tblPr firstRow="1" bandRow="1">
                <a:tableStyleId>{5940675A-B579-460E-94D1-54222C63F5DA}</a:tableStyleId>
              </a:tblPr>
              <a:tblGrid>
                <a:gridCol w="405034"/>
                <a:gridCol w="405034"/>
                <a:gridCol w="405034"/>
                <a:gridCol w="405034"/>
                <a:gridCol w="405034"/>
                <a:gridCol w="405034"/>
              </a:tblGrid>
              <a:tr h="403585">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403585">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412089">
                <a:tc>
                  <a:txBody>
                    <a:bodyPr/>
                    <a:lstStyle/>
                    <a:p>
                      <a:r>
                        <a:rPr lang="en-US" dirty="0" smtClean="0"/>
                        <a:t>0</a:t>
                      </a:r>
                      <a:endParaRPr lang="en-US" dirty="0"/>
                    </a:p>
                  </a:txBody>
                  <a:tcPr/>
                </a:tc>
                <a:tc>
                  <a:txBody>
                    <a:bodyPr/>
                    <a:lstStyle/>
                    <a:p>
                      <a:r>
                        <a:rPr lang="en-US" dirty="0" smtClean="0">
                          <a:solidFill>
                            <a:srgbClr val="2F2B20"/>
                          </a:solidFill>
                        </a:rPr>
                        <a:t>0</a:t>
                      </a:r>
                      <a:endParaRPr lang="en-US" dirty="0">
                        <a:solidFill>
                          <a:srgbClr val="2F2B20"/>
                        </a:solidFill>
                      </a:endParaRPr>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403585">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403585">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solidFill>
                      <a:srgbClr val="CCFFCC"/>
                    </a:solidFill>
                  </a:tcPr>
                </a:tc>
                <a:tc>
                  <a:txBody>
                    <a:bodyPr/>
                    <a:lstStyle/>
                    <a:p>
                      <a:r>
                        <a:rPr lang="en-US" dirty="0" smtClean="0"/>
                        <a:t>1</a:t>
                      </a:r>
                      <a:endParaRPr lang="en-US" dirty="0"/>
                    </a:p>
                  </a:txBody>
                  <a:tcPr>
                    <a:solidFill>
                      <a:srgbClr val="CCFFCC"/>
                    </a:solidFill>
                  </a:tcPr>
                </a:tc>
                <a:tc>
                  <a:txBody>
                    <a:bodyPr/>
                    <a:lstStyle/>
                    <a:p>
                      <a:r>
                        <a:rPr lang="en-US" dirty="0" smtClean="0">
                          <a:solidFill>
                            <a:srgbClr val="2F2B20"/>
                          </a:solidFill>
                        </a:rPr>
                        <a:t>1</a:t>
                      </a:r>
                      <a:endParaRPr lang="en-US" dirty="0">
                        <a:solidFill>
                          <a:srgbClr val="2F2B20"/>
                        </a:solidFill>
                      </a:endParaRPr>
                    </a:p>
                  </a:txBody>
                  <a:tcPr>
                    <a:solidFill>
                      <a:srgbClr val="CCFFCC"/>
                    </a:solidFill>
                  </a:tcPr>
                </a:tc>
                <a:tc>
                  <a:txBody>
                    <a:bodyPr/>
                    <a:lstStyle/>
                    <a:p>
                      <a:r>
                        <a:rPr lang="en-US" dirty="0" smtClean="0"/>
                        <a:t>1</a:t>
                      </a:r>
                      <a:endParaRPr lang="en-US" dirty="0"/>
                    </a:p>
                  </a:txBody>
                  <a:tcPr>
                    <a:solidFill>
                      <a:srgbClr val="CCFFCC"/>
                    </a:solidFill>
                  </a:tcPr>
                </a:tc>
              </a:tr>
              <a:tr h="403585">
                <a:tc>
                  <a:txBody>
                    <a:bodyPr/>
                    <a:lstStyle/>
                    <a:p>
                      <a:r>
                        <a:rPr lang="en-US" dirty="0" smtClean="0"/>
                        <a:t>0</a:t>
                      </a:r>
                      <a:endParaRPr lang="en-US" dirty="0"/>
                    </a:p>
                  </a:txBody>
                  <a:tcPr/>
                </a:tc>
                <a:tc>
                  <a:txBody>
                    <a:bodyPr/>
                    <a:lstStyle/>
                    <a:p>
                      <a:r>
                        <a:rPr lang="en-US" dirty="0" smtClean="0"/>
                        <a:t>1</a:t>
                      </a:r>
                      <a:endParaRPr lang="en-US" dirty="0"/>
                    </a:p>
                  </a:txBody>
                  <a:tcPr>
                    <a:solidFill>
                      <a:srgbClr val="CCFFCC"/>
                    </a:solidFill>
                  </a:tcPr>
                </a:tc>
                <a:tc>
                  <a:txBody>
                    <a:bodyPr/>
                    <a:lstStyle/>
                    <a:p>
                      <a:r>
                        <a:rPr lang="en-US" dirty="0" smtClean="0"/>
                        <a:t>1</a:t>
                      </a:r>
                      <a:endParaRPr lang="en-US" dirty="0"/>
                    </a:p>
                  </a:txBody>
                  <a:tcPr>
                    <a:solidFill>
                      <a:srgbClr val="CCFFCC"/>
                    </a:solidFill>
                  </a:tcPr>
                </a:tc>
                <a:tc>
                  <a:txBody>
                    <a:bodyPr/>
                    <a:lstStyle/>
                    <a:p>
                      <a:r>
                        <a:rPr lang="en-US" dirty="0" smtClean="0"/>
                        <a:t>1</a:t>
                      </a:r>
                      <a:endParaRPr lang="en-US" dirty="0"/>
                    </a:p>
                  </a:txBody>
                  <a:tcPr>
                    <a:solidFill>
                      <a:srgbClr val="CCFFCC"/>
                    </a:solidFill>
                  </a:tcPr>
                </a:tc>
                <a:tc>
                  <a:txBody>
                    <a:bodyPr/>
                    <a:lstStyle/>
                    <a:p>
                      <a:r>
                        <a:rPr lang="en-US" dirty="0" smtClean="0"/>
                        <a:t>1</a:t>
                      </a:r>
                      <a:endParaRPr lang="en-US" dirty="0"/>
                    </a:p>
                  </a:txBody>
                  <a:tcPr>
                    <a:solidFill>
                      <a:srgbClr val="CCFFCC"/>
                    </a:solidFill>
                  </a:tcPr>
                </a:tc>
                <a:tc>
                  <a:txBody>
                    <a:bodyPr/>
                    <a:lstStyle/>
                    <a:p>
                      <a:r>
                        <a:rPr lang="en-US" dirty="0" smtClean="0"/>
                        <a:t>1</a:t>
                      </a:r>
                      <a:endParaRPr lang="en-US" dirty="0"/>
                    </a:p>
                  </a:txBody>
                  <a:tcPr>
                    <a:solidFill>
                      <a:srgbClr val="CCFFCC"/>
                    </a:solidFill>
                  </a:tcPr>
                </a:tc>
              </a:tr>
            </a:tbl>
          </a:graphicData>
        </a:graphic>
      </p:graphicFrame>
    </p:spTree>
    <p:extLst>
      <p:ext uri="{BB962C8B-B14F-4D97-AF65-F5344CB8AC3E}">
        <p14:creationId xmlns:p14="http://schemas.microsoft.com/office/powerpoint/2010/main" xmlns="" val="154151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par>
                          <p:cTn id="20" fill="hold">
                            <p:stCondLst>
                              <p:cond delay="500"/>
                            </p:stCondLst>
                            <p:childTnLst>
                              <p:par>
                                <p:cTn id="21" presetID="10" presetClass="exit" presetSubtype="0" fill="hold" nodeType="afterEffect">
                                  <p:stCondLst>
                                    <p:cond delay="0"/>
                                  </p:stCondLst>
                                  <p:childTnLst>
                                    <p:animEffect transition="out" filter="fade">
                                      <p:cBhvr>
                                        <p:cTn id="22" dur="500"/>
                                        <p:tgtEl>
                                          <p:spTgt spid="3">
                                            <p:txEl>
                                              <p:pRg st="1" end="1"/>
                                            </p:txEl>
                                          </p:spTgt>
                                        </p:tgtEl>
                                      </p:cBhvr>
                                    </p:animEffect>
                                    <p:set>
                                      <p:cBhvr>
                                        <p:cTn id="23" dur="1" fill="hold">
                                          <p:stCondLst>
                                            <p:cond delay="499"/>
                                          </p:stCondLst>
                                        </p:cTn>
                                        <p:tgtEl>
                                          <p:spTgt spid="3">
                                            <p:txEl>
                                              <p:pRg st="1" end="1"/>
                                            </p:txEl>
                                          </p:spTgt>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3">
                                            <p:txEl>
                                              <p:pRg st="2" end="2"/>
                                            </p:txEl>
                                          </p:spTgt>
                                        </p:tgtEl>
                                      </p:cBhvr>
                                    </p:animEffect>
                                    <p:set>
                                      <p:cBhvr>
                                        <p:cTn id="26" dur="1" fill="hold">
                                          <p:stCondLst>
                                            <p:cond delay="499"/>
                                          </p:stCondLst>
                                        </p:cTn>
                                        <p:tgtEl>
                                          <p:spTgt spid="3">
                                            <p:txEl>
                                              <p:pRg st="2" end="2"/>
                                            </p:txEl>
                                          </p:spTgt>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3">
                                            <p:txEl>
                                              <p:pRg st="3" end="3"/>
                                            </p:txEl>
                                          </p:spTgt>
                                        </p:tgtEl>
                                      </p:cBhvr>
                                    </p:animEffect>
                                    <p:set>
                                      <p:cBhvr>
                                        <p:cTn id="29" dur="1" fill="hold">
                                          <p:stCondLst>
                                            <p:cond delay="499"/>
                                          </p:stCondLst>
                                        </p:cTn>
                                        <p:tgtEl>
                                          <p:spTgt spid="3">
                                            <p:txEl>
                                              <p:pRg st="3" end="3"/>
                                            </p:txEl>
                                          </p:spTgt>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3">
                                            <p:txEl>
                                              <p:pRg st="0" end="0"/>
                                            </p:txEl>
                                          </p:spTgt>
                                        </p:tgtEl>
                                      </p:cBhvr>
                                    </p:animEffect>
                                    <p:set>
                                      <p:cBhvr>
                                        <p:cTn id="32" dur="1" fill="hold">
                                          <p:stCondLst>
                                            <p:cond delay="499"/>
                                          </p:stCondLst>
                                        </p:cTn>
                                        <p:tgtEl>
                                          <p:spTgt spid="3">
                                            <p:txEl>
                                              <p:pRg st="0" end="0"/>
                                            </p:txEl>
                                          </p:spTgt>
                                        </p:tgtEl>
                                        <p:attrNameLst>
                                          <p:attrName>style.visibility</p:attrName>
                                        </p:attrNameLst>
                                      </p:cBhvr>
                                      <p:to>
                                        <p:strVal val="hidden"/>
                                      </p:to>
                                    </p:set>
                                  </p:childTnLst>
                                </p:cTn>
                              </p:par>
                            </p:childTnLst>
                          </p:cTn>
                        </p:par>
                        <p:par>
                          <p:cTn id="33" fill="hold">
                            <p:stCondLst>
                              <p:cond delay="1000"/>
                            </p:stCondLst>
                            <p:childTnLst>
                              <p:par>
                                <p:cTn id="34" presetID="42" presetClass="path" presetSubtype="0" accel="50000" decel="50000" fill="hold" nodeType="afterEffect">
                                  <p:stCondLst>
                                    <p:cond delay="0"/>
                                  </p:stCondLst>
                                  <p:childTnLst>
                                    <p:animMotion origin="layout" path="M -3.40976E-6 4.33596E-6 L 0.00157 -0.34313 " pathEditMode="relative" rAng="0" ptsTypes="AA">
                                      <p:cBhvr>
                                        <p:cTn id="35" dur="1000" fill="hold"/>
                                        <p:tgtEl>
                                          <p:spTgt spid="3">
                                            <p:txEl>
                                              <p:pRg st="4" end="4"/>
                                            </p:txEl>
                                          </p:spTgt>
                                        </p:tgtEl>
                                        <p:attrNameLst>
                                          <p:attrName>ppt_x</p:attrName>
                                          <p:attrName>ppt_y</p:attrName>
                                        </p:attrNameLst>
                                      </p:cBhvr>
                                      <p:rCtr x="69" y="-17168"/>
                                    </p:animMotion>
                                  </p:childTnLst>
                                </p:cTn>
                              </p:par>
                              <p:par>
                                <p:cTn id="36" presetID="2" presetClass="entr" presetSubtype="4"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1000" fill="hold"/>
                                        <p:tgtEl>
                                          <p:spTgt spid="9"/>
                                        </p:tgtEl>
                                        <p:attrNameLst>
                                          <p:attrName>ppt_x</p:attrName>
                                        </p:attrNameLst>
                                      </p:cBhvr>
                                      <p:tavLst>
                                        <p:tav tm="0">
                                          <p:val>
                                            <p:strVal val="#ppt_x"/>
                                          </p:val>
                                        </p:tav>
                                        <p:tav tm="100000">
                                          <p:val>
                                            <p:strVal val="#ppt_x"/>
                                          </p:val>
                                        </p:tav>
                                      </p:tavLst>
                                    </p:anim>
                                    <p:anim calcmode="lin" valueType="num">
                                      <p:cBhvr additive="base">
                                        <p:cTn id="39" dur="1000" fill="hold"/>
                                        <p:tgtEl>
                                          <p:spTgt spid="9"/>
                                        </p:tgtEl>
                                        <p:attrNameLst>
                                          <p:attrName>ppt_y</p:attrName>
                                        </p:attrNameLst>
                                      </p:cBhvr>
                                      <p:tavLst>
                                        <p:tav tm="0">
                                          <p:val>
                                            <p:strVal val="1+#ppt_h/2"/>
                                          </p:val>
                                        </p:tav>
                                        <p:tav tm="100000">
                                          <p:val>
                                            <p:strVal val="#ppt_y"/>
                                          </p:val>
                                        </p:tav>
                                      </p:tavLst>
                                    </p:anim>
                                  </p:childTnLst>
                                </p:cTn>
                              </p:par>
                            </p:childTnLst>
                          </p:cTn>
                        </p:par>
                        <p:par>
                          <p:cTn id="40" fill="hold">
                            <p:stCondLst>
                              <p:cond delay="2000"/>
                            </p:stCondLst>
                            <p:childTnLst>
                              <p:par>
                                <p:cTn id="41" presetID="2" presetClass="entr" presetSubtype="4" fill="hold" nodeType="after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ppt_x"/>
                                          </p:val>
                                        </p:tav>
                                        <p:tav tm="100000">
                                          <p:val>
                                            <p:strVal val="#ppt_x"/>
                                          </p:val>
                                        </p:tav>
                                      </p:tavLst>
                                    </p:anim>
                                    <p:anim calcmode="lin" valueType="num">
                                      <p:cBhvr additive="base">
                                        <p:cTn id="48" dur="500" fill="hold"/>
                                        <p:tgtEl>
                                          <p:spTgt spid="8"/>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9"/>
                                        </p:tgtEl>
                                      </p:cBhvr>
                                    </p:animEffect>
                                    <p:set>
                                      <p:cBhvr>
                                        <p:cTn id="57" dur="1" fill="hold">
                                          <p:stCondLst>
                                            <p:cond delay="499"/>
                                          </p:stCondLst>
                                        </p:cTn>
                                        <p:tgtEl>
                                          <p:spTgt spid="9"/>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6"/>
                                        </p:tgtEl>
                                      </p:cBhvr>
                                    </p:animEffect>
                                    <p:set>
                                      <p:cBhvr>
                                        <p:cTn id="60" dur="1" fill="hold">
                                          <p:stCondLst>
                                            <p:cond delay="499"/>
                                          </p:stCondLst>
                                        </p:cTn>
                                        <p:tgtEl>
                                          <p:spTgt spid="6"/>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8"/>
                                        </p:tgtEl>
                                      </p:cBhvr>
                                    </p:animEffect>
                                    <p:set>
                                      <p:cBhvr>
                                        <p:cTn id="63" dur="1" fill="hold">
                                          <p:stCondLst>
                                            <p:cond delay="499"/>
                                          </p:stCondLst>
                                        </p:cTn>
                                        <p:tgtEl>
                                          <p:spTgt spid="8"/>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11"/>
                                        </p:tgtEl>
                                      </p:cBhvr>
                                    </p:animEffect>
                                    <p:set>
                                      <p:cBhvr>
                                        <p:cTn id="66" dur="1" fill="hold">
                                          <p:stCondLst>
                                            <p:cond delay="499"/>
                                          </p:stCondLst>
                                        </p:cTn>
                                        <p:tgtEl>
                                          <p:spTgt spid="11"/>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3">
                                            <p:txEl>
                                              <p:pRg st="4" end="4"/>
                                            </p:txEl>
                                          </p:spTgt>
                                        </p:tgtEl>
                                      </p:cBhvr>
                                    </p:animEffect>
                                    <p:set>
                                      <p:cBhvr>
                                        <p:cTn id="69"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a:t>
            </a:r>
            <a:endParaRPr lang="en-US" dirty="0"/>
          </a:p>
        </p:txBody>
      </p:sp>
      <p:pic>
        <p:nvPicPr>
          <p:cNvPr id="9" name="Picture 8" descr="result.bmp"/>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101591" y="2118119"/>
            <a:ext cx="2157984" cy="2725148"/>
          </a:xfrm>
          <a:prstGeom prst="rect">
            <a:avLst/>
          </a:prstGeom>
          <a:ln>
            <a:noFill/>
          </a:ln>
          <a:effectLst>
            <a:outerShdw blurRad="292100" dist="139700" dir="2700000" algn="tl" rotWithShape="0">
              <a:srgbClr val="333333">
                <a:alpha val="65000"/>
              </a:srgbClr>
            </a:outerShdw>
          </a:effectLst>
        </p:spPr>
      </p:pic>
      <p:sp>
        <p:nvSpPr>
          <p:cNvPr id="14" name="TextBox 13"/>
          <p:cNvSpPr txBox="1"/>
          <p:nvPr/>
        </p:nvSpPr>
        <p:spPr>
          <a:xfrm>
            <a:off x="1385399" y="4992884"/>
            <a:ext cx="1659593" cy="923330"/>
          </a:xfrm>
          <a:prstGeom prst="rect">
            <a:avLst/>
          </a:prstGeom>
          <a:noFill/>
        </p:spPr>
        <p:txBody>
          <a:bodyPr wrap="square" rtlCol="0">
            <a:spAutoFit/>
          </a:bodyPr>
          <a:lstStyle/>
          <a:p>
            <a:r>
              <a:rPr lang="en-US" dirty="0" smtClean="0"/>
              <a:t>After blur and skin color recognition</a:t>
            </a:r>
            <a:endParaRPr lang="en-US" dirty="0"/>
          </a:p>
        </p:txBody>
      </p:sp>
      <p:sp>
        <p:nvSpPr>
          <p:cNvPr id="15" name="TextBox 14"/>
          <p:cNvSpPr txBox="1"/>
          <p:nvPr/>
        </p:nvSpPr>
        <p:spPr>
          <a:xfrm>
            <a:off x="4387100" y="5122756"/>
            <a:ext cx="1471987" cy="923330"/>
          </a:xfrm>
          <a:prstGeom prst="rect">
            <a:avLst/>
          </a:prstGeom>
          <a:noFill/>
        </p:spPr>
        <p:txBody>
          <a:bodyPr wrap="square" rtlCol="0">
            <a:spAutoFit/>
          </a:bodyPr>
          <a:lstStyle/>
          <a:p>
            <a:r>
              <a:rPr lang="en-US" dirty="0" smtClean="0"/>
              <a:t>After erode,</a:t>
            </a:r>
            <a:r>
              <a:rPr lang="en-US" dirty="0"/>
              <a:t> </a:t>
            </a:r>
            <a:r>
              <a:rPr lang="en-US" dirty="0" smtClean="0"/>
              <a:t>dilate, and </a:t>
            </a:r>
            <a:r>
              <a:rPr lang="en-US" dirty="0" err="1" smtClean="0"/>
              <a:t>bwareaopen</a:t>
            </a:r>
            <a:endParaRPr lang="en-US" dirty="0"/>
          </a:p>
        </p:txBody>
      </p:sp>
      <p:pic>
        <p:nvPicPr>
          <p:cNvPr id="17" name="Content Placeholder 5" descr="bigraph.bmp"/>
          <p:cNvPicPr>
            <a:picLocks noGrp="1" noChangeAspect="1"/>
          </p:cNvPicPr>
          <p:nvPr>
            <p:ph sz="half" idx="1"/>
          </p:nvPr>
        </p:nvPicPr>
        <p:blipFill>
          <a:blip r:embed="rId3">
            <a:extLst>
              <a:ext uri="{28A0092B-C50C-407E-A947-70E740481C1C}">
                <a14:useLocalDpi xmlns:a14="http://schemas.microsoft.com/office/drawing/2010/main" xmlns="" val="0"/>
              </a:ext>
            </a:extLst>
          </a:blip>
          <a:srcRect t="2946" b="2946"/>
          <a:stretch>
            <a:fillRect/>
          </a:stretch>
        </p:blipFill>
        <p:spPr>
          <a:xfrm>
            <a:off x="1130554" y="2118120"/>
            <a:ext cx="2160521" cy="27114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349939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Identification</a:t>
            </a:r>
            <a:endParaRPr lang="en-US" dirty="0"/>
          </a:p>
        </p:txBody>
      </p:sp>
      <p:sp>
        <p:nvSpPr>
          <p:cNvPr id="15" name="Content Placeholder 14"/>
          <p:cNvSpPr>
            <a:spLocks noGrp="1"/>
          </p:cNvSpPr>
          <p:nvPr>
            <p:ph sz="half" idx="1"/>
          </p:nvPr>
        </p:nvSpPr>
        <p:spPr/>
        <p:txBody>
          <a:bodyPr/>
          <a:lstStyle/>
          <a:p>
            <a:pPr marL="114300" indent="0">
              <a:buNone/>
            </a:pPr>
            <a:r>
              <a:rPr lang="en-US" dirty="0" smtClean="0"/>
              <a:t>Largest horizontal width separates </a:t>
            </a:r>
            <a:r>
              <a:rPr lang="en-US" b="1" dirty="0" smtClean="0"/>
              <a:t>top half</a:t>
            </a:r>
            <a:r>
              <a:rPr lang="en-US" dirty="0" smtClean="0"/>
              <a:t> and </a:t>
            </a:r>
            <a:r>
              <a:rPr lang="en-US" b="1" dirty="0" smtClean="0"/>
              <a:t>bottom half</a:t>
            </a:r>
          </a:p>
        </p:txBody>
      </p:sp>
      <p:grpSp>
        <p:nvGrpSpPr>
          <p:cNvPr id="21" name="Group 20"/>
          <p:cNvGrpSpPr/>
          <p:nvPr/>
        </p:nvGrpSpPr>
        <p:grpSpPr>
          <a:xfrm>
            <a:off x="327132" y="3071779"/>
            <a:ext cx="3601718" cy="3465240"/>
            <a:chOff x="2113497" y="2552796"/>
            <a:chExt cx="3892973" cy="3465240"/>
          </a:xfrm>
        </p:grpSpPr>
        <p:grpSp>
          <p:nvGrpSpPr>
            <p:cNvPr id="18" name="Group 17"/>
            <p:cNvGrpSpPr/>
            <p:nvPr/>
          </p:nvGrpSpPr>
          <p:grpSpPr>
            <a:xfrm>
              <a:off x="2113497" y="2552796"/>
              <a:ext cx="3892973" cy="3465240"/>
              <a:chOff x="4184227" y="1600200"/>
              <a:chExt cx="3892973" cy="3465240"/>
            </a:xfrm>
          </p:grpSpPr>
          <p:pic>
            <p:nvPicPr>
              <p:cNvPr id="7" name="Picture 6" descr="1.bmp"/>
              <p:cNvPicPr>
                <a:picLocks noChangeAspect="1"/>
              </p:cNvPicPr>
              <p:nvPr/>
            </p:nvPicPr>
            <p:blipFill rotWithShape="1">
              <a:blip r:embed="rId3">
                <a:extLst>
                  <a:ext uri="{28A0092B-C50C-407E-A947-70E740481C1C}">
                    <a14:useLocalDpi xmlns:a14="http://schemas.microsoft.com/office/drawing/2010/main" xmlns="" val="0"/>
                  </a:ext>
                </a:extLst>
              </a:blip>
              <a:srcRect l="32308" t="15763" r="25118" b="30859"/>
              <a:stretch/>
            </p:blipFill>
            <p:spPr>
              <a:xfrm>
                <a:off x="4184227" y="1600200"/>
                <a:ext cx="3892973" cy="3465240"/>
              </a:xfrm>
              <a:prstGeom prst="rect">
                <a:avLst/>
              </a:prstGeom>
            </p:spPr>
          </p:pic>
          <p:cxnSp>
            <p:nvCxnSpPr>
              <p:cNvPr id="9" name="Straight Connector 8"/>
              <p:cNvCxnSpPr/>
              <p:nvPr/>
            </p:nvCxnSpPr>
            <p:spPr>
              <a:xfrm>
                <a:off x="4334729" y="3327185"/>
                <a:ext cx="3589266" cy="0"/>
              </a:xfrm>
              <a:prstGeom prst="line">
                <a:avLst/>
              </a:prstGeom>
            </p:spPr>
            <p:style>
              <a:lnRef idx="3">
                <a:schemeClr val="accent1"/>
              </a:lnRef>
              <a:fillRef idx="0">
                <a:schemeClr val="accent1"/>
              </a:fillRef>
              <a:effectRef idx="2">
                <a:schemeClr val="accent1"/>
              </a:effectRef>
              <a:fontRef idx="minor">
                <a:schemeClr val="tx1"/>
              </a:fontRef>
            </p:style>
          </p:cxnSp>
        </p:grpSp>
        <p:sp>
          <p:nvSpPr>
            <p:cNvPr id="19" name="TextBox 18"/>
            <p:cNvSpPr txBox="1"/>
            <p:nvPr/>
          </p:nvSpPr>
          <p:spPr>
            <a:xfrm>
              <a:off x="3299364" y="3437629"/>
              <a:ext cx="1615169" cy="369332"/>
            </a:xfrm>
            <a:prstGeom prst="rect">
              <a:avLst/>
            </a:prstGeom>
            <a:noFill/>
          </p:spPr>
          <p:txBody>
            <a:bodyPr wrap="square" rtlCol="0">
              <a:spAutoFit/>
            </a:bodyPr>
            <a:lstStyle/>
            <a:p>
              <a:r>
                <a:rPr lang="en-US" dirty="0" smtClean="0">
                  <a:solidFill>
                    <a:schemeClr val="bg1"/>
                  </a:solidFill>
                </a:rPr>
                <a:t>Top Half</a:t>
              </a:r>
              <a:endParaRPr lang="en-US" dirty="0">
                <a:solidFill>
                  <a:schemeClr val="bg1"/>
                </a:solidFill>
              </a:endParaRPr>
            </a:p>
          </p:txBody>
        </p:sp>
        <p:sp>
          <p:nvSpPr>
            <p:cNvPr id="20" name="TextBox 19"/>
            <p:cNvSpPr txBox="1"/>
            <p:nvPr/>
          </p:nvSpPr>
          <p:spPr>
            <a:xfrm>
              <a:off x="3120447" y="4832545"/>
              <a:ext cx="1615169" cy="369332"/>
            </a:xfrm>
            <a:prstGeom prst="rect">
              <a:avLst/>
            </a:prstGeom>
            <a:noFill/>
          </p:spPr>
          <p:txBody>
            <a:bodyPr wrap="square" rtlCol="0">
              <a:spAutoFit/>
            </a:bodyPr>
            <a:lstStyle/>
            <a:p>
              <a:r>
                <a:rPr lang="en-US" dirty="0" smtClean="0">
                  <a:solidFill>
                    <a:srgbClr val="FFFFFF"/>
                  </a:solidFill>
                </a:rPr>
                <a:t>Bottom Half</a:t>
              </a:r>
              <a:endParaRPr lang="en-US" dirty="0">
                <a:solidFill>
                  <a:srgbClr val="FFFFFF"/>
                </a:solidFill>
              </a:endParaRPr>
            </a:p>
          </p:txBody>
        </p:sp>
      </p:grpSp>
      <p:pic>
        <p:nvPicPr>
          <p:cNvPr id="26" name="Content Placeholder 25" descr="27.bmp"/>
          <p:cNvPicPr>
            <a:picLocks noGrp="1" noChangeAspect="1"/>
          </p:cNvPicPr>
          <p:nvPr>
            <p:ph sz="half" idx="2"/>
          </p:nvPr>
        </p:nvPicPr>
        <p:blipFill rotWithShape="1">
          <a:blip r:embed="rId4">
            <a:extLst>
              <a:ext uri="{28A0092B-C50C-407E-A947-70E740481C1C}">
                <a14:useLocalDpi xmlns:a14="http://schemas.microsoft.com/office/drawing/2010/main" xmlns="" val="0"/>
              </a:ext>
            </a:extLst>
          </a:blip>
          <a:srcRect t="3383" r="23437" b="3383"/>
          <a:stretch/>
        </p:blipFill>
        <p:spPr>
          <a:xfrm>
            <a:off x="4916575" y="2089454"/>
            <a:ext cx="2800347" cy="4590288"/>
          </a:xfrm>
        </p:spPr>
      </p:pic>
      <p:cxnSp>
        <p:nvCxnSpPr>
          <p:cNvPr id="28" name="Straight Connector 27"/>
          <p:cNvCxnSpPr/>
          <p:nvPr/>
        </p:nvCxnSpPr>
        <p:spPr>
          <a:xfrm>
            <a:off x="4638434" y="4795348"/>
            <a:ext cx="2912828" cy="0"/>
          </a:xfrm>
          <a:prstGeom prst="line">
            <a:avLst/>
          </a:prstGeom>
        </p:spPr>
        <p:style>
          <a:lnRef idx="3">
            <a:schemeClr val="accent1"/>
          </a:lnRef>
          <a:fillRef idx="0">
            <a:schemeClr val="accent1"/>
          </a:fillRef>
          <a:effectRef idx="2">
            <a:schemeClr val="accent1"/>
          </a:effectRef>
          <a:fontRef idx="minor">
            <a:schemeClr val="tx1"/>
          </a:fontRef>
        </p:style>
      </p:cxnSp>
      <p:sp>
        <p:nvSpPr>
          <p:cNvPr id="29" name="TextBox 28"/>
          <p:cNvSpPr txBox="1"/>
          <p:nvPr/>
        </p:nvSpPr>
        <p:spPr>
          <a:xfrm>
            <a:off x="5701410" y="4072697"/>
            <a:ext cx="1242438" cy="372755"/>
          </a:xfrm>
          <a:prstGeom prst="rect">
            <a:avLst/>
          </a:prstGeom>
          <a:noFill/>
        </p:spPr>
        <p:txBody>
          <a:bodyPr wrap="square" rtlCol="0">
            <a:spAutoFit/>
          </a:bodyPr>
          <a:lstStyle/>
          <a:p>
            <a:r>
              <a:rPr lang="en-US" dirty="0" smtClean="0"/>
              <a:t>Top Half</a:t>
            </a:r>
            <a:endParaRPr lang="en-US" dirty="0"/>
          </a:p>
        </p:txBody>
      </p:sp>
      <p:sp>
        <p:nvSpPr>
          <p:cNvPr id="30" name="TextBox 29"/>
          <p:cNvSpPr txBox="1"/>
          <p:nvPr/>
        </p:nvSpPr>
        <p:spPr>
          <a:xfrm>
            <a:off x="5453468" y="5368810"/>
            <a:ext cx="1490379" cy="369332"/>
          </a:xfrm>
          <a:prstGeom prst="rect">
            <a:avLst/>
          </a:prstGeom>
          <a:noFill/>
        </p:spPr>
        <p:txBody>
          <a:bodyPr wrap="square" rtlCol="0">
            <a:spAutoFit/>
          </a:bodyPr>
          <a:lstStyle/>
          <a:p>
            <a:r>
              <a:rPr lang="en-US" dirty="0" smtClean="0"/>
              <a:t>Bottom Half</a:t>
            </a:r>
            <a:endParaRPr lang="en-US" dirty="0"/>
          </a:p>
        </p:txBody>
      </p:sp>
    </p:spTree>
    <p:extLst>
      <p:ext uri="{BB962C8B-B14F-4D97-AF65-F5344CB8AC3E}">
        <p14:creationId xmlns:p14="http://schemas.microsoft.com/office/powerpoint/2010/main" xmlns="" val="30283208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15">
                                            <p:txEl>
                                              <p:pRg st="0" end="0"/>
                                            </p:txEl>
                                          </p:spTgt>
                                        </p:tgtEl>
                                      </p:cBhvr>
                                    </p:animEffect>
                                    <p:set>
                                      <p:cBhvr>
                                        <p:cTn id="27" dur="1" fill="hold">
                                          <p:stCondLst>
                                            <p:cond delay="499"/>
                                          </p:stCondLst>
                                        </p:cTn>
                                        <p:tgtEl>
                                          <p:spTgt spid="15">
                                            <p:txEl>
                                              <p:pRg st="0" end="0"/>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21"/>
                                        </p:tgtEl>
                                      </p:cBhvr>
                                    </p:animEffect>
                                    <p:set>
                                      <p:cBhvr>
                                        <p:cTn id="30" dur="1" fill="hold">
                                          <p:stCondLst>
                                            <p:cond delay="499"/>
                                          </p:stCondLst>
                                        </p:cTn>
                                        <p:tgtEl>
                                          <p:spTgt spid="21"/>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26"/>
                                        </p:tgtEl>
                                      </p:cBhvr>
                                    </p:animEffect>
                                    <p:set>
                                      <p:cBhvr>
                                        <p:cTn id="33" dur="1" fill="hold">
                                          <p:stCondLst>
                                            <p:cond delay="499"/>
                                          </p:stCondLst>
                                        </p:cTn>
                                        <p:tgtEl>
                                          <p:spTgt spid="26"/>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29"/>
                                        </p:tgtEl>
                                      </p:cBhvr>
                                    </p:animEffect>
                                    <p:set>
                                      <p:cBhvr>
                                        <p:cTn id="36" dur="1" fill="hold">
                                          <p:stCondLst>
                                            <p:cond delay="499"/>
                                          </p:stCondLst>
                                        </p:cTn>
                                        <p:tgtEl>
                                          <p:spTgt spid="29"/>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28"/>
                                        </p:tgtEl>
                                      </p:cBhvr>
                                    </p:animEffect>
                                    <p:set>
                                      <p:cBhvr>
                                        <p:cTn id="39" dur="1" fill="hold">
                                          <p:stCondLst>
                                            <p:cond delay="499"/>
                                          </p:stCondLst>
                                        </p:cTn>
                                        <p:tgtEl>
                                          <p:spTgt spid="28"/>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30"/>
                                        </p:tgtEl>
                                      </p:cBhvr>
                                    </p:animEffect>
                                    <p:set>
                                      <p:cBhvr>
                                        <p:cTn id="42"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5" grpId="1" build="p"/>
      <p:bldP spid="29" grpId="0"/>
      <p:bldP spid="29" grpId="1"/>
      <p:bldP spid="30" grpId="0"/>
      <p:bldP spid="30"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Identification</a:t>
            </a:r>
            <a:endParaRPr lang="en-US" dirty="0"/>
          </a:p>
        </p:txBody>
      </p:sp>
      <p:sp>
        <p:nvSpPr>
          <p:cNvPr id="3" name="Content Placeholder 2"/>
          <p:cNvSpPr>
            <a:spLocks noGrp="1"/>
          </p:cNvSpPr>
          <p:nvPr>
            <p:ph sz="half" idx="1"/>
          </p:nvPr>
        </p:nvSpPr>
        <p:spPr/>
        <p:txBody>
          <a:bodyPr/>
          <a:lstStyle/>
          <a:p>
            <a:r>
              <a:rPr lang="en-US" dirty="0" smtClean="0"/>
              <a:t>Fill = % of top half filled</a:t>
            </a:r>
            <a:endParaRPr lang="en-US" dirty="0"/>
          </a:p>
        </p:txBody>
      </p:sp>
      <p:pic>
        <p:nvPicPr>
          <p:cNvPr id="5" name="Picture 4" descr="1.bmp"/>
          <p:cNvPicPr>
            <a:picLocks noChangeAspect="1"/>
          </p:cNvPicPr>
          <p:nvPr/>
        </p:nvPicPr>
        <p:blipFill rotWithShape="1">
          <a:blip r:embed="rId2">
            <a:extLst>
              <a:ext uri="{28A0092B-C50C-407E-A947-70E740481C1C}">
                <a14:useLocalDpi xmlns:a14="http://schemas.microsoft.com/office/drawing/2010/main" xmlns="" val="0"/>
              </a:ext>
            </a:extLst>
          </a:blip>
          <a:srcRect l="30044" t="11084" r="23458" b="24054"/>
          <a:stretch/>
        </p:blipFill>
        <p:spPr>
          <a:xfrm>
            <a:off x="650871" y="2659349"/>
            <a:ext cx="3768729" cy="3732254"/>
          </a:xfrm>
          <a:prstGeom prst="rect">
            <a:avLst/>
          </a:prstGeom>
        </p:spPr>
      </p:pic>
      <p:sp>
        <p:nvSpPr>
          <p:cNvPr id="6" name="Rectangle 5"/>
          <p:cNvSpPr/>
          <p:nvPr/>
        </p:nvSpPr>
        <p:spPr>
          <a:xfrm>
            <a:off x="1430632" y="3153440"/>
            <a:ext cx="2295144" cy="1328532"/>
          </a:xfrm>
          <a:prstGeom prst="rect">
            <a:avLst/>
          </a:prstGeom>
          <a:solidFill>
            <a:schemeClr val="accent1">
              <a:alpha val="2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380650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3"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500"/>
                            </p:stCondLst>
                            <p:childTnLst>
                              <p:par>
                                <p:cTn id="15" presetID="42" presetClass="path" presetSubtype="0" accel="50000" decel="50000" fill="hold" grpId="0" nodeType="afterEffect">
                                  <p:stCondLst>
                                    <p:cond delay="0"/>
                                  </p:stCondLst>
                                  <p:childTnLst>
                                    <p:animMotion origin="layout" path="M -1.36703E-6 -3.97038E-6 L 0.35453 -0.13928 " pathEditMode="fixed" rAng="0" ptsTypes="AA">
                                      <p:cBhvr>
                                        <p:cTn id="16" dur="2000" fill="hold"/>
                                        <p:tgtEl>
                                          <p:spTgt spid="6"/>
                                        </p:tgtEl>
                                        <p:attrNameLst>
                                          <p:attrName>ppt_x</p:attrName>
                                          <p:attrName>ppt_y</p:attrName>
                                        </p:attrNameLst>
                                      </p:cBhvr>
                                      <p:rCtr x="17718" y="-6964"/>
                                    </p:animMotion>
                                  </p:childTnLst>
                                </p:cTn>
                              </p:par>
                            </p:childTnLst>
                          </p:cTn>
                        </p:par>
                        <p:par>
                          <p:cTn id="17" fill="hold">
                            <p:stCondLst>
                              <p:cond delay="2500"/>
                            </p:stCondLst>
                            <p:childTnLst>
                              <p:par>
                                <p:cTn id="18" presetID="10" presetClass="exit" presetSubtype="0" fill="hold" nodeType="after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par>
                                <p:cTn id="21" presetID="42" presetClass="path" presetSubtype="0" accel="50000" decel="50000" fill="hold" grpId="1" nodeType="withEffect">
                                  <p:stCondLst>
                                    <p:cond delay="0"/>
                                  </p:stCondLst>
                                  <p:childTnLst>
                                    <p:animMotion origin="layout" path="M 0.35453 -0.13928 L 0.17735 -0.03702 " pathEditMode="relative" rAng="0" ptsTypes="AA">
                                      <p:cBhvr>
                                        <p:cTn id="22" dur="1000" fill="hold"/>
                                        <p:tgtEl>
                                          <p:spTgt spid="6"/>
                                        </p:tgtEl>
                                        <p:attrNameLst>
                                          <p:attrName>ppt_x</p:attrName>
                                          <p:attrName>ppt_y</p:attrName>
                                        </p:attrNameLst>
                                      </p:cBhvr>
                                      <p:rCtr x="-8859" y="5113"/>
                                    </p:animMotion>
                                  </p:childTnLst>
                                </p:cTn>
                              </p:par>
                              <p:par>
                                <p:cTn id="23" presetID="6" presetClass="emph" presetSubtype="0" fill="hold" grpId="2" nodeType="withEffect">
                                  <p:stCondLst>
                                    <p:cond delay="0"/>
                                  </p:stCondLst>
                                  <p:childTnLst>
                                    <p:animScale>
                                      <p:cBhvr>
                                        <p:cTn id="24" dur="2000" fill="hold"/>
                                        <p:tgtEl>
                                          <p:spTgt spid="6"/>
                                        </p:tgtEl>
                                      </p:cBhvr>
                                      <p:by x="150000" y="150000"/>
                                    </p:animScale>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4" nodeType="clickEffect">
                                  <p:stCondLst>
                                    <p:cond delay="0"/>
                                  </p:stCondLst>
                                  <p:childTnLst>
                                    <p:animEffect transition="out" filter="fade">
                                      <p:cBhvr>
                                        <p:cTn id="28" dur="500"/>
                                        <p:tgtEl>
                                          <p:spTgt spid="6"/>
                                        </p:tgtEl>
                                      </p:cBhvr>
                                    </p:animEffect>
                                    <p:set>
                                      <p:cBhvr>
                                        <p:cTn id="29"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6" grpId="1" animBg="1"/>
      <p:bldP spid="6" grpId="2" animBg="1"/>
      <p:bldP spid="6" grpId="3" animBg="1"/>
      <p:bldP spid="6" grpId="4"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Identification</a:t>
            </a:r>
            <a:endParaRPr lang="en-US" dirty="0"/>
          </a:p>
        </p:txBody>
      </p:sp>
      <p:sp>
        <p:nvSpPr>
          <p:cNvPr id="5" name="Rectangle 4"/>
          <p:cNvSpPr/>
          <p:nvPr/>
        </p:nvSpPr>
        <p:spPr>
          <a:xfrm>
            <a:off x="2087555" y="2335881"/>
            <a:ext cx="4131314" cy="2627866"/>
          </a:xfrm>
          <a:prstGeom prst="rect">
            <a:avLst/>
          </a:prstGeom>
          <a:solidFill>
            <a:schemeClr val="accent1">
              <a:alpha val="24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087555" y="2335881"/>
            <a:ext cx="3153229" cy="262786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6" name="Rectangle 5"/>
          <p:cNvSpPr/>
          <p:nvPr/>
        </p:nvSpPr>
        <p:spPr>
          <a:xfrm>
            <a:off x="2087555" y="2335881"/>
            <a:ext cx="2131349" cy="262786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 name="Rectangle 7"/>
          <p:cNvSpPr/>
          <p:nvPr/>
        </p:nvSpPr>
        <p:spPr>
          <a:xfrm>
            <a:off x="2087555" y="2335881"/>
            <a:ext cx="1094871" cy="26278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3255416" y="3350411"/>
            <a:ext cx="1036478" cy="369332"/>
          </a:xfrm>
          <a:prstGeom prst="rect">
            <a:avLst/>
          </a:prstGeom>
          <a:noFill/>
        </p:spPr>
        <p:txBody>
          <a:bodyPr wrap="square" rtlCol="0">
            <a:spAutoFit/>
          </a:bodyPr>
          <a:lstStyle/>
          <a:p>
            <a:r>
              <a:rPr lang="en-US" dirty="0" smtClean="0"/>
              <a:t>50% Fill</a:t>
            </a:r>
            <a:endParaRPr lang="en-US" dirty="0"/>
          </a:p>
        </p:txBody>
      </p:sp>
      <p:sp>
        <p:nvSpPr>
          <p:cNvPr id="10" name="TextBox 9"/>
          <p:cNvSpPr txBox="1"/>
          <p:nvPr/>
        </p:nvSpPr>
        <p:spPr>
          <a:xfrm>
            <a:off x="4312912" y="3826292"/>
            <a:ext cx="1036478" cy="369332"/>
          </a:xfrm>
          <a:prstGeom prst="rect">
            <a:avLst/>
          </a:prstGeom>
          <a:noFill/>
        </p:spPr>
        <p:txBody>
          <a:bodyPr wrap="square" rtlCol="0">
            <a:spAutoFit/>
          </a:bodyPr>
          <a:lstStyle/>
          <a:p>
            <a:r>
              <a:rPr lang="en-US" dirty="0" smtClean="0"/>
              <a:t>75% Fill</a:t>
            </a:r>
            <a:endParaRPr lang="en-US" dirty="0"/>
          </a:p>
        </p:txBody>
      </p:sp>
      <p:sp>
        <p:nvSpPr>
          <p:cNvPr id="11" name="TextBox 10"/>
          <p:cNvSpPr txBox="1"/>
          <p:nvPr/>
        </p:nvSpPr>
        <p:spPr>
          <a:xfrm>
            <a:off x="2145947" y="2854545"/>
            <a:ext cx="1036478" cy="369332"/>
          </a:xfrm>
          <a:prstGeom prst="rect">
            <a:avLst/>
          </a:prstGeom>
          <a:noFill/>
        </p:spPr>
        <p:txBody>
          <a:bodyPr wrap="square" rtlCol="0">
            <a:spAutoFit/>
          </a:bodyPr>
          <a:lstStyle/>
          <a:p>
            <a:r>
              <a:rPr lang="en-US" dirty="0" smtClean="0"/>
              <a:t>25% Fill</a:t>
            </a:r>
            <a:endParaRPr lang="en-US" dirty="0"/>
          </a:p>
        </p:txBody>
      </p:sp>
      <p:sp>
        <p:nvSpPr>
          <p:cNvPr id="14" name="Content Placeholder 2"/>
          <p:cNvSpPr>
            <a:spLocks noGrp="1"/>
          </p:cNvSpPr>
          <p:nvPr>
            <p:ph sz="half" idx="1"/>
          </p:nvPr>
        </p:nvSpPr>
        <p:spPr>
          <a:xfrm>
            <a:off x="457200" y="1536192"/>
            <a:ext cx="3657600" cy="4590288"/>
          </a:xfrm>
        </p:spPr>
        <p:txBody>
          <a:bodyPr/>
          <a:lstStyle/>
          <a:p>
            <a:r>
              <a:rPr lang="en-US" dirty="0" smtClean="0"/>
              <a:t>Fill = % of top half filled</a:t>
            </a:r>
            <a:endParaRPr lang="en-US" dirty="0"/>
          </a:p>
        </p:txBody>
      </p:sp>
    </p:spTree>
    <p:extLst>
      <p:ext uri="{BB962C8B-B14F-4D97-AF65-F5344CB8AC3E}">
        <p14:creationId xmlns:p14="http://schemas.microsoft.com/office/powerpoint/2010/main" xmlns="" val="87292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2" presetClass="entr" presetSubtype="2"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additive="base">
                                        <p:cTn id="10" dur="500" fill="hold"/>
                                        <p:tgtEl>
                                          <p:spTgt spid="8"/>
                                        </p:tgtEl>
                                        <p:attrNameLst>
                                          <p:attrName>ppt_x</p:attrName>
                                        </p:attrNameLst>
                                      </p:cBhvr>
                                      <p:tavLst>
                                        <p:tav tm="0">
                                          <p:val>
                                            <p:strVal val="1+#ppt_w/2"/>
                                          </p:val>
                                        </p:tav>
                                        <p:tav tm="100000">
                                          <p:val>
                                            <p:strVal val="#ppt_x"/>
                                          </p:val>
                                        </p:tav>
                                      </p:tavLst>
                                    </p:anim>
                                    <p:anim calcmode="lin" valueType="num">
                                      <p:cBhvr additive="base">
                                        <p:cTn id="11" dur="500" fill="hold"/>
                                        <p:tgtEl>
                                          <p:spTgt spid="8"/>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2" presetClass="entr" presetSubtype="2"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2" presetClass="entr" presetSubtype="2"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1+#ppt_w/2"/>
                                          </p:val>
                                        </p:tav>
                                        <p:tav tm="100000">
                                          <p:val>
                                            <p:strVal val="#ppt_x"/>
                                          </p:val>
                                        </p:tav>
                                      </p:tavLst>
                                    </p:anim>
                                    <p:anim calcmode="lin" valueType="num">
                                      <p:cBhvr additive="base">
                                        <p:cTn id="29" dur="500" fill="hold"/>
                                        <p:tgtEl>
                                          <p:spTgt spid="9"/>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1+#ppt_w/2"/>
                                          </p:val>
                                        </p:tav>
                                        <p:tav tm="100000">
                                          <p:val>
                                            <p:strVal val="#ppt_x"/>
                                          </p:val>
                                        </p:tav>
                                      </p:tavLst>
                                    </p:anim>
                                    <p:anim calcmode="lin" valueType="num">
                                      <p:cBhvr additive="base">
                                        <p:cTn id="33"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0" nodeType="clickEffect">
                                  <p:stCondLst>
                                    <p:cond delay="0"/>
                                  </p:stCondLst>
                                  <p:childTnLst>
                                    <p:animEffect transition="out" filter="fade">
                                      <p:cBhvr>
                                        <p:cTn id="37" dur="500"/>
                                        <p:tgtEl>
                                          <p:spTgt spid="14">
                                            <p:txEl>
                                              <p:pRg st="0" end="0"/>
                                            </p:txEl>
                                          </p:spTgt>
                                        </p:tgtEl>
                                      </p:cBhvr>
                                    </p:animEffect>
                                    <p:set>
                                      <p:cBhvr>
                                        <p:cTn id="38" dur="1" fill="hold">
                                          <p:stCondLst>
                                            <p:cond delay="499"/>
                                          </p:stCondLst>
                                        </p:cTn>
                                        <p:tgtEl>
                                          <p:spTgt spid="14">
                                            <p:txEl>
                                              <p:pRg st="0" end="0"/>
                                            </p:txEl>
                                          </p:spTgt>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5"/>
                                        </p:tgtEl>
                                      </p:cBhvr>
                                    </p:animEffect>
                                    <p:set>
                                      <p:cBhvr>
                                        <p:cTn id="41" dur="1" fill="hold">
                                          <p:stCondLst>
                                            <p:cond delay="499"/>
                                          </p:stCondLst>
                                        </p:cTn>
                                        <p:tgtEl>
                                          <p:spTgt spid="5"/>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6"/>
                                        </p:tgtEl>
                                      </p:cBhvr>
                                    </p:animEffect>
                                    <p:set>
                                      <p:cBhvr>
                                        <p:cTn id="47" dur="1" fill="hold">
                                          <p:stCondLst>
                                            <p:cond delay="499"/>
                                          </p:stCondLst>
                                        </p:cTn>
                                        <p:tgtEl>
                                          <p:spTgt spid="6"/>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7"/>
                                        </p:tgtEl>
                                      </p:cBhvr>
                                    </p:animEffect>
                                    <p:set>
                                      <p:cBhvr>
                                        <p:cTn id="50" dur="1" fill="hold">
                                          <p:stCondLst>
                                            <p:cond delay="499"/>
                                          </p:stCondLst>
                                        </p:cTn>
                                        <p:tgtEl>
                                          <p:spTgt spid="7"/>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8"/>
                                        </p:tgtEl>
                                      </p:cBhvr>
                                    </p:animEffect>
                                    <p:set>
                                      <p:cBhvr>
                                        <p:cTn id="53" dur="1" fill="hold">
                                          <p:stCondLst>
                                            <p:cond delay="499"/>
                                          </p:stCondLst>
                                        </p:cTn>
                                        <p:tgtEl>
                                          <p:spTgt spid="8"/>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11"/>
                                        </p:tgtEl>
                                      </p:cBhvr>
                                    </p:animEffect>
                                    <p:set>
                                      <p:cBhvr>
                                        <p:cTn id="56" dur="1" fill="hold">
                                          <p:stCondLst>
                                            <p:cond delay="499"/>
                                          </p:stCondLst>
                                        </p:cTn>
                                        <p:tgtEl>
                                          <p:spTgt spid="11"/>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10"/>
                                        </p:tgtEl>
                                      </p:cBhvr>
                                    </p:animEffect>
                                    <p:set>
                                      <p:cBhvr>
                                        <p:cTn id="59"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9" grpId="0" animBg="1"/>
      <p:bldP spid="9" grpId="1" animBg="1"/>
      <p:bldP spid="6" grpId="0" animBg="1"/>
      <p:bldP spid="6" grpId="1" animBg="1"/>
      <p:bldP spid="8" grpId="0" animBg="1"/>
      <p:bldP spid="8" grpId="1" animBg="1"/>
      <p:bldP spid="7" grpId="0"/>
      <p:bldP spid="7" grpId="1"/>
      <p:bldP spid="10" grpId="0"/>
      <p:bldP spid="10" grpId="1"/>
      <p:bldP spid="11" grpId="0"/>
      <p:bldP spid="11" grpId="1"/>
      <p:bldP spid="1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5113194" y="2035669"/>
            <a:ext cx="2603728" cy="3504184"/>
            <a:chOff x="5113194" y="2035669"/>
            <a:chExt cx="2603728" cy="3504184"/>
          </a:xfrm>
        </p:grpSpPr>
        <p:pic>
          <p:nvPicPr>
            <p:cNvPr id="5" name="Picture 4" descr="27.bmp"/>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113194" y="2035669"/>
              <a:ext cx="2603728" cy="3504184"/>
            </a:xfrm>
            <a:prstGeom prst="rect">
              <a:avLst/>
            </a:prstGeom>
          </p:spPr>
        </p:pic>
        <p:cxnSp>
          <p:nvCxnSpPr>
            <p:cNvPr id="13" name="Straight Arrow Connector 12"/>
            <p:cNvCxnSpPr/>
            <p:nvPr/>
          </p:nvCxnSpPr>
          <p:spPr>
            <a:xfrm>
              <a:off x="5245848" y="4072676"/>
              <a:ext cx="1311463" cy="0"/>
            </a:xfrm>
            <a:prstGeom prst="straightConnector1">
              <a:avLst/>
            </a:prstGeom>
            <a:ln>
              <a:solidFill>
                <a:srgbClr val="FF0000"/>
              </a:solidFill>
              <a:headEnd type="arrow"/>
              <a:tailEnd type="arrow"/>
            </a:ln>
            <a:effectLst/>
          </p:spPr>
          <p:style>
            <a:lnRef idx="3">
              <a:schemeClr val="accent1"/>
            </a:lnRef>
            <a:fillRef idx="0">
              <a:schemeClr val="accent1"/>
            </a:fillRef>
            <a:effectRef idx="2">
              <a:schemeClr val="accent1"/>
            </a:effectRef>
            <a:fontRef idx="minor">
              <a:schemeClr val="tx1"/>
            </a:fontRef>
          </p:style>
        </p:cxnSp>
      </p:grpSp>
      <p:grpSp>
        <p:nvGrpSpPr>
          <p:cNvPr id="22" name="Group 21"/>
          <p:cNvGrpSpPr/>
          <p:nvPr/>
        </p:nvGrpSpPr>
        <p:grpSpPr>
          <a:xfrm>
            <a:off x="331919" y="2042455"/>
            <a:ext cx="3216876" cy="3504184"/>
            <a:chOff x="331919" y="2042455"/>
            <a:chExt cx="3216876" cy="3504184"/>
          </a:xfrm>
        </p:grpSpPr>
        <p:pic>
          <p:nvPicPr>
            <p:cNvPr id="8" name="Picture 7" descr="27.bmp"/>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45067" y="2042455"/>
              <a:ext cx="2603728" cy="3504184"/>
            </a:xfrm>
            <a:prstGeom prst="rect">
              <a:avLst/>
            </a:prstGeom>
          </p:spPr>
        </p:pic>
        <p:cxnSp>
          <p:nvCxnSpPr>
            <p:cNvPr id="10" name="Straight Arrow Connector 9"/>
            <p:cNvCxnSpPr/>
            <p:nvPr/>
          </p:nvCxnSpPr>
          <p:spPr>
            <a:xfrm>
              <a:off x="1601365" y="2250318"/>
              <a:ext cx="0" cy="1822358"/>
            </a:xfrm>
            <a:prstGeom prst="straightConnector1">
              <a:avLst/>
            </a:prstGeom>
            <a:ln>
              <a:solidFill>
                <a:srgbClr val="FF0000"/>
              </a:solidFill>
              <a:headEnd type="arrow"/>
              <a:tailEnd type="arrow"/>
            </a:ln>
            <a:effectLst/>
          </p:spPr>
          <p:style>
            <a:lnRef idx="3">
              <a:schemeClr val="accent5"/>
            </a:lnRef>
            <a:fillRef idx="0">
              <a:schemeClr val="accent5"/>
            </a:fillRef>
            <a:effectRef idx="2">
              <a:schemeClr val="accent5"/>
            </a:effectRef>
            <a:fontRef idx="minor">
              <a:schemeClr val="tx1"/>
            </a:fontRef>
          </p:style>
        </p:cxnSp>
        <p:cxnSp>
          <p:nvCxnSpPr>
            <p:cNvPr id="20" name="Straight Connector 19"/>
            <p:cNvCxnSpPr/>
            <p:nvPr/>
          </p:nvCxnSpPr>
          <p:spPr>
            <a:xfrm>
              <a:off x="331919" y="4072676"/>
              <a:ext cx="2467743" cy="0"/>
            </a:xfrm>
            <a:prstGeom prst="line">
              <a:avLst/>
            </a:prstGeom>
          </p:spPr>
          <p:style>
            <a:lnRef idx="3">
              <a:schemeClr val="accent1"/>
            </a:lnRef>
            <a:fillRef idx="0">
              <a:schemeClr val="accent1"/>
            </a:fillRef>
            <a:effectRef idx="2">
              <a:schemeClr val="accent1"/>
            </a:effectRef>
            <a:fontRef idx="minor">
              <a:schemeClr val="tx1"/>
            </a:fontRef>
          </p:style>
        </p:cxnSp>
      </p:grpSp>
      <p:sp>
        <p:nvSpPr>
          <p:cNvPr id="2" name="Title 1"/>
          <p:cNvSpPr>
            <a:spLocks noGrp="1"/>
          </p:cNvSpPr>
          <p:nvPr>
            <p:ph type="title"/>
          </p:nvPr>
        </p:nvSpPr>
        <p:spPr/>
        <p:txBody>
          <a:bodyPr/>
          <a:lstStyle/>
          <a:p>
            <a:r>
              <a:rPr lang="en-US" dirty="0" smtClean="0"/>
              <a:t>Identification</a:t>
            </a:r>
            <a:endParaRPr lang="en-US" dirty="0"/>
          </a:p>
        </p:txBody>
      </p:sp>
      <p:sp>
        <p:nvSpPr>
          <p:cNvPr id="4" name="Content Placeholder 3"/>
          <p:cNvSpPr>
            <a:spLocks noGrp="1"/>
          </p:cNvSpPr>
          <p:nvPr>
            <p:ph sz="half" idx="2"/>
          </p:nvPr>
        </p:nvSpPr>
        <p:spPr>
          <a:xfrm>
            <a:off x="4391990" y="1115237"/>
            <a:ext cx="3657600" cy="4590288"/>
          </a:xfrm>
        </p:spPr>
        <p:txBody>
          <a:bodyPr/>
          <a:lstStyle/>
          <a:p>
            <a:r>
              <a:rPr lang="en-US" dirty="0" smtClean="0"/>
              <a:t>Width = widest horizontal part of hand</a:t>
            </a:r>
            <a:endParaRPr lang="en-US" dirty="0"/>
          </a:p>
        </p:txBody>
      </p:sp>
      <p:sp>
        <p:nvSpPr>
          <p:cNvPr id="3" name="Content Placeholder 2"/>
          <p:cNvSpPr>
            <a:spLocks noGrp="1"/>
          </p:cNvSpPr>
          <p:nvPr>
            <p:ph sz="half" idx="1"/>
          </p:nvPr>
        </p:nvSpPr>
        <p:spPr>
          <a:xfrm>
            <a:off x="216469" y="1287689"/>
            <a:ext cx="4444823" cy="4590288"/>
          </a:xfrm>
        </p:spPr>
        <p:txBody>
          <a:bodyPr/>
          <a:lstStyle/>
          <a:p>
            <a:r>
              <a:rPr lang="en-US" dirty="0" smtClean="0"/>
              <a:t>Length = longest vertical part of hand in top half of hand</a:t>
            </a:r>
            <a:endParaRPr lang="en-US" dirty="0"/>
          </a:p>
        </p:txBody>
      </p:sp>
      <p:sp>
        <p:nvSpPr>
          <p:cNvPr id="16" name="TextBox 15"/>
          <p:cNvSpPr txBox="1"/>
          <p:nvPr/>
        </p:nvSpPr>
        <p:spPr>
          <a:xfrm>
            <a:off x="774016" y="5705525"/>
            <a:ext cx="5549557" cy="954107"/>
          </a:xfrm>
          <a:prstGeom prst="rect">
            <a:avLst/>
          </a:prstGeom>
          <a:noFill/>
        </p:spPr>
        <p:txBody>
          <a:bodyPr wrap="square" rtlCol="0">
            <a:spAutoFit/>
          </a:bodyPr>
          <a:lstStyle/>
          <a:p>
            <a:r>
              <a:rPr lang="en-US" sz="2800" dirty="0" smtClean="0"/>
              <a:t>Ratio = </a:t>
            </a:r>
            <a:r>
              <a:rPr lang="en-US" sz="2800" u="sng" dirty="0" smtClean="0"/>
              <a:t>length</a:t>
            </a:r>
          </a:p>
          <a:p>
            <a:r>
              <a:rPr lang="en-US" sz="2800" dirty="0"/>
              <a:t>	</a:t>
            </a:r>
            <a:r>
              <a:rPr lang="en-US" sz="2800" dirty="0" smtClean="0"/>
              <a:t>	   width</a:t>
            </a:r>
            <a:endParaRPr lang="en-US" sz="2800" dirty="0"/>
          </a:p>
        </p:txBody>
      </p:sp>
    </p:spTree>
    <p:extLst>
      <p:ext uri="{BB962C8B-B14F-4D97-AF65-F5344CB8AC3E}">
        <p14:creationId xmlns:p14="http://schemas.microsoft.com/office/powerpoint/2010/main" xmlns="" val="495591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3">
                                            <p:txEl>
                                              <p:pRg st="0" end="0"/>
                                            </p:txEl>
                                          </p:spTgt>
                                        </p:tgtEl>
                                      </p:cBhvr>
                                    </p:animEffect>
                                    <p:set>
                                      <p:cBhvr>
                                        <p:cTn id="24" dur="1" fill="hold">
                                          <p:stCondLst>
                                            <p:cond delay="499"/>
                                          </p:stCondLst>
                                        </p:cTn>
                                        <p:tgtEl>
                                          <p:spTgt spid="3">
                                            <p:txEl>
                                              <p:pRg st="0" end="0"/>
                                            </p:txEl>
                                          </p:spTgt>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22"/>
                                        </p:tgtEl>
                                      </p:cBhvr>
                                    </p:animEffect>
                                    <p:set>
                                      <p:cBhvr>
                                        <p:cTn id="27" dur="1" fill="hold">
                                          <p:stCondLst>
                                            <p:cond delay="499"/>
                                          </p:stCondLst>
                                        </p:cTn>
                                        <p:tgtEl>
                                          <p:spTgt spid="22"/>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16"/>
                                        </p:tgtEl>
                                      </p:cBhvr>
                                    </p:animEffect>
                                    <p:set>
                                      <p:cBhvr>
                                        <p:cTn id="30" dur="1" fill="hold">
                                          <p:stCondLst>
                                            <p:cond delay="499"/>
                                          </p:stCondLst>
                                        </p:cTn>
                                        <p:tgtEl>
                                          <p:spTgt spid="16"/>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23"/>
                                        </p:tgtEl>
                                      </p:cBhvr>
                                    </p:animEffect>
                                    <p:set>
                                      <p:cBhvr>
                                        <p:cTn id="33" dur="1" fill="hold">
                                          <p:stCondLst>
                                            <p:cond delay="499"/>
                                          </p:stCondLst>
                                        </p:cTn>
                                        <p:tgtEl>
                                          <p:spTgt spid="23"/>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4">
                                            <p:txEl>
                                              <p:pRg st="0" end="0"/>
                                            </p:txEl>
                                          </p:spTgt>
                                        </p:tgtEl>
                                      </p:cBhvr>
                                    </p:animEffect>
                                    <p:set>
                                      <p:cBhvr>
                                        <p:cTn id="36" dur="1" fill="hold">
                                          <p:stCondLst>
                                            <p:cond delay="499"/>
                                          </p:stCondLst>
                                        </p:cTn>
                                        <p:tgtEl>
                                          <p:spTgt spid="4">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bldP spid="3" grpId="0" build="p"/>
      <p:bldP spid="3" grpId="1" build="p"/>
      <p:bldP spid="16" grpId="0"/>
      <p:bldP spid="16"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eg_equal_3_paper.bmp"/>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02051" y="3067159"/>
            <a:ext cx="2675922" cy="3567895"/>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a:xfrm>
            <a:off x="471155" y="274638"/>
            <a:ext cx="7620000" cy="1143000"/>
          </a:xfrm>
        </p:spPr>
        <p:txBody>
          <a:bodyPr/>
          <a:lstStyle/>
          <a:p>
            <a:r>
              <a:rPr lang="en-US" dirty="0" smtClean="0"/>
              <a:t>Identification</a:t>
            </a:r>
            <a:endParaRPr lang="en-US" dirty="0"/>
          </a:p>
        </p:txBody>
      </p:sp>
      <p:pic>
        <p:nvPicPr>
          <p:cNvPr id="7" name="Picture 6" descr="seg_equal_1_ratio_less_0.5_rock.bmp"/>
          <p:cNvPicPr>
            <a:picLocks noChangeAspect="1"/>
          </p:cNvPicPr>
          <p:nvPr/>
        </p:nvPicPr>
        <p:blipFill rotWithShape="1">
          <a:blip r:embed="rId3">
            <a:extLst>
              <a:ext uri="{28A0092B-C50C-407E-A947-70E740481C1C}">
                <a14:useLocalDpi xmlns:a14="http://schemas.microsoft.com/office/drawing/2010/main" xmlns="" val="0"/>
              </a:ext>
            </a:extLst>
          </a:blip>
          <a:srcRect l="33924" t="15545" r="26352" b="24116"/>
          <a:stretch/>
        </p:blipFill>
        <p:spPr>
          <a:xfrm>
            <a:off x="3044997" y="2360933"/>
            <a:ext cx="2987269" cy="3567895"/>
          </a:xfrm>
          <a:prstGeom prst="rect">
            <a:avLst/>
          </a:prstGeom>
          <a:ln>
            <a:noFill/>
          </a:ln>
          <a:effectLst>
            <a:outerShdw blurRad="292100" dist="139700" dir="2700000" algn="tl" rotWithShape="0">
              <a:srgbClr val="333333">
                <a:alpha val="65000"/>
              </a:srgbClr>
            </a:outerShdw>
          </a:effectLst>
        </p:spPr>
      </p:pic>
      <p:sp>
        <p:nvSpPr>
          <p:cNvPr id="5" name="Content Placeholder 23"/>
          <p:cNvSpPr>
            <a:spLocks noGrp="1"/>
          </p:cNvSpPr>
          <p:nvPr>
            <p:ph sz="half" idx="1"/>
          </p:nvPr>
        </p:nvSpPr>
        <p:spPr>
          <a:xfrm>
            <a:off x="457200" y="1439550"/>
            <a:ext cx="4723618" cy="4590288"/>
          </a:xfrm>
        </p:spPr>
        <p:txBody>
          <a:bodyPr/>
          <a:lstStyle/>
          <a:p>
            <a:pPr marL="114300" indent="0">
              <a:buNone/>
            </a:pPr>
            <a:r>
              <a:rPr lang="en-US" b="1" dirty="0"/>
              <a:t>Segments</a:t>
            </a:r>
            <a:r>
              <a:rPr lang="en-US" dirty="0"/>
              <a:t> – Separate blocks when only looking only at the top </a:t>
            </a:r>
            <a:r>
              <a:rPr lang="en-US" dirty="0" smtClean="0"/>
              <a:t>half</a:t>
            </a:r>
          </a:p>
          <a:p>
            <a:pPr marL="114300" indent="0">
              <a:buNone/>
            </a:pPr>
            <a:endParaRPr lang="en-US" dirty="0"/>
          </a:p>
        </p:txBody>
      </p:sp>
      <p:pic>
        <p:nvPicPr>
          <p:cNvPr id="6" name="Content Placeholder 5" descr="seg_equal_2_scissors.bmp"/>
          <p:cNvPicPr>
            <a:picLocks noGrp="1" noChangeAspect="1"/>
          </p:cNvPicPr>
          <p:nvPr>
            <p:ph sz="half" idx="2"/>
          </p:nvPr>
        </p:nvPicPr>
        <p:blipFill rotWithShape="1">
          <a:blip r:embed="rId4">
            <a:extLst>
              <a:ext uri="{28A0092B-C50C-407E-A947-70E740481C1C}">
                <a14:useLocalDpi xmlns:a14="http://schemas.microsoft.com/office/drawing/2010/main" xmlns="" val="0"/>
              </a:ext>
            </a:extLst>
          </a:blip>
          <a:srcRect t="3383" r="20753" b="9965"/>
          <a:stretch/>
        </p:blipFill>
        <p:spPr>
          <a:xfrm>
            <a:off x="6098571" y="925659"/>
            <a:ext cx="2704491" cy="39806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35041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5">
                                            <p:txEl>
                                              <p:pRg st="0" end="0"/>
                                            </p:txEl>
                                          </p:spTgt>
                                        </p:tgtEl>
                                      </p:cBhvr>
                                    </p:animEffect>
                                    <p:set>
                                      <p:cBhvr>
                                        <p:cTn id="22" dur="1" fill="hold">
                                          <p:stCondLst>
                                            <p:cond delay="499"/>
                                          </p:stCondLst>
                                        </p:cTn>
                                        <p:tgtEl>
                                          <p:spTgt spid="5">
                                            <p:txEl>
                                              <p:pRg st="0" end="0"/>
                                            </p:txEl>
                                          </p:spTgt>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Importance of Visual Identifiers</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xmlns="" val="3625876832"/>
              </p:ext>
            </p:extLst>
          </p:nvPr>
        </p:nvGraphicFramePr>
        <p:xfrm>
          <a:off x="851445" y="1186758"/>
          <a:ext cx="7302212" cy="53357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527294026"/>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xmlns="" val="1194874373"/>
              </p:ext>
            </p:extLst>
          </p:nvPr>
        </p:nvGraphicFramePr>
        <p:xfrm>
          <a:off x="-92209" y="170051"/>
          <a:ext cx="8593758" cy="70166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443695" y="274638"/>
            <a:ext cx="7620000" cy="1143000"/>
          </a:xfrm>
        </p:spPr>
        <p:txBody>
          <a:bodyPr/>
          <a:lstStyle/>
          <a:p>
            <a:r>
              <a:rPr lang="en-US" dirty="0" smtClean="0"/>
              <a:t>Identification</a:t>
            </a:r>
            <a:endParaRPr lang="en-US" dirty="0"/>
          </a:p>
        </p:txBody>
      </p:sp>
    </p:spTree>
    <p:extLst>
      <p:ext uri="{BB962C8B-B14F-4D97-AF65-F5344CB8AC3E}">
        <p14:creationId xmlns:p14="http://schemas.microsoft.com/office/powerpoint/2010/main" xmlns="" val="57945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7" grpId="1">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Tradeoffs</a:t>
            </a:r>
            <a:endParaRPr lang="en-US" dirty="0"/>
          </a:p>
        </p:txBody>
      </p:sp>
      <p:sp>
        <p:nvSpPr>
          <p:cNvPr id="3" name="Content Placeholder 2"/>
          <p:cNvSpPr>
            <a:spLocks noGrp="1"/>
          </p:cNvSpPr>
          <p:nvPr>
            <p:ph idx="1"/>
          </p:nvPr>
        </p:nvSpPr>
        <p:spPr/>
        <p:txBody>
          <a:bodyPr/>
          <a:lstStyle/>
          <a:p>
            <a:r>
              <a:rPr lang="en-US" dirty="0" smtClean="0"/>
              <a:t>Size of picture </a:t>
            </a:r>
            <a:r>
              <a:rPr lang="en-US" dirty="0" err="1" smtClean="0"/>
              <a:t>vs</a:t>
            </a:r>
            <a:r>
              <a:rPr lang="en-US" dirty="0" smtClean="0"/>
              <a:t> memory</a:t>
            </a:r>
          </a:p>
          <a:p>
            <a:r>
              <a:rPr lang="en-US" dirty="0" smtClean="0"/>
              <a:t>Size of picture </a:t>
            </a:r>
            <a:r>
              <a:rPr lang="en-US" dirty="0" err="1" smtClean="0"/>
              <a:t>vs</a:t>
            </a:r>
            <a:r>
              <a:rPr lang="en-US" dirty="0" smtClean="0"/>
              <a:t> time</a:t>
            </a:r>
          </a:p>
          <a:p>
            <a:r>
              <a:rPr lang="en-US" dirty="0" smtClean="0"/>
              <a:t>Economic constraints</a:t>
            </a:r>
          </a:p>
          <a:p>
            <a:r>
              <a:rPr lang="en-US" dirty="0" smtClean="0"/>
              <a:t>Basic algorithm with high space and time complexity</a:t>
            </a:r>
            <a:endParaRPr lang="en-US" dirty="0"/>
          </a:p>
        </p:txBody>
      </p:sp>
      <p:pic>
        <p:nvPicPr>
          <p:cNvPr id="4" name="Picture 3"/>
          <p:cNvPicPr>
            <a:picLocks noChangeAspect="1"/>
          </p:cNvPicPr>
          <p:nvPr/>
        </p:nvPicPr>
        <p:blipFill>
          <a:blip r:embed="rId3"/>
          <a:stretch>
            <a:fillRect/>
          </a:stretch>
        </p:blipFill>
        <p:spPr>
          <a:xfrm>
            <a:off x="3711170" y="3448842"/>
            <a:ext cx="4399889" cy="3308146"/>
          </a:xfrm>
          <a:prstGeom prst="rect">
            <a:avLst/>
          </a:prstGeom>
        </p:spPr>
      </p:pic>
    </p:spTree>
    <p:extLst>
      <p:ext uri="{BB962C8B-B14F-4D97-AF65-F5344CB8AC3E}">
        <p14:creationId xmlns:p14="http://schemas.microsoft.com/office/powerpoint/2010/main" xmlns="" val="144408647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a:xfrm>
            <a:off x="262967" y="1197715"/>
            <a:ext cx="8253506" cy="5929226"/>
          </a:xfrm>
        </p:spPr>
        <p:txBody>
          <a:bodyPr>
            <a:normAutofit/>
          </a:bodyPr>
          <a:lstStyle/>
          <a:p>
            <a:r>
              <a:rPr lang="en-US" sz="2800" dirty="0" smtClean="0"/>
              <a:t>Many many different pictures showing different situations</a:t>
            </a:r>
          </a:p>
          <a:p>
            <a:pPr lvl="1"/>
            <a:r>
              <a:rPr lang="en-US" sz="2600" dirty="0" smtClean="0"/>
              <a:t>Lighting</a:t>
            </a:r>
          </a:p>
          <a:p>
            <a:pPr lvl="1"/>
            <a:r>
              <a:rPr lang="en-US" sz="2600" dirty="0" smtClean="0"/>
              <a:t>Background</a:t>
            </a:r>
          </a:p>
          <a:p>
            <a:pPr lvl="1"/>
            <a:r>
              <a:rPr lang="en-US" sz="2600" dirty="0" smtClean="0"/>
              <a:t>Hand texture</a:t>
            </a:r>
          </a:p>
          <a:p>
            <a:pPr lvl="1"/>
            <a:r>
              <a:rPr lang="en-US" sz="2600" dirty="0" smtClean="0"/>
              <a:t>Hand motion</a:t>
            </a:r>
          </a:p>
          <a:p>
            <a:r>
              <a:rPr lang="en-US" sz="2800" dirty="0"/>
              <a:t>Results: Flash works the </a:t>
            </a:r>
            <a:r>
              <a:rPr lang="en-US" sz="2800" dirty="0" smtClean="0"/>
              <a:t>best</a:t>
            </a:r>
          </a:p>
          <a:p>
            <a:pPr lvl="1"/>
            <a:r>
              <a:rPr lang="en-US" sz="2800" dirty="0"/>
              <a:t>Yellow lighting mistaken for hand </a:t>
            </a:r>
            <a:endParaRPr lang="en-US" sz="2800" dirty="0" smtClean="0"/>
          </a:p>
          <a:p>
            <a:pPr lvl="1"/>
            <a:r>
              <a:rPr lang="en-US" sz="2800" dirty="0"/>
              <a:t>Tilt makes hand less </a:t>
            </a:r>
            <a:r>
              <a:rPr lang="en-US" sz="2800" dirty="0" smtClean="0"/>
              <a:t>identifiable</a:t>
            </a:r>
            <a:r>
              <a:rPr lang="en-US" dirty="0" smtClean="0"/>
              <a:t>	</a:t>
            </a:r>
            <a:endParaRPr lang="en-US" sz="4400" dirty="0" smtClean="0"/>
          </a:p>
        </p:txBody>
      </p:sp>
    </p:spTree>
    <p:extLst>
      <p:ext uri="{BB962C8B-B14F-4D97-AF65-F5344CB8AC3E}">
        <p14:creationId xmlns:p14="http://schemas.microsoft.com/office/powerpoint/2010/main" xmlns="" val="9603843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333" y="274638"/>
            <a:ext cx="8317000" cy="1143000"/>
          </a:xfrm>
        </p:spPr>
        <p:txBody>
          <a:bodyPr/>
          <a:lstStyle/>
          <a:p>
            <a:r>
              <a:rPr lang="en-US" dirty="0" smtClean="0"/>
              <a:t>Hand Too White</a:t>
            </a:r>
            <a:endParaRPr lang="en-US" dirty="0"/>
          </a:p>
        </p:txBody>
      </p:sp>
      <p:pic>
        <p:nvPicPr>
          <p:cNvPr id="6" name="Picture 5" descr="1.bigraph.bmp"/>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975802" y="2311948"/>
            <a:ext cx="2258246" cy="3010994"/>
          </a:xfrm>
          <a:prstGeom prst="rect">
            <a:avLst/>
          </a:prstGeom>
          <a:ln>
            <a:noFill/>
          </a:ln>
          <a:effectLst>
            <a:outerShdw blurRad="292100" dist="139700" dir="2700000" algn="tl" rotWithShape="0">
              <a:srgbClr val="333333">
                <a:alpha val="65000"/>
              </a:srgbClr>
            </a:outerShdw>
          </a:effectLst>
        </p:spPr>
      </p:pic>
      <p:pic>
        <p:nvPicPr>
          <p:cNvPr id="7" name="Picture 6" descr="1.flash_light_in_a_dark_room.bmp"/>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857541" y="2361405"/>
            <a:ext cx="2231975" cy="29759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305533829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212"/>
            <a:ext cx="7620000" cy="1143000"/>
          </a:xfrm>
        </p:spPr>
        <p:txBody>
          <a:bodyPr/>
          <a:lstStyle/>
          <a:p>
            <a:r>
              <a:rPr lang="en-US" dirty="0" smtClean="0"/>
              <a:t>Yellow background</a:t>
            </a:r>
            <a:endParaRPr lang="en-US" dirty="0"/>
          </a:p>
        </p:txBody>
      </p:sp>
      <p:pic>
        <p:nvPicPr>
          <p:cNvPr id="7" name="Picture 6" descr="2.focus.bmp"/>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26878" y="2370730"/>
            <a:ext cx="2055953" cy="2741270"/>
          </a:xfrm>
          <a:prstGeom prst="rect">
            <a:avLst/>
          </a:prstGeom>
          <a:ln>
            <a:noFill/>
          </a:ln>
          <a:effectLst>
            <a:outerShdw blurRad="292100" dist="139700" dir="2700000" algn="tl" rotWithShape="0">
              <a:srgbClr val="333333">
                <a:alpha val="65000"/>
              </a:srgbClr>
            </a:outerShdw>
          </a:effectLst>
        </p:spPr>
      </p:pic>
      <p:pic>
        <p:nvPicPr>
          <p:cNvPr id="8" name="Picture 7" descr="2.bigraph.bmp"/>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3459694" y="2398342"/>
            <a:ext cx="2001281" cy="266837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505052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5086"/>
            <a:ext cx="7620000" cy="1143000"/>
          </a:xfrm>
        </p:spPr>
        <p:txBody>
          <a:bodyPr/>
          <a:lstStyle/>
          <a:p>
            <a:r>
              <a:rPr lang="en-US" dirty="0" smtClean="0"/>
              <a:t>Noisy Background</a:t>
            </a:r>
            <a:endParaRPr lang="en-US" dirty="0"/>
          </a:p>
        </p:txBody>
      </p:sp>
      <p:pic>
        <p:nvPicPr>
          <p:cNvPr id="4" name="Picture 3" descr="3.bigraph.bmp"/>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437559" y="2015639"/>
            <a:ext cx="1990927" cy="2654569"/>
          </a:xfrm>
          <a:prstGeom prst="rect">
            <a:avLst/>
          </a:prstGeom>
          <a:ln>
            <a:noFill/>
          </a:ln>
          <a:effectLst>
            <a:outerShdw blurRad="292100" dist="139700" dir="2700000" algn="tl" rotWithShape="0">
              <a:srgbClr val="333333">
                <a:alpha val="65000"/>
              </a:srgbClr>
            </a:outerShdw>
          </a:effectLst>
        </p:spPr>
      </p:pic>
      <p:pic>
        <p:nvPicPr>
          <p:cNvPr id="5" name="Picture 4" descr="3.focus.bmp"/>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753930" y="2072111"/>
            <a:ext cx="1990926" cy="2654569"/>
          </a:xfrm>
          <a:prstGeom prst="rect">
            <a:avLst/>
          </a:prstGeom>
          <a:ln>
            <a:noFill/>
          </a:ln>
          <a:effectLst>
            <a:outerShdw blurRad="292100" dist="139700" dir="2700000" algn="tl" rotWithShape="0">
              <a:srgbClr val="333333">
                <a:alpha val="65000"/>
              </a:srgbClr>
            </a:outerShdw>
          </a:effectLst>
        </p:spPr>
      </p:pic>
      <p:pic>
        <p:nvPicPr>
          <p:cNvPr id="6" name="Picture 5" descr="3.noise_around_hand.bmp"/>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63932" y="2043251"/>
            <a:ext cx="1970217" cy="2626957"/>
          </a:xfrm>
          <a:prstGeom prst="rect">
            <a:avLst/>
          </a:prstGeom>
          <a:ln>
            <a:noFill/>
          </a:ln>
          <a:effectLst>
            <a:outerShdw blurRad="292100" dist="139700" dir="2700000" algn="tl" rotWithShape="0">
              <a:srgbClr val="333333">
                <a:alpha val="65000"/>
              </a:srgbClr>
            </a:outerShdw>
          </a:effectLst>
        </p:spPr>
      </p:pic>
      <p:pic>
        <p:nvPicPr>
          <p:cNvPr id="7" name="Picture 6" descr="3.result.bmp"/>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4589844" y="2043272"/>
            <a:ext cx="1990912" cy="2654548"/>
          </a:xfrm>
          <a:prstGeom prst="rect">
            <a:avLst/>
          </a:prstGeom>
          <a:ln>
            <a:noFill/>
          </a:ln>
          <a:effectLst>
            <a:outerShdw blurRad="292100" dist="139700" dir="2700000" algn="tl" rotWithShape="0">
              <a:srgbClr val="333333">
                <a:alpha val="65000"/>
              </a:srgbClr>
            </a:outerShdw>
          </a:effectLst>
        </p:spPr>
      </p:pic>
      <p:sp>
        <p:nvSpPr>
          <p:cNvPr id="8" name="Oval 7"/>
          <p:cNvSpPr/>
          <p:nvPr/>
        </p:nvSpPr>
        <p:spPr>
          <a:xfrm>
            <a:off x="5613756" y="4242508"/>
            <a:ext cx="1140174" cy="880248"/>
          </a:xfrm>
          <a:prstGeom prst="ellipse">
            <a:avLst/>
          </a:prstGeom>
          <a:noFill/>
          <a:ln w="28575" cmpd="sng">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2855621033"/>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Future </a:t>
            </a:r>
            <a:endParaRPr lang="en-US" dirty="0"/>
          </a:p>
        </p:txBody>
      </p:sp>
      <p:sp>
        <p:nvSpPr>
          <p:cNvPr id="3" name="Content Placeholder 2"/>
          <p:cNvSpPr>
            <a:spLocks noGrp="1"/>
          </p:cNvSpPr>
          <p:nvPr>
            <p:ph idx="1"/>
          </p:nvPr>
        </p:nvSpPr>
        <p:spPr/>
        <p:txBody>
          <a:bodyPr/>
          <a:lstStyle/>
          <a:p>
            <a:r>
              <a:rPr lang="en-US" dirty="0" smtClean="0"/>
              <a:t>Turn into real-time identifier with camera</a:t>
            </a:r>
          </a:p>
          <a:p>
            <a:r>
              <a:rPr lang="en-US" dirty="0" smtClean="0"/>
              <a:t>Expand to other hand gestures or other body parts</a:t>
            </a:r>
          </a:p>
          <a:p>
            <a:r>
              <a:rPr lang="en-US" dirty="0" smtClean="0"/>
              <a:t>Try other faster algorithms</a:t>
            </a:r>
          </a:p>
          <a:p>
            <a:r>
              <a:rPr lang="en-US" dirty="0" smtClean="0"/>
              <a:t>New games </a:t>
            </a:r>
            <a:endParaRPr lang="en-US" dirty="0"/>
          </a:p>
        </p:txBody>
      </p:sp>
      <p:pic>
        <p:nvPicPr>
          <p:cNvPr id="4" name="Picture 3"/>
          <p:cNvPicPr>
            <a:picLocks noChangeAspect="1"/>
          </p:cNvPicPr>
          <p:nvPr/>
        </p:nvPicPr>
        <p:blipFill>
          <a:blip r:embed="rId3"/>
          <a:stretch>
            <a:fillRect/>
          </a:stretch>
        </p:blipFill>
        <p:spPr>
          <a:xfrm>
            <a:off x="3419868" y="3236957"/>
            <a:ext cx="3961193" cy="31638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1350153887"/>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sp>
        <p:nvSpPr>
          <p:cNvPr id="3" name="Content Placeholder 2"/>
          <p:cNvSpPr>
            <a:spLocks noGrp="1"/>
          </p:cNvSpPr>
          <p:nvPr>
            <p:ph idx="1"/>
          </p:nvPr>
        </p:nvSpPr>
        <p:spPr/>
        <p:txBody>
          <a:bodyPr/>
          <a:lstStyle/>
          <a:p>
            <a:r>
              <a:rPr lang="en-US" dirty="0" smtClean="0"/>
              <a:t>Now you can see the product!</a:t>
            </a:r>
            <a:endParaRPr lang="en-US" dirty="0"/>
          </a:p>
        </p:txBody>
      </p:sp>
    </p:spTree>
    <p:extLst>
      <p:ext uri="{BB962C8B-B14F-4D97-AF65-F5344CB8AC3E}">
        <p14:creationId xmlns:p14="http://schemas.microsoft.com/office/powerpoint/2010/main" xmlns="" val="42613678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Importance of Visual Identifiers</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xmlns="" val="3233878809"/>
              </p:ext>
            </p:extLst>
          </p:nvPr>
        </p:nvGraphicFramePr>
        <p:xfrm>
          <a:off x="851445" y="1186758"/>
          <a:ext cx="7302212" cy="53357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0479177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Importance of Visual Identifiers</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xmlns="" val="2230244946"/>
              </p:ext>
            </p:extLst>
          </p:nvPr>
        </p:nvGraphicFramePr>
        <p:xfrm>
          <a:off x="851445" y="1186758"/>
          <a:ext cx="7302212" cy="53357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28358120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Importance of Visual Identifiers</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xmlns="" val="634811496"/>
              </p:ext>
            </p:extLst>
          </p:nvPr>
        </p:nvGraphicFramePr>
        <p:xfrm>
          <a:off x="851445" y="1186758"/>
          <a:ext cx="7302212" cy="53357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53616902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Importance of Visual Identifiers</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xmlns="" val="1701799179"/>
              </p:ext>
            </p:extLst>
          </p:nvPr>
        </p:nvGraphicFramePr>
        <p:xfrm>
          <a:off x="851445" y="1186758"/>
          <a:ext cx="7302212" cy="53357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0940479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Algorithm</a:t>
            </a:r>
            <a:endParaRPr lang="en-US" dirty="0"/>
          </a:p>
        </p:txBody>
      </p:sp>
      <p:sp>
        <p:nvSpPr>
          <p:cNvPr id="4" name="Content Placeholder 3"/>
          <p:cNvSpPr>
            <a:spLocks noGrp="1"/>
          </p:cNvSpPr>
          <p:nvPr>
            <p:ph idx="1"/>
          </p:nvPr>
        </p:nvSpPr>
        <p:spPr>
          <a:xfrm>
            <a:off x="457200" y="1484760"/>
            <a:ext cx="7620000" cy="4800600"/>
          </a:xfrm>
        </p:spPr>
        <p:txBody>
          <a:bodyPr/>
          <a:lstStyle/>
          <a:p>
            <a:r>
              <a:rPr lang="en-US" dirty="0" smtClean="0"/>
              <a:t>Input: 240x320 bmp image</a:t>
            </a:r>
          </a:p>
          <a:p>
            <a:r>
              <a:rPr lang="en-US" dirty="0" smtClean="0"/>
              <a:t>Split into two parts – pre-processing and identification</a:t>
            </a:r>
          </a:p>
          <a:p>
            <a:r>
              <a:rPr lang="en-US" dirty="0" smtClean="0"/>
              <a:t>More consumer friendly</a:t>
            </a:r>
          </a:p>
          <a:p>
            <a:pPr lvl="1"/>
            <a:r>
              <a:rPr lang="en-US" dirty="0" smtClean="0"/>
              <a:t>Accommodates noisy backgrounds </a:t>
            </a:r>
          </a:p>
          <a:p>
            <a:pPr lvl="1"/>
            <a:r>
              <a:rPr lang="en-US" dirty="0" smtClean="0"/>
              <a:t>Accommodates hand inconsistencies</a:t>
            </a:r>
            <a:endParaRPr lang="en-US" dirty="0"/>
          </a:p>
        </p:txBody>
      </p:sp>
      <p:pic>
        <p:nvPicPr>
          <p:cNvPr id="5" name="Picture 4" descr="14.bmp"/>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90585" y="3934122"/>
            <a:ext cx="1899320" cy="2532427"/>
          </a:xfrm>
          <a:prstGeom prst="rect">
            <a:avLst/>
          </a:prstGeom>
          <a:ln>
            <a:noFill/>
          </a:ln>
          <a:effectLst>
            <a:outerShdw blurRad="292100" dist="139700" dir="2700000" algn="tl" rotWithShape="0">
              <a:srgbClr val="333333">
                <a:alpha val="65000"/>
              </a:srgbClr>
            </a:outerShdw>
          </a:effectLst>
        </p:spPr>
      </p:pic>
      <p:pic>
        <p:nvPicPr>
          <p:cNvPr id="6" name="Picture 5" descr="result.bmp"/>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086240" y="3929672"/>
            <a:ext cx="1913125" cy="255083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39888855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 calcmode="lin" valueType="num">
                                      <p:cBhvr additive="base">
                                        <p:cTn id="1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 calcmode="lin" valueType="num">
                                      <p:cBhvr additive="base">
                                        <p:cTn id="2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a:t>
            </a:r>
            <a:endParaRPr lang="en-US" dirty="0"/>
          </a:p>
        </p:txBody>
      </p:sp>
      <p:sp>
        <p:nvSpPr>
          <p:cNvPr id="3" name="Content Placeholder 2"/>
          <p:cNvSpPr>
            <a:spLocks noGrp="1"/>
          </p:cNvSpPr>
          <p:nvPr>
            <p:ph sz="half" idx="1"/>
          </p:nvPr>
        </p:nvSpPr>
        <p:spPr>
          <a:xfrm>
            <a:off x="4502022" y="1577608"/>
            <a:ext cx="3657600" cy="4590288"/>
          </a:xfrm>
        </p:spPr>
        <p:txBody>
          <a:bodyPr/>
          <a:lstStyle/>
          <a:p>
            <a:r>
              <a:rPr lang="en-US" dirty="0" smtClean="0"/>
              <a:t>Median Filter</a:t>
            </a:r>
          </a:p>
          <a:p>
            <a:r>
              <a:rPr lang="en-US" dirty="0" smtClean="0"/>
              <a:t>RGB to </a:t>
            </a:r>
            <a:r>
              <a:rPr lang="en-US" dirty="0" err="1" smtClean="0"/>
              <a:t>YDbDr</a:t>
            </a:r>
            <a:r>
              <a:rPr lang="en-US" dirty="0" smtClean="0"/>
              <a:t> </a:t>
            </a:r>
            <a:r>
              <a:rPr lang="en-US" dirty="0" err="1" smtClean="0"/>
              <a:t>colorspace</a:t>
            </a:r>
            <a:endParaRPr lang="en-US" dirty="0" smtClean="0"/>
          </a:p>
          <a:p>
            <a:r>
              <a:rPr lang="en-US" dirty="0" smtClean="0"/>
              <a:t>Binary Color Graph</a:t>
            </a:r>
          </a:p>
          <a:p>
            <a:r>
              <a:rPr lang="en-US" dirty="0" smtClean="0"/>
              <a:t>Erode() &amp; Dilate()</a:t>
            </a:r>
          </a:p>
          <a:p>
            <a:r>
              <a:rPr lang="en-US" dirty="0" err="1" smtClean="0"/>
              <a:t>bwareaopen</a:t>
            </a:r>
            <a:r>
              <a:rPr lang="en-US" dirty="0" smtClean="0"/>
              <a:t>() </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xmlns="" val="1678615767"/>
              </p:ext>
            </p:extLst>
          </p:nvPr>
        </p:nvGraphicFramePr>
        <p:xfrm>
          <a:off x="601510" y="3766308"/>
          <a:ext cx="2179530" cy="1852315"/>
        </p:xfrm>
        <a:graphic>
          <a:graphicData uri="http://schemas.openxmlformats.org/drawingml/2006/table">
            <a:tbl>
              <a:tblPr firstRow="1" bandRow="1">
                <a:tableStyleId>{5940675A-B579-460E-94D1-54222C63F5DA}</a:tableStyleId>
              </a:tblPr>
              <a:tblGrid>
                <a:gridCol w="435906"/>
                <a:gridCol w="435906"/>
                <a:gridCol w="435906"/>
                <a:gridCol w="435906"/>
                <a:gridCol w="435906"/>
              </a:tblGrid>
              <a:tr h="368955">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r>
              <a:tr h="370840">
                <a:tc>
                  <a:txBody>
                    <a:bodyPr/>
                    <a:lstStyle/>
                    <a:p>
                      <a:endParaRPr lang="en-US" dirty="0"/>
                    </a:p>
                  </a:txBody>
                  <a:tcPr/>
                </a:tc>
                <a:tc>
                  <a:txBody>
                    <a:bodyPr/>
                    <a:lstStyle/>
                    <a:p>
                      <a:r>
                        <a:rPr lang="en-US" dirty="0" smtClean="0"/>
                        <a:t>5</a:t>
                      </a:r>
                      <a:endParaRPr lang="en-US" dirty="0"/>
                    </a:p>
                  </a:txBody>
                  <a:tcPr/>
                </a:tc>
                <a:tc>
                  <a:txBody>
                    <a:bodyPr/>
                    <a:lstStyle/>
                    <a:p>
                      <a:r>
                        <a:rPr lang="en-US" dirty="0" smtClean="0"/>
                        <a:t>5</a:t>
                      </a:r>
                      <a:endParaRPr lang="en-US" dirty="0"/>
                    </a:p>
                  </a:txBody>
                  <a:tcPr/>
                </a:tc>
                <a:tc>
                  <a:txBody>
                    <a:bodyPr/>
                    <a:lstStyle/>
                    <a:p>
                      <a:r>
                        <a:rPr lang="en-US" dirty="0" smtClean="0"/>
                        <a:t>5</a:t>
                      </a:r>
                      <a:endParaRPr lang="en-US" dirty="0"/>
                    </a:p>
                  </a:txBody>
                  <a:tcPr/>
                </a:tc>
                <a:tc>
                  <a:txBody>
                    <a:bodyPr/>
                    <a:lstStyle/>
                    <a:p>
                      <a:endParaRPr lang="en-US"/>
                    </a:p>
                  </a:txBody>
                  <a:tcPr/>
                </a:tc>
              </a:tr>
              <a:tr h="370840">
                <a:tc>
                  <a:txBody>
                    <a:bodyPr/>
                    <a:lstStyle/>
                    <a:p>
                      <a:endParaRPr lang="en-US"/>
                    </a:p>
                  </a:txBody>
                  <a:tcPr/>
                </a:tc>
                <a:tc>
                  <a:txBody>
                    <a:bodyPr/>
                    <a:lstStyle/>
                    <a:p>
                      <a:r>
                        <a:rPr lang="en-US" dirty="0" smtClean="0"/>
                        <a:t>5</a:t>
                      </a:r>
                      <a:endParaRPr lang="en-US" dirty="0"/>
                    </a:p>
                  </a:txBody>
                  <a:tcPr/>
                </a:tc>
                <a:tc>
                  <a:txBody>
                    <a:bodyPr/>
                    <a:lstStyle/>
                    <a:p>
                      <a:r>
                        <a:rPr lang="en-US" dirty="0" smtClean="0">
                          <a:solidFill>
                            <a:srgbClr val="FF0000"/>
                          </a:solidFill>
                        </a:rPr>
                        <a:t>5</a:t>
                      </a:r>
                      <a:endParaRPr lang="en-US" dirty="0">
                        <a:solidFill>
                          <a:srgbClr val="FF0000"/>
                        </a:solidFill>
                      </a:endParaRPr>
                    </a:p>
                  </a:txBody>
                  <a:tcPr/>
                </a:tc>
                <a:tc>
                  <a:txBody>
                    <a:bodyPr/>
                    <a:lstStyle/>
                    <a:p>
                      <a:r>
                        <a:rPr lang="en-US" dirty="0" smtClean="0"/>
                        <a:t>5</a:t>
                      </a:r>
                      <a:endParaRPr lang="en-US" dirty="0"/>
                    </a:p>
                  </a:txBody>
                  <a:tcPr/>
                </a:tc>
                <a:tc>
                  <a:txBody>
                    <a:bodyPr/>
                    <a:lstStyle/>
                    <a:p>
                      <a:endParaRPr lang="en-US" dirty="0"/>
                    </a:p>
                  </a:txBody>
                  <a:tcPr/>
                </a:tc>
              </a:tr>
              <a:tr h="370840">
                <a:tc>
                  <a:txBody>
                    <a:bodyPr/>
                    <a:lstStyle/>
                    <a:p>
                      <a:endParaRPr lang="en-US"/>
                    </a:p>
                  </a:txBody>
                  <a:tcPr/>
                </a:tc>
                <a:tc>
                  <a:txBody>
                    <a:bodyPr/>
                    <a:lstStyle/>
                    <a:p>
                      <a:r>
                        <a:rPr lang="en-US" dirty="0" smtClean="0"/>
                        <a:t>5</a:t>
                      </a:r>
                      <a:endParaRPr lang="en-US" dirty="0"/>
                    </a:p>
                  </a:txBody>
                  <a:tcPr/>
                </a:tc>
                <a:tc>
                  <a:txBody>
                    <a:bodyPr/>
                    <a:lstStyle/>
                    <a:p>
                      <a:r>
                        <a:rPr lang="en-US" dirty="0" smtClean="0"/>
                        <a:t>5</a:t>
                      </a:r>
                      <a:endParaRPr lang="en-US" dirty="0"/>
                    </a:p>
                  </a:txBody>
                  <a:tcPr/>
                </a:tc>
                <a:tc>
                  <a:txBody>
                    <a:bodyPr/>
                    <a:lstStyle/>
                    <a:p>
                      <a:r>
                        <a:rPr lang="en-US" dirty="0" smtClean="0"/>
                        <a:t>5</a:t>
                      </a:r>
                      <a:endParaRPr lang="en-US" dirty="0"/>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graphicFrame>
        <p:nvGraphicFramePr>
          <p:cNvPr id="7" name="Content Placeholder 4"/>
          <p:cNvGraphicFramePr>
            <a:graphicFrameLocks/>
          </p:cNvGraphicFramePr>
          <p:nvPr>
            <p:extLst>
              <p:ext uri="{D42A27DB-BD31-4B8C-83A1-F6EECF244321}">
                <p14:modId xmlns:p14="http://schemas.microsoft.com/office/powerpoint/2010/main" xmlns="" val="3681290981"/>
              </p:ext>
            </p:extLst>
          </p:nvPr>
        </p:nvGraphicFramePr>
        <p:xfrm>
          <a:off x="603440" y="1582313"/>
          <a:ext cx="2179530" cy="1854200"/>
        </p:xfrm>
        <a:graphic>
          <a:graphicData uri="http://schemas.openxmlformats.org/drawingml/2006/table">
            <a:tbl>
              <a:tblPr firstRow="1" bandRow="1">
                <a:tableStyleId>{5940675A-B579-460E-94D1-54222C63F5DA}</a:tableStyleId>
              </a:tblPr>
              <a:tblGrid>
                <a:gridCol w="435906"/>
                <a:gridCol w="435906"/>
                <a:gridCol w="435906"/>
                <a:gridCol w="435906"/>
                <a:gridCol w="435906"/>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r>
                        <a:rPr lang="en-US" dirty="0" smtClean="0"/>
                        <a:t>5</a:t>
                      </a:r>
                      <a:endParaRPr lang="en-US" dirty="0"/>
                    </a:p>
                  </a:txBody>
                  <a:tcPr/>
                </a:tc>
                <a:tc>
                  <a:txBody>
                    <a:bodyPr/>
                    <a:lstStyle/>
                    <a:p>
                      <a:r>
                        <a:rPr lang="en-US" dirty="0" smtClean="0"/>
                        <a:t>5</a:t>
                      </a:r>
                      <a:endParaRPr lang="en-US" dirty="0"/>
                    </a:p>
                  </a:txBody>
                  <a:tcPr/>
                </a:tc>
                <a:tc>
                  <a:txBody>
                    <a:bodyPr/>
                    <a:lstStyle/>
                    <a:p>
                      <a:r>
                        <a:rPr lang="en-US" dirty="0" smtClean="0"/>
                        <a:t>5</a:t>
                      </a:r>
                      <a:endParaRPr lang="en-US" dirty="0"/>
                    </a:p>
                  </a:txBody>
                  <a:tcPr/>
                </a:tc>
                <a:tc>
                  <a:txBody>
                    <a:bodyPr/>
                    <a:lstStyle/>
                    <a:p>
                      <a:endParaRPr lang="en-US"/>
                    </a:p>
                  </a:txBody>
                  <a:tcPr/>
                </a:tc>
              </a:tr>
              <a:tr h="370840">
                <a:tc>
                  <a:txBody>
                    <a:bodyPr/>
                    <a:lstStyle/>
                    <a:p>
                      <a:endParaRPr lang="en-US"/>
                    </a:p>
                  </a:txBody>
                  <a:tcPr/>
                </a:tc>
                <a:tc>
                  <a:txBody>
                    <a:bodyPr/>
                    <a:lstStyle/>
                    <a:p>
                      <a:r>
                        <a:rPr lang="en-US" dirty="0" smtClean="0"/>
                        <a:t>5</a:t>
                      </a:r>
                      <a:endParaRPr lang="en-US" dirty="0"/>
                    </a:p>
                  </a:txBody>
                  <a:tcPr/>
                </a:tc>
                <a:tc>
                  <a:txBody>
                    <a:bodyPr/>
                    <a:lstStyle/>
                    <a:p>
                      <a:r>
                        <a:rPr lang="en-US" dirty="0" smtClean="0"/>
                        <a:t>1</a:t>
                      </a:r>
                      <a:endParaRPr lang="en-US" dirty="0"/>
                    </a:p>
                  </a:txBody>
                  <a:tcPr/>
                </a:tc>
                <a:tc>
                  <a:txBody>
                    <a:bodyPr/>
                    <a:lstStyle/>
                    <a:p>
                      <a:r>
                        <a:rPr lang="en-US" dirty="0" smtClean="0"/>
                        <a:t>5</a:t>
                      </a:r>
                      <a:endParaRPr lang="en-US" dirty="0"/>
                    </a:p>
                  </a:txBody>
                  <a:tcPr/>
                </a:tc>
                <a:tc>
                  <a:txBody>
                    <a:bodyPr/>
                    <a:lstStyle/>
                    <a:p>
                      <a:endParaRPr lang="en-US" dirty="0"/>
                    </a:p>
                  </a:txBody>
                  <a:tcPr/>
                </a:tc>
              </a:tr>
              <a:tr h="370840">
                <a:tc>
                  <a:txBody>
                    <a:bodyPr/>
                    <a:lstStyle/>
                    <a:p>
                      <a:endParaRPr lang="en-US"/>
                    </a:p>
                  </a:txBody>
                  <a:tcPr/>
                </a:tc>
                <a:tc>
                  <a:txBody>
                    <a:bodyPr/>
                    <a:lstStyle/>
                    <a:p>
                      <a:r>
                        <a:rPr lang="en-US" dirty="0" smtClean="0"/>
                        <a:t>5</a:t>
                      </a:r>
                      <a:endParaRPr lang="en-US" dirty="0"/>
                    </a:p>
                  </a:txBody>
                  <a:tcPr/>
                </a:tc>
                <a:tc>
                  <a:txBody>
                    <a:bodyPr/>
                    <a:lstStyle/>
                    <a:p>
                      <a:r>
                        <a:rPr lang="en-US" dirty="0" smtClean="0"/>
                        <a:t>5</a:t>
                      </a:r>
                      <a:endParaRPr lang="en-US" dirty="0"/>
                    </a:p>
                  </a:txBody>
                  <a:tcPr/>
                </a:tc>
                <a:tc>
                  <a:txBody>
                    <a:bodyPr/>
                    <a:lstStyle/>
                    <a:p>
                      <a:r>
                        <a:rPr lang="en-US" dirty="0" smtClean="0"/>
                        <a:t>5</a:t>
                      </a:r>
                      <a:endParaRPr lang="en-US" dirty="0"/>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pic>
        <p:nvPicPr>
          <p:cNvPr id="6" name="Content Placeholder 4" descr="14.bmp"/>
          <p:cNvPicPr>
            <a:picLocks noChangeAspect="1"/>
          </p:cNvPicPr>
          <p:nvPr/>
        </p:nvPicPr>
        <p:blipFill>
          <a:blip r:embed="rId3">
            <a:extLst>
              <a:ext uri="{28A0092B-C50C-407E-A947-70E740481C1C}">
                <a14:useLocalDpi xmlns:a14="http://schemas.microsoft.com/office/drawing/2010/main" xmlns="" val="0"/>
              </a:ext>
            </a:extLst>
          </a:blip>
          <a:srcRect t="2946" b="2946"/>
          <a:stretch>
            <a:fillRect/>
          </a:stretch>
        </p:blipFill>
        <p:spPr>
          <a:xfrm>
            <a:off x="3083687" y="2504277"/>
            <a:ext cx="2355804" cy="2956534"/>
          </a:xfrm>
          <a:prstGeom prst="rect">
            <a:avLst/>
          </a:prstGeom>
          <a:ln>
            <a:noFill/>
          </a:ln>
          <a:effectLst>
            <a:outerShdw blurRad="292100" dist="139700" dir="2700000" algn="tl" rotWithShape="0">
              <a:srgbClr val="333333">
                <a:alpha val="65000"/>
              </a:srgbClr>
            </a:outerShdw>
          </a:effectLst>
        </p:spPr>
      </p:pic>
      <p:pic>
        <p:nvPicPr>
          <p:cNvPr id="8" name="Picture 7" descr="blur.bmp"/>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839089" y="2476665"/>
            <a:ext cx="2238111" cy="2984146"/>
          </a:xfrm>
          <a:prstGeom prst="rect">
            <a:avLst/>
          </a:prstGeom>
          <a:ln>
            <a:noFill/>
          </a:ln>
          <a:effectLst>
            <a:outerShdw blurRad="292100" dist="139700" dir="2700000" algn="tl" rotWithShape="0">
              <a:srgbClr val="333333">
                <a:alpha val="65000"/>
              </a:srgbClr>
            </a:outerShdw>
          </a:effectLst>
        </p:spPr>
      </p:pic>
      <p:sp>
        <p:nvSpPr>
          <p:cNvPr id="9" name="Content Placeholder 2"/>
          <p:cNvSpPr txBox="1">
            <a:spLocks/>
          </p:cNvSpPr>
          <p:nvPr/>
        </p:nvSpPr>
        <p:spPr>
          <a:xfrm>
            <a:off x="3165674" y="5506143"/>
            <a:ext cx="4045350" cy="556383"/>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8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4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8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8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8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8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800" kern="1200">
                <a:solidFill>
                  <a:schemeClr val="tx1"/>
                </a:solidFill>
                <a:latin typeface="+mn-lt"/>
                <a:ea typeface="+mn-ea"/>
                <a:cs typeface="+mn-cs"/>
              </a:defRPr>
            </a:lvl9pPr>
          </a:lstStyle>
          <a:p>
            <a:pPr marL="114300" indent="0">
              <a:buFont typeface="Arial" pitchFamily="34" charset="0"/>
              <a:buNone/>
            </a:pPr>
            <a:r>
              <a:rPr lang="en-US" dirty="0" smtClean="0"/>
              <a:t>Original</a:t>
            </a:r>
            <a:endParaRPr lang="en-US" dirty="0"/>
          </a:p>
        </p:txBody>
      </p:sp>
      <p:sp>
        <p:nvSpPr>
          <p:cNvPr id="10" name="Content Placeholder 2"/>
          <p:cNvSpPr txBox="1">
            <a:spLocks/>
          </p:cNvSpPr>
          <p:nvPr/>
        </p:nvSpPr>
        <p:spPr>
          <a:xfrm>
            <a:off x="5978431" y="5518431"/>
            <a:ext cx="4045350" cy="556383"/>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8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4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8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8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8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8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800" kern="1200">
                <a:solidFill>
                  <a:schemeClr val="tx1"/>
                </a:solidFill>
                <a:latin typeface="+mn-lt"/>
                <a:ea typeface="+mn-ea"/>
                <a:cs typeface="+mn-cs"/>
              </a:defRPr>
            </a:lvl9pPr>
          </a:lstStyle>
          <a:p>
            <a:pPr marL="114300" indent="0">
              <a:buFont typeface="Arial" pitchFamily="34" charset="0"/>
              <a:buNone/>
            </a:pPr>
            <a:r>
              <a:rPr lang="en-US" dirty="0" smtClean="0"/>
              <a:t>Blurred</a:t>
            </a:r>
            <a:endParaRPr lang="en-US" dirty="0"/>
          </a:p>
        </p:txBody>
      </p:sp>
    </p:spTree>
    <p:extLst>
      <p:ext uri="{BB962C8B-B14F-4D97-AF65-F5344CB8AC3E}">
        <p14:creationId xmlns:p14="http://schemas.microsoft.com/office/powerpoint/2010/main" xmlns="" val="5527699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xEl>
                                              <p:pRg st="1" end="1"/>
                                            </p:txEl>
                                          </p:spTgt>
                                        </p:tgtEl>
                                      </p:cBhvr>
                                    </p:animEffect>
                                    <p:set>
                                      <p:cBhvr>
                                        <p:cTn id="7" dur="1" fill="hold">
                                          <p:stCondLst>
                                            <p:cond delay="499"/>
                                          </p:stCondLst>
                                        </p:cTn>
                                        <p:tgtEl>
                                          <p:spTgt spid="3">
                                            <p:txEl>
                                              <p:pRg st="1" end="1"/>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
                                            <p:txEl>
                                              <p:pRg st="2" end="2"/>
                                            </p:txEl>
                                          </p:spTgt>
                                        </p:tgtEl>
                                      </p:cBhvr>
                                    </p:animEffect>
                                    <p:set>
                                      <p:cBhvr>
                                        <p:cTn id="10" dur="1" fill="hold">
                                          <p:stCondLst>
                                            <p:cond delay="499"/>
                                          </p:stCondLst>
                                        </p:cTn>
                                        <p:tgtEl>
                                          <p:spTgt spid="3">
                                            <p:txEl>
                                              <p:pRg st="2" end="2"/>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
                                            <p:txEl>
                                              <p:pRg st="3" end="3"/>
                                            </p:txEl>
                                          </p:spTgt>
                                        </p:tgtEl>
                                      </p:cBhvr>
                                    </p:animEffect>
                                    <p:set>
                                      <p:cBhvr>
                                        <p:cTn id="13" dur="1" fill="hold">
                                          <p:stCondLst>
                                            <p:cond delay="499"/>
                                          </p:stCondLst>
                                        </p:cTn>
                                        <p:tgtEl>
                                          <p:spTgt spid="3">
                                            <p:txEl>
                                              <p:pRg st="3" end="3"/>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3">
                                            <p:txEl>
                                              <p:pRg st="4" end="4"/>
                                            </p:txEl>
                                          </p:spTgt>
                                        </p:tgtEl>
                                      </p:cBhvr>
                                    </p:animEffect>
                                    <p:set>
                                      <p:cBhvr>
                                        <p:cTn id="16" dur="1" fill="hold">
                                          <p:stCondLst>
                                            <p:cond delay="499"/>
                                          </p:stCondLst>
                                        </p:cTn>
                                        <p:tgtEl>
                                          <p:spTgt spid="3">
                                            <p:txEl>
                                              <p:pRg st="4" end="4"/>
                                            </p:txEl>
                                          </p:spTgt>
                                        </p:tgtEl>
                                        <p:attrNameLst>
                                          <p:attrName>style.visibility</p:attrName>
                                        </p:attrNameLst>
                                      </p:cBhvr>
                                      <p:to>
                                        <p:strVal val="hidden"/>
                                      </p:to>
                                    </p:set>
                                  </p:childTnLst>
                                </p:cTn>
                              </p:par>
                            </p:childTnLst>
                          </p:cTn>
                        </p:par>
                        <p:par>
                          <p:cTn id="17" fill="hold">
                            <p:stCondLst>
                              <p:cond delay="500"/>
                            </p:stCondLst>
                            <p:childTnLst>
                              <p:par>
                                <p:cTn id="18" presetID="2" presetClass="entr" presetSubtype="4"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2" presetClass="entr" presetSubtype="4"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ppt_x"/>
                                          </p:val>
                                        </p:tav>
                                        <p:tav tm="100000">
                                          <p:val>
                                            <p:strVal val="#ppt_x"/>
                                          </p:val>
                                        </p:tav>
                                      </p:tavLst>
                                    </p:anim>
                                    <p:anim calcmode="lin" valueType="num">
                                      <p:cBhvr additive="base">
                                        <p:cTn id="4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3">
                                            <p:txEl>
                                              <p:pRg st="0" end="0"/>
                                            </p:txEl>
                                          </p:spTgt>
                                        </p:tgtEl>
                                      </p:cBhvr>
                                    </p:animEffect>
                                    <p:set>
                                      <p:cBhvr>
                                        <p:cTn id="47" dur="1" fill="hold">
                                          <p:stCondLst>
                                            <p:cond delay="499"/>
                                          </p:stCondLst>
                                        </p:cTn>
                                        <p:tgtEl>
                                          <p:spTgt spid="3">
                                            <p:txEl>
                                              <p:pRg st="0" end="0"/>
                                            </p:txEl>
                                          </p:spTgt>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7"/>
                                        </p:tgtEl>
                                      </p:cBhvr>
                                    </p:animEffect>
                                    <p:set>
                                      <p:cBhvr>
                                        <p:cTn id="50" dur="1" fill="hold">
                                          <p:stCondLst>
                                            <p:cond delay="499"/>
                                          </p:stCondLst>
                                        </p:cTn>
                                        <p:tgtEl>
                                          <p:spTgt spid="7"/>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5"/>
                                        </p:tgtEl>
                                      </p:cBhvr>
                                    </p:animEffect>
                                    <p:set>
                                      <p:cBhvr>
                                        <p:cTn id="53" dur="1" fill="hold">
                                          <p:stCondLst>
                                            <p:cond delay="499"/>
                                          </p:stCondLst>
                                        </p:cTn>
                                        <p:tgtEl>
                                          <p:spTgt spid="5"/>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6"/>
                                        </p:tgtEl>
                                      </p:cBhvr>
                                    </p:animEffect>
                                    <p:set>
                                      <p:cBhvr>
                                        <p:cTn id="56" dur="1" fill="hold">
                                          <p:stCondLst>
                                            <p:cond delay="499"/>
                                          </p:stCondLst>
                                        </p:cTn>
                                        <p:tgtEl>
                                          <p:spTgt spid="6"/>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8"/>
                                        </p:tgtEl>
                                      </p:cBhvr>
                                    </p:animEffect>
                                    <p:set>
                                      <p:cBhvr>
                                        <p:cTn id="59" dur="1" fill="hold">
                                          <p:stCondLst>
                                            <p:cond delay="499"/>
                                          </p:stCondLst>
                                        </p:cTn>
                                        <p:tgtEl>
                                          <p:spTgt spid="8"/>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9"/>
                                        </p:tgtEl>
                                      </p:cBhvr>
                                    </p:animEffect>
                                    <p:set>
                                      <p:cBhvr>
                                        <p:cTn id="62" dur="1" fill="hold">
                                          <p:stCondLst>
                                            <p:cond delay="499"/>
                                          </p:stCondLst>
                                        </p:cTn>
                                        <p:tgtEl>
                                          <p:spTgt spid="9"/>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10"/>
                                        </p:tgtEl>
                                      </p:cBhvr>
                                    </p:animEffect>
                                    <p:set>
                                      <p:cBhvr>
                                        <p:cTn id="6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p:bldP spid="10"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a:t>
            </a:r>
            <a:endParaRPr lang="en-US" dirty="0"/>
          </a:p>
        </p:txBody>
      </p:sp>
      <p:sp>
        <p:nvSpPr>
          <p:cNvPr id="9" name="Content Placeholder 2"/>
          <p:cNvSpPr txBox="1">
            <a:spLocks/>
          </p:cNvSpPr>
          <p:nvPr/>
        </p:nvSpPr>
        <p:spPr>
          <a:xfrm>
            <a:off x="4502022" y="1577608"/>
            <a:ext cx="3657600" cy="4590288"/>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8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4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8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8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8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8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800" kern="1200">
                <a:solidFill>
                  <a:schemeClr val="tx1"/>
                </a:solidFill>
                <a:latin typeface="+mn-lt"/>
                <a:ea typeface="+mn-ea"/>
                <a:cs typeface="+mn-cs"/>
              </a:defRPr>
            </a:lvl9pPr>
          </a:lstStyle>
          <a:p>
            <a:r>
              <a:rPr lang="en-US" dirty="0" smtClean="0"/>
              <a:t>Median Filter</a:t>
            </a:r>
          </a:p>
          <a:p>
            <a:r>
              <a:rPr lang="en-US" dirty="0" smtClean="0"/>
              <a:t>RGB to </a:t>
            </a:r>
            <a:r>
              <a:rPr lang="en-US" dirty="0" err="1" smtClean="0"/>
              <a:t>YDbDr</a:t>
            </a:r>
            <a:r>
              <a:rPr lang="en-US" dirty="0" smtClean="0"/>
              <a:t> </a:t>
            </a:r>
            <a:r>
              <a:rPr lang="en-US" dirty="0" err="1" smtClean="0"/>
              <a:t>colorspace</a:t>
            </a:r>
            <a:endParaRPr lang="en-US" dirty="0" smtClean="0"/>
          </a:p>
          <a:p>
            <a:r>
              <a:rPr lang="en-US" dirty="0" smtClean="0"/>
              <a:t>Binary Color Graph</a:t>
            </a:r>
          </a:p>
          <a:p>
            <a:r>
              <a:rPr lang="en-US" dirty="0" smtClean="0"/>
              <a:t>Erode() &amp; Dilate()</a:t>
            </a:r>
          </a:p>
          <a:p>
            <a:r>
              <a:rPr lang="en-US" dirty="0" err="1" smtClean="0"/>
              <a:t>bwareaopen</a:t>
            </a:r>
            <a:r>
              <a:rPr lang="en-US" dirty="0" smtClean="0"/>
              <a:t>() </a:t>
            </a:r>
          </a:p>
        </p:txBody>
      </p:sp>
      <p:pic>
        <p:nvPicPr>
          <p:cNvPr id="6" name="Picture 5"/>
          <p:cNvPicPr>
            <a:picLocks noChangeAspect="1"/>
          </p:cNvPicPr>
          <p:nvPr/>
        </p:nvPicPr>
        <p:blipFill rotWithShape="1">
          <a:blip r:embed="rId3"/>
          <a:srcRect b="74296"/>
          <a:stretch/>
        </p:blipFill>
        <p:spPr>
          <a:xfrm>
            <a:off x="897316" y="4094575"/>
            <a:ext cx="2536745" cy="1947985"/>
          </a:xfrm>
          <a:prstGeom prst="rect">
            <a:avLst/>
          </a:prstGeom>
        </p:spPr>
      </p:pic>
      <p:pic>
        <p:nvPicPr>
          <p:cNvPr id="7" name="Picture 6"/>
          <p:cNvPicPr>
            <a:picLocks noChangeAspect="1"/>
          </p:cNvPicPr>
          <p:nvPr/>
        </p:nvPicPr>
        <p:blipFill rotWithShape="1">
          <a:blip r:embed="rId3"/>
          <a:srcRect t="25566"/>
          <a:stretch/>
        </p:blipFill>
        <p:spPr>
          <a:xfrm>
            <a:off x="5143551" y="511295"/>
            <a:ext cx="2605769" cy="5794475"/>
          </a:xfrm>
          <a:prstGeom prst="rect">
            <a:avLst/>
          </a:prstGeom>
        </p:spPr>
      </p:pic>
      <p:sp>
        <p:nvSpPr>
          <p:cNvPr id="8" name="Right Arrow 7"/>
          <p:cNvSpPr/>
          <p:nvPr/>
        </p:nvSpPr>
        <p:spPr>
          <a:xfrm>
            <a:off x="3591770" y="4859620"/>
            <a:ext cx="1270048" cy="70409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7778443" y="1024551"/>
            <a:ext cx="298757" cy="523220"/>
          </a:xfrm>
          <a:prstGeom prst="rect">
            <a:avLst/>
          </a:prstGeom>
          <a:noFill/>
        </p:spPr>
        <p:txBody>
          <a:bodyPr wrap="square" rtlCol="0">
            <a:spAutoFit/>
          </a:bodyPr>
          <a:lstStyle/>
          <a:p>
            <a:r>
              <a:rPr lang="en-US" sz="2800" dirty="0" smtClean="0">
                <a:latin typeface="+mj-lt"/>
                <a:cs typeface="Times New Roman"/>
              </a:rPr>
              <a:t>Y</a:t>
            </a:r>
            <a:endParaRPr lang="en-US" sz="2800" dirty="0">
              <a:latin typeface="+mj-lt"/>
              <a:cs typeface="Times New Roman"/>
            </a:endParaRPr>
          </a:p>
        </p:txBody>
      </p:sp>
      <p:sp>
        <p:nvSpPr>
          <p:cNvPr id="11" name="TextBox 10"/>
          <p:cNvSpPr txBox="1"/>
          <p:nvPr/>
        </p:nvSpPr>
        <p:spPr>
          <a:xfrm>
            <a:off x="7685511" y="5194380"/>
            <a:ext cx="583594" cy="523220"/>
          </a:xfrm>
          <a:prstGeom prst="rect">
            <a:avLst/>
          </a:prstGeom>
          <a:noFill/>
        </p:spPr>
        <p:txBody>
          <a:bodyPr wrap="square" rtlCol="0">
            <a:spAutoFit/>
          </a:bodyPr>
          <a:lstStyle/>
          <a:p>
            <a:r>
              <a:rPr lang="en-US" sz="2800" dirty="0" smtClean="0">
                <a:latin typeface="+mj-lt"/>
              </a:rPr>
              <a:t>D</a:t>
            </a:r>
            <a:r>
              <a:rPr lang="en-US" sz="2800" baseline="-25000" dirty="0" smtClean="0">
                <a:latin typeface="+mj-lt"/>
              </a:rPr>
              <a:t>R</a:t>
            </a:r>
            <a:endParaRPr lang="en-US" sz="2800" dirty="0">
              <a:latin typeface="+mj-lt"/>
            </a:endParaRPr>
          </a:p>
        </p:txBody>
      </p:sp>
      <p:sp>
        <p:nvSpPr>
          <p:cNvPr id="12" name="TextBox 11"/>
          <p:cNvSpPr txBox="1"/>
          <p:nvPr/>
        </p:nvSpPr>
        <p:spPr>
          <a:xfrm>
            <a:off x="7735151" y="3168333"/>
            <a:ext cx="657494" cy="507831"/>
          </a:xfrm>
          <a:prstGeom prst="rect">
            <a:avLst/>
          </a:prstGeom>
          <a:noFill/>
        </p:spPr>
        <p:txBody>
          <a:bodyPr wrap="square" rtlCol="0">
            <a:spAutoFit/>
          </a:bodyPr>
          <a:lstStyle/>
          <a:p>
            <a:r>
              <a:rPr lang="en-US" sz="2700" dirty="0" smtClean="0">
                <a:latin typeface="+mj-lt"/>
              </a:rPr>
              <a:t>D</a:t>
            </a:r>
            <a:r>
              <a:rPr lang="en-US" sz="2700" baseline="-25000" dirty="0" smtClean="0">
                <a:latin typeface="+mj-lt"/>
              </a:rPr>
              <a:t>B</a:t>
            </a:r>
            <a:endParaRPr lang="en-US" sz="2700" dirty="0">
              <a:latin typeface="+mj-lt"/>
            </a:endParaRPr>
          </a:p>
        </p:txBody>
      </p:sp>
    </p:spTree>
    <p:extLst>
      <p:ext uri="{BB962C8B-B14F-4D97-AF65-F5344CB8AC3E}">
        <p14:creationId xmlns:p14="http://schemas.microsoft.com/office/powerpoint/2010/main" xmlns="" val="4099229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500"/>
                                        <p:tgtEl>
                                          <p:spTgt spid="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Effect transition="in" filter="fade">
                                      <p:cBhvr>
                                        <p:cTn id="19" dur="500"/>
                                        <p:tgtEl>
                                          <p:spTgt spid="9">
                                            <p:txEl>
                                              <p:pRg st="4" end="4"/>
                                            </p:txEl>
                                          </p:spTgt>
                                        </p:tgtEl>
                                      </p:cBhvr>
                                    </p:animEffect>
                                  </p:childTnLst>
                                </p:cTn>
                              </p:par>
                            </p:childTnLst>
                          </p:cTn>
                        </p:par>
                        <p:par>
                          <p:cTn id="20" fill="hold">
                            <p:stCondLst>
                              <p:cond delay="500"/>
                            </p:stCondLst>
                            <p:childTnLst>
                              <p:par>
                                <p:cTn id="21" presetID="10" presetClass="exit" presetSubtype="0" fill="hold" nodeType="afterEffect">
                                  <p:stCondLst>
                                    <p:cond delay="0"/>
                                  </p:stCondLst>
                                  <p:childTnLst>
                                    <p:animEffect transition="out" filter="fade">
                                      <p:cBhvr>
                                        <p:cTn id="22" dur="500"/>
                                        <p:tgtEl>
                                          <p:spTgt spid="9">
                                            <p:txEl>
                                              <p:pRg st="0" end="0"/>
                                            </p:txEl>
                                          </p:spTgt>
                                        </p:tgtEl>
                                      </p:cBhvr>
                                    </p:animEffect>
                                    <p:set>
                                      <p:cBhvr>
                                        <p:cTn id="23" dur="1" fill="hold">
                                          <p:stCondLst>
                                            <p:cond delay="499"/>
                                          </p:stCondLst>
                                        </p:cTn>
                                        <p:tgtEl>
                                          <p:spTgt spid="9">
                                            <p:txEl>
                                              <p:pRg st="0" end="0"/>
                                            </p:txEl>
                                          </p:spTgt>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9">
                                            <p:txEl>
                                              <p:pRg st="2" end="2"/>
                                            </p:txEl>
                                          </p:spTgt>
                                        </p:tgtEl>
                                      </p:cBhvr>
                                    </p:animEffect>
                                    <p:set>
                                      <p:cBhvr>
                                        <p:cTn id="26" dur="1" fill="hold">
                                          <p:stCondLst>
                                            <p:cond delay="499"/>
                                          </p:stCondLst>
                                        </p:cTn>
                                        <p:tgtEl>
                                          <p:spTgt spid="9">
                                            <p:txEl>
                                              <p:pRg st="2" end="2"/>
                                            </p:txEl>
                                          </p:spTgt>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9">
                                            <p:txEl>
                                              <p:pRg st="3" end="3"/>
                                            </p:txEl>
                                          </p:spTgt>
                                        </p:tgtEl>
                                      </p:cBhvr>
                                    </p:animEffect>
                                    <p:set>
                                      <p:cBhvr>
                                        <p:cTn id="29" dur="1" fill="hold">
                                          <p:stCondLst>
                                            <p:cond delay="499"/>
                                          </p:stCondLst>
                                        </p:cTn>
                                        <p:tgtEl>
                                          <p:spTgt spid="9">
                                            <p:txEl>
                                              <p:pRg st="3" end="3"/>
                                            </p:txEl>
                                          </p:spTgt>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9">
                                            <p:txEl>
                                              <p:pRg st="4" end="4"/>
                                            </p:txEl>
                                          </p:spTgt>
                                        </p:tgtEl>
                                      </p:cBhvr>
                                    </p:animEffect>
                                    <p:set>
                                      <p:cBhvr>
                                        <p:cTn id="32" dur="1" fill="hold">
                                          <p:stCondLst>
                                            <p:cond delay="499"/>
                                          </p:stCondLst>
                                        </p:cTn>
                                        <p:tgtEl>
                                          <p:spTgt spid="9">
                                            <p:txEl>
                                              <p:pRg st="4" end="4"/>
                                            </p:txEl>
                                          </p:spTgt>
                                        </p:tgtEl>
                                        <p:attrNameLst>
                                          <p:attrName>style.visibility</p:attrName>
                                        </p:attrNameLst>
                                      </p:cBhvr>
                                      <p:to>
                                        <p:strVal val="hidden"/>
                                      </p:to>
                                    </p:set>
                                  </p:childTnLst>
                                </p:cTn>
                              </p:par>
                            </p:childTnLst>
                          </p:cTn>
                        </p:par>
                        <p:par>
                          <p:cTn id="33" fill="hold">
                            <p:stCondLst>
                              <p:cond delay="1000"/>
                            </p:stCondLst>
                            <p:childTnLst>
                              <p:par>
                                <p:cTn id="34" presetID="42" presetClass="path" presetSubtype="0" accel="50000" decel="50000" fill="hold" nodeType="afterEffect">
                                  <p:stCondLst>
                                    <p:cond delay="0"/>
                                  </p:stCondLst>
                                  <p:childTnLst>
                                    <p:animMotion origin="layout" path="M 3.54872E-6 -1.11522E-6 L -0.42887 -0.0634 " pathEditMode="relative" rAng="0" ptsTypes="AA">
                                      <p:cBhvr>
                                        <p:cTn id="35" dur="1000" fill="hold"/>
                                        <p:tgtEl>
                                          <p:spTgt spid="9">
                                            <p:txEl>
                                              <p:pRg st="1" end="1"/>
                                            </p:txEl>
                                          </p:spTgt>
                                        </p:tgtEl>
                                        <p:attrNameLst>
                                          <p:attrName>ppt_x</p:attrName>
                                          <p:attrName>ppt_y</p:attrName>
                                        </p:attrNameLst>
                                      </p:cBhvr>
                                      <p:rCtr x="-21452" y="-3170"/>
                                    </p:animMotion>
                                  </p:childTnLst>
                                </p:cTn>
                              </p:par>
                            </p:childTnLst>
                          </p:cTn>
                        </p:par>
                        <p:par>
                          <p:cTn id="36" fill="hold">
                            <p:stCondLst>
                              <p:cond delay="2000"/>
                            </p:stCondLst>
                            <p:childTnLst>
                              <p:par>
                                <p:cTn id="37" presetID="2" presetClass="entr" presetSubtype="4"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500" fill="hold"/>
                                        <p:tgtEl>
                                          <p:spTgt spid="6"/>
                                        </p:tgtEl>
                                        <p:attrNameLst>
                                          <p:attrName>ppt_x</p:attrName>
                                        </p:attrNameLst>
                                      </p:cBhvr>
                                      <p:tavLst>
                                        <p:tav tm="0">
                                          <p:val>
                                            <p:strVal val="#ppt_x"/>
                                          </p:val>
                                        </p:tav>
                                        <p:tav tm="100000">
                                          <p:val>
                                            <p:strVal val="#ppt_x"/>
                                          </p:val>
                                        </p:tav>
                                      </p:tavLst>
                                    </p:anim>
                                    <p:anim calcmode="lin" valueType="num">
                                      <p:cBhvr additive="base">
                                        <p:cTn id="40" dur="500" fill="hold"/>
                                        <p:tgtEl>
                                          <p:spTgt spid="6"/>
                                        </p:tgtEl>
                                        <p:attrNameLst>
                                          <p:attrName>ppt_y</p:attrName>
                                        </p:attrNameLst>
                                      </p:cBhvr>
                                      <p:tavLst>
                                        <p:tav tm="0">
                                          <p:val>
                                            <p:strVal val="1+#ppt_h/2"/>
                                          </p:val>
                                        </p:tav>
                                        <p:tav tm="100000">
                                          <p:val>
                                            <p:strVal val="#ppt_y"/>
                                          </p:val>
                                        </p:tav>
                                      </p:tavLst>
                                    </p:anim>
                                  </p:childTnLst>
                                </p:cTn>
                              </p:par>
                            </p:childTnLst>
                          </p:cTn>
                        </p:par>
                        <p:par>
                          <p:cTn id="41" fill="hold">
                            <p:stCondLst>
                              <p:cond delay="2500"/>
                            </p:stCondLst>
                            <p:childTnLst>
                              <p:par>
                                <p:cTn id="42" presetID="2" presetClass="entr" presetSubtype="4" fill="hold" grpId="0" nodeType="afterEffect">
                                  <p:stCondLst>
                                    <p:cond delay="0"/>
                                  </p:stCondLst>
                                  <p:childTnLst>
                                    <p:set>
                                      <p:cBhvr>
                                        <p:cTn id="43" dur="1" fill="hold">
                                          <p:stCondLst>
                                            <p:cond delay="0"/>
                                          </p:stCondLst>
                                        </p:cTn>
                                        <p:tgtEl>
                                          <p:spTgt spid="8"/>
                                        </p:tgtEl>
                                        <p:attrNameLst>
                                          <p:attrName>style.visibility</p:attrName>
                                        </p:attrNameLst>
                                      </p:cBhvr>
                                      <p:to>
                                        <p:strVal val="visible"/>
                                      </p:to>
                                    </p:set>
                                    <p:anim calcmode="lin" valueType="num">
                                      <p:cBhvr additive="base">
                                        <p:cTn id="44" dur="500" fill="hold"/>
                                        <p:tgtEl>
                                          <p:spTgt spid="8"/>
                                        </p:tgtEl>
                                        <p:attrNameLst>
                                          <p:attrName>ppt_x</p:attrName>
                                        </p:attrNameLst>
                                      </p:cBhvr>
                                      <p:tavLst>
                                        <p:tav tm="0">
                                          <p:val>
                                            <p:strVal val="#ppt_x"/>
                                          </p:val>
                                        </p:tav>
                                        <p:tav tm="100000">
                                          <p:val>
                                            <p:strVal val="#ppt_x"/>
                                          </p:val>
                                        </p:tav>
                                      </p:tavLst>
                                    </p:anim>
                                    <p:anim calcmode="lin" valueType="num">
                                      <p:cBhvr additive="base">
                                        <p:cTn id="45" dur="500" fill="hold"/>
                                        <p:tgtEl>
                                          <p:spTgt spid="8"/>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7"/>
                                        </p:tgtEl>
                                        <p:attrNameLst>
                                          <p:attrName>style.visibility</p:attrName>
                                        </p:attrNameLst>
                                      </p:cBhvr>
                                      <p:to>
                                        <p:strVal val="visible"/>
                                      </p:to>
                                    </p:set>
                                    <p:anim calcmode="lin" valueType="num">
                                      <p:cBhvr additive="base">
                                        <p:cTn id="48" dur="500" fill="hold"/>
                                        <p:tgtEl>
                                          <p:spTgt spid="7"/>
                                        </p:tgtEl>
                                        <p:attrNameLst>
                                          <p:attrName>ppt_x</p:attrName>
                                        </p:attrNameLst>
                                      </p:cBhvr>
                                      <p:tavLst>
                                        <p:tav tm="0">
                                          <p:val>
                                            <p:strVal val="#ppt_x"/>
                                          </p:val>
                                        </p:tav>
                                        <p:tav tm="100000">
                                          <p:val>
                                            <p:strVal val="#ppt_x"/>
                                          </p:val>
                                        </p:tav>
                                      </p:tavLst>
                                    </p:anim>
                                    <p:anim calcmode="lin" valueType="num">
                                      <p:cBhvr additive="base">
                                        <p:cTn id="49" dur="500" fill="hold"/>
                                        <p:tgtEl>
                                          <p:spTgt spid="7"/>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10"/>
                                        </p:tgtEl>
                                        <p:attrNameLst>
                                          <p:attrName>style.visibility</p:attrName>
                                        </p:attrNameLst>
                                      </p:cBhvr>
                                      <p:to>
                                        <p:strVal val="visible"/>
                                      </p:to>
                                    </p:set>
                                    <p:anim calcmode="lin" valueType="num">
                                      <p:cBhvr additive="base">
                                        <p:cTn id="52" dur="500" fill="hold"/>
                                        <p:tgtEl>
                                          <p:spTgt spid="10"/>
                                        </p:tgtEl>
                                        <p:attrNameLst>
                                          <p:attrName>ppt_x</p:attrName>
                                        </p:attrNameLst>
                                      </p:cBhvr>
                                      <p:tavLst>
                                        <p:tav tm="0">
                                          <p:val>
                                            <p:strVal val="#ppt_x"/>
                                          </p:val>
                                        </p:tav>
                                        <p:tav tm="100000">
                                          <p:val>
                                            <p:strVal val="#ppt_x"/>
                                          </p:val>
                                        </p:tav>
                                      </p:tavLst>
                                    </p:anim>
                                    <p:anim calcmode="lin" valueType="num">
                                      <p:cBhvr additive="base">
                                        <p:cTn id="53" dur="500" fill="hold"/>
                                        <p:tgtEl>
                                          <p:spTgt spid="10"/>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cBhvr additive="base">
                                        <p:cTn id="56" dur="500" fill="hold"/>
                                        <p:tgtEl>
                                          <p:spTgt spid="12"/>
                                        </p:tgtEl>
                                        <p:attrNameLst>
                                          <p:attrName>ppt_x</p:attrName>
                                        </p:attrNameLst>
                                      </p:cBhvr>
                                      <p:tavLst>
                                        <p:tav tm="0">
                                          <p:val>
                                            <p:strVal val="#ppt_x"/>
                                          </p:val>
                                        </p:tav>
                                        <p:tav tm="100000">
                                          <p:val>
                                            <p:strVal val="#ppt_x"/>
                                          </p:val>
                                        </p:tav>
                                      </p:tavLst>
                                    </p:anim>
                                    <p:anim calcmode="lin" valueType="num">
                                      <p:cBhvr additive="base">
                                        <p:cTn id="57" dur="500" fill="hold"/>
                                        <p:tgtEl>
                                          <p:spTgt spid="12"/>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additive="base">
                                        <p:cTn id="60" dur="500" fill="hold"/>
                                        <p:tgtEl>
                                          <p:spTgt spid="11"/>
                                        </p:tgtEl>
                                        <p:attrNameLst>
                                          <p:attrName>ppt_x</p:attrName>
                                        </p:attrNameLst>
                                      </p:cBhvr>
                                      <p:tavLst>
                                        <p:tav tm="0">
                                          <p:val>
                                            <p:strVal val="#ppt_x"/>
                                          </p:val>
                                        </p:tav>
                                        <p:tav tm="100000">
                                          <p:val>
                                            <p:strVal val="#ppt_x"/>
                                          </p:val>
                                        </p:tav>
                                      </p:tavLst>
                                    </p:anim>
                                    <p:anim calcmode="lin" valueType="num">
                                      <p:cBhvr additive="base">
                                        <p:cTn id="6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nodeType="clickEffect">
                                  <p:stCondLst>
                                    <p:cond delay="0"/>
                                  </p:stCondLst>
                                  <p:childTnLst>
                                    <p:animEffect transition="out" filter="fade">
                                      <p:cBhvr>
                                        <p:cTn id="65" dur="500"/>
                                        <p:tgtEl>
                                          <p:spTgt spid="9">
                                            <p:txEl>
                                              <p:pRg st="1" end="1"/>
                                            </p:txEl>
                                          </p:spTgt>
                                        </p:tgtEl>
                                      </p:cBhvr>
                                    </p:animEffect>
                                    <p:set>
                                      <p:cBhvr>
                                        <p:cTn id="66" dur="1" fill="hold">
                                          <p:stCondLst>
                                            <p:cond delay="499"/>
                                          </p:stCondLst>
                                        </p:cTn>
                                        <p:tgtEl>
                                          <p:spTgt spid="9">
                                            <p:txEl>
                                              <p:pRg st="1" end="1"/>
                                            </p:txEl>
                                          </p:spTgt>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6"/>
                                        </p:tgtEl>
                                      </p:cBhvr>
                                    </p:animEffect>
                                    <p:set>
                                      <p:cBhvr>
                                        <p:cTn id="69" dur="1" fill="hold">
                                          <p:stCondLst>
                                            <p:cond delay="499"/>
                                          </p:stCondLst>
                                        </p:cTn>
                                        <p:tgtEl>
                                          <p:spTgt spid="6"/>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8"/>
                                        </p:tgtEl>
                                      </p:cBhvr>
                                    </p:animEffect>
                                    <p:set>
                                      <p:cBhvr>
                                        <p:cTn id="72" dur="1" fill="hold">
                                          <p:stCondLst>
                                            <p:cond delay="499"/>
                                          </p:stCondLst>
                                        </p:cTn>
                                        <p:tgtEl>
                                          <p:spTgt spid="8"/>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7"/>
                                        </p:tgtEl>
                                      </p:cBhvr>
                                    </p:animEffect>
                                    <p:set>
                                      <p:cBhvr>
                                        <p:cTn id="75" dur="1" fill="hold">
                                          <p:stCondLst>
                                            <p:cond delay="499"/>
                                          </p:stCondLst>
                                        </p:cTn>
                                        <p:tgtEl>
                                          <p:spTgt spid="7"/>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10"/>
                                        </p:tgtEl>
                                      </p:cBhvr>
                                    </p:animEffect>
                                    <p:set>
                                      <p:cBhvr>
                                        <p:cTn id="78" dur="1" fill="hold">
                                          <p:stCondLst>
                                            <p:cond delay="499"/>
                                          </p:stCondLst>
                                        </p:cTn>
                                        <p:tgtEl>
                                          <p:spTgt spid="10"/>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12"/>
                                        </p:tgtEl>
                                      </p:cBhvr>
                                    </p:animEffect>
                                    <p:set>
                                      <p:cBhvr>
                                        <p:cTn id="81" dur="1" fill="hold">
                                          <p:stCondLst>
                                            <p:cond delay="499"/>
                                          </p:stCondLst>
                                        </p:cTn>
                                        <p:tgtEl>
                                          <p:spTgt spid="12"/>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11"/>
                                        </p:tgtEl>
                                      </p:cBhvr>
                                    </p:animEffect>
                                    <p:set>
                                      <p:cBhvr>
                                        <p:cTn id="8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p:bldP spid="10" grpId="1"/>
      <p:bldP spid="11" grpId="0"/>
      <p:bldP spid="11" grpId="1"/>
      <p:bldP spid="12" grpId="0"/>
      <p:bldP spid="12" grpId="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4665</TotalTime>
  <Words>1117</Words>
  <Application>Microsoft Office PowerPoint</Application>
  <PresentationFormat>全屏显示(4:3)</PresentationFormat>
  <Paragraphs>524</Paragraphs>
  <Slides>27</Slides>
  <Notes>20</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Adjacency</vt:lpstr>
      <vt:lpstr>“Rock”, “Paper”, and “Scissors” Identifier (June 2014)</vt:lpstr>
      <vt:lpstr>The Importance of Visual Identifiers</vt:lpstr>
      <vt:lpstr>The Importance of Visual Identifiers</vt:lpstr>
      <vt:lpstr>The Importance of Visual Identifiers</vt:lpstr>
      <vt:lpstr>The Importance of Visual Identifiers</vt:lpstr>
      <vt:lpstr>The Importance of Visual Identifiers</vt:lpstr>
      <vt:lpstr>Our Algorithm</vt:lpstr>
      <vt:lpstr>Pre-processing</vt:lpstr>
      <vt:lpstr>Pre-processing</vt:lpstr>
      <vt:lpstr>Pre-processing</vt:lpstr>
      <vt:lpstr>Pre-processing</vt:lpstr>
      <vt:lpstr>Pre-processing</vt:lpstr>
      <vt:lpstr>Pre-processing</vt:lpstr>
      <vt:lpstr>Pre-processing</vt:lpstr>
      <vt:lpstr>Identification</vt:lpstr>
      <vt:lpstr>Identification</vt:lpstr>
      <vt:lpstr>Identification</vt:lpstr>
      <vt:lpstr>Identification</vt:lpstr>
      <vt:lpstr>Identification</vt:lpstr>
      <vt:lpstr>Identification</vt:lpstr>
      <vt:lpstr>Tradeoffs</vt:lpstr>
      <vt:lpstr>Testing</vt:lpstr>
      <vt:lpstr>Hand Too White</vt:lpstr>
      <vt:lpstr>Yellow background</vt:lpstr>
      <vt:lpstr>Noisy Background</vt:lpstr>
      <vt:lpstr>The Future </vt:lpstr>
      <vt:lpstr>Demonstration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 “Paper”, and “Scissors” Identifier (June 2014)</dc:title>
  <dc:creator>Shirley</dc:creator>
  <cp:lastModifiedBy>Sean Xie</cp:lastModifiedBy>
  <cp:revision>51</cp:revision>
  <dcterms:created xsi:type="dcterms:W3CDTF">2014-06-03T23:59:21Z</dcterms:created>
  <dcterms:modified xsi:type="dcterms:W3CDTF">2014-06-20T06:40:03Z</dcterms:modified>
</cp:coreProperties>
</file>