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51" r:id="rId1"/>
  </p:sldMasterIdLst>
  <p:notesMasterIdLst>
    <p:notesMasterId r:id="rId13"/>
  </p:notesMasterIdLst>
  <p:sldIdLst>
    <p:sldId id="270" r:id="rId2"/>
    <p:sldId id="283" r:id="rId3"/>
    <p:sldId id="273" r:id="rId4"/>
    <p:sldId id="274" r:id="rId5"/>
    <p:sldId id="268" r:id="rId6"/>
    <p:sldId id="269" r:id="rId7"/>
    <p:sldId id="275" r:id="rId8"/>
    <p:sldId id="277" r:id="rId9"/>
    <p:sldId id="276" r:id="rId10"/>
    <p:sldId id="278" r:id="rId11"/>
    <p:sldId id="286" r:id="rId12"/>
  </p:sldIdLst>
  <p:sldSz cx="9144000" cy="6858000" type="screen4x3"/>
  <p:notesSz cx="6858000" cy="9144000"/>
  <p:custDataLst>
    <p:tags r:id="rId14"/>
  </p:custDataLst>
  <p:defaultTextStyle>
    <a:defPPr>
      <a:defRPr lang="it-IT"/>
    </a:defPPr>
    <a:lvl1pPr algn="l" rtl="0" eaLnBrk="0" fontAlgn="base" hangingPunct="0">
      <a:spcBef>
        <a:spcPct val="0"/>
      </a:spcBef>
      <a:spcAft>
        <a:spcPct val="0"/>
      </a:spcAft>
      <a:defRPr sz="2400" kern="1200">
        <a:solidFill>
          <a:schemeClr val="tx1"/>
        </a:solidFill>
        <a:latin typeface="Arial" pitchFamily="34" charset="0"/>
        <a:ea typeface="ＭＳ Ｐゴシック" pitchFamily="50"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ＭＳ Ｐゴシック" pitchFamily="50"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ＭＳ Ｐゴシック" pitchFamily="50"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ＭＳ Ｐゴシック" pitchFamily="50"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71BB"/>
    <a:srgbClr val="4771A7"/>
    <a:srgbClr val="3456AB"/>
    <a:srgbClr val="5779E0"/>
    <a:srgbClr val="7698FF"/>
    <a:srgbClr val="80ACFF"/>
    <a:srgbClr val="FF0000"/>
    <a:srgbClr val="DE8B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2909" autoAdjust="0"/>
  </p:normalViewPr>
  <p:slideViewPr>
    <p:cSldViewPr>
      <p:cViewPr varScale="1">
        <p:scale>
          <a:sx n="69" d="100"/>
          <a:sy n="69" d="100"/>
        </p:scale>
        <p:origin x="-192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Verdana" pitchFamily="34" charset="0"/>
                <a:ea typeface="ＭＳ Ｐゴシック" pitchFamily="-96" charset="-128"/>
              </a:defRPr>
            </a:lvl1pPr>
          </a:lstStyle>
          <a:p>
            <a:pPr>
              <a:defRPr/>
            </a:pPr>
            <a:endParaRPr lang="it-IT"/>
          </a:p>
        </p:txBody>
      </p:sp>
      <p:sp>
        <p:nvSpPr>
          <p:cNvPr id="122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Verdana" pitchFamily="34" charset="0"/>
                <a:ea typeface="ＭＳ Ｐゴシック" pitchFamily="-96" charset="-128"/>
              </a:defRPr>
            </a:lvl1pPr>
          </a:lstStyle>
          <a:p>
            <a:pPr>
              <a:defRPr/>
            </a:pPr>
            <a:endParaRPr lang="it-IT"/>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it-IT" noProof="0" smtClean="0"/>
              <a:t>Click to edit Master text styles</a:t>
            </a:r>
          </a:p>
          <a:p>
            <a:pPr lvl="1"/>
            <a:r>
              <a:rPr lang="it-IT" noProof="0" smtClean="0"/>
              <a:t>Second level</a:t>
            </a:r>
          </a:p>
          <a:p>
            <a:pPr lvl="2"/>
            <a:r>
              <a:rPr lang="it-IT" noProof="0" smtClean="0"/>
              <a:t>Third level</a:t>
            </a:r>
          </a:p>
          <a:p>
            <a:pPr lvl="3"/>
            <a:r>
              <a:rPr lang="it-IT" noProof="0" smtClean="0"/>
              <a:t>Fourth level</a:t>
            </a:r>
          </a:p>
          <a:p>
            <a:pPr lvl="4"/>
            <a:r>
              <a:rPr lang="it-IT" noProof="0" smtClean="0"/>
              <a:t>Fifth level</a:t>
            </a:r>
          </a:p>
        </p:txBody>
      </p:sp>
      <p:sp>
        <p:nvSpPr>
          <p:cNvPr id="122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Verdana" pitchFamily="34" charset="0"/>
                <a:ea typeface="ＭＳ Ｐゴシック" pitchFamily="-96" charset="-128"/>
              </a:defRPr>
            </a:lvl1pPr>
          </a:lstStyle>
          <a:p>
            <a:pPr>
              <a:defRPr/>
            </a:pPr>
            <a:endParaRPr lang="it-IT"/>
          </a:p>
        </p:txBody>
      </p:sp>
      <p:sp>
        <p:nvSpPr>
          <p:cNvPr id="122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Verdana" pitchFamily="34" charset="0"/>
                <a:ea typeface="ＭＳ Ｐゴシック" pitchFamily="-96" charset="-128"/>
              </a:defRPr>
            </a:lvl1pPr>
          </a:lstStyle>
          <a:p>
            <a:pPr>
              <a:defRPr/>
            </a:pPr>
            <a:fld id="{F2B69CD1-EC7B-4EED-861F-90869CD0C84E}" type="slidenum">
              <a:rPr lang="it-IT"/>
              <a:pPr>
                <a:defRPr/>
              </a:pPr>
              <a:t>‹#›</a:t>
            </a:fld>
            <a:endParaRPr lang="it-IT"/>
          </a:p>
        </p:txBody>
      </p:sp>
    </p:spTree>
    <p:extLst>
      <p:ext uri="{BB962C8B-B14F-4D97-AF65-F5344CB8AC3E}">
        <p14:creationId xmlns:p14="http://schemas.microsoft.com/office/powerpoint/2010/main" val="12829647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50" charset="-128"/>
              </a:defRPr>
            </a:lvl1pPr>
            <a:lvl2pPr marL="742950" indent="-285750">
              <a:defRPr sz="2400">
                <a:solidFill>
                  <a:schemeClr val="tx1"/>
                </a:solidFill>
                <a:latin typeface="Arial" pitchFamily="34" charset="0"/>
                <a:ea typeface="ＭＳ Ｐゴシック" pitchFamily="50" charset="-128"/>
              </a:defRPr>
            </a:lvl2pPr>
            <a:lvl3pPr marL="1143000" indent="-228600">
              <a:defRPr sz="2400">
                <a:solidFill>
                  <a:schemeClr val="tx1"/>
                </a:solidFill>
                <a:latin typeface="Arial" pitchFamily="34" charset="0"/>
                <a:ea typeface="ＭＳ Ｐゴシック" pitchFamily="50" charset="-128"/>
              </a:defRPr>
            </a:lvl3pPr>
            <a:lvl4pPr marL="1600200" indent="-228600">
              <a:defRPr sz="2400">
                <a:solidFill>
                  <a:schemeClr val="tx1"/>
                </a:solidFill>
                <a:latin typeface="Arial" pitchFamily="34" charset="0"/>
                <a:ea typeface="ＭＳ Ｐゴシック" pitchFamily="50" charset="-128"/>
              </a:defRPr>
            </a:lvl4pPr>
            <a:lvl5pPr marL="2057400" indent="-228600">
              <a:defRPr sz="2400">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fld id="{2DC67C44-E8C6-48F4-9BE1-F70719B13C33}" type="slidenum">
              <a:rPr lang="it-IT" sz="1200" smtClean="0">
                <a:latin typeface="Verdana" pitchFamily="34" charset="0"/>
              </a:rPr>
              <a:pPr/>
              <a:t>0</a:t>
            </a:fld>
            <a:endParaRPr lang="it-IT" sz="1200" smtClean="0">
              <a:latin typeface="Verdana" pitchFamily="34"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s-CZ"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50" charset="-128"/>
              </a:defRPr>
            </a:lvl1pPr>
            <a:lvl2pPr marL="742950" indent="-285750">
              <a:defRPr sz="2400">
                <a:solidFill>
                  <a:schemeClr val="tx1"/>
                </a:solidFill>
                <a:latin typeface="Arial" pitchFamily="34" charset="0"/>
                <a:ea typeface="ＭＳ Ｐゴシック" pitchFamily="50" charset="-128"/>
              </a:defRPr>
            </a:lvl2pPr>
            <a:lvl3pPr marL="1143000" indent="-228600">
              <a:defRPr sz="2400">
                <a:solidFill>
                  <a:schemeClr val="tx1"/>
                </a:solidFill>
                <a:latin typeface="Arial" pitchFamily="34" charset="0"/>
                <a:ea typeface="ＭＳ Ｐゴシック" pitchFamily="50" charset="-128"/>
              </a:defRPr>
            </a:lvl3pPr>
            <a:lvl4pPr marL="1600200" indent="-228600">
              <a:defRPr sz="2400">
                <a:solidFill>
                  <a:schemeClr val="tx1"/>
                </a:solidFill>
                <a:latin typeface="Arial" pitchFamily="34" charset="0"/>
                <a:ea typeface="ＭＳ Ｐゴシック" pitchFamily="50" charset="-128"/>
              </a:defRPr>
            </a:lvl4pPr>
            <a:lvl5pPr marL="2057400" indent="-228600">
              <a:defRPr sz="2400">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fld id="{63D6B9DF-C124-45A6-8BF4-40A101AF8924}" type="datetime1">
              <a:rPr lang="en-US" sz="1200" smtClean="0">
                <a:latin typeface="Verdana" pitchFamily="34" charset="0"/>
              </a:rPr>
              <a:pPr/>
              <a:t>7/16/2012</a:t>
            </a:fld>
            <a:endParaRPr lang="en-US" sz="1200" smtClean="0">
              <a:latin typeface="Verdana" pitchFamily="34" charset="0"/>
            </a:endParaRPr>
          </a:p>
        </p:txBody>
      </p:sp>
      <p:sp>
        <p:nvSpPr>
          <p:cNvPr id="256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50" charset="-128"/>
              </a:defRPr>
            </a:lvl1pPr>
            <a:lvl2pPr marL="742950" indent="-285750">
              <a:defRPr sz="2400">
                <a:solidFill>
                  <a:schemeClr val="tx1"/>
                </a:solidFill>
                <a:latin typeface="Arial" pitchFamily="34" charset="0"/>
                <a:ea typeface="ＭＳ Ｐゴシック" pitchFamily="50" charset="-128"/>
              </a:defRPr>
            </a:lvl2pPr>
            <a:lvl3pPr marL="1143000" indent="-228600">
              <a:defRPr sz="2400">
                <a:solidFill>
                  <a:schemeClr val="tx1"/>
                </a:solidFill>
                <a:latin typeface="Arial" pitchFamily="34" charset="0"/>
                <a:ea typeface="ＭＳ Ｐゴシック" pitchFamily="50" charset="-128"/>
              </a:defRPr>
            </a:lvl3pPr>
            <a:lvl4pPr marL="1600200" indent="-228600">
              <a:defRPr sz="2400">
                <a:solidFill>
                  <a:schemeClr val="tx1"/>
                </a:solidFill>
                <a:latin typeface="Arial" pitchFamily="34" charset="0"/>
                <a:ea typeface="ＭＳ Ｐゴシック" pitchFamily="50" charset="-128"/>
              </a:defRPr>
            </a:lvl4pPr>
            <a:lvl5pPr marL="2057400" indent="-228600">
              <a:defRPr sz="2400">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r>
              <a:rPr lang="en-US" sz="1200" smtClean="0">
                <a:latin typeface="Verdana" pitchFamily="34" charset="0"/>
              </a:rPr>
              <a:t>HP presentation template tutorial - Rev. 1</a:t>
            </a:r>
          </a:p>
        </p:txBody>
      </p:sp>
      <p:sp>
        <p:nvSpPr>
          <p:cNvPr id="256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50" charset="-128"/>
              </a:defRPr>
            </a:lvl1pPr>
            <a:lvl2pPr marL="742950" indent="-285750">
              <a:defRPr sz="2400">
                <a:solidFill>
                  <a:schemeClr val="tx1"/>
                </a:solidFill>
                <a:latin typeface="Arial" pitchFamily="34" charset="0"/>
                <a:ea typeface="ＭＳ Ｐゴシック" pitchFamily="50" charset="-128"/>
              </a:defRPr>
            </a:lvl2pPr>
            <a:lvl3pPr marL="1143000" indent="-228600">
              <a:defRPr sz="2400">
                <a:solidFill>
                  <a:schemeClr val="tx1"/>
                </a:solidFill>
                <a:latin typeface="Arial" pitchFamily="34" charset="0"/>
                <a:ea typeface="ＭＳ Ｐゴシック" pitchFamily="50" charset="-128"/>
              </a:defRPr>
            </a:lvl3pPr>
            <a:lvl4pPr marL="1600200" indent="-228600">
              <a:defRPr sz="2400">
                <a:solidFill>
                  <a:schemeClr val="tx1"/>
                </a:solidFill>
                <a:latin typeface="Arial" pitchFamily="34" charset="0"/>
                <a:ea typeface="ＭＳ Ｐゴシック" pitchFamily="50" charset="-128"/>
              </a:defRPr>
            </a:lvl4pPr>
            <a:lvl5pPr marL="2057400" indent="-228600">
              <a:defRPr sz="2400">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fld id="{A334FD74-99F8-47B4-8AD9-B4BD13F90694}" type="slidenum">
              <a:rPr lang="en-US" sz="1200" smtClean="0">
                <a:latin typeface="Verdana" pitchFamily="34" charset="0"/>
              </a:rPr>
              <a:pPr/>
              <a:t>10</a:t>
            </a:fld>
            <a:endParaRPr lang="en-US" sz="1200" smtClean="0">
              <a:latin typeface="Verdana" pitchFamily="34" charset="0"/>
            </a:endParaRPr>
          </a:p>
        </p:txBody>
      </p:sp>
      <p:sp>
        <p:nvSpPr>
          <p:cNvPr id="25605" name="Segnaposto immagine diapositiva 1"/>
          <p:cNvSpPr>
            <a:spLocks noGrp="1" noRot="1" noChangeAspect="1" noTextEdit="1"/>
          </p:cNvSpPr>
          <p:nvPr>
            <p:ph type="sldImg"/>
          </p:nvPr>
        </p:nvSpPr>
        <p:spPr>
          <a:xfrm>
            <a:off x="1144588" y="685800"/>
            <a:ext cx="4568825" cy="3427413"/>
          </a:xfrm>
          <a:ln/>
        </p:spPr>
      </p:sp>
      <p:sp>
        <p:nvSpPr>
          <p:cNvPr id="25606" name="Segnaposto note 2"/>
          <p:cNvSpPr>
            <a:spLocks noGrp="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725" tIns="42862" rIns="85725" bIns="42862"/>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PRIDGE is one of the 4 walls</a:t>
            </a:r>
            <a:r>
              <a:rPr lang="en-US" baseline="0" dirty="0" smtClean="0"/>
              <a:t> used to reach “freedom of interference” from unwanted access to peripherals from masters</a:t>
            </a:r>
            <a:r>
              <a:rPr lang="en-US" baseline="0" dirty="0" smtClean="0"/>
              <a:t>.</a:t>
            </a:r>
            <a:endParaRPr lang="en-US" dirty="0" smtClean="0"/>
          </a:p>
          <a:p>
            <a:endParaRPr lang="en-US" dirty="0" smtClean="0"/>
          </a:p>
          <a:p>
            <a:r>
              <a:rPr lang="en-US" dirty="0" smtClean="0"/>
              <a:t>Protection</a:t>
            </a:r>
            <a:r>
              <a:rPr lang="en-US" baseline="0" dirty="0" smtClean="0"/>
              <a:t> is defined per peripherals on Masters’ trustiness (e.g. </a:t>
            </a:r>
            <a:r>
              <a:rPr lang="en-US" baseline="0" dirty="0" err="1" smtClean="0"/>
              <a:t>LinFlex</a:t>
            </a:r>
            <a:r>
              <a:rPr lang="en-US" baseline="0" dirty="0" smtClean="0"/>
              <a:t> can be accessed only </a:t>
            </a:r>
            <a:r>
              <a:rPr lang="en-US" baseline="0" smtClean="0"/>
              <a:t>by trusted masters)</a:t>
            </a:r>
            <a:endParaRPr lang="en-US" dirty="0" smtClean="0"/>
          </a:p>
        </p:txBody>
      </p:sp>
      <p:sp>
        <p:nvSpPr>
          <p:cNvPr id="25607" name="Segnaposto numero diapositiva 3"/>
          <p:cNvSpPr txBox="1">
            <a:spLocks noGrp="1"/>
          </p:cNvSpPr>
          <p:nvPr/>
        </p:nvSpPr>
        <p:spPr bwMode="auto">
          <a:xfrm>
            <a:off x="3884613"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725" tIns="42862" rIns="85725" bIns="42862" anchor="b"/>
          <a:lstStyle>
            <a:lvl1pPr defTabSz="855663">
              <a:defRPr sz="2400">
                <a:solidFill>
                  <a:schemeClr val="tx1"/>
                </a:solidFill>
                <a:latin typeface="Arial" pitchFamily="34" charset="0"/>
                <a:ea typeface="ＭＳ Ｐゴシック" pitchFamily="50" charset="-128"/>
              </a:defRPr>
            </a:lvl1pPr>
            <a:lvl2pPr marL="742950" indent="-285750" defTabSz="855663">
              <a:defRPr sz="2400">
                <a:solidFill>
                  <a:schemeClr val="tx1"/>
                </a:solidFill>
                <a:latin typeface="Arial" pitchFamily="34" charset="0"/>
                <a:ea typeface="ＭＳ Ｐゴシック" pitchFamily="50" charset="-128"/>
              </a:defRPr>
            </a:lvl2pPr>
            <a:lvl3pPr marL="1143000" indent="-228600" defTabSz="855663">
              <a:defRPr sz="2400">
                <a:solidFill>
                  <a:schemeClr val="tx1"/>
                </a:solidFill>
                <a:latin typeface="Arial" pitchFamily="34" charset="0"/>
                <a:ea typeface="ＭＳ Ｐゴシック" pitchFamily="50" charset="-128"/>
              </a:defRPr>
            </a:lvl3pPr>
            <a:lvl4pPr marL="1600200" indent="-228600" defTabSz="855663">
              <a:defRPr sz="2400">
                <a:solidFill>
                  <a:schemeClr val="tx1"/>
                </a:solidFill>
                <a:latin typeface="Arial" pitchFamily="34" charset="0"/>
                <a:ea typeface="ＭＳ Ｐゴシック" pitchFamily="50" charset="-128"/>
              </a:defRPr>
            </a:lvl4pPr>
            <a:lvl5pPr marL="2057400" indent="-228600" defTabSz="855663">
              <a:defRPr sz="2400">
                <a:solidFill>
                  <a:schemeClr val="tx1"/>
                </a:solidFill>
                <a:latin typeface="Arial" pitchFamily="34" charset="0"/>
                <a:ea typeface="ＭＳ Ｐゴシック" pitchFamily="50" charset="-128"/>
              </a:defRPr>
            </a:lvl5pPr>
            <a:lvl6pPr marL="2514600" indent="-228600" defTabSz="855663"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defTabSz="855663"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defTabSz="855663"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defTabSz="855663"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pPr algn="r"/>
            <a:fld id="{23F2CFF4-2C8A-4035-8AE5-B6F1B80D5EC2}" type="slidenum">
              <a:rPr lang="en-US" sz="1000"/>
              <a:pPr algn="r"/>
              <a:t>10</a:t>
            </a:fld>
            <a:endParaRPr lang="en-US"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50" charset="-128"/>
              </a:defRPr>
            </a:lvl1pPr>
            <a:lvl2pPr marL="742950" indent="-285750">
              <a:defRPr sz="2400">
                <a:solidFill>
                  <a:schemeClr val="tx1"/>
                </a:solidFill>
                <a:latin typeface="Arial" pitchFamily="34" charset="0"/>
                <a:ea typeface="ＭＳ Ｐゴシック" pitchFamily="50" charset="-128"/>
              </a:defRPr>
            </a:lvl2pPr>
            <a:lvl3pPr marL="1143000" indent="-228600">
              <a:defRPr sz="2400">
                <a:solidFill>
                  <a:schemeClr val="tx1"/>
                </a:solidFill>
                <a:latin typeface="Arial" pitchFamily="34" charset="0"/>
                <a:ea typeface="ＭＳ Ｐゴシック" pitchFamily="50" charset="-128"/>
              </a:defRPr>
            </a:lvl3pPr>
            <a:lvl4pPr marL="1600200" indent="-228600">
              <a:defRPr sz="2400">
                <a:solidFill>
                  <a:schemeClr val="tx1"/>
                </a:solidFill>
                <a:latin typeface="Arial" pitchFamily="34" charset="0"/>
                <a:ea typeface="ＭＳ Ｐゴシック" pitchFamily="50" charset="-128"/>
              </a:defRPr>
            </a:lvl4pPr>
            <a:lvl5pPr marL="2057400" indent="-228600">
              <a:defRPr sz="2400">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fld id="{53BBA44B-30E6-4D6D-A9CA-0FA27DE04DA8}" type="datetime1">
              <a:rPr lang="en-US" sz="1200" smtClean="0">
                <a:latin typeface="Verdana" pitchFamily="34" charset="0"/>
              </a:rPr>
              <a:pPr/>
              <a:t>7/16/2012</a:t>
            </a:fld>
            <a:endParaRPr lang="en-US" sz="1200" smtClean="0">
              <a:latin typeface="Verdana" pitchFamily="34" charset="0"/>
            </a:endParaRPr>
          </a:p>
        </p:txBody>
      </p:sp>
      <p:sp>
        <p:nvSpPr>
          <p:cNvPr id="358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50" charset="-128"/>
              </a:defRPr>
            </a:lvl1pPr>
            <a:lvl2pPr marL="742950" indent="-285750">
              <a:defRPr sz="2400">
                <a:solidFill>
                  <a:schemeClr val="tx1"/>
                </a:solidFill>
                <a:latin typeface="Arial" pitchFamily="34" charset="0"/>
                <a:ea typeface="ＭＳ Ｐゴシック" pitchFamily="50" charset="-128"/>
              </a:defRPr>
            </a:lvl2pPr>
            <a:lvl3pPr marL="1143000" indent="-228600">
              <a:defRPr sz="2400">
                <a:solidFill>
                  <a:schemeClr val="tx1"/>
                </a:solidFill>
                <a:latin typeface="Arial" pitchFamily="34" charset="0"/>
                <a:ea typeface="ＭＳ Ｐゴシック" pitchFamily="50" charset="-128"/>
              </a:defRPr>
            </a:lvl3pPr>
            <a:lvl4pPr marL="1600200" indent="-228600">
              <a:defRPr sz="2400">
                <a:solidFill>
                  <a:schemeClr val="tx1"/>
                </a:solidFill>
                <a:latin typeface="Arial" pitchFamily="34" charset="0"/>
                <a:ea typeface="ＭＳ Ｐゴシック" pitchFamily="50" charset="-128"/>
              </a:defRPr>
            </a:lvl4pPr>
            <a:lvl5pPr marL="2057400" indent="-228600">
              <a:defRPr sz="2400">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r>
              <a:rPr lang="en-US" sz="1200" smtClean="0">
                <a:latin typeface="Verdana" pitchFamily="34" charset="0"/>
              </a:rPr>
              <a:t>HP presentation template tutorial - Rev. 1</a:t>
            </a:r>
          </a:p>
        </p:txBody>
      </p:sp>
      <p:sp>
        <p:nvSpPr>
          <p:cNvPr id="358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50" charset="-128"/>
              </a:defRPr>
            </a:lvl1pPr>
            <a:lvl2pPr marL="742950" indent="-285750">
              <a:defRPr sz="2400">
                <a:solidFill>
                  <a:schemeClr val="tx1"/>
                </a:solidFill>
                <a:latin typeface="Arial" pitchFamily="34" charset="0"/>
                <a:ea typeface="ＭＳ Ｐゴシック" pitchFamily="50" charset="-128"/>
              </a:defRPr>
            </a:lvl2pPr>
            <a:lvl3pPr marL="1143000" indent="-228600">
              <a:defRPr sz="2400">
                <a:solidFill>
                  <a:schemeClr val="tx1"/>
                </a:solidFill>
                <a:latin typeface="Arial" pitchFamily="34" charset="0"/>
                <a:ea typeface="ＭＳ Ｐゴシック" pitchFamily="50" charset="-128"/>
              </a:defRPr>
            </a:lvl3pPr>
            <a:lvl4pPr marL="1600200" indent="-228600">
              <a:defRPr sz="2400">
                <a:solidFill>
                  <a:schemeClr val="tx1"/>
                </a:solidFill>
                <a:latin typeface="Arial" pitchFamily="34" charset="0"/>
                <a:ea typeface="ＭＳ Ｐゴシック" pitchFamily="50" charset="-128"/>
              </a:defRPr>
            </a:lvl4pPr>
            <a:lvl5pPr marL="2057400" indent="-228600">
              <a:defRPr sz="2400">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fld id="{BC09499D-D28A-423A-9C12-D6597151603D}" type="slidenum">
              <a:rPr lang="en-US" sz="1200" smtClean="0">
                <a:latin typeface="Verdana" pitchFamily="34" charset="0"/>
              </a:rPr>
              <a:pPr/>
              <a:t>1</a:t>
            </a:fld>
            <a:endParaRPr lang="en-US" sz="1200" smtClean="0">
              <a:latin typeface="Verdana" pitchFamily="34" charset="0"/>
            </a:endParaRPr>
          </a:p>
        </p:txBody>
      </p:sp>
      <p:sp>
        <p:nvSpPr>
          <p:cNvPr id="35845" name="Segnaposto immagine diapositiva 1"/>
          <p:cNvSpPr>
            <a:spLocks noGrp="1" noRot="1" noChangeAspect="1" noTextEdit="1"/>
          </p:cNvSpPr>
          <p:nvPr>
            <p:ph type="sldImg"/>
          </p:nvPr>
        </p:nvSpPr>
        <p:spPr>
          <a:xfrm>
            <a:off x="1144588" y="685800"/>
            <a:ext cx="4568825" cy="3427413"/>
          </a:xfrm>
          <a:ln/>
        </p:spPr>
      </p:sp>
      <p:sp>
        <p:nvSpPr>
          <p:cNvPr id="35846" name="Segnaposto note 2"/>
          <p:cNvSpPr>
            <a:spLocks noGrp="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725" tIns="42862" rIns="85725" bIns="42862"/>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PRIDGE is one of the 4 walls</a:t>
            </a:r>
            <a:r>
              <a:rPr lang="en-US" baseline="0" dirty="0" smtClean="0"/>
              <a:t> used to reach “freedom of interference” from unwanted access to peripherals from masters.</a:t>
            </a:r>
            <a:endParaRPr lang="en-US" dirty="0" smtClean="0"/>
          </a:p>
          <a:p>
            <a:endParaRPr lang="en-US" dirty="0" smtClean="0"/>
          </a:p>
        </p:txBody>
      </p:sp>
      <p:sp>
        <p:nvSpPr>
          <p:cNvPr id="35847" name="Segnaposto numero diapositiva 3"/>
          <p:cNvSpPr txBox="1">
            <a:spLocks noGrp="1"/>
          </p:cNvSpPr>
          <p:nvPr/>
        </p:nvSpPr>
        <p:spPr bwMode="auto">
          <a:xfrm>
            <a:off x="3884613"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725" tIns="42862" rIns="85725" bIns="42862" anchor="b"/>
          <a:lstStyle>
            <a:lvl1pPr defTabSz="855663">
              <a:defRPr sz="2400">
                <a:solidFill>
                  <a:schemeClr val="tx1"/>
                </a:solidFill>
                <a:latin typeface="Arial" pitchFamily="34" charset="0"/>
                <a:ea typeface="ＭＳ Ｐゴシック" pitchFamily="50" charset="-128"/>
              </a:defRPr>
            </a:lvl1pPr>
            <a:lvl2pPr marL="742950" indent="-285750" defTabSz="855663">
              <a:defRPr sz="2400">
                <a:solidFill>
                  <a:schemeClr val="tx1"/>
                </a:solidFill>
                <a:latin typeface="Arial" pitchFamily="34" charset="0"/>
                <a:ea typeface="ＭＳ Ｐゴシック" pitchFamily="50" charset="-128"/>
              </a:defRPr>
            </a:lvl2pPr>
            <a:lvl3pPr marL="1143000" indent="-228600" defTabSz="855663">
              <a:defRPr sz="2400">
                <a:solidFill>
                  <a:schemeClr val="tx1"/>
                </a:solidFill>
                <a:latin typeface="Arial" pitchFamily="34" charset="0"/>
                <a:ea typeface="ＭＳ Ｐゴシック" pitchFamily="50" charset="-128"/>
              </a:defRPr>
            </a:lvl3pPr>
            <a:lvl4pPr marL="1600200" indent="-228600" defTabSz="855663">
              <a:defRPr sz="2400">
                <a:solidFill>
                  <a:schemeClr val="tx1"/>
                </a:solidFill>
                <a:latin typeface="Arial" pitchFamily="34" charset="0"/>
                <a:ea typeface="ＭＳ Ｐゴシック" pitchFamily="50" charset="-128"/>
              </a:defRPr>
            </a:lvl4pPr>
            <a:lvl5pPr marL="2057400" indent="-228600" defTabSz="855663">
              <a:defRPr sz="2400">
                <a:solidFill>
                  <a:schemeClr val="tx1"/>
                </a:solidFill>
                <a:latin typeface="Arial" pitchFamily="34" charset="0"/>
                <a:ea typeface="ＭＳ Ｐゴシック" pitchFamily="50" charset="-128"/>
              </a:defRPr>
            </a:lvl5pPr>
            <a:lvl6pPr marL="2514600" indent="-228600" defTabSz="855663"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defTabSz="855663"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defTabSz="855663"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defTabSz="855663"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pPr algn="r"/>
            <a:fld id="{B8ABF09B-616D-4A57-8D49-23C48286BD9D}" type="slidenum">
              <a:rPr lang="en-US" sz="1000"/>
              <a:pPr algn="r"/>
              <a:t>1</a:t>
            </a:fld>
            <a:endParaRPr lang="en-US"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50" charset="-128"/>
              </a:defRPr>
            </a:lvl1pPr>
            <a:lvl2pPr marL="742950" indent="-285750">
              <a:defRPr sz="2400">
                <a:solidFill>
                  <a:schemeClr val="tx1"/>
                </a:solidFill>
                <a:latin typeface="Arial" pitchFamily="34" charset="0"/>
                <a:ea typeface="ＭＳ Ｐゴシック" pitchFamily="50" charset="-128"/>
              </a:defRPr>
            </a:lvl2pPr>
            <a:lvl3pPr marL="1143000" indent="-228600">
              <a:defRPr sz="2400">
                <a:solidFill>
                  <a:schemeClr val="tx1"/>
                </a:solidFill>
                <a:latin typeface="Arial" pitchFamily="34" charset="0"/>
                <a:ea typeface="ＭＳ Ｐゴシック" pitchFamily="50" charset="-128"/>
              </a:defRPr>
            </a:lvl3pPr>
            <a:lvl4pPr marL="1600200" indent="-228600">
              <a:defRPr sz="2400">
                <a:solidFill>
                  <a:schemeClr val="tx1"/>
                </a:solidFill>
                <a:latin typeface="Arial" pitchFamily="34" charset="0"/>
                <a:ea typeface="ＭＳ Ｐゴシック" pitchFamily="50" charset="-128"/>
              </a:defRPr>
            </a:lvl4pPr>
            <a:lvl5pPr marL="2057400" indent="-228600">
              <a:defRPr sz="2400">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fld id="{7873DF7F-E275-4AB1-937C-F68458E3E74B}" type="slidenum">
              <a:rPr lang="it-IT" sz="1200" smtClean="0">
                <a:latin typeface="Verdana" pitchFamily="34" charset="0"/>
              </a:rPr>
              <a:pPr/>
              <a:t>2</a:t>
            </a:fld>
            <a:endParaRPr lang="it-IT" sz="1200" smtClean="0">
              <a:latin typeface="Verdana" pitchFamily="34" charset="0"/>
            </a:endParaRPr>
          </a:p>
        </p:txBody>
      </p:sp>
      <p:sp>
        <p:nvSpPr>
          <p:cNvPr id="34819" name="Rectangle 2"/>
          <p:cNvSpPr>
            <a:spLocks noGrp="1" noRot="1" noChangeAspect="1" noChangeArrowheads="1" noTextEdit="1"/>
          </p:cNvSpPr>
          <p:nvPr>
            <p:ph type="sldImg"/>
          </p:nvPr>
        </p:nvSpPr>
        <p:spPr>
          <a:xfrm>
            <a:off x="3417888" y="685800"/>
            <a:ext cx="3049587" cy="2287588"/>
          </a:xfrm>
          <a:ln/>
        </p:spPr>
      </p:sp>
      <p:sp>
        <p:nvSpPr>
          <p:cNvPr id="34820" name="Rectangle 3"/>
          <p:cNvSpPr>
            <a:spLocks noGrp="1" noChangeArrowheads="1"/>
          </p:cNvSpPr>
          <p:nvPr>
            <p:ph type="body" idx="1"/>
          </p:nvPr>
        </p:nvSpPr>
        <p:spPr>
          <a:xfrm>
            <a:off x="534988" y="3122613"/>
            <a:ext cx="5788025" cy="5335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PRIDGE is one of the 4 walls</a:t>
            </a:r>
            <a:r>
              <a:rPr lang="en-US" baseline="0" dirty="0" smtClean="0"/>
              <a:t> used to reach “freedom of interference” from unwanted access to peripherals from masters.</a:t>
            </a:r>
          </a:p>
          <a:p>
            <a:pPr eaLnBrk="1" hangingPunct="1"/>
            <a:endParaRPr lang="en-US" baseline="0" dirty="0" smtClean="0"/>
          </a:p>
          <a:p>
            <a:pPr eaLnBrk="1" hangingPunct="1"/>
            <a:r>
              <a:rPr lang="en-US" baseline="0" dirty="0" smtClean="0"/>
              <a:t>ON platform peripherals are strictly connected to the core functionality (e.g. INTC, PIT, SWT) and usually goes with the same clock as the core</a:t>
            </a:r>
          </a:p>
          <a:p>
            <a:pPr eaLnBrk="1" hangingPunct="1"/>
            <a:r>
              <a:rPr lang="en-US" baseline="0" dirty="0" smtClean="0"/>
              <a:t>OFF platform peripherals are the “normal” peripherals as SIUL, </a:t>
            </a:r>
            <a:r>
              <a:rPr lang="en-US" baseline="0" dirty="0" err="1" smtClean="0"/>
              <a:t>eTimer</a:t>
            </a:r>
            <a:r>
              <a:rPr lang="en-US" baseline="0" dirty="0" smtClean="0"/>
              <a:t>,…</a:t>
            </a:r>
          </a:p>
          <a:p>
            <a:pPr eaLnBrk="1" hangingPunct="1"/>
            <a:endParaRPr lang="en-US" baseline="0" dirty="0" smtClean="0"/>
          </a:p>
          <a:p>
            <a:pPr eaLnBrk="1" hangingPunct="1"/>
            <a:endParaRPr lang="en-US" baseline="0" dirty="0" smtClean="0"/>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50" charset="-128"/>
              </a:defRPr>
            </a:lvl1pPr>
            <a:lvl2pPr marL="742950" indent="-285750">
              <a:defRPr sz="2400">
                <a:solidFill>
                  <a:schemeClr val="tx1"/>
                </a:solidFill>
                <a:latin typeface="Arial" pitchFamily="34" charset="0"/>
                <a:ea typeface="ＭＳ Ｐゴシック" pitchFamily="50" charset="-128"/>
              </a:defRPr>
            </a:lvl2pPr>
            <a:lvl3pPr marL="1143000" indent="-228600">
              <a:defRPr sz="2400">
                <a:solidFill>
                  <a:schemeClr val="tx1"/>
                </a:solidFill>
                <a:latin typeface="Arial" pitchFamily="34" charset="0"/>
                <a:ea typeface="ＭＳ Ｐゴシック" pitchFamily="50" charset="-128"/>
              </a:defRPr>
            </a:lvl3pPr>
            <a:lvl4pPr marL="1600200" indent="-228600">
              <a:defRPr sz="2400">
                <a:solidFill>
                  <a:schemeClr val="tx1"/>
                </a:solidFill>
                <a:latin typeface="Arial" pitchFamily="34" charset="0"/>
                <a:ea typeface="ＭＳ Ｐゴシック" pitchFamily="50" charset="-128"/>
              </a:defRPr>
            </a:lvl4pPr>
            <a:lvl5pPr marL="2057400" indent="-228600">
              <a:defRPr sz="2400">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fld id="{AF849DC6-98A5-4583-AA3E-EF430B2DA0F7}" type="slidenum">
              <a:rPr lang="it-IT" sz="1200" smtClean="0">
                <a:latin typeface="Verdana" pitchFamily="34" charset="0"/>
              </a:rPr>
              <a:pPr/>
              <a:t>4</a:t>
            </a:fld>
            <a:endParaRPr lang="it-IT" sz="1200" smtClean="0">
              <a:latin typeface="Verdana" pitchFamily="34" charset="0"/>
            </a:endParaRPr>
          </a:p>
        </p:txBody>
      </p:sp>
      <p:sp>
        <p:nvSpPr>
          <p:cNvPr id="36867" name="Rectangle 2"/>
          <p:cNvSpPr>
            <a:spLocks noGrp="1" noRot="1" noChangeAspect="1" noChangeArrowheads="1" noTextEdit="1"/>
          </p:cNvSpPr>
          <p:nvPr>
            <p:ph type="sldImg"/>
          </p:nvPr>
        </p:nvSpPr>
        <p:spPr>
          <a:xfrm>
            <a:off x="3417888" y="685800"/>
            <a:ext cx="3049587" cy="2287588"/>
          </a:xfrm>
          <a:ln/>
        </p:spPr>
      </p:sp>
      <p:sp>
        <p:nvSpPr>
          <p:cNvPr id="36868" name="Rectangle 3"/>
          <p:cNvSpPr>
            <a:spLocks noGrp="1" noChangeArrowheads="1"/>
          </p:cNvSpPr>
          <p:nvPr>
            <p:ph type="body" idx="1"/>
          </p:nvPr>
        </p:nvSpPr>
        <p:spPr>
          <a:xfrm>
            <a:off x="534988" y="3122613"/>
            <a:ext cx="5788025" cy="5335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50" charset="-128"/>
              </a:defRPr>
            </a:lvl1pPr>
            <a:lvl2pPr marL="742950" indent="-285750">
              <a:defRPr sz="2400">
                <a:solidFill>
                  <a:schemeClr val="tx1"/>
                </a:solidFill>
                <a:latin typeface="Arial" pitchFamily="34" charset="0"/>
                <a:ea typeface="ＭＳ Ｐゴシック" pitchFamily="50" charset="-128"/>
              </a:defRPr>
            </a:lvl2pPr>
            <a:lvl3pPr marL="1143000" indent="-228600">
              <a:defRPr sz="2400">
                <a:solidFill>
                  <a:schemeClr val="tx1"/>
                </a:solidFill>
                <a:latin typeface="Arial" pitchFamily="34" charset="0"/>
                <a:ea typeface="ＭＳ Ｐゴシック" pitchFamily="50" charset="-128"/>
              </a:defRPr>
            </a:lvl3pPr>
            <a:lvl4pPr marL="1600200" indent="-228600">
              <a:defRPr sz="2400">
                <a:solidFill>
                  <a:schemeClr val="tx1"/>
                </a:solidFill>
                <a:latin typeface="Arial" pitchFamily="34" charset="0"/>
                <a:ea typeface="ＭＳ Ｐゴシック" pitchFamily="50" charset="-128"/>
              </a:defRPr>
            </a:lvl4pPr>
            <a:lvl5pPr marL="2057400" indent="-228600">
              <a:defRPr sz="2400">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fld id="{5E146274-E2A6-4D26-90C9-99C4D0024427}" type="slidenum">
              <a:rPr lang="it-IT" sz="1200" smtClean="0">
                <a:latin typeface="Verdana" pitchFamily="34" charset="0"/>
              </a:rPr>
              <a:pPr/>
              <a:t>5</a:t>
            </a:fld>
            <a:endParaRPr lang="it-IT" sz="1200" smtClean="0">
              <a:latin typeface="Verdana" pitchFamily="34" charset="0"/>
            </a:endParaRPr>
          </a:p>
        </p:txBody>
      </p:sp>
      <p:sp>
        <p:nvSpPr>
          <p:cNvPr id="37891" name="Rectangle 2"/>
          <p:cNvSpPr>
            <a:spLocks noGrp="1" noRot="1" noChangeAspect="1" noChangeArrowheads="1" noTextEdit="1"/>
          </p:cNvSpPr>
          <p:nvPr>
            <p:ph type="sldImg"/>
          </p:nvPr>
        </p:nvSpPr>
        <p:spPr>
          <a:xfrm>
            <a:off x="1163638" y="225425"/>
            <a:ext cx="4570412" cy="3427413"/>
          </a:xfrm>
          <a:ln/>
        </p:spPr>
      </p:sp>
      <p:sp>
        <p:nvSpPr>
          <p:cNvPr id="37892" name="Rectangle 3"/>
          <p:cNvSpPr>
            <a:spLocks noGrp="1" noChangeArrowheads="1"/>
          </p:cNvSpPr>
          <p:nvPr>
            <p:ph type="body" idx="1"/>
          </p:nvPr>
        </p:nvSpPr>
        <p:spPr>
          <a:xfrm>
            <a:off x="223838" y="3744913"/>
            <a:ext cx="6410325" cy="4711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One MPROT</a:t>
            </a:r>
            <a:r>
              <a:rPr lang="en-US" baseline="0" dirty="0" smtClean="0"/>
              <a:t> for each master</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50" charset="-128"/>
              </a:defRPr>
            </a:lvl1pPr>
            <a:lvl2pPr marL="742950" indent="-285750">
              <a:defRPr sz="2400">
                <a:solidFill>
                  <a:schemeClr val="tx1"/>
                </a:solidFill>
                <a:latin typeface="Arial" pitchFamily="34" charset="0"/>
                <a:ea typeface="ＭＳ Ｐゴシック" pitchFamily="50" charset="-128"/>
              </a:defRPr>
            </a:lvl2pPr>
            <a:lvl3pPr marL="1143000" indent="-228600">
              <a:defRPr sz="2400">
                <a:solidFill>
                  <a:schemeClr val="tx1"/>
                </a:solidFill>
                <a:latin typeface="Arial" pitchFamily="34" charset="0"/>
                <a:ea typeface="ＭＳ Ｐゴシック" pitchFamily="50" charset="-128"/>
              </a:defRPr>
            </a:lvl3pPr>
            <a:lvl4pPr marL="1600200" indent="-228600">
              <a:defRPr sz="2400">
                <a:solidFill>
                  <a:schemeClr val="tx1"/>
                </a:solidFill>
                <a:latin typeface="Arial" pitchFamily="34" charset="0"/>
                <a:ea typeface="ＭＳ Ｐゴシック" pitchFamily="50" charset="-128"/>
              </a:defRPr>
            </a:lvl4pPr>
            <a:lvl5pPr marL="2057400" indent="-228600">
              <a:defRPr sz="2400">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fld id="{3708A55F-3D49-423E-A34D-654B530A0300}" type="slidenum">
              <a:rPr lang="it-IT" sz="1200" smtClean="0">
                <a:latin typeface="Verdana" pitchFamily="34" charset="0"/>
              </a:rPr>
              <a:pPr/>
              <a:t>6</a:t>
            </a:fld>
            <a:endParaRPr lang="it-IT" sz="1200" smtClean="0">
              <a:latin typeface="Verdana" pitchFamily="34" charset="0"/>
            </a:endParaRPr>
          </a:p>
        </p:txBody>
      </p:sp>
      <p:sp>
        <p:nvSpPr>
          <p:cNvPr id="38915" name="Rectangle 2"/>
          <p:cNvSpPr>
            <a:spLocks noGrp="1" noRot="1" noChangeAspect="1" noChangeArrowheads="1" noTextEdit="1"/>
          </p:cNvSpPr>
          <p:nvPr>
            <p:ph type="sldImg"/>
          </p:nvPr>
        </p:nvSpPr>
        <p:spPr>
          <a:xfrm>
            <a:off x="1163638" y="225425"/>
            <a:ext cx="4570412" cy="3427413"/>
          </a:xfrm>
          <a:ln/>
        </p:spPr>
      </p:sp>
      <p:sp>
        <p:nvSpPr>
          <p:cNvPr id="38916" name="Rectangle 3"/>
          <p:cNvSpPr>
            <a:spLocks noGrp="1" noChangeArrowheads="1"/>
          </p:cNvSpPr>
          <p:nvPr>
            <p:ph type="body" idx="1"/>
          </p:nvPr>
        </p:nvSpPr>
        <p:spPr>
          <a:xfrm>
            <a:off x="223838" y="3744913"/>
            <a:ext cx="6410325" cy="4711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One</a:t>
            </a:r>
            <a:r>
              <a:rPr lang="en-US" baseline="0" dirty="0" smtClean="0"/>
              <a:t> per each peripherals</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50" charset="-128"/>
              </a:defRPr>
            </a:lvl1pPr>
            <a:lvl2pPr marL="742950" indent="-285750">
              <a:defRPr sz="2400">
                <a:solidFill>
                  <a:schemeClr val="tx1"/>
                </a:solidFill>
                <a:latin typeface="Arial" pitchFamily="34" charset="0"/>
                <a:ea typeface="ＭＳ Ｐゴシック" pitchFamily="50" charset="-128"/>
              </a:defRPr>
            </a:lvl2pPr>
            <a:lvl3pPr marL="1143000" indent="-228600">
              <a:defRPr sz="2400">
                <a:solidFill>
                  <a:schemeClr val="tx1"/>
                </a:solidFill>
                <a:latin typeface="Arial" pitchFamily="34" charset="0"/>
                <a:ea typeface="ＭＳ Ｐゴシック" pitchFamily="50" charset="-128"/>
              </a:defRPr>
            </a:lvl3pPr>
            <a:lvl4pPr marL="1600200" indent="-228600">
              <a:defRPr sz="2400">
                <a:solidFill>
                  <a:schemeClr val="tx1"/>
                </a:solidFill>
                <a:latin typeface="Arial" pitchFamily="34" charset="0"/>
                <a:ea typeface="ＭＳ Ｐゴシック" pitchFamily="50" charset="-128"/>
              </a:defRPr>
            </a:lvl4pPr>
            <a:lvl5pPr marL="2057400" indent="-228600">
              <a:defRPr sz="2400">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fld id="{EA29D9D6-2032-4EE1-8626-292D6DCC98BE}" type="slidenum">
              <a:rPr lang="it-IT" sz="1200" smtClean="0">
                <a:latin typeface="Verdana" pitchFamily="34" charset="0"/>
              </a:rPr>
              <a:pPr/>
              <a:t>7</a:t>
            </a:fld>
            <a:endParaRPr lang="it-IT" sz="1200" smtClean="0">
              <a:latin typeface="Verdana" pitchFamily="34" charset="0"/>
            </a:endParaRPr>
          </a:p>
        </p:txBody>
      </p:sp>
      <p:sp>
        <p:nvSpPr>
          <p:cNvPr id="39939" name="Rectangle 2"/>
          <p:cNvSpPr>
            <a:spLocks noGrp="1" noRot="1" noChangeAspect="1" noChangeArrowheads="1" noTextEdit="1"/>
          </p:cNvSpPr>
          <p:nvPr>
            <p:ph type="sldImg"/>
          </p:nvPr>
        </p:nvSpPr>
        <p:spPr>
          <a:xfrm>
            <a:off x="1163638" y="225425"/>
            <a:ext cx="4570412" cy="3427413"/>
          </a:xfrm>
          <a:ln/>
        </p:spPr>
      </p:sp>
      <p:sp>
        <p:nvSpPr>
          <p:cNvPr id="39940" name="Rectangle 3"/>
          <p:cNvSpPr>
            <a:spLocks noGrp="1" noChangeArrowheads="1"/>
          </p:cNvSpPr>
          <p:nvPr>
            <p:ph type="body" idx="1"/>
          </p:nvPr>
        </p:nvSpPr>
        <p:spPr>
          <a:xfrm>
            <a:off x="223838" y="3744913"/>
            <a:ext cx="6410325" cy="4711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50" charset="-128"/>
              </a:defRPr>
            </a:lvl1pPr>
            <a:lvl2pPr marL="742950" indent="-285750">
              <a:defRPr sz="2400">
                <a:solidFill>
                  <a:schemeClr val="tx1"/>
                </a:solidFill>
                <a:latin typeface="Arial" pitchFamily="34" charset="0"/>
                <a:ea typeface="ＭＳ Ｐゴシック" pitchFamily="50" charset="-128"/>
              </a:defRPr>
            </a:lvl2pPr>
            <a:lvl3pPr marL="1143000" indent="-228600">
              <a:defRPr sz="2400">
                <a:solidFill>
                  <a:schemeClr val="tx1"/>
                </a:solidFill>
                <a:latin typeface="Arial" pitchFamily="34" charset="0"/>
                <a:ea typeface="ＭＳ Ｐゴシック" pitchFamily="50" charset="-128"/>
              </a:defRPr>
            </a:lvl3pPr>
            <a:lvl4pPr marL="1600200" indent="-228600">
              <a:defRPr sz="2400">
                <a:solidFill>
                  <a:schemeClr val="tx1"/>
                </a:solidFill>
                <a:latin typeface="Arial" pitchFamily="34" charset="0"/>
                <a:ea typeface="ＭＳ Ｐゴシック" pitchFamily="50" charset="-128"/>
              </a:defRPr>
            </a:lvl4pPr>
            <a:lvl5pPr marL="2057400" indent="-228600">
              <a:defRPr sz="2400">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fld id="{7B4C1B4A-9F7F-4727-848E-855139D62C93}" type="slidenum">
              <a:rPr lang="it-IT" sz="1200" smtClean="0">
                <a:latin typeface="Verdana" pitchFamily="34" charset="0"/>
              </a:rPr>
              <a:pPr/>
              <a:t>8</a:t>
            </a:fld>
            <a:endParaRPr lang="it-IT" sz="1200" smtClean="0">
              <a:latin typeface="Verdana" pitchFamily="34" charset="0"/>
            </a:endParaRPr>
          </a:p>
        </p:txBody>
      </p:sp>
      <p:sp>
        <p:nvSpPr>
          <p:cNvPr id="40963" name="Rectangle 2"/>
          <p:cNvSpPr>
            <a:spLocks noGrp="1" noRot="1" noChangeAspect="1" noChangeArrowheads="1" noTextEdit="1"/>
          </p:cNvSpPr>
          <p:nvPr>
            <p:ph type="sldImg"/>
          </p:nvPr>
        </p:nvSpPr>
        <p:spPr>
          <a:xfrm>
            <a:off x="1163638" y="225425"/>
            <a:ext cx="4570412" cy="3427413"/>
          </a:xfrm>
          <a:ln/>
        </p:spPr>
      </p:sp>
      <p:sp>
        <p:nvSpPr>
          <p:cNvPr id="40964" name="Rectangle 3"/>
          <p:cNvSpPr>
            <a:spLocks noGrp="1" noChangeArrowheads="1"/>
          </p:cNvSpPr>
          <p:nvPr>
            <p:ph type="body" idx="1"/>
          </p:nvPr>
        </p:nvSpPr>
        <p:spPr>
          <a:xfrm>
            <a:off x="223838" y="3744913"/>
            <a:ext cx="6410325" cy="4711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50" charset="-128"/>
              </a:defRPr>
            </a:lvl1pPr>
            <a:lvl2pPr marL="742950" indent="-285750">
              <a:defRPr sz="2400">
                <a:solidFill>
                  <a:schemeClr val="tx1"/>
                </a:solidFill>
                <a:latin typeface="Arial" pitchFamily="34" charset="0"/>
                <a:ea typeface="ＭＳ Ｐゴシック" pitchFamily="50" charset="-128"/>
              </a:defRPr>
            </a:lvl2pPr>
            <a:lvl3pPr marL="1143000" indent="-228600">
              <a:defRPr sz="2400">
                <a:solidFill>
                  <a:schemeClr val="tx1"/>
                </a:solidFill>
                <a:latin typeface="Arial" pitchFamily="34" charset="0"/>
                <a:ea typeface="ＭＳ Ｐゴシック" pitchFamily="50" charset="-128"/>
              </a:defRPr>
            </a:lvl3pPr>
            <a:lvl4pPr marL="1600200" indent="-228600">
              <a:defRPr sz="2400">
                <a:solidFill>
                  <a:schemeClr val="tx1"/>
                </a:solidFill>
                <a:latin typeface="Arial" pitchFamily="34" charset="0"/>
                <a:ea typeface="ＭＳ Ｐゴシック" pitchFamily="50" charset="-128"/>
              </a:defRPr>
            </a:lvl4pPr>
            <a:lvl5pPr marL="2057400" indent="-228600">
              <a:defRPr sz="2400">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fld id="{B873C744-F990-4F02-B302-B7B4DF5D7707}" type="slidenum">
              <a:rPr lang="it-IT" sz="1200" smtClean="0">
                <a:latin typeface="Verdana" pitchFamily="34" charset="0"/>
              </a:rPr>
              <a:pPr/>
              <a:t>9</a:t>
            </a:fld>
            <a:endParaRPr lang="it-IT" sz="1200" smtClean="0">
              <a:latin typeface="Verdana" pitchFamily="34" charset="0"/>
            </a:endParaRPr>
          </a:p>
        </p:txBody>
      </p:sp>
      <p:sp>
        <p:nvSpPr>
          <p:cNvPr id="41987" name="Rectangle 2"/>
          <p:cNvSpPr>
            <a:spLocks noGrp="1" noRot="1" noChangeAspect="1" noChangeArrowheads="1" noTextEdit="1"/>
          </p:cNvSpPr>
          <p:nvPr>
            <p:ph type="sldImg"/>
          </p:nvPr>
        </p:nvSpPr>
        <p:spPr>
          <a:xfrm>
            <a:off x="1163638" y="225425"/>
            <a:ext cx="4570412" cy="3427413"/>
          </a:xfrm>
          <a:ln/>
        </p:spPr>
      </p:sp>
      <p:sp>
        <p:nvSpPr>
          <p:cNvPr id="41988" name="Rectangle 3"/>
          <p:cNvSpPr>
            <a:spLocks noGrp="1" noChangeArrowheads="1"/>
          </p:cNvSpPr>
          <p:nvPr>
            <p:ph type="body" idx="1"/>
          </p:nvPr>
        </p:nvSpPr>
        <p:spPr>
          <a:xfrm>
            <a:off x="223838" y="3744913"/>
            <a:ext cx="6410325" cy="4711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4"/>
          <p:cNvSpPr>
            <a:spLocks noChangeShapeType="1"/>
          </p:cNvSpPr>
          <p:nvPr/>
        </p:nvSpPr>
        <p:spPr bwMode="auto">
          <a:xfrm>
            <a:off x="0" y="2863850"/>
            <a:ext cx="8874125" cy="0"/>
          </a:xfrm>
          <a:prstGeom prst="line">
            <a:avLst/>
          </a:prstGeom>
          <a:noFill/>
          <a:ln w="38100">
            <a:solidFill>
              <a:schemeClr val="accent2"/>
            </a:solidFill>
            <a:round/>
            <a:headEnd/>
            <a:tailEnd/>
          </a:ln>
        </p:spPr>
        <p:txBody>
          <a:bodyPr wrap="none" anchor="ctr"/>
          <a:lstStyle/>
          <a:p>
            <a:pPr>
              <a:defRPr/>
            </a:pPr>
            <a:endParaRPr lang="en-US">
              <a:ea typeface="ＭＳ Ｐゴシック" pitchFamily="-96" charset="-128"/>
            </a:endParaRPr>
          </a:p>
        </p:txBody>
      </p:sp>
      <p:pic>
        <p:nvPicPr>
          <p:cNvPr id="5" name="Picture 5" descr="bluebanner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6988"/>
            <a:ext cx="9144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stlogo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9425" y="228600"/>
            <a:ext cx="8096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0" name="Rectangle 2"/>
          <p:cNvSpPr>
            <a:spLocks noGrp="1" noChangeArrowheads="1"/>
          </p:cNvSpPr>
          <p:nvPr>
            <p:ph type="ctrTitle"/>
          </p:nvPr>
        </p:nvSpPr>
        <p:spPr>
          <a:xfrm>
            <a:off x="355600" y="2057400"/>
            <a:ext cx="8229600" cy="762000"/>
          </a:xfrm>
        </p:spPr>
        <p:txBody>
          <a:bodyPr/>
          <a:lstStyle>
            <a:lvl1pPr>
              <a:defRPr sz="4000"/>
            </a:lvl1pPr>
          </a:lstStyle>
          <a:p>
            <a:r>
              <a:rPr lang="en-US"/>
              <a:t>Click to edit Master title style</a:t>
            </a:r>
          </a:p>
        </p:txBody>
      </p:sp>
      <p:sp>
        <p:nvSpPr>
          <p:cNvPr id="48131" name="Rectangle 3"/>
          <p:cNvSpPr>
            <a:spLocks noGrp="1" noChangeArrowheads="1"/>
          </p:cNvSpPr>
          <p:nvPr>
            <p:ph type="subTitle" idx="1"/>
          </p:nvPr>
        </p:nvSpPr>
        <p:spPr>
          <a:xfrm>
            <a:off x="355600" y="3162300"/>
            <a:ext cx="8229600" cy="2476500"/>
          </a:xfrm>
        </p:spPr>
        <p:txBody>
          <a:bodyPr/>
          <a:lstStyle>
            <a:lvl1pPr marL="0" indent="0">
              <a:buFont typeface="Wingdings" pitchFamily="2" charset="2"/>
              <a:buNone/>
              <a:defRPr b="1"/>
            </a:lvl1pPr>
          </a:lstStyle>
          <a:p>
            <a:r>
              <a:rPr lang="en-US"/>
              <a:t>Click to edit Master subtitle style</a:t>
            </a:r>
          </a:p>
        </p:txBody>
      </p:sp>
    </p:spTree>
    <p:extLst>
      <p:ext uri="{BB962C8B-B14F-4D97-AF65-F5344CB8AC3E}">
        <p14:creationId xmlns:p14="http://schemas.microsoft.com/office/powerpoint/2010/main" val="3863374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435BBC1C-0E11-4FAF-B13D-2328F1CCC6EB}" type="slidenum">
              <a:rPr lang="en-US"/>
              <a:pPr>
                <a:defRPr/>
              </a:pPr>
              <a:t>‹#›</a:t>
            </a:fld>
            <a:endParaRPr lang="en-US" sz="1400"/>
          </a:p>
        </p:txBody>
      </p:sp>
    </p:spTree>
    <p:extLst>
      <p:ext uri="{BB962C8B-B14F-4D97-AF65-F5344CB8AC3E}">
        <p14:creationId xmlns:p14="http://schemas.microsoft.com/office/powerpoint/2010/main" val="126756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152400"/>
            <a:ext cx="20764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9250" y="152400"/>
            <a:ext cx="60769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90D37AC-49BD-4825-8F3B-9F5B95D10AA0}" type="slidenum">
              <a:rPr lang="en-US"/>
              <a:pPr>
                <a:defRPr/>
              </a:pPr>
              <a:t>‹#›</a:t>
            </a:fld>
            <a:endParaRPr lang="en-US" sz="1400"/>
          </a:p>
        </p:txBody>
      </p:sp>
    </p:spTree>
    <p:extLst>
      <p:ext uri="{BB962C8B-B14F-4D97-AF65-F5344CB8AC3E}">
        <p14:creationId xmlns:p14="http://schemas.microsoft.com/office/powerpoint/2010/main" val="3134216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9250" y="152400"/>
            <a:ext cx="74676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49250" y="1143000"/>
            <a:ext cx="40767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8350" y="1143000"/>
            <a:ext cx="40767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6AA17F45-1741-4942-BB55-BBAD23084DA4}" type="slidenum">
              <a:rPr lang="en-US"/>
              <a:pPr>
                <a:defRPr/>
              </a:pPr>
              <a:t>‹#›</a:t>
            </a:fld>
            <a:endParaRPr lang="en-US" sz="1400"/>
          </a:p>
        </p:txBody>
      </p:sp>
    </p:spTree>
    <p:extLst>
      <p:ext uri="{BB962C8B-B14F-4D97-AF65-F5344CB8AC3E}">
        <p14:creationId xmlns:p14="http://schemas.microsoft.com/office/powerpoint/2010/main" val="2641153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E904AE6-C027-420F-80A2-6B9B255100F9}" type="slidenum">
              <a:rPr lang="en-US"/>
              <a:pPr>
                <a:defRPr/>
              </a:pPr>
              <a:t>‹#›</a:t>
            </a:fld>
            <a:endParaRPr lang="en-US" sz="1400"/>
          </a:p>
        </p:txBody>
      </p:sp>
    </p:spTree>
    <p:extLst>
      <p:ext uri="{BB962C8B-B14F-4D97-AF65-F5344CB8AC3E}">
        <p14:creationId xmlns:p14="http://schemas.microsoft.com/office/powerpoint/2010/main" val="285269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C8A74E00-DDD3-4E2B-8370-222BA9122760}" type="slidenum">
              <a:rPr lang="en-US"/>
              <a:pPr>
                <a:defRPr/>
              </a:pPr>
              <a:t>‹#›</a:t>
            </a:fld>
            <a:endParaRPr lang="en-US" sz="1400"/>
          </a:p>
        </p:txBody>
      </p:sp>
    </p:spTree>
    <p:extLst>
      <p:ext uri="{BB962C8B-B14F-4D97-AF65-F5344CB8AC3E}">
        <p14:creationId xmlns:p14="http://schemas.microsoft.com/office/powerpoint/2010/main" val="3887526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9250" y="1143000"/>
            <a:ext cx="40767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8350" y="1143000"/>
            <a:ext cx="40767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DB3C0A06-6E2E-4C20-A6EB-3FC5A4A3E080}" type="slidenum">
              <a:rPr lang="en-US"/>
              <a:pPr>
                <a:defRPr/>
              </a:pPr>
              <a:t>‹#›</a:t>
            </a:fld>
            <a:endParaRPr lang="en-US" sz="1400"/>
          </a:p>
        </p:txBody>
      </p:sp>
    </p:spTree>
    <p:extLst>
      <p:ext uri="{BB962C8B-B14F-4D97-AF65-F5344CB8AC3E}">
        <p14:creationId xmlns:p14="http://schemas.microsoft.com/office/powerpoint/2010/main" val="1885248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7C903E58-DFFC-479F-AF23-142F46177F72}" type="slidenum">
              <a:rPr lang="en-US"/>
              <a:pPr>
                <a:defRPr/>
              </a:pPr>
              <a:t>‹#›</a:t>
            </a:fld>
            <a:endParaRPr lang="en-US" sz="1400"/>
          </a:p>
        </p:txBody>
      </p:sp>
    </p:spTree>
    <p:extLst>
      <p:ext uri="{BB962C8B-B14F-4D97-AF65-F5344CB8AC3E}">
        <p14:creationId xmlns:p14="http://schemas.microsoft.com/office/powerpoint/2010/main" val="2938108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74942611-9241-4F15-8914-40CCE33EF63E}" type="slidenum">
              <a:rPr lang="en-US"/>
              <a:pPr>
                <a:defRPr/>
              </a:pPr>
              <a:t>‹#›</a:t>
            </a:fld>
            <a:endParaRPr lang="en-US" sz="1400"/>
          </a:p>
        </p:txBody>
      </p:sp>
    </p:spTree>
    <p:extLst>
      <p:ext uri="{BB962C8B-B14F-4D97-AF65-F5344CB8AC3E}">
        <p14:creationId xmlns:p14="http://schemas.microsoft.com/office/powerpoint/2010/main" val="3367734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453B28A3-04D0-4E26-956B-40AD770B520B}" type="slidenum">
              <a:rPr lang="en-US"/>
              <a:pPr>
                <a:defRPr/>
              </a:pPr>
              <a:t>‹#›</a:t>
            </a:fld>
            <a:endParaRPr lang="en-US" sz="1400"/>
          </a:p>
        </p:txBody>
      </p:sp>
    </p:spTree>
    <p:extLst>
      <p:ext uri="{BB962C8B-B14F-4D97-AF65-F5344CB8AC3E}">
        <p14:creationId xmlns:p14="http://schemas.microsoft.com/office/powerpoint/2010/main" val="4270647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96F9F5F-C3CB-40CA-B3D7-FE81F36610A0}" type="slidenum">
              <a:rPr lang="en-US"/>
              <a:pPr>
                <a:defRPr/>
              </a:pPr>
              <a:t>‹#›</a:t>
            </a:fld>
            <a:endParaRPr lang="en-US" sz="1400"/>
          </a:p>
        </p:txBody>
      </p:sp>
    </p:spTree>
    <p:extLst>
      <p:ext uri="{BB962C8B-B14F-4D97-AF65-F5344CB8AC3E}">
        <p14:creationId xmlns:p14="http://schemas.microsoft.com/office/powerpoint/2010/main" val="345960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4208CB00-599D-4AE6-BD6C-E84569E5A990}" type="slidenum">
              <a:rPr lang="en-US"/>
              <a:pPr>
                <a:defRPr/>
              </a:pPr>
              <a:t>‹#›</a:t>
            </a:fld>
            <a:endParaRPr lang="en-US" sz="1400"/>
          </a:p>
        </p:txBody>
      </p:sp>
    </p:spTree>
    <p:extLst>
      <p:ext uri="{BB962C8B-B14F-4D97-AF65-F5344CB8AC3E}">
        <p14:creationId xmlns:p14="http://schemas.microsoft.com/office/powerpoint/2010/main" val="515163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bluebanner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376988"/>
            <a:ext cx="91440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stlogo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099425" y="228600"/>
            <a:ext cx="8096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p:cNvSpPr>
            <a:spLocks noGrp="1" noChangeArrowheads="1"/>
          </p:cNvSpPr>
          <p:nvPr>
            <p:ph type="title"/>
          </p:nvPr>
        </p:nvSpPr>
        <p:spPr bwMode="auto">
          <a:xfrm>
            <a:off x="349250" y="152400"/>
            <a:ext cx="7467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77" name="Rectangle 5"/>
          <p:cNvSpPr>
            <a:spLocks noGrp="1" noChangeArrowheads="1"/>
          </p:cNvSpPr>
          <p:nvPr>
            <p:ph type="body" idx="1"/>
          </p:nvPr>
        </p:nvSpPr>
        <p:spPr bwMode="auto">
          <a:xfrm>
            <a:off x="349250" y="1143000"/>
            <a:ext cx="8305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7110" name="Rectangle 6"/>
          <p:cNvSpPr>
            <a:spLocks noGrp="1" noChangeArrowheads="1"/>
          </p:cNvSpPr>
          <p:nvPr>
            <p:ph type="sldNum" sz="quarter" idx="4"/>
          </p:nvPr>
        </p:nvSpPr>
        <p:spPr bwMode="auto">
          <a:xfrm>
            <a:off x="8616950" y="6623050"/>
            <a:ext cx="457200" cy="27463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000">
                <a:latin typeface="Arial" pitchFamily="34" charset="0"/>
                <a:ea typeface="ＭＳ Ｐゴシック" pitchFamily="-96" charset="-128"/>
              </a:defRPr>
            </a:lvl1pPr>
          </a:lstStyle>
          <a:p>
            <a:pPr>
              <a:defRPr/>
            </a:pPr>
            <a:fld id="{4C20F261-2AB4-484A-B07E-189CC1433F25}" type="slidenum">
              <a:rPr lang="en-US"/>
              <a:pPr>
                <a:defRPr/>
              </a:pPr>
              <a:t>‹#›</a:t>
            </a:fld>
            <a:endParaRPr lang="en-US" sz="1400"/>
          </a:p>
        </p:txBody>
      </p:sp>
      <p:sp>
        <p:nvSpPr>
          <p:cNvPr id="47111" name="Line 7"/>
          <p:cNvSpPr>
            <a:spLocks noChangeShapeType="1"/>
          </p:cNvSpPr>
          <p:nvPr/>
        </p:nvSpPr>
        <p:spPr bwMode="auto">
          <a:xfrm>
            <a:off x="0" y="857250"/>
            <a:ext cx="8878888" cy="0"/>
          </a:xfrm>
          <a:prstGeom prst="line">
            <a:avLst/>
          </a:prstGeom>
          <a:noFill/>
          <a:ln w="28575">
            <a:solidFill>
              <a:schemeClr val="accent2"/>
            </a:solidFill>
            <a:round/>
            <a:headEnd/>
            <a:tailEnd/>
          </a:ln>
        </p:spPr>
        <p:txBody>
          <a:bodyPr wrap="none" anchor="ctr"/>
          <a:lstStyle/>
          <a:p>
            <a:pPr>
              <a:defRPr/>
            </a:pPr>
            <a:endParaRPr lang="en-US">
              <a:ea typeface="ＭＳ Ｐゴシック" pitchFamily="-96" charset="-128"/>
            </a:endParaRPr>
          </a:p>
        </p:txBody>
      </p:sp>
    </p:spTree>
  </p:cSld>
  <p:clrMap bg1="lt1" tx1="dk1" bg2="lt2" tx2="dk2" accent1="accent1" accent2="accent2" accent3="accent3" accent4="accent4" accent5="accent5" accent6="accent6" hlink="hlink" folHlink="folHlink"/>
  <p:sldLayoutIdLst>
    <p:sldLayoutId id="2147483702"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pitchFamily="34" charset="0"/>
          <a:ea typeface="ＭＳ Ｐゴシック" pitchFamily="-96" charset="-128"/>
        </a:defRPr>
      </a:lvl2pPr>
      <a:lvl3pPr algn="l" rtl="0" eaLnBrk="0" fontAlgn="base" hangingPunct="0">
        <a:spcBef>
          <a:spcPct val="0"/>
        </a:spcBef>
        <a:spcAft>
          <a:spcPct val="0"/>
        </a:spcAft>
        <a:defRPr sz="3200" b="1">
          <a:solidFill>
            <a:schemeClr val="tx2"/>
          </a:solidFill>
          <a:latin typeface="Arial" pitchFamily="34" charset="0"/>
          <a:ea typeface="ＭＳ Ｐゴシック" pitchFamily="-96" charset="-128"/>
        </a:defRPr>
      </a:lvl3pPr>
      <a:lvl4pPr algn="l" rtl="0" eaLnBrk="0" fontAlgn="base" hangingPunct="0">
        <a:spcBef>
          <a:spcPct val="0"/>
        </a:spcBef>
        <a:spcAft>
          <a:spcPct val="0"/>
        </a:spcAft>
        <a:defRPr sz="3200" b="1">
          <a:solidFill>
            <a:schemeClr val="tx2"/>
          </a:solidFill>
          <a:latin typeface="Arial" pitchFamily="34" charset="0"/>
          <a:ea typeface="ＭＳ Ｐゴシック" pitchFamily="-96" charset="-128"/>
        </a:defRPr>
      </a:lvl4pPr>
      <a:lvl5pPr algn="l" rtl="0" eaLnBrk="0" fontAlgn="base" hangingPunct="0">
        <a:spcBef>
          <a:spcPct val="0"/>
        </a:spcBef>
        <a:spcAft>
          <a:spcPct val="0"/>
        </a:spcAft>
        <a:defRPr sz="3200" b="1">
          <a:solidFill>
            <a:schemeClr val="tx2"/>
          </a:solidFill>
          <a:latin typeface="Arial" pitchFamily="34" charset="0"/>
          <a:ea typeface="ＭＳ Ｐゴシック" pitchFamily="-96" charset="-128"/>
        </a:defRPr>
      </a:lvl5pPr>
      <a:lvl6pPr marL="457200" algn="l" rtl="0" fontAlgn="base">
        <a:spcBef>
          <a:spcPct val="0"/>
        </a:spcBef>
        <a:spcAft>
          <a:spcPct val="0"/>
        </a:spcAft>
        <a:defRPr sz="3200" b="1">
          <a:solidFill>
            <a:schemeClr val="tx2"/>
          </a:solidFill>
          <a:latin typeface="Arial" pitchFamily="34" charset="0"/>
          <a:ea typeface="ＭＳ Ｐゴシック" pitchFamily="-96" charset="-128"/>
        </a:defRPr>
      </a:lvl6pPr>
      <a:lvl7pPr marL="914400" algn="l" rtl="0" fontAlgn="base">
        <a:spcBef>
          <a:spcPct val="0"/>
        </a:spcBef>
        <a:spcAft>
          <a:spcPct val="0"/>
        </a:spcAft>
        <a:defRPr sz="3200" b="1">
          <a:solidFill>
            <a:schemeClr val="tx2"/>
          </a:solidFill>
          <a:latin typeface="Arial" pitchFamily="34" charset="0"/>
          <a:ea typeface="ＭＳ Ｐゴシック" pitchFamily="-96" charset="-128"/>
        </a:defRPr>
      </a:lvl7pPr>
      <a:lvl8pPr marL="1371600" algn="l" rtl="0" fontAlgn="base">
        <a:spcBef>
          <a:spcPct val="0"/>
        </a:spcBef>
        <a:spcAft>
          <a:spcPct val="0"/>
        </a:spcAft>
        <a:defRPr sz="3200" b="1">
          <a:solidFill>
            <a:schemeClr val="tx2"/>
          </a:solidFill>
          <a:latin typeface="Arial" pitchFamily="34" charset="0"/>
          <a:ea typeface="ＭＳ Ｐゴシック" pitchFamily="-96" charset="-128"/>
        </a:defRPr>
      </a:lvl8pPr>
      <a:lvl9pPr marL="1828800" algn="l" rtl="0" fontAlgn="base">
        <a:spcBef>
          <a:spcPct val="0"/>
        </a:spcBef>
        <a:spcAft>
          <a:spcPct val="0"/>
        </a:spcAft>
        <a:defRPr sz="3200" b="1">
          <a:solidFill>
            <a:schemeClr val="tx2"/>
          </a:solidFill>
          <a:latin typeface="Arial" pitchFamily="34" charset="0"/>
          <a:ea typeface="ＭＳ Ｐゴシック" pitchFamily="-96" charset="-128"/>
        </a:defRPr>
      </a:lvl9pPr>
    </p:titleStyle>
    <p:bodyStyle>
      <a:lvl1pPr marL="342900" indent="-342900" algn="l" rtl="0" eaLnBrk="0" fontAlgn="base" hangingPunct="0">
        <a:spcBef>
          <a:spcPct val="20000"/>
        </a:spcBef>
        <a:spcAft>
          <a:spcPct val="0"/>
        </a:spcAft>
        <a:buClr>
          <a:schemeClr val="accent2"/>
        </a:buClr>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1"/>
          </p:nvPr>
        </p:nvSpPr>
        <p:spPr/>
        <p:txBody>
          <a:bodyPr/>
          <a:lstStyle/>
          <a:p>
            <a:pPr eaLnBrk="1" hangingPunct="1"/>
            <a:r>
              <a:rPr lang="en-US" sz="1600" dirty="0" smtClean="0"/>
              <a:t>Version 1.1</a:t>
            </a:r>
            <a:endParaRPr lang="cs-CZ" sz="1600" dirty="0" smtClean="0"/>
          </a:p>
        </p:txBody>
      </p:sp>
      <p:sp>
        <p:nvSpPr>
          <p:cNvPr id="5123" name="Rectangle 3"/>
          <p:cNvSpPr>
            <a:spLocks noGrp="1" noChangeArrowheads="1"/>
          </p:cNvSpPr>
          <p:nvPr>
            <p:ph type="ctrTitle"/>
          </p:nvPr>
        </p:nvSpPr>
        <p:spPr>
          <a:xfrm>
            <a:off x="355600" y="2057400"/>
            <a:ext cx="8356600" cy="762000"/>
          </a:xfrm>
        </p:spPr>
        <p:txBody>
          <a:bodyPr/>
          <a:lstStyle/>
          <a:p>
            <a:pPr eaLnBrk="1" hangingPunct="1"/>
            <a:r>
              <a:rPr lang="en-US" dirty="0" smtClean="0"/>
              <a:t>Peripheral Bridges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50" charset="-128"/>
              </a:defRPr>
            </a:lvl1pPr>
            <a:lvl2pPr marL="742950" indent="-285750">
              <a:defRPr sz="2400">
                <a:solidFill>
                  <a:schemeClr val="tx1"/>
                </a:solidFill>
                <a:latin typeface="Arial" pitchFamily="34" charset="0"/>
                <a:ea typeface="ＭＳ Ｐゴシック" pitchFamily="50" charset="-128"/>
              </a:defRPr>
            </a:lvl2pPr>
            <a:lvl3pPr marL="1143000" indent="-228600">
              <a:defRPr sz="2400">
                <a:solidFill>
                  <a:schemeClr val="tx1"/>
                </a:solidFill>
                <a:latin typeface="Arial" pitchFamily="34" charset="0"/>
                <a:ea typeface="ＭＳ Ｐゴシック" pitchFamily="50" charset="-128"/>
              </a:defRPr>
            </a:lvl3pPr>
            <a:lvl4pPr marL="1600200" indent="-228600">
              <a:defRPr sz="2400">
                <a:solidFill>
                  <a:schemeClr val="tx1"/>
                </a:solidFill>
                <a:latin typeface="Arial" pitchFamily="34" charset="0"/>
                <a:ea typeface="ＭＳ Ｐゴシック" pitchFamily="50" charset="-128"/>
              </a:defRPr>
            </a:lvl4pPr>
            <a:lvl5pPr marL="2057400" indent="-228600">
              <a:defRPr sz="2400">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fld id="{720E5A17-7196-4B74-9864-EF584937B60E}" type="slidenum">
              <a:rPr lang="en-US" sz="1000" smtClean="0"/>
              <a:pPr/>
              <a:t>9</a:t>
            </a:fld>
            <a:endParaRPr lang="en-US" sz="1400" smtClean="0"/>
          </a:p>
        </p:txBody>
      </p:sp>
      <p:sp>
        <p:nvSpPr>
          <p:cNvPr id="22531" name="Rectangle 2"/>
          <p:cNvSpPr>
            <a:spLocks noGrp="1" noChangeArrowheads="1"/>
          </p:cNvSpPr>
          <p:nvPr>
            <p:ph type="title"/>
          </p:nvPr>
        </p:nvSpPr>
        <p:spPr>
          <a:xfrm>
            <a:off x="76200" y="76200"/>
            <a:ext cx="8229600" cy="682625"/>
          </a:xfrm>
        </p:spPr>
        <p:txBody>
          <a:bodyPr/>
          <a:lstStyle/>
          <a:p>
            <a:pPr eaLnBrk="1" hangingPunct="1"/>
            <a:r>
              <a:rPr lang="en-US" sz="1600" smtClean="0"/>
              <a:t>Peripheral Bridges:</a:t>
            </a:r>
            <a:r>
              <a:rPr lang="en-US" sz="2400" smtClean="0"/>
              <a:t> </a:t>
            </a:r>
            <a:r>
              <a:rPr lang="en-US" sz="2800" smtClean="0">
                <a:solidFill>
                  <a:srgbClr val="DE8B04"/>
                </a:solidFill>
              </a:rPr>
              <a:t>ACCESS SUPPORT</a:t>
            </a:r>
            <a:r>
              <a:rPr lang="en-US" sz="2600" smtClean="0"/>
              <a:t> </a:t>
            </a:r>
          </a:p>
        </p:txBody>
      </p:sp>
      <p:sp>
        <p:nvSpPr>
          <p:cNvPr id="22532" name="Rectangle 3"/>
          <p:cNvSpPr>
            <a:spLocks noGrp="1" noChangeArrowheads="1"/>
          </p:cNvSpPr>
          <p:nvPr>
            <p:ph type="body" idx="1"/>
          </p:nvPr>
        </p:nvSpPr>
        <p:spPr>
          <a:xfrm>
            <a:off x="228600" y="976313"/>
            <a:ext cx="8666163" cy="5348287"/>
          </a:xfrm>
        </p:spPr>
        <p:txBody>
          <a:bodyPr/>
          <a:lstStyle/>
          <a:p>
            <a:pPr marL="292100" indent="-292100" algn="just" eaLnBrk="1" hangingPunct="1">
              <a:buFont typeface="Wingdings" pitchFamily="2" charset="2"/>
              <a:buChar char="§"/>
            </a:pPr>
            <a:r>
              <a:rPr lang="en-US" sz="2600" smtClean="0"/>
              <a:t>Aligned 32-bit word accesses, halfword accesses, and byte accesses are supported for the peripherals. </a:t>
            </a:r>
          </a:p>
          <a:p>
            <a:pPr marL="292100" indent="-292100" algn="just" eaLnBrk="1" hangingPunct="1">
              <a:buFont typeface="Wingdings" pitchFamily="2" charset="2"/>
              <a:buNone/>
            </a:pPr>
            <a:endParaRPr lang="en-US" sz="2600" smtClean="0"/>
          </a:p>
          <a:p>
            <a:pPr lvl="1" algn="just" eaLnBrk="1" hangingPunct="1"/>
            <a:r>
              <a:rPr lang="en-US" b="1" smtClean="0"/>
              <a:t>Read cycles: </a:t>
            </a:r>
            <a:r>
              <a:rPr lang="en-US" smtClean="0">
                <a:solidFill>
                  <a:srgbClr val="DE8B04"/>
                </a:solidFill>
              </a:rPr>
              <a:t>Two-clock read accesses</a:t>
            </a:r>
            <a:r>
              <a:rPr lang="en-US" smtClean="0"/>
              <a:t> with the PBRIDGE when the requested access size is 32-bits or smaller</a:t>
            </a:r>
          </a:p>
          <a:p>
            <a:pPr lvl="1" eaLnBrk="1" hangingPunct="1"/>
            <a:endParaRPr lang="en-US" smtClean="0"/>
          </a:p>
          <a:p>
            <a:pPr lvl="1" eaLnBrk="1" hangingPunct="1"/>
            <a:r>
              <a:rPr lang="en-US" b="1" smtClean="0"/>
              <a:t>Write cycles: </a:t>
            </a:r>
            <a:r>
              <a:rPr lang="en-US" smtClean="0">
                <a:solidFill>
                  <a:srgbClr val="DE8B04"/>
                </a:solidFill>
              </a:rPr>
              <a:t>Three clock write accesses</a:t>
            </a:r>
            <a:r>
              <a:rPr lang="en-US" smtClean="0"/>
              <a:t> with the PBRIDGE when the requested access size is 32-bits or smaller</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50" charset="-128"/>
              </a:defRPr>
            </a:lvl1pPr>
            <a:lvl2pPr marL="742950" indent="-285750">
              <a:defRPr sz="2400">
                <a:solidFill>
                  <a:schemeClr val="tx1"/>
                </a:solidFill>
                <a:latin typeface="Arial" pitchFamily="34" charset="0"/>
                <a:ea typeface="ＭＳ Ｐゴシック" pitchFamily="50" charset="-128"/>
              </a:defRPr>
            </a:lvl2pPr>
            <a:lvl3pPr marL="1143000" indent="-228600">
              <a:defRPr sz="2400">
                <a:solidFill>
                  <a:schemeClr val="tx1"/>
                </a:solidFill>
                <a:latin typeface="Arial" pitchFamily="34" charset="0"/>
                <a:ea typeface="ＭＳ Ｐゴシック" pitchFamily="50" charset="-128"/>
              </a:defRPr>
            </a:lvl3pPr>
            <a:lvl4pPr marL="1600200" indent="-228600">
              <a:defRPr sz="2400">
                <a:solidFill>
                  <a:schemeClr val="tx1"/>
                </a:solidFill>
                <a:latin typeface="Arial" pitchFamily="34" charset="0"/>
                <a:ea typeface="ＭＳ Ｐゴシック" pitchFamily="50" charset="-128"/>
              </a:defRPr>
            </a:lvl4pPr>
            <a:lvl5pPr marL="2057400" indent="-228600">
              <a:defRPr sz="2400">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fld id="{28864F81-ED70-49C7-B6B9-175B90F3B9E9}" type="slidenum">
              <a:rPr lang="en-US" sz="1000" smtClean="0"/>
              <a:pPr/>
              <a:t>10</a:t>
            </a:fld>
            <a:endParaRPr lang="en-US" sz="1400" smtClean="0"/>
          </a:p>
        </p:txBody>
      </p:sp>
      <p:sp>
        <p:nvSpPr>
          <p:cNvPr id="1028" name="Rectangle 2"/>
          <p:cNvSpPr>
            <a:spLocks noGrp="1" noChangeArrowheads="1"/>
          </p:cNvSpPr>
          <p:nvPr>
            <p:ph type="title" idx="4294967295"/>
          </p:nvPr>
        </p:nvSpPr>
        <p:spPr>
          <a:xfrm>
            <a:off x="0" y="115888"/>
            <a:ext cx="8075613" cy="874712"/>
          </a:xfrm>
        </p:spPr>
        <p:txBody>
          <a:bodyPr anchor="ctr"/>
          <a:lstStyle/>
          <a:p>
            <a:r>
              <a:rPr lang="en-US" dirty="0" smtClean="0"/>
              <a:t>AIPS – </a:t>
            </a:r>
            <a:r>
              <a:rPr lang="en-US" smtClean="0"/>
              <a:t>key points</a:t>
            </a:r>
            <a:endParaRPr lang="en-US" dirty="0" smtClean="0"/>
          </a:p>
        </p:txBody>
      </p:sp>
      <p:graphicFrame>
        <p:nvGraphicFramePr>
          <p:cNvPr id="1026" name="Object 2"/>
          <p:cNvGraphicFramePr>
            <a:graphicFrameLocks noChangeAspect="1"/>
          </p:cNvGraphicFramePr>
          <p:nvPr/>
        </p:nvGraphicFramePr>
        <p:xfrm>
          <a:off x="4876800" y="1143000"/>
          <a:ext cx="7305675" cy="4033838"/>
        </p:xfrm>
        <a:graphic>
          <a:graphicData uri="http://schemas.openxmlformats.org/presentationml/2006/ole">
            <mc:AlternateContent xmlns:mc="http://schemas.openxmlformats.org/markup-compatibility/2006">
              <mc:Choice xmlns:v="urn:schemas-microsoft-com:vml" Requires="v">
                <p:oleObj spid="_x0000_s56332" name="Visio" r:id="rId4" imgW="6941770" imgH="3474888" progId="Visio.Drawing.11">
                  <p:embed/>
                </p:oleObj>
              </mc:Choice>
              <mc:Fallback>
                <p:oleObj name="Visio" r:id="rId4" imgW="6941770" imgH="347488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1143000"/>
                        <a:ext cx="7305675" cy="4033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1143000"/>
            <a:ext cx="4191000"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070807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50" charset="-128"/>
              </a:defRPr>
            </a:lvl1pPr>
            <a:lvl2pPr marL="742950" indent="-285750">
              <a:defRPr sz="2400">
                <a:solidFill>
                  <a:schemeClr val="tx1"/>
                </a:solidFill>
                <a:latin typeface="Arial" pitchFamily="34" charset="0"/>
                <a:ea typeface="ＭＳ Ｐゴシック" pitchFamily="50" charset="-128"/>
              </a:defRPr>
            </a:lvl2pPr>
            <a:lvl3pPr marL="1143000" indent="-228600">
              <a:defRPr sz="2400">
                <a:solidFill>
                  <a:schemeClr val="tx1"/>
                </a:solidFill>
                <a:latin typeface="Arial" pitchFamily="34" charset="0"/>
                <a:ea typeface="ＭＳ Ｐゴシック" pitchFamily="50" charset="-128"/>
              </a:defRPr>
            </a:lvl3pPr>
            <a:lvl4pPr marL="1600200" indent="-228600">
              <a:defRPr sz="2400">
                <a:solidFill>
                  <a:schemeClr val="tx1"/>
                </a:solidFill>
                <a:latin typeface="Arial" pitchFamily="34" charset="0"/>
                <a:ea typeface="ＭＳ Ｐゴシック" pitchFamily="50" charset="-128"/>
              </a:defRPr>
            </a:lvl4pPr>
            <a:lvl5pPr marL="2057400" indent="-228600">
              <a:defRPr sz="2400">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fld id="{BEC29FFF-C741-4F2B-917E-8FF433230D4D}" type="slidenum">
              <a:rPr lang="en-US" sz="1000" smtClean="0"/>
              <a:pPr/>
              <a:t>1</a:t>
            </a:fld>
            <a:endParaRPr lang="en-US" sz="1400" smtClean="0"/>
          </a:p>
        </p:txBody>
      </p:sp>
      <p:sp>
        <p:nvSpPr>
          <p:cNvPr id="2052" name="Rectangle 2"/>
          <p:cNvSpPr>
            <a:spLocks noGrp="1" noChangeArrowheads="1"/>
          </p:cNvSpPr>
          <p:nvPr>
            <p:ph type="title" idx="4294967295"/>
          </p:nvPr>
        </p:nvSpPr>
        <p:spPr>
          <a:xfrm>
            <a:off x="0" y="115888"/>
            <a:ext cx="8075613" cy="874712"/>
          </a:xfrm>
        </p:spPr>
        <p:txBody>
          <a:bodyPr anchor="ctr"/>
          <a:lstStyle/>
          <a:p>
            <a:r>
              <a:rPr lang="en-US" smtClean="0"/>
              <a:t>Masters and slaves (a)</a:t>
            </a:r>
          </a:p>
        </p:txBody>
      </p:sp>
      <p:graphicFrame>
        <p:nvGraphicFramePr>
          <p:cNvPr id="2050" name="Object 2"/>
          <p:cNvGraphicFramePr>
            <a:graphicFrameLocks noChangeAspect="1"/>
          </p:cNvGraphicFramePr>
          <p:nvPr/>
        </p:nvGraphicFramePr>
        <p:xfrm>
          <a:off x="4876800" y="1143000"/>
          <a:ext cx="7305675" cy="4033838"/>
        </p:xfrm>
        <a:graphic>
          <a:graphicData uri="http://schemas.openxmlformats.org/presentationml/2006/ole">
            <mc:AlternateContent xmlns:mc="http://schemas.openxmlformats.org/markup-compatibility/2006">
              <mc:Choice xmlns:v="urn:schemas-microsoft-com:vml" Requires="v">
                <p:oleObj spid="_x0000_s2090" name="Visio" r:id="rId4" imgW="6941770" imgH="3474888" progId="Visio.Drawing.11">
                  <p:embed/>
                </p:oleObj>
              </mc:Choice>
              <mc:Fallback>
                <p:oleObj name="Visio" r:id="rId4" imgW="6941770" imgH="3474888"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1143000"/>
                        <a:ext cx="7305675" cy="4033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5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1143000"/>
            <a:ext cx="4191000"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50" charset="-128"/>
              </a:defRPr>
            </a:lvl1pPr>
            <a:lvl2pPr marL="742950" indent="-285750">
              <a:defRPr sz="2400">
                <a:solidFill>
                  <a:schemeClr val="tx1"/>
                </a:solidFill>
                <a:latin typeface="Arial" pitchFamily="34" charset="0"/>
                <a:ea typeface="ＭＳ Ｐゴシック" pitchFamily="50" charset="-128"/>
              </a:defRPr>
            </a:lvl2pPr>
            <a:lvl3pPr marL="1143000" indent="-228600">
              <a:defRPr sz="2400">
                <a:solidFill>
                  <a:schemeClr val="tx1"/>
                </a:solidFill>
                <a:latin typeface="Arial" pitchFamily="34" charset="0"/>
                <a:ea typeface="ＭＳ Ｐゴシック" pitchFamily="50" charset="-128"/>
              </a:defRPr>
            </a:lvl3pPr>
            <a:lvl4pPr marL="1600200" indent="-228600">
              <a:defRPr sz="2400">
                <a:solidFill>
                  <a:schemeClr val="tx1"/>
                </a:solidFill>
                <a:latin typeface="Arial" pitchFamily="34" charset="0"/>
                <a:ea typeface="ＭＳ Ｐゴシック" pitchFamily="50" charset="-128"/>
              </a:defRPr>
            </a:lvl4pPr>
            <a:lvl5pPr marL="2057400" indent="-228600">
              <a:defRPr sz="2400">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fld id="{70CBB8E9-E7AA-4BA6-AD1D-F260EB250F60}" type="slidenum">
              <a:rPr lang="en-US" sz="1000" smtClean="0"/>
              <a:pPr/>
              <a:t>2</a:t>
            </a:fld>
            <a:endParaRPr lang="en-US" sz="1400" smtClean="0"/>
          </a:p>
        </p:txBody>
      </p:sp>
      <p:sp>
        <p:nvSpPr>
          <p:cNvPr id="15363" name="Rectangle 2"/>
          <p:cNvSpPr>
            <a:spLocks noGrp="1" noChangeArrowheads="1"/>
          </p:cNvSpPr>
          <p:nvPr>
            <p:ph type="title"/>
          </p:nvPr>
        </p:nvSpPr>
        <p:spPr>
          <a:xfrm>
            <a:off x="152400" y="152400"/>
            <a:ext cx="6934200" cy="682625"/>
          </a:xfrm>
        </p:spPr>
        <p:txBody>
          <a:bodyPr/>
          <a:lstStyle/>
          <a:p>
            <a:pPr eaLnBrk="1" hangingPunct="1"/>
            <a:r>
              <a:rPr lang="en-US" sz="2800" smtClean="0"/>
              <a:t>Peripheral Bridge</a:t>
            </a:r>
          </a:p>
        </p:txBody>
      </p:sp>
      <p:sp>
        <p:nvSpPr>
          <p:cNvPr id="15364" name="Rectangle 5"/>
          <p:cNvSpPr>
            <a:spLocks noChangeArrowheads="1"/>
          </p:cNvSpPr>
          <p:nvPr/>
        </p:nvSpPr>
        <p:spPr bwMode="auto">
          <a:xfrm>
            <a:off x="152400" y="990600"/>
            <a:ext cx="86106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Clr>
                <a:schemeClr val="accent2"/>
              </a:buClr>
              <a:buFont typeface="Wingdings" pitchFamily="2" charset="2"/>
              <a:buChar char="§"/>
            </a:pPr>
            <a:r>
              <a:rPr lang="en-US" sz="1800"/>
              <a:t>The peripheral bridge (PBRIDGE) is the interface between the system bus and on-chip peripherals (slave)</a:t>
            </a:r>
          </a:p>
          <a:p>
            <a:pPr marL="342900" indent="-342900">
              <a:buClr>
                <a:schemeClr val="accent2"/>
              </a:buClr>
              <a:buFont typeface="Wingdings" pitchFamily="2" charset="2"/>
              <a:buChar char="§"/>
            </a:pPr>
            <a:r>
              <a:rPr lang="en-US" sz="1800"/>
              <a:t>Accesses that fall within the address space of the PBRIDGE are decoded to provide individual module selects for peripheral devices on the slave bus interface</a:t>
            </a:r>
          </a:p>
          <a:p>
            <a:pPr marL="342900" indent="-342900">
              <a:buClr>
                <a:schemeClr val="accent2"/>
              </a:buClr>
              <a:buFont typeface="Wingdings" pitchFamily="2" charset="2"/>
              <a:buChar char="§"/>
            </a:pPr>
            <a:r>
              <a:rPr lang="en-US" sz="1800"/>
              <a:t>This device includes two instantiations of the AIPS</a:t>
            </a:r>
          </a:p>
          <a:p>
            <a:pPr marL="800100" lvl="1" indent="-342900">
              <a:buClr>
                <a:schemeClr val="accent2"/>
              </a:buClr>
              <a:buFont typeface="Wingdings" pitchFamily="2" charset="2"/>
              <a:buChar char="§"/>
            </a:pPr>
            <a:r>
              <a:rPr lang="en-US" sz="1800"/>
              <a:t>In LSM only a single AIPS is visible to the user</a:t>
            </a:r>
          </a:p>
        </p:txBody>
      </p:sp>
      <p:pic>
        <p:nvPicPr>
          <p:cNvPr id="1536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309938"/>
            <a:ext cx="5029200" cy="301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50" charset="-128"/>
              </a:defRPr>
            </a:lvl1pPr>
            <a:lvl2pPr marL="742950" indent="-285750">
              <a:defRPr sz="2400">
                <a:solidFill>
                  <a:schemeClr val="tx1"/>
                </a:solidFill>
                <a:latin typeface="Arial" pitchFamily="34" charset="0"/>
                <a:ea typeface="ＭＳ Ｐゴシック" pitchFamily="50" charset="-128"/>
              </a:defRPr>
            </a:lvl2pPr>
            <a:lvl3pPr marL="1143000" indent="-228600">
              <a:defRPr sz="2400">
                <a:solidFill>
                  <a:schemeClr val="tx1"/>
                </a:solidFill>
                <a:latin typeface="Arial" pitchFamily="34" charset="0"/>
                <a:ea typeface="ＭＳ Ｐゴシック" pitchFamily="50" charset="-128"/>
              </a:defRPr>
            </a:lvl3pPr>
            <a:lvl4pPr marL="1600200" indent="-228600">
              <a:defRPr sz="2400">
                <a:solidFill>
                  <a:schemeClr val="tx1"/>
                </a:solidFill>
                <a:latin typeface="Arial" pitchFamily="34" charset="0"/>
                <a:ea typeface="ＭＳ Ｐゴシック" pitchFamily="50" charset="-128"/>
              </a:defRPr>
            </a:lvl4pPr>
            <a:lvl5pPr marL="2057400" indent="-228600">
              <a:defRPr sz="2400">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fld id="{2A3955F3-F046-4E7C-9167-DCA2932A37F6}" type="slidenum">
              <a:rPr lang="en-US" sz="1000" smtClean="0"/>
              <a:pPr/>
              <a:t>3</a:t>
            </a:fld>
            <a:endParaRPr lang="en-US" sz="1400" smtClean="0"/>
          </a:p>
        </p:txBody>
      </p:sp>
      <p:pic>
        <p:nvPicPr>
          <p:cNvPr id="1638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81138"/>
            <a:ext cx="4114800"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Rectangle 5"/>
          <p:cNvSpPr>
            <a:spLocks noGrp="1" noChangeArrowheads="1"/>
          </p:cNvSpPr>
          <p:nvPr>
            <p:ph type="title"/>
          </p:nvPr>
        </p:nvSpPr>
        <p:spPr>
          <a:xfrm>
            <a:off x="76200" y="76200"/>
            <a:ext cx="8229600" cy="682625"/>
          </a:xfrm>
          <a:noFill/>
        </p:spPr>
        <p:txBody>
          <a:bodyPr/>
          <a:lstStyle/>
          <a:p>
            <a:pPr eaLnBrk="1" hangingPunct="1"/>
            <a:r>
              <a:rPr lang="en-US" sz="2400" smtClean="0"/>
              <a:t>Peripheral Bridges:  System integration modes</a:t>
            </a:r>
          </a:p>
        </p:txBody>
      </p:sp>
      <p:pic>
        <p:nvPicPr>
          <p:cNvPr id="1638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433513"/>
            <a:ext cx="4114800" cy="349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Text Box 7"/>
          <p:cNvSpPr txBox="1">
            <a:spLocks noChangeArrowheads="1"/>
          </p:cNvSpPr>
          <p:nvPr/>
        </p:nvSpPr>
        <p:spPr bwMode="auto">
          <a:xfrm>
            <a:off x="1471613" y="100965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50" charset="-128"/>
              </a:defRPr>
            </a:lvl1pPr>
            <a:lvl2pPr marL="742950" indent="-285750">
              <a:defRPr sz="2400">
                <a:solidFill>
                  <a:schemeClr val="tx1"/>
                </a:solidFill>
                <a:latin typeface="Arial" pitchFamily="34" charset="0"/>
                <a:ea typeface="ＭＳ Ｐゴシック" pitchFamily="50" charset="-128"/>
              </a:defRPr>
            </a:lvl2pPr>
            <a:lvl3pPr marL="1143000" indent="-228600">
              <a:defRPr sz="2400">
                <a:solidFill>
                  <a:schemeClr val="tx1"/>
                </a:solidFill>
                <a:latin typeface="Arial" pitchFamily="34" charset="0"/>
                <a:ea typeface="ＭＳ Ｐゴシック" pitchFamily="50" charset="-128"/>
              </a:defRPr>
            </a:lvl3pPr>
            <a:lvl4pPr marL="1600200" indent="-228600">
              <a:defRPr sz="2400">
                <a:solidFill>
                  <a:schemeClr val="tx1"/>
                </a:solidFill>
                <a:latin typeface="Arial" pitchFamily="34" charset="0"/>
                <a:ea typeface="ＭＳ Ｐゴシック" pitchFamily="50" charset="-128"/>
              </a:defRPr>
            </a:lvl4pPr>
            <a:lvl5pPr marL="2057400" indent="-228600">
              <a:defRPr sz="2400">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pPr>
              <a:spcBef>
                <a:spcPct val="50000"/>
              </a:spcBef>
            </a:pPr>
            <a:r>
              <a:rPr lang="en-GB"/>
              <a:t>LS Mode</a:t>
            </a:r>
            <a:endParaRPr lang="en-US"/>
          </a:p>
        </p:txBody>
      </p:sp>
      <p:sp>
        <p:nvSpPr>
          <p:cNvPr id="16391" name="Text Box 8"/>
          <p:cNvSpPr txBox="1">
            <a:spLocks noChangeArrowheads="1"/>
          </p:cNvSpPr>
          <p:nvPr/>
        </p:nvSpPr>
        <p:spPr bwMode="auto">
          <a:xfrm>
            <a:off x="5895975" y="1004888"/>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50" charset="-128"/>
              </a:defRPr>
            </a:lvl1pPr>
            <a:lvl2pPr marL="742950" indent="-285750">
              <a:defRPr sz="2400">
                <a:solidFill>
                  <a:schemeClr val="tx1"/>
                </a:solidFill>
                <a:latin typeface="Arial" pitchFamily="34" charset="0"/>
                <a:ea typeface="ＭＳ Ｐゴシック" pitchFamily="50" charset="-128"/>
              </a:defRPr>
            </a:lvl2pPr>
            <a:lvl3pPr marL="1143000" indent="-228600">
              <a:defRPr sz="2400">
                <a:solidFill>
                  <a:schemeClr val="tx1"/>
                </a:solidFill>
                <a:latin typeface="Arial" pitchFamily="34" charset="0"/>
                <a:ea typeface="ＭＳ Ｐゴシック" pitchFamily="50" charset="-128"/>
              </a:defRPr>
            </a:lvl3pPr>
            <a:lvl4pPr marL="1600200" indent="-228600">
              <a:defRPr sz="2400">
                <a:solidFill>
                  <a:schemeClr val="tx1"/>
                </a:solidFill>
                <a:latin typeface="Arial" pitchFamily="34" charset="0"/>
                <a:ea typeface="ＭＳ Ｐゴシック" pitchFamily="50" charset="-128"/>
              </a:defRPr>
            </a:lvl4pPr>
            <a:lvl5pPr marL="2057400" indent="-228600">
              <a:defRPr sz="2400">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pPr>
              <a:spcBef>
                <a:spcPct val="50000"/>
              </a:spcBef>
            </a:pPr>
            <a:r>
              <a:rPr lang="en-GB"/>
              <a:t>DP Mode</a:t>
            </a:r>
            <a:endParaRPr lang="en-US"/>
          </a:p>
        </p:txBody>
      </p:sp>
      <p:sp>
        <p:nvSpPr>
          <p:cNvPr id="16392" name="Text Box 10"/>
          <p:cNvSpPr txBox="1">
            <a:spLocks noChangeArrowheads="1"/>
          </p:cNvSpPr>
          <p:nvPr/>
        </p:nvSpPr>
        <p:spPr bwMode="auto">
          <a:xfrm>
            <a:off x="228600" y="5105400"/>
            <a:ext cx="86868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50" charset="-128"/>
              </a:defRPr>
            </a:lvl1pPr>
            <a:lvl2pPr marL="742950" indent="-285750">
              <a:defRPr sz="2400">
                <a:solidFill>
                  <a:schemeClr val="tx1"/>
                </a:solidFill>
                <a:latin typeface="Arial" pitchFamily="34" charset="0"/>
                <a:ea typeface="ＭＳ Ｐゴシック" pitchFamily="50" charset="-128"/>
              </a:defRPr>
            </a:lvl2pPr>
            <a:lvl3pPr marL="1143000" indent="-228600">
              <a:defRPr sz="2400">
                <a:solidFill>
                  <a:schemeClr val="tx1"/>
                </a:solidFill>
                <a:latin typeface="Arial" pitchFamily="34" charset="0"/>
                <a:ea typeface="ＭＳ Ｐゴシック" pitchFamily="50" charset="-128"/>
              </a:defRPr>
            </a:lvl3pPr>
            <a:lvl4pPr marL="1600200" indent="-228600">
              <a:defRPr sz="2400">
                <a:solidFill>
                  <a:schemeClr val="tx1"/>
                </a:solidFill>
                <a:latin typeface="Arial" pitchFamily="34" charset="0"/>
                <a:ea typeface="ＭＳ Ｐゴシック" pitchFamily="50" charset="-128"/>
              </a:defRPr>
            </a:lvl4pPr>
            <a:lvl5pPr marL="2057400" indent="-228600">
              <a:defRPr sz="2400">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pPr algn="just"/>
            <a:r>
              <a:rPr lang="en-US" sz="1800"/>
              <a:t>The only difference between the two modes affecting the operation of the AIPS bridges is the fact that the RC Checker AIPS is switched off in DPM mode.</a:t>
            </a:r>
          </a:p>
          <a:p>
            <a:pPr algn="just"/>
            <a:r>
              <a:rPr lang="en-US" sz="1800"/>
              <a:t>The gray part becomes non operational in DP Mode</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50" charset="-128"/>
              </a:defRPr>
            </a:lvl1pPr>
            <a:lvl2pPr marL="742950" indent="-285750">
              <a:defRPr sz="2400">
                <a:solidFill>
                  <a:schemeClr val="tx1"/>
                </a:solidFill>
                <a:latin typeface="Arial" pitchFamily="34" charset="0"/>
                <a:ea typeface="ＭＳ Ｐゴシック" pitchFamily="50" charset="-128"/>
              </a:defRPr>
            </a:lvl2pPr>
            <a:lvl3pPr marL="1143000" indent="-228600">
              <a:defRPr sz="2400">
                <a:solidFill>
                  <a:schemeClr val="tx1"/>
                </a:solidFill>
                <a:latin typeface="Arial" pitchFamily="34" charset="0"/>
                <a:ea typeface="ＭＳ Ｐゴシック" pitchFamily="50" charset="-128"/>
              </a:defRPr>
            </a:lvl3pPr>
            <a:lvl4pPr marL="1600200" indent="-228600">
              <a:defRPr sz="2400">
                <a:solidFill>
                  <a:schemeClr val="tx1"/>
                </a:solidFill>
                <a:latin typeface="Arial" pitchFamily="34" charset="0"/>
                <a:ea typeface="ＭＳ Ｐゴシック" pitchFamily="50" charset="-128"/>
              </a:defRPr>
            </a:lvl4pPr>
            <a:lvl5pPr marL="2057400" indent="-228600">
              <a:defRPr sz="2400">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fld id="{B6BCCC69-A048-411A-A1EF-86DA6EA7C34A}" type="slidenum">
              <a:rPr lang="en-US" sz="1000" smtClean="0"/>
              <a:pPr/>
              <a:t>4</a:t>
            </a:fld>
            <a:endParaRPr lang="en-US" sz="1400" smtClean="0"/>
          </a:p>
        </p:txBody>
      </p:sp>
      <p:sp>
        <p:nvSpPr>
          <p:cNvPr id="17411" name="Rectangle 2"/>
          <p:cNvSpPr>
            <a:spLocks noGrp="1" noChangeArrowheads="1"/>
          </p:cNvSpPr>
          <p:nvPr>
            <p:ph type="title"/>
          </p:nvPr>
        </p:nvSpPr>
        <p:spPr>
          <a:xfrm>
            <a:off x="76200" y="76200"/>
            <a:ext cx="8229600" cy="682625"/>
          </a:xfrm>
        </p:spPr>
        <p:txBody>
          <a:bodyPr/>
          <a:lstStyle/>
          <a:p>
            <a:pPr eaLnBrk="1" hangingPunct="1"/>
            <a:r>
              <a:rPr lang="en-US" sz="1800" smtClean="0"/>
              <a:t>Peripheral Bridges:</a:t>
            </a:r>
            <a:r>
              <a:rPr lang="en-US" sz="2800" smtClean="0"/>
              <a:t>  Peripheral Bridge Summary</a:t>
            </a:r>
          </a:p>
        </p:txBody>
      </p:sp>
      <p:sp>
        <p:nvSpPr>
          <p:cNvPr id="17412" name="Rectangle 3"/>
          <p:cNvSpPr>
            <a:spLocks noGrp="1" noChangeArrowheads="1"/>
          </p:cNvSpPr>
          <p:nvPr>
            <p:ph type="body" idx="1"/>
          </p:nvPr>
        </p:nvSpPr>
        <p:spPr>
          <a:xfrm>
            <a:off x="166688" y="914400"/>
            <a:ext cx="8839200" cy="5410200"/>
          </a:xfrm>
        </p:spPr>
        <p:txBody>
          <a:bodyPr/>
          <a:lstStyle/>
          <a:p>
            <a:pPr eaLnBrk="1" hangingPunct="1">
              <a:lnSpc>
                <a:spcPct val="80000"/>
              </a:lnSpc>
              <a:spcBef>
                <a:spcPct val="0"/>
              </a:spcBef>
            </a:pPr>
            <a:r>
              <a:rPr lang="en-US" sz="2100" b="1" smtClean="0"/>
              <a:t>Bridges connect “Masters” to “Peripherals”</a:t>
            </a:r>
          </a:p>
          <a:p>
            <a:pPr lvl="1" eaLnBrk="1" hangingPunct="1">
              <a:lnSpc>
                <a:spcPct val="80000"/>
              </a:lnSpc>
              <a:buFont typeface="Wingdings" pitchFamily="2" charset="2"/>
              <a:buChar char="§"/>
            </a:pPr>
            <a:r>
              <a:rPr lang="en-US" sz="1900" smtClean="0"/>
              <a:t>Slave peripherals are modules that contain readable/writable control and status registers. </a:t>
            </a:r>
          </a:p>
          <a:p>
            <a:pPr eaLnBrk="1" hangingPunct="1">
              <a:lnSpc>
                <a:spcPct val="80000"/>
              </a:lnSpc>
              <a:spcBef>
                <a:spcPct val="0"/>
              </a:spcBef>
            </a:pPr>
            <a:endParaRPr lang="en-US" sz="2100" smtClean="0"/>
          </a:p>
          <a:p>
            <a:pPr eaLnBrk="1" hangingPunct="1">
              <a:lnSpc>
                <a:spcPct val="80000"/>
              </a:lnSpc>
              <a:spcBef>
                <a:spcPct val="0"/>
              </a:spcBef>
            </a:pPr>
            <a:endParaRPr lang="en-US" sz="2100" smtClean="0"/>
          </a:p>
          <a:p>
            <a:pPr eaLnBrk="1" hangingPunct="1">
              <a:lnSpc>
                <a:spcPct val="80000"/>
              </a:lnSpc>
              <a:spcBef>
                <a:spcPct val="0"/>
              </a:spcBef>
            </a:pPr>
            <a:r>
              <a:rPr lang="en-US" sz="2100" b="1" smtClean="0"/>
              <a:t>“Masters” (connected to crossbar port):</a:t>
            </a:r>
          </a:p>
          <a:p>
            <a:pPr lvl="1" eaLnBrk="1" hangingPunct="1">
              <a:lnSpc>
                <a:spcPct val="80000"/>
              </a:lnSpc>
            </a:pPr>
            <a:r>
              <a:rPr lang="en-US" sz="1800" smtClean="0"/>
              <a:t>0: e200z4 core – CPU</a:t>
            </a:r>
          </a:p>
          <a:p>
            <a:pPr lvl="1" eaLnBrk="1" hangingPunct="1">
              <a:lnSpc>
                <a:spcPct val="80000"/>
              </a:lnSpc>
            </a:pPr>
            <a:r>
              <a:rPr lang="en-US" sz="1800" smtClean="0"/>
              <a:t>1: e200z4 core – nexus</a:t>
            </a:r>
          </a:p>
          <a:p>
            <a:pPr lvl="1" eaLnBrk="1" hangingPunct="1">
              <a:lnSpc>
                <a:spcPct val="80000"/>
              </a:lnSpc>
            </a:pPr>
            <a:r>
              <a:rPr lang="en-US" sz="1800" smtClean="0"/>
              <a:t>2: eDMA</a:t>
            </a:r>
          </a:p>
          <a:p>
            <a:pPr lvl="1" eaLnBrk="1" hangingPunct="1">
              <a:lnSpc>
                <a:spcPct val="80000"/>
              </a:lnSpc>
            </a:pPr>
            <a:r>
              <a:rPr lang="en-US" sz="1800" smtClean="0"/>
              <a:t>3: Flexray</a:t>
            </a:r>
          </a:p>
          <a:p>
            <a:pPr lvl="1" eaLnBrk="1" hangingPunct="1">
              <a:lnSpc>
                <a:spcPct val="80000"/>
              </a:lnSpc>
            </a:pPr>
            <a:endParaRPr lang="en-US" sz="1800" smtClean="0"/>
          </a:p>
          <a:p>
            <a:pPr eaLnBrk="1" hangingPunct="1">
              <a:lnSpc>
                <a:spcPct val="80000"/>
              </a:lnSpc>
            </a:pPr>
            <a:r>
              <a:rPr lang="en-US" sz="2100" b="1" smtClean="0"/>
              <a:t>“Peripherals”:</a:t>
            </a:r>
            <a:r>
              <a:rPr lang="en-US" sz="2100" smtClean="0"/>
              <a:t>  </a:t>
            </a:r>
          </a:p>
          <a:p>
            <a:pPr lvl="1" eaLnBrk="1" hangingPunct="1">
              <a:lnSpc>
                <a:spcPct val="80000"/>
              </a:lnSpc>
            </a:pPr>
            <a:r>
              <a:rPr lang="en-US" sz="1800" smtClean="0"/>
              <a:t>Bridge itself</a:t>
            </a:r>
          </a:p>
          <a:p>
            <a:pPr lvl="1" eaLnBrk="1" hangingPunct="1">
              <a:lnSpc>
                <a:spcPct val="80000"/>
              </a:lnSpc>
            </a:pPr>
            <a:r>
              <a:rPr lang="en-US" sz="1800" smtClean="0"/>
              <a:t>Crossbar</a:t>
            </a:r>
          </a:p>
          <a:p>
            <a:pPr lvl="1" eaLnBrk="1" hangingPunct="1">
              <a:lnSpc>
                <a:spcPct val="80000"/>
              </a:lnSpc>
            </a:pPr>
            <a:r>
              <a:rPr lang="en-US" sz="1800" smtClean="0"/>
              <a:t>eDMA</a:t>
            </a:r>
          </a:p>
          <a:p>
            <a:pPr lvl="1" eaLnBrk="1" hangingPunct="1">
              <a:lnSpc>
                <a:spcPct val="80000"/>
              </a:lnSpc>
            </a:pPr>
            <a:r>
              <a:rPr lang="en-US" sz="1800" smtClean="0"/>
              <a:t>INTC</a:t>
            </a:r>
          </a:p>
          <a:p>
            <a:pPr lvl="1" eaLnBrk="1" hangingPunct="1">
              <a:lnSpc>
                <a:spcPct val="80000"/>
              </a:lnSpc>
            </a:pPr>
            <a:r>
              <a:rPr lang="en-US" sz="1800" smtClean="0"/>
              <a:t>...</a:t>
            </a:r>
          </a:p>
          <a:p>
            <a:pPr lvl="1" eaLnBrk="1" hangingPunct="1">
              <a:lnSpc>
                <a:spcPct val="80000"/>
              </a:lnSpc>
            </a:pPr>
            <a:endParaRPr lang="en-US" sz="1800" smtClean="0"/>
          </a:p>
          <a:p>
            <a:pPr eaLnBrk="1" hangingPunct="1">
              <a:lnSpc>
                <a:spcPct val="80000"/>
              </a:lnSpc>
            </a:pPr>
            <a:r>
              <a:rPr lang="en-US" sz="2100" smtClean="0"/>
              <a:t>Bridge registers have controls for each master &amp; “peripheral”</a:t>
            </a:r>
          </a:p>
          <a:p>
            <a:pPr lvl="1" eaLnBrk="1" hangingPunct="1">
              <a:lnSpc>
                <a:spcPct val="80000"/>
              </a:lnSpc>
            </a:pPr>
            <a:endParaRPr lang="en-US" sz="180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50" charset="-128"/>
              </a:defRPr>
            </a:lvl1pPr>
            <a:lvl2pPr marL="742950" indent="-285750">
              <a:defRPr sz="2400">
                <a:solidFill>
                  <a:schemeClr val="tx1"/>
                </a:solidFill>
                <a:latin typeface="Arial" pitchFamily="34" charset="0"/>
                <a:ea typeface="ＭＳ Ｐゴシック" pitchFamily="50" charset="-128"/>
              </a:defRPr>
            </a:lvl2pPr>
            <a:lvl3pPr marL="1143000" indent="-228600">
              <a:defRPr sz="2400">
                <a:solidFill>
                  <a:schemeClr val="tx1"/>
                </a:solidFill>
                <a:latin typeface="Arial" pitchFamily="34" charset="0"/>
                <a:ea typeface="ＭＳ Ｐゴシック" pitchFamily="50" charset="-128"/>
              </a:defRPr>
            </a:lvl3pPr>
            <a:lvl4pPr marL="1600200" indent="-228600">
              <a:defRPr sz="2400">
                <a:solidFill>
                  <a:schemeClr val="tx1"/>
                </a:solidFill>
                <a:latin typeface="Arial" pitchFamily="34" charset="0"/>
                <a:ea typeface="ＭＳ Ｐゴシック" pitchFamily="50" charset="-128"/>
              </a:defRPr>
            </a:lvl4pPr>
            <a:lvl5pPr marL="2057400" indent="-228600">
              <a:defRPr sz="2400">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fld id="{B9A0309A-484C-493B-95CF-477EEC82BF75}" type="slidenum">
              <a:rPr lang="en-US" sz="1000" smtClean="0"/>
              <a:pPr/>
              <a:t>5</a:t>
            </a:fld>
            <a:endParaRPr lang="en-US" sz="1400" smtClean="0"/>
          </a:p>
        </p:txBody>
      </p:sp>
      <p:sp>
        <p:nvSpPr>
          <p:cNvPr id="18435" name="Rectangle 2"/>
          <p:cNvSpPr>
            <a:spLocks noGrp="1" noChangeArrowheads="1"/>
          </p:cNvSpPr>
          <p:nvPr>
            <p:ph type="title"/>
          </p:nvPr>
        </p:nvSpPr>
        <p:spPr>
          <a:xfrm>
            <a:off x="76200" y="76200"/>
            <a:ext cx="8229600" cy="682625"/>
          </a:xfrm>
        </p:spPr>
        <p:txBody>
          <a:bodyPr/>
          <a:lstStyle/>
          <a:p>
            <a:pPr eaLnBrk="1" hangingPunct="1"/>
            <a:r>
              <a:rPr lang="en-US" sz="1800" smtClean="0"/>
              <a:t>Peripheral Bridges:</a:t>
            </a:r>
            <a:r>
              <a:rPr lang="en-US" sz="2800" smtClean="0"/>
              <a:t> </a:t>
            </a:r>
            <a:r>
              <a:rPr lang="en-US" sz="2400" smtClean="0">
                <a:solidFill>
                  <a:srgbClr val="DE8B04"/>
                </a:solidFill>
              </a:rPr>
              <a:t>Master Privilege Registers</a:t>
            </a:r>
            <a:r>
              <a:rPr lang="en-US" sz="2200" smtClean="0"/>
              <a:t> (MPROTn)</a:t>
            </a:r>
            <a:r>
              <a:rPr lang="en-US" sz="3000" smtClean="0"/>
              <a:t> </a:t>
            </a:r>
          </a:p>
        </p:txBody>
      </p:sp>
      <p:sp>
        <p:nvSpPr>
          <p:cNvPr id="18436" name="Rectangle 3"/>
          <p:cNvSpPr>
            <a:spLocks noGrp="1" noChangeArrowheads="1"/>
          </p:cNvSpPr>
          <p:nvPr>
            <p:ph type="body" idx="1"/>
          </p:nvPr>
        </p:nvSpPr>
        <p:spPr>
          <a:xfrm>
            <a:off x="228600" y="2438400"/>
            <a:ext cx="8666163" cy="3711575"/>
          </a:xfrm>
        </p:spPr>
        <p:txBody>
          <a:bodyPr/>
          <a:lstStyle/>
          <a:p>
            <a:pPr algn="just" eaLnBrk="1" hangingPunct="1">
              <a:lnSpc>
                <a:spcPct val="90000"/>
              </a:lnSpc>
            </a:pPr>
            <a:r>
              <a:rPr lang="en-US" sz="2000" b="1" smtClean="0">
                <a:solidFill>
                  <a:srgbClr val="DE8B04"/>
                </a:solidFill>
              </a:rPr>
              <a:t>MTR</a:t>
            </a:r>
            <a:r>
              <a:rPr lang="en-US" sz="2000" smtClean="0">
                <a:solidFill>
                  <a:srgbClr val="DE8B04"/>
                </a:solidFill>
              </a:rPr>
              <a:t>:</a:t>
            </a:r>
            <a:r>
              <a:rPr lang="en-US" sz="2000" smtClean="0"/>
              <a:t> Master Trusted for Reads. This bit determines whether the master is trusted for read accesses:</a:t>
            </a:r>
          </a:p>
          <a:p>
            <a:pPr lvl="1" algn="just" eaLnBrk="1" hangingPunct="1">
              <a:lnSpc>
                <a:spcPct val="90000"/>
              </a:lnSpc>
            </a:pPr>
            <a:r>
              <a:rPr lang="en-US" sz="1800" smtClean="0"/>
              <a:t>0 This master is not trusted for read accesses.</a:t>
            </a:r>
          </a:p>
          <a:p>
            <a:pPr lvl="1" algn="just" eaLnBrk="1" hangingPunct="1">
              <a:lnSpc>
                <a:spcPct val="90000"/>
              </a:lnSpc>
            </a:pPr>
            <a:r>
              <a:rPr lang="en-US" sz="1800" smtClean="0"/>
              <a:t>1 This master is trusted for read accesses.</a:t>
            </a:r>
          </a:p>
          <a:p>
            <a:pPr algn="just" eaLnBrk="1" hangingPunct="1">
              <a:lnSpc>
                <a:spcPct val="90000"/>
              </a:lnSpc>
            </a:pPr>
            <a:r>
              <a:rPr lang="en-US" sz="2000" b="1" smtClean="0">
                <a:solidFill>
                  <a:srgbClr val="DE8B04"/>
                </a:solidFill>
              </a:rPr>
              <a:t>MTW: </a:t>
            </a:r>
            <a:r>
              <a:rPr lang="en-US" sz="2000" smtClean="0"/>
              <a:t>Master Trusted for Writes. This bit determines whether the master is trusted for write accesses.</a:t>
            </a:r>
          </a:p>
          <a:p>
            <a:pPr lvl="1" algn="just" eaLnBrk="1" hangingPunct="1">
              <a:lnSpc>
                <a:spcPct val="90000"/>
              </a:lnSpc>
            </a:pPr>
            <a:r>
              <a:rPr lang="en-US" sz="1800" smtClean="0"/>
              <a:t>0 This master is not trusted for write accesses.</a:t>
            </a:r>
          </a:p>
          <a:p>
            <a:pPr lvl="1" algn="just" eaLnBrk="1" hangingPunct="1">
              <a:lnSpc>
                <a:spcPct val="90000"/>
              </a:lnSpc>
            </a:pPr>
            <a:r>
              <a:rPr lang="en-US" sz="1800" smtClean="0"/>
              <a:t>1 This master is trusted for write accesses.</a:t>
            </a:r>
          </a:p>
          <a:p>
            <a:pPr eaLnBrk="1" hangingPunct="1">
              <a:lnSpc>
                <a:spcPct val="90000"/>
              </a:lnSpc>
            </a:pPr>
            <a:r>
              <a:rPr lang="en-US" sz="2000" b="1" smtClean="0">
                <a:solidFill>
                  <a:srgbClr val="DE8B04"/>
                </a:solidFill>
              </a:rPr>
              <a:t>MPL:</a:t>
            </a:r>
            <a:r>
              <a:rPr lang="en-US" sz="2000" smtClean="0">
                <a:solidFill>
                  <a:srgbClr val="DE8B04"/>
                </a:solidFill>
              </a:rPr>
              <a:t> </a:t>
            </a:r>
            <a:r>
              <a:rPr lang="en-US" sz="2000" smtClean="0"/>
              <a:t>Master Privilege Level. This bit determines how the privilege level of the master is determined.</a:t>
            </a:r>
          </a:p>
          <a:p>
            <a:pPr lvl="1" eaLnBrk="1" hangingPunct="1">
              <a:lnSpc>
                <a:spcPct val="90000"/>
              </a:lnSpc>
            </a:pPr>
            <a:r>
              <a:rPr lang="en-US" sz="1800" smtClean="0"/>
              <a:t>0 Accesses from this master are forced to user-mode.</a:t>
            </a:r>
          </a:p>
          <a:p>
            <a:pPr lvl="1" eaLnBrk="1" hangingPunct="1">
              <a:lnSpc>
                <a:spcPct val="90000"/>
              </a:lnSpc>
            </a:pPr>
            <a:r>
              <a:rPr lang="en-US" sz="1800" smtClean="0"/>
              <a:t>1 Accesses from this master are not forced to user-mode.</a:t>
            </a:r>
          </a:p>
        </p:txBody>
      </p:sp>
      <p:sp>
        <p:nvSpPr>
          <p:cNvPr id="18437" name="Text Box 5"/>
          <p:cNvSpPr txBox="1">
            <a:spLocks noChangeArrowheads="1"/>
          </p:cNvSpPr>
          <p:nvPr/>
        </p:nvSpPr>
        <p:spPr bwMode="auto">
          <a:xfrm>
            <a:off x="4479925" y="21018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50" charset="-128"/>
              </a:defRPr>
            </a:lvl1pPr>
            <a:lvl2pPr marL="742950" indent="-285750">
              <a:defRPr sz="2400">
                <a:solidFill>
                  <a:schemeClr val="tx1"/>
                </a:solidFill>
                <a:latin typeface="Arial" pitchFamily="34" charset="0"/>
                <a:ea typeface="ＭＳ Ｐゴシック" pitchFamily="50" charset="-128"/>
              </a:defRPr>
            </a:lvl2pPr>
            <a:lvl3pPr marL="1143000" indent="-228600">
              <a:defRPr sz="2400">
                <a:solidFill>
                  <a:schemeClr val="tx1"/>
                </a:solidFill>
                <a:latin typeface="Arial" pitchFamily="34" charset="0"/>
                <a:ea typeface="ＭＳ Ｐゴシック" pitchFamily="50" charset="-128"/>
              </a:defRPr>
            </a:lvl3pPr>
            <a:lvl4pPr marL="1600200" indent="-228600">
              <a:defRPr sz="2400">
                <a:solidFill>
                  <a:schemeClr val="tx1"/>
                </a:solidFill>
                <a:latin typeface="Arial" pitchFamily="34" charset="0"/>
                <a:ea typeface="ＭＳ Ｐゴシック" pitchFamily="50" charset="-128"/>
              </a:defRPr>
            </a:lvl4pPr>
            <a:lvl5pPr marL="2057400" indent="-228600">
              <a:defRPr sz="2400">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endParaRPr lang="en-US"/>
          </a:p>
        </p:txBody>
      </p:sp>
      <p:pic>
        <p:nvPicPr>
          <p:cNvPr id="184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116013"/>
            <a:ext cx="54864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50" charset="-128"/>
              </a:defRPr>
            </a:lvl1pPr>
            <a:lvl2pPr marL="742950" indent="-285750">
              <a:defRPr sz="2400">
                <a:solidFill>
                  <a:schemeClr val="tx1"/>
                </a:solidFill>
                <a:latin typeface="Arial" pitchFamily="34" charset="0"/>
                <a:ea typeface="ＭＳ Ｐゴシック" pitchFamily="50" charset="-128"/>
              </a:defRPr>
            </a:lvl2pPr>
            <a:lvl3pPr marL="1143000" indent="-228600">
              <a:defRPr sz="2400">
                <a:solidFill>
                  <a:schemeClr val="tx1"/>
                </a:solidFill>
                <a:latin typeface="Arial" pitchFamily="34" charset="0"/>
                <a:ea typeface="ＭＳ Ｐゴシック" pitchFamily="50" charset="-128"/>
              </a:defRPr>
            </a:lvl3pPr>
            <a:lvl4pPr marL="1600200" indent="-228600">
              <a:defRPr sz="2400">
                <a:solidFill>
                  <a:schemeClr val="tx1"/>
                </a:solidFill>
                <a:latin typeface="Arial" pitchFamily="34" charset="0"/>
                <a:ea typeface="ＭＳ Ｐゴシック" pitchFamily="50" charset="-128"/>
              </a:defRPr>
            </a:lvl4pPr>
            <a:lvl5pPr marL="2057400" indent="-228600">
              <a:defRPr sz="2400">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fld id="{3710BC17-27AD-480E-9B8F-B4999C7119B7}" type="slidenum">
              <a:rPr lang="en-US" sz="1000" smtClean="0"/>
              <a:pPr/>
              <a:t>6</a:t>
            </a:fld>
            <a:endParaRPr lang="en-US" sz="1400" smtClean="0"/>
          </a:p>
        </p:txBody>
      </p:sp>
      <p:sp>
        <p:nvSpPr>
          <p:cNvPr id="19459" name="Rectangle 2"/>
          <p:cNvSpPr>
            <a:spLocks noGrp="1" noChangeArrowheads="1"/>
          </p:cNvSpPr>
          <p:nvPr>
            <p:ph type="title"/>
          </p:nvPr>
        </p:nvSpPr>
        <p:spPr>
          <a:xfrm>
            <a:off x="76200" y="76200"/>
            <a:ext cx="8534400" cy="682625"/>
          </a:xfrm>
        </p:spPr>
        <p:txBody>
          <a:bodyPr/>
          <a:lstStyle/>
          <a:p>
            <a:pPr eaLnBrk="1" hangingPunct="1"/>
            <a:r>
              <a:rPr lang="en-US" sz="1800" smtClean="0"/>
              <a:t>Peripheral Bridges: </a:t>
            </a:r>
            <a:r>
              <a:rPr lang="en-US" sz="2100" smtClean="0">
                <a:solidFill>
                  <a:srgbClr val="DE8B04"/>
                </a:solidFill>
              </a:rPr>
              <a:t>Peripheral Access Control Registers</a:t>
            </a:r>
            <a:r>
              <a:rPr lang="en-US" sz="2100" smtClean="0"/>
              <a:t> (PACR</a:t>
            </a:r>
            <a:r>
              <a:rPr lang="en-US" sz="2100" i="1" smtClean="0"/>
              <a:t>n</a:t>
            </a:r>
            <a:r>
              <a:rPr lang="en-US" sz="2200" smtClean="0"/>
              <a:t>)</a:t>
            </a:r>
            <a:r>
              <a:rPr lang="en-US" sz="2000" smtClean="0"/>
              <a:t> </a:t>
            </a:r>
          </a:p>
        </p:txBody>
      </p:sp>
      <p:sp>
        <p:nvSpPr>
          <p:cNvPr id="19460" name="Rectangle 3"/>
          <p:cNvSpPr>
            <a:spLocks noGrp="1" noChangeArrowheads="1"/>
          </p:cNvSpPr>
          <p:nvPr>
            <p:ph type="body" idx="1"/>
          </p:nvPr>
        </p:nvSpPr>
        <p:spPr>
          <a:xfrm>
            <a:off x="228600" y="2300288"/>
            <a:ext cx="8666163" cy="4038600"/>
          </a:xfrm>
        </p:spPr>
        <p:txBody>
          <a:bodyPr/>
          <a:lstStyle/>
          <a:p>
            <a:pPr eaLnBrk="1" hangingPunct="1">
              <a:lnSpc>
                <a:spcPct val="80000"/>
              </a:lnSpc>
            </a:pPr>
            <a:r>
              <a:rPr lang="en-US" sz="1800" b="1" dirty="0" smtClean="0">
                <a:solidFill>
                  <a:srgbClr val="DE8B04"/>
                </a:solidFill>
              </a:rPr>
              <a:t>SP:</a:t>
            </a:r>
            <a:r>
              <a:rPr lang="en-US" sz="1800" dirty="0" smtClean="0">
                <a:solidFill>
                  <a:srgbClr val="DE8B04"/>
                </a:solidFill>
              </a:rPr>
              <a:t> </a:t>
            </a:r>
            <a:r>
              <a:rPr lang="en-US" sz="1800" dirty="0" smtClean="0"/>
              <a:t>Supervisor Protect. This bit determines whether the peripheral requires supervisor privilege level for access.</a:t>
            </a:r>
          </a:p>
          <a:p>
            <a:pPr lvl="1" eaLnBrk="1" hangingPunct="1">
              <a:lnSpc>
                <a:spcPct val="80000"/>
              </a:lnSpc>
            </a:pPr>
            <a:r>
              <a:rPr lang="en-US" sz="1600" dirty="0" smtClean="0"/>
              <a:t>0 This peripheral does not require supervisor privilege level for accesses.</a:t>
            </a:r>
          </a:p>
          <a:p>
            <a:pPr lvl="1" eaLnBrk="1" hangingPunct="1">
              <a:lnSpc>
                <a:spcPct val="80000"/>
              </a:lnSpc>
            </a:pPr>
            <a:r>
              <a:rPr lang="en-US" sz="1600" dirty="0" smtClean="0"/>
              <a:t>1 This peripheral requires supervisor privilege level for accesses. </a:t>
            </a:r>
            <a:endParaRPr lang="en-US" sz="1600" dirty="0" smtClean="0"/>
          </a:p>
          <a:p>
            <a:pPr lvl="2" eaLnBrk="1" hangingPunct="1">
              <a:lnSpc>
                <a:spcPct val="80000"/>
              </a:lnSpc>
            </a:pPr>
            <a:r>
              <a:rPr lang="en-US" sz="1200" dirty="0" smtClean="0"/>
              <a:t>The </a:t>
            </a:r>
            <a:r>
              <a:rPr lang="en-US" sz="1200" dirty="0" err="1" smtClean="0"/>
              <a:t>MPROTx</a:t>
            </a:r>
            <a:r>
              <a:rPr lang="en-US" sz="1200" dirty="0" smtClean="0"/>
              <a:t>[MPL] control bit for the master must be set. If not, the access is terminated with an error response and no peripheral access is initiated on the IPS bus.</a:t>
            </a:r>
          </a:p>
          <a:p>
            <a:pPr eaLnBrk="1" hangingPunct="1">
              <a:lnSpc>
                <a:spcPct val="80000"/>
              </a:lnSpc>
            </a:pPr>
            <a:r>
              <a:rPr lang="en-US" sz="1800" b="1" dirty="0" smtClean="0">
                <a:solidFill>
                  <a:srgbClr val="DE8B04"/>
                </a:solidFill>
              </a:rPr>
              <a:t>WP:</a:t>
            </a:r>
            <a:r>
              <a:rPr lang="en-US" sz="1800" dirty="0" smtClean="0"/>
              <a:t> Write Protect. This bit determines whether the peripheral allows write accesses.</a:t>
            </a:r>
          </a:p>
          <a:p>
            <a:pPr lvl="1" eaLnBrk="1" hangingPunct="1">
              <a:lnSpc>
                <a:spcPct val="80000"/>
              </a:lnSpc>
            </a:pPr>
            <a:r>
              <a:rPr lang="en-US" sz="1600" dirty="0" smtClean="0"/>
              <a:t>0 This peripheral allows write accesses.</a:t>
            </a:r>
          </a:p>
          <a:p>
            <a:pPr lvl="1" eaLnBrk="1" hangingPunct="1">
              <a:lnSpc>
                <a:spcPct val="80000"/>
              </a:lnSpc>
            </a:pPr>
            <a:r>
              <a:rPr lang="en-US" sz="1600" dirty="0" smtClean="0"/>
              <a:t>1 This peripheral is write protected. </a:t>
            </a:r>
            <a:endParaRPr lang="en-US" sz="1600" dirty="0" smtClean="0"/>
          </a:p>
          <a:p>
            <a:pPr lvl="2" eaLnBrk="1" hangingPunct="1">
              <a:lnSpc>
                <a:spcPct val="80000"/>
              </a:lnSpc>
            </a:pPr>
            <a:r>
              <a:rPr lang="en-US" sz="1200" dirty="0" smtClean="0"/>
              <a:t>If </a:t>
            </a:r>
            <a:r>
              <a:rPr lang="en-US" sz="1200" dirty="0" smtClean="0"/>
              <a:t>a write access is attempted, the access is terminated with an error response and no peripheral access is initiated on the IPS bus</a:t>
            </a:r>
          </a:p>
          <a:p>
            <a:pPr eaLnBrk="1" hangingPunct="1">
              <a:lnSpc>
                <a:spcPct val="80000"/>
              </a:lnSpc>
            </a:pPr>
            <a:r>
              <a:rPr lang="en-US" sz="1800" b="1" dirty="0" smtClean="0">
                <a:solidFill>
                  <a:srgbClr val="DE8B04"/>
                </a:solidFill>
              </a:rPr>
              <a:t>TP: </a:t>
            </a:r>
            <a:r>
              <a:rPr lang="en-US" sz="1800" dirty="0" smtClean="0"/>
              <a:t>Trusted Protect. This bit determines whether the peripheral allows accesses from an untrusted master.</a:t>
            </a:r>
          </a:p>
          <a:p>
            <a:pPr lvl="1" eaLnBrk="1" hangingPunct="1">
              <a:lnSpc>
                <a:spcPct val="80000"/>
              </a:lnSpc>
            </a:pPr>
            <a:r>
              <a:rPr lang="en-US" sz="1600" dirty="0" smtClean="0"/>
              <a:t>0 Accesses from an untrusted master are allowed.</a:t>
            </a:r>
          </a:p>
          <a:p>
            <a:pPr lvl="1" eaLnBrk="1" hangingPunct="1">
              <a:lnSpc>
                <a:spcPct val="80000"/>
              </a:lnSpc>
            </a:pPr>
            <a:r>
              <a:rPr lang="en-US" sz="1600" dirty="0" smtClean="0"/>
              <a:t>1 Accesses from an untrusted master are not allowed. If an access is attempted by an untrusted master, the access is terminated with an error response and no peripheral access is initiated on the IPS bus.</a:t>
            </a:r>
          </a:p>
        </p:txBody>
      </p:sp>
      <p:pic>
        <p:nvPicPr>
          <p:cNvPr id="194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62038"/>
            <a:ext cx="548640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Rectangle 7"/>
          <p:cNvSpPr>
            <a:spLocks noChangeArrowheads="1"/>
          </p:cNvSpPr>
          <p:nvPr/>
        </p:nvSpPr>
        <p:spPr bwMode="auto">
          <a:xfrm>
            <a:off x="6338888" y="2009775"/>
            <a:ext cx="152400" cy="76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50" charset="-128"/>
              </a:defRPr>
            </a:lvl1pPr>
            <a:lvl2pPr marL="742950" indent="-285750">
              <a:defRPr sz="2400">
                <a:solidFill>
                  <a:schemeClr val="tx1"/>
                </a:solidFill>
                <a:latin typeface="Arial" pitchFamily="34" charset="0"/>
                <a:ea typeface="ＭＳ Ｐゴシック" pitchFamily="50" charset="-128"/>
              </a:defRPr>
            </a:lvl2pPr>
            <a:lvl3pPr marL="1143000" indent="-228600">
              <a:defRPr sz="2400">
                <a:solidFill>
                  <a:schemeClr val="tx1"/>
                </a:solidFill>
                <a:latin typeface="Arial" pitchFamily="34" charset="0"/>
                <a:ea typeface="ＭＳ Ｐゴシック" pitchFamily="50" charset="-128"/>
              </a:defRPr>
            </a:lvl3pPr>
            <a:lvl4pPr marL="1600200" indent="-228600">
              <a:defRPr sz="2400">
                <a:solidFill>
                  <a:schemeClr val="tx1"/>
                </a:solidFill>
                <a:latin typeface="Arial" pitchFamily="34" charset="0"/>
                <a:ea typeface="ＭＳ Ｐゴシック" pitchFamily="50" charset="-128"/>
              </a:defRPr>
            </a:lvl4pPr>
            <a:lvl5pPr marL="2057400" indent="-228600">
              <a:defRPr sz="2400">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fld id="{3115686F-0A1E-448C-951C-04E65F0A386B}" type="slidenum">
              <a:rPr lang="en-US" sz="1000" smtClean="0"/>
              <a:pPr/>
              <a:t>7</a:t>
            </a:fld>
            <a:endParaRPr lang="en-US" sz="1400" smtClean="0"/>
          </a:p>
        </p:txBody>
      </p:sp>
      <p:sp>
        <p:nvSpPr>
          <p:cNvPr id="20483" name="Rectangle 2"/>
          <p:cNvSpPr>
            <a:spLocks noGrp="1" noChangeArrowheads="1"/>
          </p:cNvSpPr>
          <p:nvPr>
            <p:ph type="title"/>
          </p:nvPr>
        </p:nvSpPr>
        <p:spPr>
          <a:xfrm>
            <a:off x="76200" y="76200"/>
            <a:ext cx="8534400" cy="682625"/>
          </a:xfrm>
        </p:spPr>
        <p:txBody>
          <a:bodyPr/>
          <a:lstStyle/>
          <a:p>
            <a:pPr eaLnBrk="1" hangingPunct="1"/>
            <a:r>
              <a:rPr lang="en-US" sz="1800" smtClean="0"/>
              <a:t>Peripheral Bridges: </a:t>
            </a:r>
            <a:r>
              <a:rPr lang="en-US" sz="2100" smtClean="0">
                <a:solidFill>
                  <a:srgbClr val="DE8B04"/>
                </a:solidFill>
              </a:rPr>
              <a:t>Peripheral Access Control Registers</a:t>
            </a:r>
            <a:r>
              <a:rPr lang="en-US" sz="2100" smtClean="0"/>
              <a:t> (PACR</a:t>
            </a:r>
            <a:r>
              <a:rPr lang="en-US" sz="2100" i="1" smtClean="0"/>
              <a:t>n</a:t>
            </a:r>
            <a:r>
              <a:rPr lang="en-US" sz="2200" smtClean="0"/>
              <a:t>)</a:t>
            </a:r>
            <a:r>
              <a:rPr lang="en-US" sz="2400" smtClean="0"/>
              <a:t> </a:t>
            </a:r>
          </a:p>
        </p:txBody>
      </p:sp>
      <p:sp>
        <p:nvSpPr>
          <p:cNvPr id="20484" name="Rectangle 5"/>
          <p:cNvSpPr>
            <a:spLocks noChangeArrowheads="1"/>
          </p:cNvSpPr>
          <p:nvPr/>
        </p:nvSpPr>
        <p:spPr bwMode="auto">
          <a:xfrm>
            <a:off x="6338888" y="2009775"/>
            <a:ext cx="152400" cy="76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2048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11350"/>
            <a:ext cx="7543800" cy="348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50" charset="-128"/>
              </a:defRPr>
            </a:lvl1pPr>
            <a:lvl2pPr marL="742950" indent="-285750">
              <a:defRPr sz="2400">
                <a:solidFill>
                  <a:schemeClr val="tx1"/>
                </a:solidFill>
                <a:latin typeface="Arial" pitchFamily="34" charset="0"/>
                <a:ea typeface="ＭＳ Ｐゴシック" pitchFamily="50" charset="-128"/>
              </a:defRPr>
            </a:lvl2pPr>
            <a:lvl3pPr marL="1143000" indent="-228600">
              <a:defRPr sz="2400">
                <a:solidFill>
                  <a:schemeClr val="tx1"/>
                </a:solidFill>
                <a:latin typeface="Arial" pitchFamily="34" charset="0"/>
                <a:ea typeface="ＭＳ Ｐゴシック" pitchFamily="50" charset="-128"/>
              </a:defRPr>
            </a:lvl3pPr>
            <a:lvl4pPr marL="1600200" indent="-228600">
              <a:defRPr sz="2400">
                <a:solidFill>
                  <a:schemeClr val="tx1"/>
                </a:solidFill>
                <a:latin typeface="Arial" pitchFamily="34" charset="0"/>
                <a:ea typeface="ＭＳ Ｐゴシック" pitchFamily="50" charset="-128"/>
              </a:defRPr>
            </a:lvl4pPr>
            <a:lvl5pPr marL="2057400" indent="-228600">
              <a:defRPr sz="2400">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fld id="{BE1B9CF1-0959-4DDF-A455-AED2A6B4C4C3}" type="slidenum">
              <a:rPr lang="en-US" sz="1000" smtClean="0"/>
              <a:pPr/>
              <a:t>8</a:t>
            </a:fld>
            <a:endParaRPr lang="en-US" sz="1400" smtClean="0"/>
          </a:p>
        </p:txBody>
      </p:sp>
      <p:sp>
        <p:nvSpPr>
          <p:cNvPr id="21507" name="Rectangle 2"/>
          <p:cNvSpPr>
            <a:spLocks noGrp="1" noChangeArrowheads="1"/>
          </p:cNvSpPr>
          <p:nvPr>
            <p:ph type="title"/>
          </p:nvPr>
        </p:nvSpPr>
        <p:spPr>
          <a:xfrm>
            <a:off x="76200" y="76200"/>
            <a:ext cx="8229600" cy="682625"/>
          </a:xfrm>
        </p:spPr>
        <p:txBody>
          <a:bodyPr/>
          <a:lstStyle/>
          <a:p>
            <a:pPr eaLnBrk="1" hangingPunct="1"/>
            <a:r>
              <a:rPr lang="en-US" sz="1400" smtClean="0"/>
              <a:t>Peripheral Bridges:</a:t>
            </a:r>
            <a:r>
              <a:rPr lang="en-US" sz="2000" smtClean="0"/>
              <a:t> </a:t>
            </a:r>
            <a:r>
              <a:rPr lang="en-US" sz="2400" smtClean="0">
                <a:solidFill>
                  <a:srgbClr val="DE8B04"/>
                </a:solidFill>
              </a:rPr>
              <a:t>Off-platform Peripheral Access Control Registers</a:t>
            </a:r>
            <a:r>
              <a:rPr lang="en-US" sz="2200" b="0" smtClean="0"/>
              <a:t> </a:t>
            </a:r>
            <a:r>
              <a:rPr lang="en-US" sz="2200" smtClean="0"/>
              <a:t>(OPACR</a:t>
            </a:r>
            <a:r>
              <a:rPr lang="en-US" sz="2200" i="1" smtClean="0"/>
              <a:t>n</a:t>
            </a:r>
            <a:r>
              <a:rPr lang="en-US" sz="2200" smtClean="0"/>
              <a:t>) </a:t>
            </a:r>
          </a:p>
        </p:txBody>
      </p:sp>
      <p:sp>
        <p:nvSpPr>
          <p:cNvPr id="21508" name="Rectangle 3"/>
          <p:cNvSpPr>
            <a:spLocks noGrp="1" noChangeArrowheads="1"/>
          </p:cNvSpPr>
          <p:nvPr>
            <p:ph type="body" idx="1"/>
          </p:nvPr>
        </p:nvSpPr>
        <p:spPr>
          <a:xfrm>
            <a:off x="228600" y="976313"/>
            <a:ext cx="8666163" cy="762000"/>
          </a:xfrm>
        </p:spPr>
        <p:txBody>
          <a:bodyPr/>
          <a:lstStyle/>
          <a:p>
            <a:pPr eaLnBrk="1" hangingPunct="1">
              <a:buFont typeface="Wingdings" pitchFamily="2" charset="2"/>
              <a:buNone/>
            </a:pPr>
            <a:r>
              <a:rPr lang="en-US" sz="2200" smtClean="0"/>
              <a:t>Defaults for each off-platform peripheral’s access:</a:t>
            </a:r>
          </a:p>
          <a:p>
            <a:pPr lvl="1" eaLnBrk="1" hangingPunct="1"/>
            <a:r>
              <a:rPr lang="en-US" sz="1800" smtClean="0"/>
              <a:t>same as PACRs</a:t>
            </a:r>
          </a:p>
        </p:txBody>
      </p:sp>
      <p:pic>
        <p:nvPicPr>
          <p:cNvPr id="215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981200"/>
            <a:ext cx="7008813"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971800"/>
            <a:ext cx="7008813"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Text Box 8"/>
          <p:cNvSpPr txBox="1">
            <a:spLocks noChangeArrowheads="1"/>
          </p:cNvSpPr>
          <p:nvPr/>
        </p:nvSpPr>
        <p:spPr bwMode="auto">
          <a:xfrm>
            <a:off x="685800" y="57912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50" charset="-128"/>
              </a:defRPr>
            </a:lvl1pPr>
            <a:lvl2pPr marL="742950" indent="-285750">
              <a:defRPr sz="2400">
                <a:solidFill>
                  <a:schemeClr val="tx1"/>
                </a:solidFill>
                <a:latin typeface="Arial" pitchFamily="34" charset="0"/>
                <a:ea typeface="ＭＳ Ｐゴシック" pitchFamily="50" charset="-128"/>
              </a:defRPr>
            </a:lvl2pPr>
            <a:lvl3pPr marL="1143000" indent="-228600">
              <a:defRPr sz="2400">
                <a:solidFill>
                  <a:schemeClr val="tx1"/>
                </a:solidFill>
                <a:latin typeface="Arial" pitchFamily="34" charset="0"/>
                <a:ea typeface="ＭＳ Ｐゴシック" pitchFamily="50" charset="-128"/>
              </a:defRPr>
            </a:lvl3pPr>
            <a:lvl4pPr marL="1600200" indent="-228600">
              <a:defRPr sz="2400">
                <a:solidFill>
                  <a:schemeClr val="tx1"/>
                </a:solidFill>
                <a:latin typeface="Arial" pitchFamily="34" charset="0"/>
                <a:ea typeface="ＭＳ Ｐゴシック" pitchFamily="50" charset="-128"/>
              </a:defRPr>
            </a:lvl4pPr>
            <a:lvl5pPr marL="2057400" indent="-228600">
              <a:defRPr sz="2400">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pPr>
              <a:spcBef>
                <a:spcPct val="50000"/>
              </a:spcBef>
            </a:pPr>
            <a:r>
              <a:rPr lang="en-GB"/>
              <a:t>………………..</a:t>
            </a:r>
            <a:endParaRPr lang="en-US"/>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LINAME" val="ᅣᅼᅑᅺᅯᆁᆁᅷᅴᅷᅳᅲ"/>
  <p:tag name="DATETIME" val="ᅁᄽᄿᄽᅀᄾᄿᄾᄮᄮᄿᅃᅈᅂᅃᅞᅛᄮᄶᅕᅛᅢᄹᄿᅈᄾᄷ"/>
  <p:tag name="DONEBY" val="ᅡᅢᅪᅯᅼᅲᆀᅳᅯᄮᆀᅳ"/>
  <p:tag name="IPADDRESS" val="ᅑᅢᅜᄾᄾᅁᅅᅂᅁ"/>
  <p:tag name="APPVER" val="ᄿᄼᅀ"/>
  <p:tag name="RANDOM" val="14"/>
  <p:tag name="CHECKSUM" val="ᅂᅀᅆᅅ"/>
</p:tagLst>
</file>

<file path=ppt/theme/theme1.xml><?xml version="1.0" encoding="utf-8"?>
<a:theme xmlns:a="http://schemas.openxmlformats.org/drawingml/2006/main" name="ST_720_540_43_18">
  <a:themeElements>
    <a:clrScheme name="ST_720_540_43_18 1">
      <a:dk1>
        <a:srgbClr val="000000"/>
      </a:dk1>
      <a:lt1>
        <a:srgbClr val="FFFFFF"/>
      </a:lt1>
      <a:dk2>
        <a:srgbClr val="00528E"/>
      </a:dk2>
      <a:lt2>
        <a:srgbClr val="CECFD0"/>
      </a:lt2>
      <a:accent1>
        <a:srgbClr val="8799C1"/>
      </a:accent1>
      <a:accent2>
        <a:srgbClr val="FBB034"/>
      </a:accent2>
      <a:accent3>
        <a:srgbClr val="FFFFFF"/>
      </a:accent3>
      <a:accent4>
        <a:srgbClr val="000000"/>
      </a:accent4>
      <a:accent5>
        <a:srgbClr val="C3CADD"/>
      </a:accent5>
      <a:accent6>
        <a:srgbClr val="E39F2E"/>
      </a:accent6>
      <a:hlink>
        <a:srgbClr val="F3D89D"/>
      </a:hlink>
      <a:folHlink>
        <a:srgbClr val="0089C6"/>
      </a:folHlink>
    </a:clrScheme>
    <a:fontScheme name="ST_720_540_43_18">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sz="2400" b="0" i="0" u="none" strike="noStrike" cap="none" normalizeH="0" baseline="0" smtClean="0">
            <a:ln>
              <a:noFill/>
            </a:ln>
            <a:solidFill>
              <a:schemeClr val="tx1"/>
            </a:solidFill>
            <a:effectLst/>
            <a:latin typeface="Arial" pitchFamily="34"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sz="2400" b="0" i="0" u="none" strike="noStrike" cap="none" normalizeH="0" baseline="0" smtClean="0">
            <a:ln>
              <a:noFill/>
            </a:ln>
            <a:solidFill>
              <a:schemeClr val="tx1"/>
            </a:solidFill>
            <a:effectLst/>
            <a:latin typeface="Arial" pitchFamily="34" charset="0"/>
            <a:ea typeface="ＭＳ Ｐゴシック" pitchFamily="-96" charset="-128"/>
          </a:defRPr>
        </a:defPPr>
      </a:lstStyle>
    </a:lnDef>
  </a:objectDefaults>
  <a:extraClrSchemeLst>
    <a:extraClrScheme>
      <a:clrScheme name="ST_720_540_43_18 1">
        <a:dk1>
          <a:srgbClr val="000000"/>
        </a:dk1>
        <a:lt1>
          <a:srgbClr val="FFFFFF"/>
        </a:lt1>
        <a:dk2>
          <a:srgbClr val="00528E"/>
        </a:dk2>
        <a:lt2>
          <a:srgbClr val="CECFD0"/>
        </a:lt2>
        <a:accent1>
          <a:srgbClr val="8799C1"/>
        </a:accent1>
        <a:accent2>
          <a:srgbClr val="FBB034"/>
        </a:accent2>
        <a:accent3>
          <a:srgbClr val="FFFFFF"/>
        </a:accent3>
        <a:accent4>
          <a:srgbClr val="000000"/>
        </a:accent4>
        <a:accent5>
          <a:srgbClr val="C3CADD"/>
        </a:accent5>
        <a:accent6>
          <a:srgbClr val="E39F2E"/>
        </a:accent6>
        <a:hlink>
          <a:srgbClr val="F3D89D"/>
        </a:hlink>
        <a:folHlink>
          <a:srgbClr val="0089C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ST_TEMPLATE2010_4_3_2003V1</Template>
  <TotalTime>2709</TotalTime>
  <Words>803</Words>
  <Application>Microsoft Office PowerPoint</Application>
  <PresentationFormat>On-screen Show (4:3)</PresentationFormat>
  <Paragraphs>103</Paragraphs>
  <Slides>11</Slides>
  <Notes>10</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ST_720_540_43_18</vt:lpstr>
      <vt:lpstr>Visio</vt:lpstr>
      <vt:lpstr>Peripheral Bridges</vt:lpstr>
      <vt:lpstr>Masters and slaves (a)</vt:lpstr>
      <vt:lpstr>Peripheral Bridge</vt:lpstr>
      <vt:lpstr>Peripheral Bridges:  System integration modes</vt:lpstr>
      <vt:lpstr>Peripheral Bridges:  Peripheral Bridge Summary</vt:lpstr>
      <vt:lpstr>Peripheral Bridges: Master Privilege Registers (MPROTn) </vt:lpstr>
      <vt:lpstr>Peripheral Bridges: Peripheral Access Control Registers (PACRn) </vt:lpstr>
      <vt:lpstr>Peripheral Bridges: Peripheral Access Control Registers (PACRn) </vt:lpstr>
      <vt:lpstr>Peripheral Bridges: Off-platform Peripheral Access Control Registers (OPACRn) </vt:lpstr>
      <vt:lpstr>Peripheral Bridges: ACCESS SUPPORT </vt:lpstr>
      <vt:lpstr>AIPS – key points</vt:lpstr>
    </vt:vector>
  </TitlesOfParts>
  <Company>STMicroelectronics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XBAR &amp; Peripheral Bridge</dc:title>
  <dc:creator>Andrea Re</dc:creator>
  <cp:lastModifiedBy>rosario martorana</cp:lastModifiedBy>
  <cp:revision>70</cp:revision>
  <dcterms:created xsi:type="dcterms:W3CDTF">2010-03-01T14:38:03Z</dcterms:created>
  <dcterms:modified xsi:type="dcterms:W3CDTF">2012-07-16T18:53:01Z</dcterms:modified>
</cp:coreProperties>
</file>