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4" r:id="rId2"/>
  </p:sldMasterIdLst>
  <p:notesMasterIdLst>
    <p:notesMasterId r:id="rId7"/>
  </p:notesMasterIdLst>
  <p:handoutMasterIdLst>
    <p:handoutMasterId r:id="rId8"/>
  </p:handoutMasterIdLst>
  <p:sldIdLst>
    <p:sldId id="331" r:id="rId3"/>
    <p:sldId id="369" r:id="rId4"/>
    <p:sldId id="371" r:id="rId5"/>
    <p:sldId id="375" r:id="rId6"/>
  </p:sldIdLst>
  <p:sldSz cx="9144000" cy="6858000" type="screen4x3"/>
  <p:notesSz cx="7099300" cy="10234613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00"/>
    <a:srgbClr val="33CC33"/>
    <a:srgbClr val="66FF33"/>
    <a:srgbClr val="FFFF99"/>
    <a:srgbClr val="3399FF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9" autoAdjust="0"/>
    <p:restoredTop sz="86957" autoAdjust="0"/>
  </p:normalViewPr>
  <p:slideViewPr>
    <p:cSldViewPr snapToGrid="0">
      <p:cViewPr varScale="1">
        <p:scale>
          <a:sx n="72" d="100"/>
          <a:sy n="72" d="100"/>
        </p:scale>
        <p:origin x="-20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D0D201F-739D-42CE-9B87-AAECE1EDF8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7" tIns="47618" rIns="95237" bIns="47618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/>
            </a:lvl1pPr>
          </a:lstStyle>
          <a:p>
            <a:fld id="{BE5264E8-6B2B-4131-BDD5-D0C04981C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36184-5873-4FA9-A63A-5728B805AB1D}" type="slidenum">
              <a:rPr lang="en-US"/>
              <a:pPr/>
              <a:t>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9" name="Picture 43" descr="freescale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63525" y="44450"/>
            <a:ext cx="8701088" cy="2867025"/>
          </a:xfrm>
          <a:solidFill>
            <a:srgbClr val="3399FF">
              <a:alpha val="60001"/>
            </a:srgbClr>
          </a:solidFill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spcBef>
                <a:spcPct val="25000"/>
              </a:spcBef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63525" y="2997200"/>
            <a:ext cx="8701088" cy="825500"/>
          </a:xfrm>
          <a:solidFill>
            <a:srgbClr val="FFCC00">
              <a:alpha val="60001"/>
            </a:srgbClr>
          </a:solidFill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Tx/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CCDF8B2-025E-4976-A739-067CE7DB53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60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63500"/>
            <a:ext cx="2268537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3500"/>
            <a:ext cx="6656388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6784762-7869-47A5-9020-CE8675D7B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841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2C3A44A2-CB10-4553-A5F6-82E2EEE238AD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6381-33B4-4F68-B307-8FECB07B1E00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05EF06-E552-40A6-B0D9-3C848F6B2E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63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B666338-F8EB-4CBE-A932-8FE2052058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46150"/>
            <a:ext cx="4314825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946150"/>
            <a:ext cx="43164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8908474-977C-4AF2-8D08-8294AEFCC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21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2767D4B-790A-4E9C-8490-944FBB1D73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68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D2692F2-D09F-4123-8422-E7E25CB1C4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21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478BA05-C032-4C30-A02B-9A4DE1B51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85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6815D47-3CF2-4FB4-8952-9B323467F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213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06368DF-2973-4062-9738-FAFAD2086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446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0" y="0"/>
            <a:ext cx="9144000" cy="8001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 type="none" w="lg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798513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C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90773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pSp>
        <p:nvGrpSpPr>
          <p:cNvPr id="3079" name="Group 7"/>
          <p:cNvGrpSpPr>
            <a:grpSpLocks noChangeAspect="1"/>
          </p:cNvGrpSpPr>
          <p:nvPr/>
        </p:nvGrpSpPr>
        <p:grpSpPr bwMode="auto">
          <a:xfrm>
            <a:off x="327025" y="6270625"/>
            <a:ext cx="1630363" cy="454025"/>
            <a:chOff x="206" y="3950"/>
            <a:chExt cx="1027" cy="286"/>
          </a:xfrm>
        </p:grpSpPr>
        <p:sp>
          <p:nvSpPr>
            <p:cNvPr id="3080" name="Text Box 8"/>
            <p:cNvSpPr txBox="1">
              <a:spLocks noChangeAspect="1" noChangeArrowheads="1"/>
            </p:cNvSpPr>
            <p:nvPr userDrawn="1"/>
          </p:nvSpPr>
          <p:spPr bwMode="white">
            <a:xfrm>
              <a:off x="1061" y="4053"/>
              <a:ext cx="172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400" b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3081" name="Freeform 9"/>
            <p:cNvSpPr>
              <a:spLocks noChangeAspect="1"/>
            </p:cNvSpPr>
            <p:nvPr userDrawn="1"/>
          </p:nvSpPr>
          <p:spPr bwMode="white">
            <a:xfrm>
              <a:off x="703" y="4205"/>
              <a:ext cx="30" cy="31"/>
            </a:xfrm>
            <a:custGeom>
              <a:avLst/>
              <a:gdLst>
                <a:gd name="T0" fmla="*/ 7 w 29"/>
                <a:gd name="T1" fmla="*/ 19 h 30"/>
                <a:gd name="T2" fmla="*/ 14 w 29"/>
                <a:gd name="T3" fmla="*/ 26 h 30"/>
                <a:gd name="T4" fmla="*/ 21 w 29"/>
                <a:gd name="T5" fmla="*/ 21 h 30"/>
                <a:gd name="T6" fmla="*/ 5 w 29"/>
                <a:gd name="T7" fmla="*/ 8 h 30"/>
                <a:gd name="T8" fmla="*/ 17 w 29"/>
                <a:gd name="T9" fmla="*/ 0 h 30"/>
                <a:gd name="T10" fmla="*/ 28 w 29"/>
                <a:gd name="T11" fmla="*/ 9 h 30"/>
                <a:gd name="T12" fmla="*/ 23 w 29"/>
                <a:gd name="T13" fmla="*/ 10 h 30"/>
                <a:gd name="T14" fmla="*/ 17 w 29"/>
                <a:gd name="T15" fmla="*/ 4 h 30"/>
                <a:gd name="T16" fmla="*/ 10 w 29"/>
                <a:gd name="T17" fmla="*/ 8 h 30"/>
                <a:gd name="T18" fmla="*/ 26 w 29"/>
                <a:gd name="T19" fmla="*/ 21 h 30"/>
                <a:gd name="T20" fmla="*/ 12 w 29"/>
                <a:gd name="T21" fmla="*/ 30 h 30"/>
                <a:gd name="T22" fmla="*/ 1 w 29"/>
                <a:gd name="T23" fmla="*/ 20 h 30"/>
                <a:gd name="T24" fmla="*/ 7 w 29"/>
                <a:gd name="T25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"/>
            <p:cNvSpPr>
              <a:spLocks noChangeAspect="1" noEditPoints="1"/>
            </p:cNvSpPr>
            <p:nvPr userDrawn="1"/>
          </p:nvSpPr>
          <p:spPr bwMode="white">
            <a:xfrm>
              <a:off x="734" y="4205"/>
              <a:ext cx="31" cy="31"/>
            </a:xfrm>
            <a:custGeom>
              <a:avLst/>
              <a:gdLst>
                <a:gd name="T0" fmla="*/ 7 w 30"/>
                <a:gd name="T1" fmla="*/ 16 h 30"/>
                <a:gd name="T2" fmla="*/ 13 w 30"/>
                <a:gd name="T3" fmla="*/ 26 h 30"/>
                <a:gd name="T4" fmla="*/ 23 w 30"/>
                <a:gd name="T5" fmla="*/ 20 h 30"/>
                <a:gd name="T6" fmla="*/ 27 w 30"/>
                <a:gd name="T7" fmla="*/ 20 h 30"/>
                <a:gd name="T8" fmla="*/ 12 w 30"/>
                <a:gd name="T9" fmla="*/ 30 h 30"/>
                <a:gd name="T10" fmla="*/ 1 w 30"/>
                <a:gd name="T11" fmla="*/ 15 h 30"/>
                <a:gd name="T12" fmla="*/ 18 w 30"/>
                <a:gd name="T13" fmla="*/ 0 h 30"/>
                <a:gd name="T14" fmla="*/ 29 w 30"/>
                <a:gd name="T15" fmla="*/ 15 h 30"/>
                <a:gd name="T16" fmla="*/ 28 w 30"/>
                <a:gd name="T17" fmla="*/ 16 h 30"/>
                <a:gd name="T18" fmla="*/ 7 w 30"/>
                <a:gd name="T19" fmla="*/ 16 h 30"/>
                <a:gd name="T20" fmla="*/ 24 w 30"/>
                <a:gd name="T21" fmla="*/ 12 h 30"/>
                <a:gd name="T22" fmla="*/ 17 w 30"/>
                <a:gd name="T23" fmla="*/ 4 h 30"/>
                <a:gd name="T24" fmla="*/ 7 w 30"/>
                <a:gd name="T25" fmla="*/ 12 h 30"/>
                <a:gd name="T26" fmla="*/ 24 w 30"/>
                <a:gd name="T27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1"/>
            <p:cNvSpPr>
              <a:spLocks noChangeAspect="1"/>
            </p:cNvSpPr>
            <p:nvPr userDrawn="1"/>
          </p:nvSpPr>
          <p:spPr bwMode="white">
            <a:xfrm>
              <a:off x="767" y="4205"/>
              <a:ext cx="46" cy="30"/>
            </a:xfrm>
            <a:custGeom>
              <a:avLst/>
              <a:gdLst>
                <a:gd name="T0" fmla="*/ 5 w 44"/>
                <a:gd name="T1" fmla="*/ 1 h 29"/>
                <a:gd name="T2" fmla="*/ 10 w 44"/>
                <a:gd name="T3" fmla="*/ 1 h 29"/>
                <a:gd name="T4" fmla="*/ 9 w 44"/>
                <a:gd name="T5" fmla="*/ 4 h 29"/>
                <a:gd name="T6" fmla="*/ 9 w 44"/>
                <a:gd name="T7" fmla="*/ 4 h 29"/>
                <a:gd name="T8" fmla="*/ 18 w 44"/>
                <a:gd name="T9" fmla="*/ 0 h 29"/>
                <a:gd name="T10" fmla="*/ 26 w 44"/>
                <a:gd name="T11" fmla="*/ 5 h 29"/>
                <a:gd name="T12" fmla="*/ 35 w 44"/>
                <a:gd name="T13" fmla="*/ 0 h 29"/>
                <a:gd name="T14" fmla="*/ 43 w 44"/>
                <a:gd name="T15" fmla="*/ 10 h 29"/>
                <a:gd name="T16" fmla="*/ 39 w 44"/>
                <a:gd name="T17" fmla="*/ 29 h 29"/>
                <a:gd name="T18" fmla="*/ 34 w 44"/>
                <a:gd name="T19" fmla="*/ 29 h 29"/>
                <a:gd name="T20" fmla="*/ 38 w 44"/>
                <a:gd name="T21" fmla="*/ 10 h 29"/>
                <a:gd name="T22" fmla="*/ 34 w 44"/>
                <a:gd name="T23" fmla="*/ 4 h 29"/>
                <a:gd name="T24" fmla="*/ 26 w 44"/>
                <a:gd name="T25" fmla="*/ 10 h 29"/>
                <a:gd name="T26" fmla="*/ 22 w 44"/>
                <a:gd name="T27" fmla="*/ 29 h 29"/>
                <a:gd name="T28" fmla="*/ 17 w 44"/>
                <a:gd name="T29" fmla="*/ 29 h 29"/>
                <a:gd name="T30" fmla="*/ 21 w 44"/>
                <a:gd name="T31" fmla="*/ 10 h 29"/>
                <a:gd name="T32" fmla="*/ 17 w 44"/>
                <a:gd name="T33" fmla="*/ 4 h 29"/>
                <a:gd name="T34" fmla="*/ 8 w 44"/>
                <a:gd name="T35" fmla="*/ 10 h 29"/>
                <a:gd name="T36" fmla="*/ 5 w 44"/>
                <a:gd name="T37" fmla="*/ 29 h 29"/>
                <a:gd name="T38" fmla="*/ 0 w 44"/>
                <a:gd name="T39" fmla="*/ 29 h 29"/>
                <a:gd name="T40" fmla="*/ 5 w 44"/>
                <a:gd name="T4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2"/>
            <p:cNvSpPr>
              <a:spLocks noChangeAspect="1" noEditPoints="1"/>
            </p:cNvSpPr>
            <p:nvPr userDrawn="1"/>
          </p:nvSpPr>
          <p:spPr bwMode="white">
            <a:xfrm>
              <a:off x="816" y="4191"/>
              <a:ext cx="14" cy="44"/>
            </a:xfrm>
            <a:custGeom>
              <a:avLst/>
              <a:gdLst>
                <a:gd name="T0" fmla="*/ 10 w 26"/>
                <a:gd name="T1" fmla="*/ 30 h 86"/>
                <a:gd name="T2" fmla="*/ 20 w 26"/>
                <a:gd name="T3" fmla="*/ 30 h 86"/>
                <a:gd name="T4" fmla="*/ 8 w 26"/>
                <a:gd name="T5" fmla="*/ 86 h 86"/>
                <a:gd name="T6" fmla="*/ 0 w 26"/>
                <a:gd name="T7" fmla="*/ 86 h 86"/>
                <a:gd name="T8" fmla="*/ 10 w 26"/>
                <a:gd name="T9" fmla="*/ 30 h 86"/>
                <a:gd name="T10" fmla="*/ 16 w 26"/>
                <a:gd name="T11" fmla="*/ 0 h 86"/>
                <a:gd name="T12" fmla="*/ 26 w 26"/>
                <a:gd name="T13" fmla="*/ 0 h 86"/>
                <a:gd name="T14" fmla="*/ 24 w 26"/>
                <a:gd name="T15" fmla="*/ 12 h 86"/>
                <a:gd name="T16" fmla="*/ 14 w 26"/>
                <a:gd name="T17" fmla="*/ 12 h 86"/>
                <a:gd name="T18" fmla="*/ 16 w 26"/>
                <a:gd name="T1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3"/>
            <p:cNvSpPr>
              <a:spLocks noChangeAspect="1"/>
            </p:cNvSpPr>
            <p:nvPr userDrawn="1"/>
          </p:nvSpPr>
          <p:spPr bwMode="white">
            <a:xfrm>
              <a:off x="827" y="4205"/>
              <a:ext cx="32" cy="31"/>
            </a:xfrm>
            <a:custGeom>
              <a:avLst/>
              <a:gdLst>
                <a:gd name="T0" fmla="*/ 25 w 30"/>
                <a:gd name="T1" fmla="*/ 10 h 30"/>
                <a:gd name="T2" fmla="*/ 19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4"/>
            <p:cNvSpPr>
              <a:spLocks noChangeAspect="1" noEditPoints="1"/>
            </p:cNvSpPr>
            <p:nvPr userDrawn="1"/>
          </p:nvSpPr>
          <p:spPr bwMode="white">
            <a:xfrm>
              <a:off x="861" y="4205"/>
              <a:ext cx="32" cy="31"/>
            </a:xfrm>
            <a:custGeom>
              <a:avLst/>
              <a:gdLst>
                <a:gd name="T0" fmla="*/ 18 w 31"/>
                <a:gd name="T1" fmla="*/ 0 h 30"/>
                <a:gd name="T2" fmla="*/ 30 w 31"/>
                <a:gd name="T3" fmla="*/ 15 h 30"/>
                <a:gd name="T4" fmla="*/ 13 w 31"/>
                <a:gd name="T5" fmla="*/ 30 h 30"/>
                <a:gd name="T6" fmla="*/ 1 w 31"/>
                <a:gd name="T7" fmla="*/ 15 h 30"/>
                <a:gd name="T8" fmla="*/ 18 w 31"/>
                <a:gd name="T9" fmla="*/ 0 h 30"/>
                <a:gd name="T10" fmla="*/ 13 w 31"/>
                <a:gd name="T11" fmla="*/ 26 h 30"/>
                <a:gd name="T12" fmla="*/ 24 w 31"/>
                <a:gd name="T13" fmla="*/ 15 h 30"/>
                <a:gd name="T14" fmla="*/ 18 w 31"/>
                <a:gd name="T15" fmla="*/ 4 h 30"/>
                <a:gd name="T16" fmla="*/ 7 w 31"/>
                <a:gd name="T17" fmla="*/ 15 h 30"/>
                <a:gd name="T18" fmla="*/ 13 w 31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5"/>
            <p:cNvSpPr>
              <a:spLocks noChangeAspect="1"/>
            </p:cNvSpPr>
            <p:nvPr userDrawn="1"/>
          </p:nvSpPr>
          <p:spPr bwMode="white">
            <a:xfrm>
              <a:off x="895" y="4205"/>
              <a:ext cx="30" cy="30"/>
            </a:xfrm>
            <a:custGeom>
              <a:avLst/>
              <a:gdLst>
                <a:gd name="T0" fmla="*/ 5 w 29"/>
                <a:gd name="T1" fmla="*/ 1 h 29"/>
                <a:gd name="T2" fmla="*/ 10 w 29"/>
                <a:gd name="T3" fmla="*/ 1 h 29"/>
                <a:gd name="T4" fmla="*/ 9 w 29"/>
                <a:gd name="T5" fmla="*/ 4 h 29"/>
                <a:gd name="T6" fmla="*/ 10 w 29"/>
                <a:gd name="T7" fmla="*/ 4 h 29"/>
                <a:gd name="T8" fmla="*/ 19 w 29"/>
                <a:gd name="T9" fmla="*/ 0 h 29"/>
                <a:gd name="T10" fmla="*/ 27 w 29"/>
                <a:gd name="T11" fmla="*/ 10 h 29"/>
                <a:gd name="T12" fmla="*/ 23 w 29"/>
                <a:gd name="T13" fmla="*/ 29 h 29"/>
                <a:gd name="T14" fmla="*/ 18 w 29"/>
                <a:gd name="T15" fmla="*/ 29 h 29"/>
                <a:gd name="T16" fmla="*/ 22 w 29"/>
                <a:gd name="T17" fmla="*/ 11 h 29"/>
                <a:gd name="T18" fmla="*/ 17 w 29"/>
                <a:gd name="T19" fmla="*/ 4 h 29"/>
                <a:gd name="T20" fmla="*/ 8 w 29"/>
                <a:gd name="T21" fmla="*/ 12 h 29"/>
                <a:gd name="T22" fmla="*/ 5 w 29"/>
                <a:gd name="T23" fmla="*/ 29 h 29"/>
                <a:gd name="T24" fmla="*/ 0 w 29"/>
                <a:gd name="T25" fmla="*/ 29 h 29"/>
                <a:gd name="T26" fmla="*/ 5 w 29"/>
                <a:gd name="T27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6"/>
            <p:cNvSpPr>
              <a:spLocks noChangeAspect="1" noEditPoints="1"/>
            </p:cNvSpPr>
            <p:nvPr userDrawn="1"/>
          </p:nvSpPr>
          <p:spPr bwMode="white">
            <a:xfrm>
              <a:off x="927" y="4191"/>
              <a:ext cx="36" cy="45"/>
            </a:xfrm>
            <a:custGeom>
              <a:avLst/>
              <a:gdLst>
                <a:gd name="T0" fmla="*/ 26 w 35"/>
                <a:gd name="T1" fmla="*/ 43 h 44"/>
                <a:gd name="T2" fmla="*/ 21 w 35"/>
                <a:gd name="T3" fmla="*/ 43 h 44"/>
                <a:gd name="T4" fmla="*/ 22 w 35"/>
                <a:gd name="T5" fmla="*/ 40 h 44"/>
                <a:gd name="T6" fmla="*/ 22 w 35"/>
                <a:gd name="T7" fmla="*/ 40 h 44"/>
                <a:gd name="T8" fmla="*/ 22 w 35"/>
                <a:gd name="T9" fmla="*/ 40 h 44"/>
                <a:gd name="T10" fmla="*/ 12 w 35"/>
                <a:gd name="T11" fmla="*/ 44 h 44"/>
                <a:gd name="T12" fmla="*/ 1 w 35"/>
                <a:gd name="T13" fmla="*/ 29 h 44"/>
                <a:gd name="T14" fmla="*/ 18 w 35"/>
                <a:gd name="T15" fmla="*/ 14 h 44"/>
                <a:gd name="T16" fmla="*/ 26 w 35"/>
                <a:gd name="T17" fmla="*/ 18 h 44"/>
                <a:gd name="T18" fmla="*/ 26 w 35"/>
                <a:gd name="T19" fmla="*/ 18 h 44"/>
                <a:gd name="T20" fmla="*/ 30 w 35"/>
                <a:gd name="T21" fmla="*/ 0 h 44"/>
                <a:gd name="T22" fmla="*/ 35 w 35"/>
                <a:gd name="T23" fmla="*/ 0 h 44"/>
                <a:gd name="T24" fmla="*/ 26 w 35"/>
                <a:gd name="T25" fmla="*/ 43 h 44"/>
                <a:gd name="T26" fmla="*/ 13 w 35"/>
                <a:gd name="T27" fmla="*/ 40 h 44"/>
                <a:gd name="T28" fmla="*/ 24 w 35"/>
                <a:gd name="T29" fmla="*/ 29 h 44"/>
                <a:gd name="T30" fmla="*/ 17 w 35"/>
                <a:gd name="T31" fmla="*/ 18 h 44"/>
                <a:gd name="T32" fmla="*/ 6 w 35"/>
                <a:gd name="T33" fmla="*/ 29 h 44"/>
                <a:gd name="T34" fmla="*/ 13 w 35"/>
                <a:gd name="T3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7"/>
            <p:cNvSpPr>
              <a:spLocks noChangeAspect="1"/>
            </p:cNvSpPr>
            <p:nvPr userDrawn="1"/>
          </p:nvSpPr>
          <p:spPr bwMode="white">
            <a:xfrm>
              <a:off x="962" y="4206"/>
              <a:ext cx="30" cy="30"/>
            </a:xfrm>
            <a:custGeom>
              <a:avLst/>
              <a:gdLst>
                <a:gd name="T0" fmla="*/ 23 w 29"/>
                <a:gd name="T1" fmla="*/ 28 h 29"/>
                <a:gd name="T2" fmla="*/ 18 w 29"/>
                <a:gd name="T3" fmla="*/ 28 h 29"/>
                <a:gd name="T4" fmla="*/ 19 w 29"/>
                <a:gd name="T5" fmla="*/ 25 h 29"/>
                <a:gd name="T6" fmla="*/ 19 w 29"/>
                <a:gd name="T7" fmla="*/ 25 h 29"/>
                <a:gd name="T8" fmla="*/ 10 w 29"/>
                <a:gd name="T9" fmla="*/ 29 h 29"/>
                <a:gd name="T10" fmla="*/ 1 w 29"/>
                <a:gd name="T11" fmla="*/ 19 h 29"/>
                <a:gd name="T12" fmla="*/ 5 w 29"/>
                <a:gd name="T13" fmla="*/ 0 h 29"/>
                <a:gd name="T14" fmla="*/ 10 w 29"/>
                <a:gd name="T15" fmla="*/ 0 h 29"/>
                <a:gd name="T16" fmla="*/ 6 w 29"/>
                <a:gd name="T17" fmla="*/ 19 h 29"/>
                <a:gd name="T18" fmla="*/ 11 w 29"/>
                <a:gd name="T19" fmla="*/ 25 h 29"/>
                <a:gd name="T20" fmla="*/ 21 w 29"/>
                <a:gd name="T21" fmla="*/ 17 h 29"/>
                <a:gd name="T22" fmla="*/ 24 w 29"/>
                <a:gd name="T23" fmla="*/ 0 h 29"/>
                <a:gd name="T24" fmla="*/ 29 w 29"/>
                <a:gd name="T25" fmla="*/ 0 h 29"/>
                <a:gd name="T26" fmla="*/ 23 w 29"/>
                <a:gd name="T2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8"/>
            <p:cNvSpPr>
              <a:spLocks noChangeAspect="1"/>
            </p:cNvSpPr>
            <p:nvPr userDrawn="1"/>
          </p:nvSpPr>
          <p:spPr bwMode="white">
            <a:xfrm>
              <a:off x="993" y="4205"/>
              <a:ext cx="32" cy="31"/>
            </a:xfrm>
            <a:custGeom>
              <a:avLst/>
              <a:gdLst>
                <a:gd name="T0" fmla="*/ 25 w 30"/>
                <a:gd name="T1" fmla="*/ 10 h 30"/>
                <a:gd name="T2" fmla="*/ 18 w 30"/>
                <a:gd name="T3" fmla="*/ 4 h 30"/>
                <a:gd name="T4" fmla="*/ 7 w 30"/>
                <a:gd name="T5" fmla="*/ 15 h 30"/>
                <a:gd name="T6" fmla="*/ 14 w 30"/>
                <a:gd name="T7" fmla="*/ 26 h 30"/>
                <a:gd name="T8" fmla="*/ 24 w 30"/>
                <a:gd name="T9" fmla="*/ 19 h 30"/>
                <a:gd name="T10" fmla="*/ 29 w 30"/>
                <a:gd name="T11" fmla="*/ 19 h 30"/>
                <a:gd name="T12" fmla="*/ 13 w 30"/>
                <a:gd name="T13" fmla="*/ 30 h 30"/>
                <a:gd name="T14" fmla="*/ 2 w 30"/>
                <a:gd name="T15" fmla="*/ 15 h 30"/>
                <a:gd name="T16" fmla="*/ 19 w 30"/>
                <a:gd name="T17" fmla="*/ 0 h 30"/>
                <a:gd name="T18" fmla="*/ 30 w 30"/>
                <a:gd name="T19" fmla="*/ 10 h 30"/>
                <a:gd name="T20" fmla="*/ 2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/>
            <p:cNvSpPr>
              <a:spLocks noChangeAspect="1"/>
            </p:cNvSpPr>
            <p:nvPr userDrawn="1"/>
          </p:nvSpPr>
          <p:spPr bwMode="white">
            <a:xfrm>
              <a:off x="1028" y="4197"/>
              <a:ext cx="17" cy="39"/>
            </a:xfrm>
            <a:custGeom>
              <a:avLst/>
              <a:gdLst>
                <a:gd name="T0" fmla="*/ 1 w 17"/>
                <a:gd name="T1" fmla="*/ 9 h 38"/>
                <a:gd name="T2" fmla="*/ 6 w 17"/>
                <a:gd name="T3" fmla="*/ 9 h 38"/>
                <a:gd name="T4" fmla="*/ 8 w 17"/>
                <a:gd name="T5" fmla="*/ 0 h 38"/>
                <a:gd name="T6" fmla="*/ 13 w 17"/>
                <a:gd name="T7" fmla="*/ 0 h 38"/>
                <a:gd name="T8" fmla="*/ 11 w 17"/>
                <a:gd name="T9" fmla="*/ 9 h 38"/>
                <a:gd name="T10" fmla="*/ 17 w 17"/>
                <a:gd name="T11" fmla="*/ 9 h 38"/>
                <a:gd name="T12" fmla="*/ 16 w 17"/>
                <a:gd name="T13" fmla="*/ 13 h 38"/>
                <a:gd name="T14" fmla="*/ 10 w 17"/>
                <a:gd name="T15" fmla="*/ 13 h 38"/>
                <a:gd name="T16" fmla="*/ 7 w 17"/>
                <a:gd name="T17" fmla="*/ 31 h 38"/>
                <a:gd name="T18" fmla="*/ 8 w 17"/>
                <a:gd name="T19" fmla="*/ 34 h 38"/>
                <a:gd name="T20" fmla="*/ 11 w 17"/>
                <a:gd name="T21" fmla="*/ 33 h 38"/>
                <a:gd name="T22" fmla="*/ 11 w 17"/>
                <a:gd name="T23" fmla="*/ 38 h 38"/>
                <a:gd name="T24" fmla="*/ 6 w 17"/>
                <a:gd name="T25" fmla="*/ 38 h 38"/>
                <a:gd name="T26" fmla="*/ 2 w 17"/>
                <a:gd name="T27" fmla="*/ 32 h 38"/>
                <a:gd name="T28" fmla="*/ 5 w 17"/>
                <a:gd name="T29" fmla="*/ 13 h 38"/>
                <a:gd name="T30" fmla="*/ 1 w 17"/>
                <a:gd name="T31" fmla="*/ 13 h 38"/>
                <a:gd name="T32" fmla="*/ 1 w 17"/>
                <a:gd name="T3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20"/>
            <p:cNvSpPr>
              <a:spLocks noChangeAspect="1" noEditPoints="1"/>
            </p:cNvSpPr>
            <p:nvPr userDrawn="1"/>
          </p:nvSpPr>
          <p:spPr bwMode="white">
            <a:xfrm>
              <a:off x="1043" y="4205"/>
              <a:ext cx="33" cy="31"/>
            </a:xfrm>
            <a:custGeom>
              <a:avLst/>
              <a:gdLst>
                <a:gd name="T0" fmla="*/ 19 w 32"/>
                <a:gd name="T1" fmla="*/ 0 h 30"/>
                <a:gd name="T2" fmla="*/ 30 w 32"/>
                <a:gd name="T3" fmla="*/ 15 h 30"/>
                <a:gd name="T4" fmla="*/ 13 w 32"/>
                <a:gd name="T5" fmla="*/ 30 h 30"/>
                <a:gd name="T6" fmla="*/ 2 w 32"/>
                <a:gd name="T7" fmla="*/ 15 h 30"/>
                <a:gd name="T8" fmla="*/ 19 w 32"/>
                <a:gd name="T9" fmla="*/ 0 h 30"/>
                <a:gd name="T10" fmla="*/ 14 w 32"/>
                <a:gd name="T11" fmla="*/ 26 h 30"/>
                <a:gd name="T12" fmla="*/ 25 w 32"/>
                <a:gd name="T13" fmla="*/ 15 h 30"/>
                <a:gd name="T14" fmla="*/ 18 w 32"/>
                <a:gd name="T15" fmla="*/ 4 h 30"/>
                <a:gd name="T16" fmla="*/ 7 w 32"/>
                <a:gd name="T17" fmla="*/ 15 h 30"/>
                <a:gd name="T18" fmla="*/ 14 w 32"/>
                <a:gd name="T1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 noChangeAspect="1"/>
            </p:cNvSpPr>
            <p:nvPr userDrawn="1"/>
          </p:nvSpPr>
          <p:spPr bwMode="white">
            <a:xfrm>
              <a:off x="1078" y="4205"/>
              <a:ext cx="21" cy="30"/>
            </a:xfrm>
            <a:custGeom>
              <a:avLst/>
              <a:gdLst>
                <a:gd name="T0" fmla="*/ 6 w 21"/>
                <a:gd name="T1" fmla="*/ 1 h 29"/>
                <a:gd name="T2" fmla="*/ 11 w 21"/>
                <a:gd name="T3" fmla="*/ 1 h 29"/>
                <a:gd name="T4" fmla="*/ 10 w 21"/>
                <a:gd name="T5" fmla="*/ 6 h 29"/>
                <a:gd name="T6" fmla="*/ 10 w 21"/>
                <a:gd name="T7" fmla="*/ 6 h 29"/>
                <a:gd name="T8" fmla="*/ 21 w 21"/>
                <a:gd name="T9" fmla="*/ 0 h 29"/>
                <a:gd name="T10" fmla="*/ 20 w 21"/>
                <a:gd name="T11" fmla="*/ 6 h 29"/>
                <a:gd name="T12" fmla="*/ 17 w 21"/>
                <a:gd name="T13" fmla="*/ 6 h 29"/>
                <a:gd name="T14" fmla="*/ 8 w 21"/>
                <a:gd name="T15" fmla="*/ 13 h 29"/>
                <a:gd name="T16" fmla="*/ 5 w 21"/>
                <a:gd name="T17" fmla="*/ 29 h 29"/>
                <a:gd name="T18" fmla="*/ 0 w 21"/>
                <a:gd name="T19" fmla="*/ 29 h 29"/>
                <a:gd name="T20" fmla="*/ 6 w 21"/>
                <a:gd name="T2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 noChangeAspect="1"/>
            </p:cNvSpPr>
            <p:nvPr userDrawn="1"/>
          </p:nvSpPr>
          <p:spPr bwMode="white">
            <a:xfrm>
              <a:off x="270" y="3950"/>
              <a:ext cx="76" cy="42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 noChangeAspect="1"/>
            </p:cNvSpPr>
            <p:nvPr userDrawn="1"/>
          </p:nvSpPr>
          <p:spPr bwMode="white">
            <a:xfrm>
              <a:off x="314" y="3972"/>
              <a:ext cx="74" cy="43"/>
            </a:xfrm>
            <a:custGeom>
              <a:avLst/>
              <a:gdLst>
                <a:gd name="T0" fmla="*/ 54 w 144"/>
                <a:gd name="T1" fmla="*/ 84 h 84"/>
                <a:gd name="T2" fmla="*/ 144 w 144"/>
                <a:gd name="T3" fmla="*/ 30 h 84"/>
                <a:gd name="T4" fmla="*/ 90 w 144"/>
                <a:gd name="T5" fmla="*/ 0 h 84"/>
                <a:gd name="T6" fmla="*/ 0 w 144"/>
                <a:gd name="T7" fmla="*/ 54 h 84"/>
                <a:gd name="T8" fmla="*/ 54 w 14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 noChangeAspect="1"/>
            </p:cNvSpPr>
            <p:nvPr userDrawn="1"/>
          </p:nvSpPr>
          <p:spPr bwMode="white">
            <a:xfrm>
              <a:off x="356" y="3994"/>
              <a:ext cx="76" cy="43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 noChangeAspect="1"/>
            </p:cNvSpPr>
            <p:nvPr userDrawn="1"/>
          </p:nvSpPr>
          <p:spPr bwMode="white">
            <a:xfrm>
              <a:off x="292" y="4033"/>
              <a:ext cx="76" cy="43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26"/>
            <p:cNvSpPr>
              <a:spLocks noChangeAspect="1"/>
            </p:cNvSpPr>
            <p:nvPr userDrawn="1"/>
          </p:nvSpPr>
          <p:spPr bwMode="white">
            <a:xfrm>
              <a:off x="335" y="4056"/>
              <a:ext cx="75" cy="42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7"/>
            <p:cNvSpPr>
              <a:spLocks noChangeAspect="1"/>
            </p:cNvSpPr>
            <p:nvPr userDrawn="1"/>
          </p:nvSpPr>
          <p:spPr bwMode="white">
            <a:xfrm>
              <a:off x="228" y="4071"/>
              <a:ext cx="75" cy="44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6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8"/>
            <p:cNvSpPr>
              <a:spLocks noChangeAspect="1"/>
            </p:cNvSpPr>
            <p:nvPr userDrawn="1"/>
          </p:nvSpPr>
          <p:spPr bwMode="white">
            <a:xfrm>
              <a:off x="270" y="4094"/>
              <a:ext cx="76" cy="43"/>
            </a:xfrm>
            <a:custGeom>
              <a:avLst/>
              <a:gdLst>
                <a:gd name="T0" fmla="*/ 56 w 146"/>
                <a:gd name="T1" fmla="*/ 82 h 82"/>
                <a:gd name="T2" fmla="*/ 146 w 146"/>
                <a:gd name="T3" fmla="*/ 28 h 82"/>
                <a:gd name="T4" fmla="*/ 90 w 146"/>
                <a:gd name="T5" fmla="*/ 0 h 82"/>
                <a:gd name="T6" fmla="*/ 0 w 146"/>
                <a:gd name="T7" fmla="*/ 54 h 82"/>
                <a:gd name="T8" fmla="*/ 56 w 146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 noChangeAspect="1"/>
            </p:cNvSpPr>
            <p:nvPr userDrawn="1"/>
          </p:nvSpPr>
          <p:spPr bwMode="white">
            <a:xfrm>
              <a:off x="206" y="4133"/>
              <a:ext cx="76" cy="43"/>
            </a:xfrm>
            <a:custGeom>
              <a:avLst/>
              <a:gdLst>
                <a:gd name="T0" fmla="*/ 56 w 146"/>
                <a:gd name="T1" fmla="*/ 84 h 84"/>
                <a:gd name="T2" fmla="*/ 146 w 146"/>
                <a:gd name="T3" fmla="*/ 30 h 84"/>
                <a:gd name="T4" fmla="*/ 90 w 146"/>
                <a:gd name="T5" fmla="*/ 0 h 84"/>
                <a:gd name="T6" fmla="*/ 0 w 146"/>
                <a:gd name="T7" fmla="*/ 54 h 84"/>
                <a:gd name="T8" fmla="*/ 56 w 1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 noChangeAspect="1"/>
            </p:cNvSpPr>
            <p:nvPr userDrawn="1"/>
          </p:nvSpPr>
          <p:spPr bwMode="white">
            <a:xfrm>
              <a:off x="432" y="4062"/>
              <a:ext cx="61" cy="114"/>
            </a:xfrm>
            <a:custGeom>
              <a:avLst/>
              <a:gdLst>
                <a:gd name="T0" fmla="*/ 12 w 59"/>
                <a:gd name="T1" fmla="*/ 45 h 110"/>
                <a:gd name="T2" fmla="*/ 0 w 59"/>
                <a:gd name="T3" fmla="*/ 45 h 110"/>
                <a:gd name="T4" fmla="*/ 3 w 59"/>
                <a:gd name="T5" fmla="*/ 30 h 110"/>
                <a:gd name="T6" fmla="*/ 15 w 59"/>
                <a:gd name="T7" fmla="*/ 30 h 110"/>
                <a:gd name="T8" fmla="*/ 17 w 59"/>
                <a:gd name="T9" fmla="*/ 22 h 110"/>
                <a:gd name="T10" fmla="*/ 44 w 59"/>
                <a:gd name="T11" fmla="*/ 0 h 110"/>
                <a:gd name="T12" fmla="*/ 59 w 59"/>
                <a:gd name="T13" fmla="*/ 1 h 110"/>
                <a:gd name="T14" fmla="*/ 56 w 59"/>
                <a:gd name="T15" fmla="*/ 19 h 110"/>
                <a:gd name="T16" fmla="*/ 49 w 59"/>
                <a:gd name="T17" fmla="*/ 19 h 110"/>
                <a:gd name="T18" fmla="*/ 40 w 59"/>
                <a:gd name="T19" fmla="*/ 25 h 110"/>
                <a:gd name="T20" fmla="*/ 39 w 59"/>
                <a:gd name="T21" fmla="*/ 30 h 110"/>
                <a:gd name="T22" fmla="*/ 54 w 59"/>
                <a:gd name="T23" fmla="*/ 30 h 110"/>
                <a:gd name="T24" fmla="*/ 51 w 59"/>
                <a:gd name="T25" fmla="*/ 45 h 110"/>
                <a:gd name="T26" fmla="*/ 36 w 59"/>
                <a:gd name="T27" fmla="*/ 45 h 110"/>
                <a:gd name="T28" fmla="*/ 23 w 59"/>
                <a:gd name="T29" fmla="*/ 110 h 110"/>
                <a:gd name="T30" fmla="*/ 0 w 59"/>
                <a:gd name="T31" fmla="*/ 110 h 110"/>
                <a:gd name="T32" fmla="*/ 12 w 59"/>
                <a:gd name="T33" fmla="*/ 4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 noChangeAspect="1"/>
            </p:cNvSpPr>
            <p:nvPr userDrawn="1"/>
          </p:nvSpPr>
          <p:spPr bwMode="white">
            <a:xfrm>
              <a:off x="483" y="4091"/>
              <a:ext cx="64" cy="85"/>
            </a:xfrm>
            <a:custGeom>
              <a:avLst/>
              <a:gdLst>
                <a:gd name="T0" fmla="*/ 16 w 62"/>
                <a:gd name="T1" fmla="*/ 0 h 82"/>
                <a:gd name="T2" fmla="*/ 39 w 62"/>
                <a:gd name="T3" fmla="*/ 0 h 82"/>
                <a:gd name="T4" fmla="*/ 38 w 62"/>
                <a:gd name="T5" fmla="*/ 9 h 82"/>
                <a:gd name="T6" fmla="*/ 62 w 62"/>
                <a:gd name="T7" fmla="*/ 0 h 82"/>
                <a:gd name="T8" fmla="*/ 58 w 62"/>
                <a:gd name="T9" fmla="*/ 21 h 82"/>
                <a:gd name="T10" fmla="*/ 55 w 62"/>
                <a:gd name="T11" fmla="*/ 21 h 82"/>
                <a:gd name="T12" fmla="*/ 33 w 62"/>
                <a:gd name="T13" fmla="*/ 35 h 82"/>
                <a:gd name="T14" fmla="*/ 24 w 62"/>
                <a:gd name="T15" fmla="*/ 82 h 82"/>
                <a:gd name="T16" fmla="*/ 0 w 62"/>
                <a:gd name="T17" fmla="*/ 82 h 82"/>
                <a:gd name="T18" fmla="*/ 16 w 62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 noChangeAspect="1" noEditPoints="1"/>
            </p:cNvSpPr>
            <p:nvPr userDrawn="1"/>
          </p:nvSpPr>
          <p:spPr bwMode="white">
            <a:xfrm>
              <a:off x="893" y="4089"/>
              <a:ext cx="90" cy="89"/>
            </a:xfrm>
            <a:custGeom>
              <a:avLst/>
              <a:gdLst>
                <a:gd name="T0" fmla="*/ 76 w 87"/>
                <a:gd name="T1" fmla="*/ 67 h 86"/>
                <a:gd name="T2" fmla="*/ 75 w 87"/>
                <a:gd name="T3" fmla="*/ 84 h 86"/>
                <a:gd name="T4" fmla="*/ 53 w 87"/>
                <a:gd name="T5" fmla="*/ 84 h 86"/>
                <a:gd name="T6" fmla="*/ 53 w 87"/>
                <a:gd name="T7" fmla="*/ 75 h 86"/>
                <a:gd name="T8" fmla="*/ 52 w 87"/>
                <a:gd name="T9" fmla="*/ 75 h 86"/>
                <a:gd name="T10" fmla="*/ 26 w 87"/>
                <a:gd name="T11" fmla="*/ 86 h 86"/>
                <a:gd name="T12" fmla="*/ 3 w 87"/>
                <a:gd name="T13" fmla="*/ 62 h 86"/>
                <a:gd name="T14" fmla="*/ 51 w 87"/>
                <a:gd name="T15" fmla="*/ 32 h 86"/>
                <a:gd name="T16" fmla="*/ 60 w 87"/>
                <a:gd name="T17" fmla="*/ 30 h 86"/>
                <a:gd name="T18" fmla="*/ 61 w 87"/>
                <a:gd name="T19" fmla="*/ 24 h 86"/>
                <a:gd name="T20" fmla="*/ 51 w 87"/>
                <a:gd name="T21" fmla="*/ 15 h 86"/>
                <a:gd name="T22" fmla="*/ 37 w 87"/>
                <a:gd name="T23" fmla="*/ 26 h 86"/>
                <a:gd name="T24" fmla="*/ 14 w 87"/>
                <a:gd name="T25" fmla="*/ 26 h 86"/>
                <a:gd name="T26" fmla="*/ 52 w 87"/>
                <a:gd name="T27" fmla="*/ 0 h 86"/>
                <a:gd name="T28" fmla="*/ 84 w 87"/>
                <a:gd name="T29" fmla="*/ 24 h 86"/>
                <a:gd name="T30" fmla="*/ 76 w 87"/>
                <a:gd name="T31" fmla="*/ 67 h 86"/>
                <a:gd name="T32" fmla="*/ 57 w 87"/>
                <a:gd name="T33" fmla="*/ 44 h 86"/>
                <a:gd name="T34" fmla="*/ 40 w 87"/>
                <a:gd name="T35" fmla="*/ 49 h 86"/>
                <a:gd name="T36" fmla="*/ 27 w 87"/>
                <a:gd name="T37" fmla="*/ 59 h 86"/>
                <a:gd name="T38" fmla="*/ 36 w 87"/>
                <a:gd name="T39" fmla="*/ 68 h 86"/>
                <a:gd name="T40" fmla="*/ 56 w 87"/>
                <a:gd name="T41" fmla="*/ 50 h 86"/>
                <a:gd name="T42" fmla="*/ 57 w 87"/>
                <a:gd name="T4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3"/>
            <p:cNvSpPr>
              <a:spLocks noChangeAspect="1"/>
            </p:cNvSpPr>
            <p:nvPr userDrawn="1"/>
          </p:nvSpPr>
          <p:spPr bwMode="white">
            <a:xfrm>
              <a:off x="986" y="4063"/>
              <a:ext cx="47" cy="113"/>
            </a:xfrm>
            <a:custGeom>
              <a:avLst/>
              <a:gdLst>
                <a:gd name="T0" fmla="*/ 0 w 90"/>
                <a:gd name="T1" fmla="*/ 218 h 218"/>
                <a:gd name="T2" fmla="*/ 42 w 90"/>
                <a:gd name="T3" fmla="*/ 0 h 218"/>
                <a:gd name="T4" fmla="*/ 90 w 90"/>
                <a:gd name="T5" fmla="*/ 0 h 218"/>
                <a:gd name="T6" fmla="*/ 48 w 90"/>
                <a:gd name="T7" fmla="*/ 218 h 218"/>
                <a:gd name="T8" fmla="*/ 0 w 90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4"/>
            <p:cNvSpPr>
              <a:spLocks noChangeAspect="1" noEditPoints="1"/>
            </p:cNvSpPr>
            <p:nvPr userDrawn="1"/>
          </p:nvSpPr>
          <p:spPr bwMode="white">
            <a:xfrm>
              <a:off x="540" y="4089"/>
              <a:ext cx="92" cy="89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4 w 89"/>
                <a:gd name="T9" fmla="*/ 45 h 86"/>
                <a:gd name="T10" fmla="*/ 37 w 89"/>
                <a:gd name="T11" fmla="*/ 86 h 86"/>
                <a:gd name="T12" fmla="*/ 80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0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5"/>
            <p:cNvSpPr>
              <a:spLocks noChangeAspect="1" noEditPoints="1"/>
            </p:cNvSpPr>
            <p:nvPr userDrawn="1"/>
          </p:nvSpPr>
          <p:spPr bwMode="white">
            <a:xfrm>
              <a:off x="632" y="4089"/>
              <a:ext cx="93" cy="89"/>
            </a:xfrm>
            <a:custGeom>
              <a:avLst/>
              <a:gdLst>
                <a:gd name="T0" fmla="*/ 42 w 89"/>
                <a:gd name="T1" fmla="*/ 68 h 86"/>
                <a:gd name="T2" fmla="*/ 28 w 89"/>
                <a:gd name="T3" fmla="*/ 48 h 86"/>
                <a:gd name="T4" fmla="*/ 84 w 89"/>
                <a:gd name="T5" fmla="*/ 48 h 86"/>
                <a:gd name="T6" fmla="*/ 53 w 89"/>
                <a:gd name="T7" fmla="*/ 0 h 86"/>
                <a:gd name="T8" fmla="*/ 5 w 89"/>
                <a:gd name="T9" fmla="*/ 45 h 86"/>
                <a:gd name="T10" fmla="*/ 37 w 89"/>
                <a:gd name="T11" fmla="*/ 86 h 86"/>
                <a:gd name="T12" fmla="*/ 81 w 89"/>
                <a:gd name="T13" fmla="*/ 63 h 86"/>
                <a:gd name="T14" fmla="*/ 64 w 89"/>
                <a:gd name="T15" fmla="*/ 55 h 86"/>
                <a:gd name="T16" fmla="*/ 42 w 89"/>
                <a:gd name="T17" fmla="*/ 68 h 86"/>
                <a:gd name="T18" fmla="*/ 50 w 89"/>
                <a:gd name="T19" fmla="*/ 18 h 86"/>
                <a:gd name="T20" fmla="*/ 63 w 89"/>
                <a:gd name="T21" fmla="*/ 33 h 86"/>
                <a:gd name="T22" fmla="*/ 31 w 89"/>
                <a:gd name="T23" fmla="*/ 33 h 86"/>
                <a:gd name="T24" fmla="*/ 50 w 89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36"/>
            <p:cNvSpPr>
              <a:spLocks noChangeAspect="1" noEditPoints="1"/>
            </p:cNvSpPr>
            <p:nvPr userDrawn="1"/>
          </p:nvSpPr>
          <p:spPr bwMode="white">
            <a:xfrm>
              <a:off x="1026" y="4089"/>
              <a:ext cx="91" cy="89"/>
            </a:xfrm>
            <a:custGeom>
              <a:avLst/>
              <a:gdLst>
                <a:gd name="T0" fmla="*/ 41 w 88"/>
                <a:gd name="T1" fmla="*/ 68 h 86"/>
                <a:gd name="T2" fmla="*/ 28 w 88"/>
                <a:gd name="T3" fmla="*/ 48 h 86"/>
                <a:gd name="T4" fmla="*/ 84 w 88"/>
                <a:gd name="T5" fmla="*/ 48 h 86"/>
                <a:gd name="T6" fmla="*/ 53 w 88"/>
                <a:gd name="T7" fmla="*/ 0 h 86"/>
                <a:gd name="T8" fmla="*/ 4 w 88"/>
                <a:gd name="T9" fmla="*/ 45 h 86"/>
                <a:gd name="T10" fmla="*/ 36 w 88"/>
                <a:gd name="T11" fmla="*/ 86 h 86"/>
                <a:gd name="T12" fmla="*/ 80 w 88"/>
                <a:gd name="T13" fmla="*/ 63 h 86"/>
                <a:gd name="T14" fmla="*/ 63 w 88"/>
                <a:gd name="T15" fmla="*/ 55 h 86"/>
                <a:gd name="T16" fmla="*/ 41 w 88"/>
                <a:gd name="T17" fmla="*/ 68 h 86"/>
                <a:gd name="T18" fmla="*/ 49 w 88"/>
                <a:gd name="T19" fmla="*/ 18 h 86"/>
                <a:gd name="T20" fmla="*/ 63 w 88"/>
                <a:gd name="T21" fmla="*/ 33 h 86"/>
                <a:gd name="T22" fmla="*/ 30 w 88"/>
                <a:gd name="T23" fmla="*/ 33 h 86"/>
                <a:gd name="T24" fmla="*/ 49 w 88"/>
                <a:gd name="T25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 noChangeAspect="1"/>
            </p:cNvSpPr>
            <p:nvPr userDrawn="1"/>
          </p:nvSpPr>
          <p:spPr bwMode="white">
            <a:xfrm>
              <a:off x="807" y="4089"/>
              <a:ext cx="89" cy="89"/>
            </a:xfrm>
            <a:custGeom>
              <a:avLst/>
              <a:gdLst>
                <a:gd name="T0" fmla="*/ 63 w 86"/>
                <a:gd name="T1" fmla="*/ 56 h 86"/>
                <a:gd name="T2" fmla="*/ 44 w 86"/>
                <a:gd name="T3" fmla="*/ 67 h 86"/>
                <a:gd name="T4" fmla="*/ 30 w 86"/>
                <a:gd name="T5" fmla="*/ 43 h 86"/>
                <a:gd name="T6" fmla="*/ 53 w 86"/>
                <a:gd name="T7" fmla="*/ 19 h 86"/>
                <a:gd name="T8" fmla="*/ 67 w 86"/>
                <a:gd name="T9" fmla="*/ 31 h 86"/>
                <a:gd name="T10" fmla="*/ 86 w 86"/>
                <a:gd name="T11" fmla="*/ 19 h 86"/>
                <a:gd name="T12" fmla="*/ 54 w 86"/>
                <a:gd name="T13" fmla="*/ 0 h 86"/>
                <a:gd name="T14" fmla="*/ 5 w 86"/>
                <a:gd name="T15" fmla="*/ 43 h 86"/>
                <a:gd name="T16" fmla="*/ 38 w 86"/>
                <a:gd name="T17" fmla="*/ 86 h 86"/>
                <a:gd name="T18" fmla="*/ 79 w 86"/>
                <a:gd name="T19" fmla="*/ 64 h 86"/>
                <a:gd name="T20" fmla="*/ 63 w 86"/>
                <a:gd name="T21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 noChangeAspect="1"/>
            </p:cNvSpPr>
            <p:nvPr userDrawn="1"/>
          </p:nvSpPr>
          <p:spPr bwMode="white">
            <a:xfrm>
              <a:off x="718" y="4089"/>
              <a:ext cx="94" cy="89"/>
            </a:xfrm>
            <a:custGeom>
              <a:avLst/>
              <a:gdLst>
                <a:gd name="T0" fmla="*/ 38 w 90"/>
                <a:gd name="T1" fmla="*/ 24 h 86"/>
                <a:gd name="T2" fmla="*/ 49 w 90"/>
                <a:gd name="T3" fmla="*/ 18 h 86"/>
                <a:gd name="T4" fmla="*/ 70 w 90"/>
                <a:gd name="T5" fmla="*/ 26 h 86"/>
                <a:gd name="T6" fmla="*/ 90 w 90"/>
                <a:gd name="T7" fmla="*/ 14 h 86"/>
                <a:gd name="T8" fmla="*/ 54 w 90"/>
                <a:gd name="T9" fmla="*/ 0 h 86"/>
                <a:gd name="T10" fmla="*/ 14 w 90"/>
                <a:gd name="T11" fmla="*/ 29 h 86"/>
                <a:gd name="T12" fmla="*/ 56 w 90"/>
                <a:gd name="T13" fmla="*/ 60 h 86"/>
                <a:gd name="T14" fmla="*/ 41 w 90"/>
                <a:gd name="T15" fmla="*/ 68 h 86"/>
                <a:gd name="T16" fmla="*/ 18 w 90"/>
                <a:gd name="T17" fmla="*/ 57 h 86"/>
                <a:gd name="T18" fmla="*/ 0 w 90"/>
                <a:gd name="T19" fmla="*/ 68 h 86"/>
                <a:gd name="T20" fmla="*/ 37 w 90"/>
                <a:gd name="T21" fmla="*/ 86 h 86"/>
                <a:gd name="T22" fmla="*/ 80 w 90"/>
                <a:gd name="T23" fmla="*/ 57 h 86"/>
                <a:gd name="T24" fmla="*/ 38 w 90"/>
                <a:gd name="T25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1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946150"/>
            <a:ext cx="8783637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13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324100" y="6115050"/>
            <a:ext cx="10160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C74E46F6-1CF4-4F18-8EBE-33CB021CC44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18" name="Picture 46" descr="rev-stcyan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6226175"/>
            <a:ext cx="79692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0" y="6092825"/>
            <a:ext cx="9144000" cy="76200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C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</a:defRPr>
      </a:lvl9pPr>
    </p:titleStyle>
    <p:bodyStyle>
      <a:lvl1pPr marL="225425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SzPct val="12000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§"/>
        <a:defRPr sz="2200">
          <a:solidFill>
            <a:srgbClr val="000000"/>
          </a:solidFill>
          <a:latin typeface="+mn-lt"/>
        </a:defRPr>
      </a:lvl2pPr>
      <a:lvl3pPr marL="922338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pitchFamily="34" charset="0"/>
        <a:buChar char="&gt;"/>
        <a:defRPr sz="2000">
          <a:solidFill>
            <a:srgbClr val="000000"/>
          </a:solidFill>
          <a:latin typeface="+mn-lt"/>
        </a:defRPr>
      </a:lvl3pPr>
      <a:lvl4pPr marL="1376363" indent="-228600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17732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Slide </a:t>
            </a:r>
            <a:fld id="{C74E46F6-1CF4-4F18-8EBE-33CB021CC44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t>7/16/2012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1519238"/>
            <a:ext cx="8229600" cy="1300162"/>
          </a:xfrm>
        </p:spPr>
        <p:txBody>
          <a:bodyPr/>
          <a:lstStyle/>
          <a:p>
            <a:r>
              <a:rPr lang="it-IT" dirty="0"/>
              <a:t>System timer </a:t>
            </a:r>
            <a:r>
              <a:rPr lang="it-IT" dirty="0" err="1" smtClean="0"/>
              <a:t>module</a:t>
            </a:r>
            <a:endParaRPr lang="en-US" dirty="0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700"/>
              <a:t>Version 1.0</a:t>
            </a:r>
            <a:endParaRPr lang="cs-CZ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STM Overview</a:t>
            </a:r>
          </a:p>
        </p:txBody>
      </p:sp>
      <p:sp>
        <p:nvSpPr>
          <p:cNvPr id="263173" name="Rectangle 5"/>
          <p:cNvSpPr>
            <a:spLocks noGrp="1" noChangeArrowheads="1"/>
          </p:cNvSpPr>
          <p:nvPr>
            <p:ph idx="1"/>
          </p:nvPr>
        </p:nvSpPr>
        <p:spPr>
          <a:xfrm>
            <a:off x="390525" y="1298713"/>
            <a:ext cx="8305800" cy="445968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dirty="0"/>
              <a:t>The System Timer Module (STM) is a 32-bit timer designed to support commonly required system </a:t>
            </a:r>
            <a:r>
              <a:rPr lang="en-GB" dirty="0" smtClean="0"/>
              <a:t>and application software timing functions.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STM has the following features: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000" u="sng" dirty="0"/>
              <a:t>One</a:t>
            </a:r>
            <a:r>
              <a:rPr lang="en-US" sz="2000" dirty="0"/>
              <a:t> 32-bit </a:t>
            </a:r>
            <a:r>
              <a:rPr lang="en-US" sz="2000" u="sng" dirty="0"/>
              <a:t>up</a:t>
            </a:r>
            <a:r>
              <a:rPr lang="en-US" sz="2000" dirty="0"/>
              <a:t> counter with 8-bit </a:t>
            </a:r>
            <a:r>
              <a:rPr lang="en-US" sz="2000" dirty="0" smtClean="0"/>
              <a:t>pre-</a:t>
            </a:r>
            <a:r>
              <a:rPr lang="en-US" sz="2000" dirty="0" err="1" smtClean="0"/>
              <a:t>scaler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Four 32-bit compare </a:t>
            </a:r>
            <a:r>
              <a:rPr lang="en-US" sz="2000" dirty="0" smtClean="0"/>
              <a:t>channels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Independent interrupt source for each </a:t>
            </a:r>
            <a:r>
              <a:rPr lang="en-US" sz="2000" dirty="0" smtClean="0"/>
              <a:t>compare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Counter can be stopped in debug mode</a:t>
            </a:r>
          </a:p>
          <a:p>
            <a:pPr lvl="1">
              <a:lnSpc>
                <a:spcPct val="90000"/>
              </a:lnSpc>
            </a:pPr>
            <a:endParaRPr lang="en-GB" sz="1200" dirty="0"/>
          </a:p>
          <a:p>
            <a:pPr>
              <a:lnSpc>
                <a:spcPct val="90000"/>
              </a:lnSpc>
            </a:pPr>
            <a:r>
              <a:rPr lang="en-US" dirty="0"/>
              <a:t>STM supports two device modes of operation: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 (its counter runs continuously)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Debug (operation of the counter is controlled by the FRZ bit in the STM_CR register)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Functional description 1/2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11138" y="1089025"/>
            <a:ext cx="8636000" cy="453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0838" indent="-350838" algn="just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b="0" dirty="0"/>
              <a:t>STM has one 32-bit up counter (STM_CNT) that is used as the time base for all  channels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endParaRPr lang="en-US" sz="2000" b="0" dirty="0" smtClean="0"/>
          </a:p>
          <a:p>
            <a:pPr marL="350838" indent="-350838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 smtClean="0"/>
              <a:t>Counter </a:t>
            </a:r>
            <a:r>
              <a:rPr lang="en-US" sz="2000" b="0" dirty="0"/>
              <a:t>increments at the system clock frequency divided by a </a:t>
            </a:r>
            <a:r>
              <a:rPr lang="en-US" sz="2000" b="0" dirty="0" smtClean="0"/>
              <a:t>pre-</a:t>
            </a:r>
            <a:r>
              <a:rPr lang="en-US" sz="2000" b="0" dirty="0" err="1" smtClean="0"/>
              <a:t>scaler</a:t>
            </a:r>
            <a:r>
              <a:rPr lang="en-US" sz="2000" b="0" dirty="0" smtClean="0"/>
              <a:t> </a:t>
            </a:r>
            <a:r>
              <a:rPr lang="en-US" sz="2000" b="0" dirty="0"/>
              <a:t>value (STM_CR[CPS] field </a:t>
            </a:r>
            <a:endParaRPr lang="en-US" sz="2000" b="0" dirty="0" smtClean="0"/>
          </a:p>
          <a:p>
            <a:pPr marL="808038" lvl="1" indent="-350838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 smtClean="0"/>
              <a:t>any </a:t>
            </a:r>
            <a:r>
              <a:rPr lang="en-US" sz="2000" b="0" dirty="0"/>
              <a:t>value in the range from 1 to </a:t>
            </a:r>
            <a:r>
              <a:rPr lang="en-US" sz="2000" b="0" dirty="0" smtClean="0"/>
              <a:t>256</a:t>
            </a:r>
            <a:endParaRPr lang="en-US" sz="2000" b="0" dirty="0"/>
          </a:p>
          <a:p>
            <a:pPr marL="350838" indent="-350838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/>
          </a:p>
          <a:p>
            <a:pPr marL="350838" indent="-350838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Counter is enabled with the STM_CR[TEN] bit.  </a:t>
            </a:r>
          </a:p>
          <a:p>
            <a:pPr marL="465138"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b="0" dirty="0"/>
              <a:t> normal mode the counter continuously increments.</a:t>
            </a:r>
          </a:p>
          <a:p>
            <a:pPr marL="465138"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b="0" dirty="0"/>
              <a:t> debug mode the counter operation is controlled by the STM_CR[FRZ] bit.</a:t>
            </a:r>
          </a:p>
          <a:p>
            <a:pPr marL="465138"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b="0" dirty="0"/>
          </a:p>
          <a:p>
            <a:pPr marL="350838" indent="-350838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Counter rolls over at 0xFFFF_FFFF to 0x0000_0000 with no restrictions at this </a:t>
            </a:r>
            <a:r>
              <a:rPr lang="en-US" sz="2000" b="0" dirty="0" smtClean="0"/>
              <a:t>boundary</a:t>
            </a: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STM Functional description 2/2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11138" y="1089025"/>
            <a:ext cx="86360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 b="0" dirty="0"/>
              <a:t>STM has four </a:t>
            </a:r>
            <a:r>
              <a:rPr lang="en-US" sz="2000" b="0" dirty="0" smtClean="0"/>
              <a:t>compare channels, configured by:</a:t>
            </a:r>
            <a:endParaRPr lang="en-US" sz="2000" b="0" dirty="0"/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 </a:t>
            </a:r>
            <a:r>
              <a:rPr lang="en-US" b="0" dirty="0"/>
              <a:t>a channel control register (</a:t>
            </a:r>
            <a:r>
              <a:rPr lang="en-US" b="0" dirty="0" err="1"/>
              <a:t>STM_CCRn</a:t>
            </a:r>
            <a:r>
              <a:rPr lang="en-US" b="0" dirty="0"/>
              <a:t>), 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b="0" dirty="0"/>
              <a:t> a channel interrupt register (</a:t>
            </a:r>
            <a:r>
              <a:rPr lang="en-US" b="0" dirty="0" err="1"/>
              <a:t>STM_CIRn</a:t>
            </a:r>
            <a:r>
              <a:rPr lang="en-US" b="0" dirty="0"/>
              <a:t>)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b="0" dirty="0"/>
              <a:t> a channel compare register (</a:t>
            </a:r>
            <a:r>
              <a:rPr lang="en-US" b="0" dirty="0" err="1"/>
              <a:t>STM_CMPn</a:t>
            </a:r>
            <a:r>
              <a:rPr lang="en-US" b="0" dirty="0"/>
              <a:t>).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b="0" dirty="0"/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 Channel is enabled by setting the </a:t>
            </a:r>
            <a:r>
              <a:rPr lang="en-US" sz="2000" b="0" dirty="0" err="1"/>
              <a:t>STM_CCRn</a:t>
            </a:r>
            <a:r>
              <a:rPr lang="en-US" sz="2000" b="0" dirty="0"/>
              <a:t>[CEN] bit.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/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 Channel will set the STM_CIR[CIF] bit</a:t>
            </a:r>
            <a:r>
              <a:rPr lang="en-US" sz="2000" dirty="0"/>
              <a:t> </a:t>
            </a:r>
            <a:r>
              <a:rPr lang="en-US" sz="2000" b="0" dirty="0"/>
              <a:t>(when enabled) and generate an interrupt request when the channel compare register matches the timer counter.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US" sz="2000" b="0" dirty="0"/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sz="2000" b="0" dirty="0"/>
              <a:t> The interrupt request is cleared by writing a 1 to the </a:t>
            </a:r>
            <a:r>
              <a:rPr lang="en-US" sz="2000" b="0" dirty="0" err="1"/>
              <a:t>STM_CIRn</a:t>
            </a:r>
            <a:r>
              <a:rPr lang="en-US" sz="2000" b="0" dirty="0"/>
              <a:t>[CIF] bit.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endParaRPr lang="en-GB" sz="2000" b="0" dirty="0"/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STM counter does not count when the system clock is stopped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᭭ᮆ᭛ᮄ᭹ᮋᮋᮁ᭾ᮁ᭽᭼"/>
  <p:tag name="DATETIME" val="ᭌᭇᭉᭊᭇᭊᭈᭈ᭏ᬸᬸᭉ᭎᭒ᭊ᭍᭨᭥ᬸᭀ᭟᭥᭬ᭃᭊ᭒ᭈᭁ"/>
  <p:tag name="DONEBY" val="᭬᭫᭴᭿ᮁᮍᮋ᭽ᮈᮈ᭽ᭅᮋᮋᮌᬸ᭼᭹ᮆ᭿᭽ᮄᮇ"/>
  <p:tag name="IPADDRESS" val="ᮆ᭹ᮈᭈᭋ᭍᭎"/>
  <p:tag name="APPVER" val="ᭉᭆᭊ"/>
  <p:tag name="RANDOM" val="24"/>
  <p:tag name="CHECKSUM" val="᭍ᭌ᭐᭐"/>
</p:tagLst>
</file>

<file path=ppt/theme/theme1.xml><?xml version="1.0" encoding="utf-8"?>
<a:theme xmlns:a="http://schemas.openxmlformats.org/drawingml/2006/main" name="JDP-template">
  <a:themeElements>
    <a:clrScheme name="JDP-template 7">
      <a:dk1>
        <a:srgbClr val="000000"/>
      </a:dk1>
      <a:lt1>
        <a:srgbClr val="FFFFFF"/>
      </a:lt1>
      <a:dk2>
        <a:srgbClr val="FFFFFF"/>
      </a:dk2>
      <a:lt2>
        <a:srgbClr val="B3B3B3"/>
      </a:lt2>
      <a:accent1>
        <a:srgbClr val="9FCC66"/>
      </a:accent1>
      <a:accent2>
        <a:srgbClr val="FFCC00"/>
      </a:accent2>
      <a:accent3>
        <a:srgbClr val="FFFFFF"/>
      </a:accent3>
      <a:accent4>
        <a:srgbClr val="000000"/>
      </a:accent4>
      <a:accent5>
        <a:srgbClr val="CDE2B8"/>
      </a:accent5>
      <a:accent6>
        <a:srgbClr val="E7B900"/>
      </a:accent6>
      <a:hlink>
        <a:srgbClr val="0C99CC"/>
      </a:hlink>
      <a:folHlink>
        <a:srgbClr val="809966"/>
      </a:folHlink>
    </a:clrScheme>
    <a:fontScheme name="JD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JDP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BE5A"/>
        </a:accent1>
        <a:accent2>
          <a:srgbClr val="FFBF00"/>
        </a:accent2>
        <a:accent3>
          <a:srgbClr val="FFFFFF"/>
        </a:accent3>
        <a:accent4>
          <a:srgbClr val="000000"/>
        </a:accent4>
        <a:accent5>
          <a:srgbClr val="CADBB5"/>
        </a:accent5>
        <a:accent6>
          <a:srgbClr val="E7AD00"/>
        </a:accent6>
        <a:hlink>
          <a:srgbClr val="6895C5"/>
        </a:hlink>
        <a:folHlink>
          <a:srgbClr val="80C5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6">
        <a:dk1>
          <a:srgbClr val="2C3B4E"/>
        </a:dk1>
        <a:lt1>
          <a:srgbClr val="FFFFFF"/>
        </a:lt1>
        <a:dk2>
          <a:srgbClr val="80CCE6"/>
        </a:dk2>
        <a:lt2>
          <a:srgbClr val="B3B3B3"/>
        </a:lt2>
        <a:accent1>
          <a:srgbClr val="99B399"/>
        </a:accent1>
        <a:accent2>
          <a:srgbClr val="B27629"/>
        </a:accent2>
        <a:accent3>
          <a:srgbClr val="FFFFFF"/>
        </a:accent3>
        <a:accent4>
          <a:srgbClr val="243141"/>
        </a:accent4>
        <a:accent5>
          <a:srgbClr val="CAD6CA"/>
        </a:accent5>
        <a:accent6>
          <a:srgbClr val="A16A24"/>
        </a:accent6>
        <a:hlink>
          <a:srgbClr val="FFCC00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7">
        <a:dk1>
          <a:srgbClr val="000000"/>
        </a:dk1>
        <a:lt1>
          <a:srgbClr val="FFFFFF"/>
        </a:lt1>
        <a:dk2>
          <a:srgbClr val="FFFFFF"/>
        </a:dk2>
        <a:lt2>
          <a:srgbClr val="B3B3B3"/>
        </a:lt2>
        <a:accent1>
          <a:srgbClr val="9FCC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DE2B8"/>
        </a:accent5>
        <a:accent6>
          <a:srgbClr val="E7B900"/>
        </a:accent6>
        <a:hlink>
          <a:srgbClr val="0C99CC"/>
        </a:hlink>
        <a:folHlink>
          <a:srgbClr val="80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_2012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6332</TotalTime>
  <Words>287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JDP-template</vt:lpstr>
      <vt:lpstr>ST_2012</vt:lpstr>
      <vt:lpstr>System timer module</vt:lpstr>
      <vt:lpstr>STM Overview</vt:lpstr>
      <vt:lpstr>STM Functional description 1/2</vt:lpstr>
      <vt:lpstr>STM Functional description 2/2</vt:lpstr>
    </vt:vector>
  </TitlesOfParts>
  <Company>STMicroelectronics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 - PIT</dc:title>
  <dc:creator>Andrea Re</dc:creator>
  <cp:lastModifiedBy>rosario martorana</cp:lastModifiedBy>
  <cp:revision>120</cp:revision>
  <dcterms:created xsi:type="dcterms:W3CDTF">2007-04-12T05:31:14Z</dcterms:created>
  <dcterms:modified xsi:type="dcterms:W3CDTF">2012-07-16T15:06:50Z</dcterms:modified>
</cp:coreProperties>
</file>