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7" r:id="rId1"/>
    <p:sldMasterId id="2147483689" r:id="rId2"/>
    <p:sldMasterId id="2147483691" r:id="rId3"/>
    <p:sldMasterId id="2147483693" r:id="rId4"/>
  </p:sldMasterIdLst>
  <p:notesMasterIdLst>
    <p:notesMasterId r:id="rId38"/>
  </p:notesMasterIdLst>
  <p:handoutMasterIdLst>
    <p:handoutMasterId r:id="rId39"/>
  </p:handoutMasterIdLst>
  <p:sldIdLst>
    <p:sldId id="1953" r:id="rId5"/>
    <p:sldId id="1954" r:id="rId6"/>
    <p:sldId id="1884" r:id="rId7"/>
    <p:sldId id="1959" r:id="rId8"/>
    <p:sldId id="1955" r:id="rId9"/>
    <p:sldId id="1957" r:id="rId10"/>
    <p:sldId id="1960" r:id="rId11"/>
    <p:sldId id="1961" r:id="rId12"/>
    <p:sldId id="1962" r:id="rId13"/>
    <p:sldId id="1963" r:id="rId14"/>
    <p:sldId id="1964" r:id="rId15"/>
    <p:sldId id="1965" r:id="rId16"/>
    <p:sldId id="1966" r:id="rId17"/>
    <p:sldId id="1967" r:id="rId18"/>
    <p:sldId id="1958" r:id="rId19"/>
    <p:sldId id="1968" r:id="rId20"/>
    <p:sldId id="1970" r:id="rId21"/>
    <p:sldId id="1971" r:id="rId22"/>
    <p:sldId id="1972" r:id="rId23"/>
    <p:sldId id="1973" r:id="rId24"/>
    <p:sldId id="1974" r:id="rId25"/>
    <p:sldId id="1975" r:id="rId26"/>
    <p:sldId id="1976" r:id="rId27"/>
    <p:sldId id="1977" r:id="rId28"/>
    <p:sldId id="1978" r:id="rId29"/>
    <p:sldId id="1979" r:id="rId30"/>
    <p:sldId id="1980" r:id="rId31"/>
    <p:sldId id="1981" r:id="rId32"/>
    <p:sldId id="1982" r:id="rId33"/>
    <p:sldId id="1984" r:id="rId34"/>
    <p:sldId id="1983" r:id="rId35"/>
    <p:sldId id="1985" r:id="rId36"/>
    <p:sldId id="1986" r:id="rId37"/>
  </p:sldIdLst>
  <p:sldSz cx="9144000" cy="6858000" type="screen4x3"/>
  <p:notesSz cx="6797675" cy="9926638"/>
  <p:custDataLst>
    <p:tags r:id="rId40"/>
  </p:custDataLst>
  <p:defaultTextStyle>
    <a:defPPr>
      <a:defRPr lang="en-US"/>
    </a:defPPr>
    <a:lvl1pPr algn="l" rtl="0" fontAlgn="base">
      <a:spcBef>
        <a:spcPct val="50000"/>
      </a:spcBef>
      <a:spcAft>
        <a:spcPct val="0"/>
      </a:spcAft>
      <a:defRPr sz="1400" kern="1200">
        <a:solidFill>
          <a:schemeClr val="tx1"/>
        </a:solidFill>
        <a:latin typeface="Arial" charset="0"/>
        <a:ea typeface="+mn-ea"/>
        <a:cs typeface="+mn-cs"/>
      </a:defRPr>
    </a:lvl1pPr>
    <a:lvl2pPr marL="457200" algn="l" rtl="0" fontAlgn="base">
      <a:spcBef>
        <a:spcPct val="50000"/>
      </a:spcBef>
      <a:spcAft>
        <a:spcPct val="0"/>
      </a:spcAft>
      <a:defRPr sz="1400" kern="1200">
        <a:solidFill>
          <a:schemeClr val="tx1"/>
        </a:solidFill>
        <a:latin typeface="Arial" charset="0"/>
        <a:ea typeface="+mn-ea"/>
        <a:cs typeface="+mn-cs"/>
      </a:defRPr>
    </a:lvl2pPr>
    <a:lvl3pPr marL="914400" algn="l" rtl="0" fontAlgn="base">
      <a:spcBef>
        <a:spcPct val="50000"/>
      </a:spcBef>
      <a:spcAft>
        <a:spcPct val="0"/>
      </a:spcAft>
      <a:defRPr sz="1400" kern="1200">
        <a:solidFill>
          <a:schemeClr val="tx1"/>
        </a:solidFill>
        <a:latin typeface="Arial" charset="0"/>
        <a:ea typeface="+mn-ea"/>
        <a:cs typeface="+mn-cs"/>
      </a:defRPr>
    </a:lvl3pPr>
    <a:lvl4pPr marL="1371600" algn="l" rtl="0" fontAlgn="base">
      <a:spcBef>
        <a:spcPct val="50000"/>
      </a:spcBef>
      <a:spcAft>
        <a:spcPct val="0"/>
      </a:spcAft>
      <a:defRPr sz="1400" kern="1200">
        <a:solidFill>
          <a:schemeClr val="tx1"/>
        </a:solidFill>
        <a:latin typeface="Arial" charset="0"/>
        <a:ea typeface="+mn-ea"/>
        <a:cs typeface="+mn-cs"/>
      </a:defRPr>
    </a:lvl4pPr>
    <a:lvl5pPr marL="1828800" algn="l" rtl="0" fontAlgn="base">
      <a:spcBef>
        <a:spcPct val="5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85AAC1"/>
    <a:srgbClr val="007E27"/>
    <a:srgbClr val="487DAD"/>
    <a:srgbClr val="FF7C80"/>
    <a:srgbClr val="D60093"/>
    <a:srgbClr val="0000FF"/>
    <a:srgbClr val="006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78176" autoAdjust="0"/>
  </p:normalViewPr>
  <p:slideViewPr>
    <p:cSldViewPr>
      <p:cViewPr varScale="1">
        <p:scale>
          <a:sx n="64" d="100"/>
          <a:sy n="64" d="100"/>
        </p:scale>
        <p:origin x="-20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36"/>
    </p:cViewPr>
  </p:sorterViewPr>
  <p:notesViewPr>
    <p:cSldViewPr>
      <p:cViewPr varScale="1">
        <p:scale>
          <a:sx n="83" d="100"/>
          <a:sy n="83" d="100"/>
        </p:scale>
        <p:origin x="-187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92" name="Rectangle 8"/>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6288" tIns="48144" rIns="96288" bIns="48144" numCol="1" anchor="t" anchorCtr="0" compatLnSpc="1">
            <a:prstTxWarp prst="textNoShape">
              <a:avLst/>
            </a:prstTxWarp>
          </a:bodyPr>
          <a:lstStyle>
            <a:lvl1pPr algn="r" defTabSz="965200">
              <a:spcBef>
                <a:spcPct val="0"/>
              </a:spcBef>
              <a:buSzPct val="120000"/>
              <a:defRPr sz="1200">
                <a:latin typeface="Futura Bk" pitchFamily="34" charset="0"/>
              </a:defRPr>
            </a:lvl1pPr>
          </a:lstStyle>
          <a:p>
            <a:fld id="{8140545C-7AF9-4D6F-91C2-68F69A288DF8}" type="datetime1">
              <a:rPr lang="en-US"/>
              <a:pPr/>
              <a:t>7/17/2012</a:t>
            </a:fld>
            <a:endParaRPr lang="en-US"/>
          </a:p>
        </p:txBody>
      </p:sp>
      <p:sp>
        <p:nvSpPr>
          <p:cNvPr id="41993" name="Rectangle 9"/>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6288" tIns="48144" rIns="96288" bIns="48144" numCol="1" anchor="b" anchorCtr="0" compatLnSpc="1">
            <a:prstTxWarp prst="textNoShape">
              <a:avLst/>
            </a:prstTxWarp>
          </a:bodyPr>
          <a:lstStyle>
            <a:lvl1pPr algn="r" defTabSz="965200">
              <a:spcBef>
                <a:spcPct val="0"/>
              </a:spcBef>
              <a:buSzPct val="120000"/>
              <a:defRPr sz="1200">
                <a:latin typeface="Futura Bk" pitchFamily="34" charset="0"/>
              </a:defRPr>
            </a:lvl1pPr>
          </a:lstStyle>
          <a:p>
            <a:fld id="{E411BA88-611D-404E-A599-95EC0532D253}" type="slidenum">
              <a:rPr lang="en-US"/>
              <a:pPr/>
              <a:t>‹#›</a:t>
            </a:fld>
            <a:endParaRPr lang="en-US"/>
          </a:p>
        </p:txBody>
      </p:sp>
    </p:spTree>
    <p:extLst>
      <p:ext uri="{BB962C8B-B14F-4D97-AF65-F5344CB8AC3E}">
        <p14:creationId xmlns:p14="http://schemas.microsoft.com/office/powerpoint/2010/main" val="55634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6288" tIns="48144" rIns="96288" bIns="48144" numCol="1" anchor="t" anchorCtr="0" compatLnSpc="1">
            <a:prstTxWarp prst="textNoShape">
              <a:avLst/>
            </a:prstTxWarp>
          </a:bodyPr>
          <a:lstStyle>
            <a:lvl1pPr defTabSz="965200">
              <a:spcBef>
                <a:spcPct val="0"/>
              </a:spcBef>
              <a:buSzPct val="120000"/>
              <a:defRPr sz="1200">
                <a:latin typeface="Futura Bk" pitchFamily="34" charset="0"/>
              </a:defRPr>
            </a:lvl1pPr>
          </a:lstStyle>
          <a:p>
            <a:r>
              <a:rPr lang="en-US"/>
              <a:t>Name of your presentation here</a:t>
            </a:r>
          </a:p>
        </p:txBody>
      </p:sp>
      <p:sp>
        <p:nvSpPr>
          <p:cNvPr id="2150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6288" tIns="48144" rIns="96288" bIns="48144" numCol="1" anchor="t" anchorCtr="0" compatLnSpc="1">
            <a:prstTxWarp prst="textNoShape">
              <a:avLst/>
            </a:prstTxWarp>
          </a:bodyPr>
          <a:lstStyle>
            <a:lvl1pPr algn="r" defTabSz="965200">
              <a:spcBef>
                <a:spcPct val="0"/>
              </a:spcBef>
              <a:buSzPct val="120000"/>
              <a:defRPr sz="1200">
                <a:latin typeface="Futura Bk" pitchFamily="34" charset="0"/>
              </a:defRPr>
            </a:lvl1pPr>
          </a:lstStyle>
          <a:p>
            <a:fld id="{43C663F2-ADDE-4DC7-93E9-5A825FCE319B}" type="datetime1">
              <a:rPr lang="en-US"/>
              <a:pPr/>
              <a:t>7/17/2012</a:t>
            </a:fld>
            <a:endParaRPr lang="en-US"/>
          </a:p>
        </p:txBody>
      </p:sp>
      <p:sp>
        <p:nvSpPr>
          <p:cNvPr id="21508" name="Rectangle 4"/>
          <p:cNvSpPr>
            <a:spLocks noGrp="1" noRot="1" noChangeAspect="1" noChangeArrowheads="1" noTextEdit="1"/>
          </p:cNvSpPr>
          <p:nvPr>
            <p:ph type="sldImg" idx="2"/>
          </p:nvPr>
        </p:nvSpPr>
        <p:spPr bwMode="auto">
          <a:xfrm>
            <a:off x="3244850" y="742950"/>
            <a:ext cx="3309938" cy="248285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527050" y="3392488"/>
            <a:ext cx="5743575" cy="5791200"/>
          </a:xfrm>
          <a:prstGeom prst="rect">
            <a:avLst/>
          </a:prstGeom>
          <a:noFill/>
          <a:ln w="9525">
            <a:noFill/>
            <a:miter lim="800000"/>
            <a:headEnd/>
            <a:tailEnd/>
          </a:ln>
          <a:effectLst/>
        </p:spPr>
        <p:txBody>
          <a:bodyPr vert="horz" wrap="square" lIns="96288" tIns="48144" rIns="96288" bIns="48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6288" tIns="48144" rIns="96288" bIns="48144" numCol="1" anchor="b" anchorCtr="0" compatLnSpc="1">
            <a:prstTxWarp prst="textNoShape">
              <a:avLst/>
            </a:prstTxWarp>
          </a:bodyPr>
          <a:lstStyle>
            <a:lvl1pPr defTabSz="965200">
              <a:spcBef>
                <a:spcPct val="0"/>
              </a:spcBef>
              <a:buSzPct val="120000"/>
              <a:defRPr sz="1200">
                <a:latin typeface="Futura Bk" pitchFamily="34" charset="0"/>
              </a:defRPr>
            </a:lvl1pPr>
          </a:lstStyle>
          <a:p>
            <a:r>
              <a:rPr lang="en-US"/>
              <a:t>HP presentation template tutorial - Rev. 1</a:t>
            </a:r>
          </a:p>
        </p:txBody>
      </p:sp>
      <p:sp>
        <p:nvSpPr>
          <p:cNvPr id="2151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6288" tIns="48144" rIns="96288" bIns="48144" numCol="1" anchor="b" anchorCtr="0" compatLnSpc="1">
            <a:prstTxWarp prst="textNoShape">
              <a:avLst/>
            </a:prstTxWarp>
          </a:bodyPr>
          <a:lstStyle>
            <a:lvl1pPr algn="r" defTabSz="965200">
              <a:spcBef>
                <a:spcPct val="0"/>
              </a:spcBef>
              <a:buSzPct val="120000"/>
              <a:defRPr sz="1200">
                <a:latin typeface="Futura Bk" pitchFamily="34" charset="0"/>
              </a:defRPr>
            </a:lvl1pPr>
          </a:lstStyle>
          <a:p>
            <a:fld id="{068469C8-ACD8-43BD-B597-2ABDBED4143F}" type="slidenum">
              <a:rPr lang="en-US"/>
              <a:pPr/>
              <a:t>‹#›</a:t>
            </a:fld>
            <a:endParaRPr lang="en-US"/>
          </a:p>
        </p:txBody>
      </p:sp>
    </p:spTree>
    <p:extLst>
      <p:ext uri="{BB962C8B-B14F-4D97-AF65-F5344CB8AC3E}">
        <p14:creationId xmlns:p14="http://schemas.microsoft.com/office/powerpoint/2010/main" val="1044383567"/>
      </p:ext>
    </p:extLst>
  </p:cSld>
  <p:clrMap bg1="lt1" tx1="dk1" bg2="lt2" tx2="dk2" accent1="accent1" accent2="accent2" accent3="accent3" accent4="accent4" accent5="accent5" accent6="accent6" hlink="hlink" folHlink="folHlink"/>
  <p:hf hdr="0"/>
  <p:notesStyle>
    <a:lvl1pPr marL="173038" indent="-173038" algn="l" rtl="0" fontAlgn="base">
      <a:lnSpc>
        <a:spcPct val="90000"/>
      </a:lnSpc>
      <a:spcBef>
        <a:spcPct val="0"/>
      </a:spcBef>
      <a:spcAft>
        <a:spcPct val="10000"/>
      </a:spcAft>
      <a:buSzPct val="75000"/>
      <a:buChar char="•"/>
      <a:defRPr sz="1200" kern="1200">
        <a:solidFill>
          <a:schemeClr val="tx1"/>
        </a:solidFill>
        <a:latin typeface="Futura Bk" pitchFamily="34" charset="0"/>
        <a:ea typeface="+mn-ea"/>
        <a:cs typeface="+mn-cs"/>
      </a:defRPr>
    </a:lvl1pPr>
    <a:lvl2pPr marL="457200" indent="-169863" algn="l" rtl="0" fontAlgn="base">
      <a:lnSpc>
        <a:spcPct val="90000"/>
      </a:lnSpc>
      <a:spcBef>
        <a:spcPct val="0"/>
      </a:spcBef>
      <a:spcAft>
        <a:spcPct val="10000"/>
      </a:spcAft>
      <a:buSzPct val="75000"/>
      <a:buChar char="–"/>
      <a:defRPr sz="1200" kern="1200">
        <a:solidFill>
          <a:schemeClr val="tx1"/>
        </a:solidFill>
        <a:latin typeface="Futura Bk" pitchFamily="34" charset="0"/>
        <a:ea typeface="+mn-ea"/>
        <a:cs typeface="+mn-cs"/>
      </a:defRPr>
    </a:lvl2pPr>
    <a:lvl3pPr marL="796925" indent="-225425" algn="l" rtl="0" fontAlgn="base">
      <a:lnSpc>
        <a:spcPct val="90000"/>
      </a:lnSpc>
      <a:spcBef>
        <a:spcPct val="0"/>
      </a:spcBef>
      <a:spcAft>
        <a:spcPct val="10000"/>
      </a:spcAft>
      <a:buSzPct val="75000"/>
      <a:buChar char="&gt;"/>
      <a:defRPr sz="1200" kern="1200">
        <a:solidFill>
          <a:schemeClr val="tx1"/>
        </a:solidFill>
        <a:latin typeface="Futura Bk" pitchFamily="34" charset="0"/>
        <a:ea typeface="+mn-ea"/>
        <a:cs typeface="+mn-cs"/>
      </a:defRPr>
    </a:lvl3pPr>
    <a:lvl4pPr marL="1143000" indent="-231775" algn="l" rtl="0" fontAlgn="base">
      <a:lnSpc>
        <a:spcPct val="90000"/>
      </a:lnSpc>
      <a:spcBef>
        <a:spcPct val="0"/>
      </a:spcBef>
      <a:spcAft>
        <a:spcPct val="10000"/>
      </a:spcAft>
      <a:buSzPct val="75000"/>
      <a:buChar char="&gt;"/>
      <a:defRPr sz="1200" kern="1200">
        <a:solidFill>
          <a:schemeClr val="tx1"/>
        </a:solidFill>
        <a:latin typeface="Futura Bk" pitchFamily="34" charset="0"/>
        <a:ea typeface="+mn-ea"/>
        <a:cs typeface="+mn-cs"/>
      </a:defRPr>
    </a:lvl4pPr>
    <a:lvl5pPr marL="1436688" indent="-179388" algn="l" rtl="0" fontAlgn="base">
      <a:lnSpc>
        <a:spcPct val="90000"/>
      </a:lnSpc>
      <a:spcBef>
        <a:spcPct val="0"/>
      </a:spcBef>
      <a:spcAft>
        <a:spcPct val="10000"/>
      </a:spcAft>
      <a:buSzPct val="75000"/>
      <a:buChar char="&gt;"/>
      <a:defRPr sz="12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4ED26F-8E6A-40D5-8EBC-1F74E55A0100}"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7C24BBBC-752C-494E-97C8-3B87125BDBBA}" type="slidenum">
              <a:rPr lang="en-US"/>
              <a:pPr/>
              <a:t>1</a:t>
            </a:fld>
            <a:endParaRPr lang="en-US"/>
          </a:p>
        </p:txBody>
      </p:sp>
      <p:sp>
        <p:nvSpPr>
          <p:cNvPr id="3765250" name="Rectangle 2"/>
          <p:cNvSpPr>
            <a:spLocks noGrp="1" noRot="1" noChangeAspect="1" noChangeArrowheads="1" noTextEdit="1"/>
          </p:cNvSpPr>
          <p:nvPr>
            <p:ph type="sldImg"/>
          </p:nvPr>
        </p:nvSpPr>
        <p:spPr>
          <a:ln/>
        </p:spPr>
      </p:sp>
      <p:sp>
        <p:nvSpPr>
          <p:cNvPr id="37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BC8F2B7-0607-4566-A6C1-118F2221893E}"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558089A2-381F-4670-934F-2803A4B754EA}" type="slidenum">
              <a:rPr lang="en-US"/>
              <a:pPr/>
              <a:t>10</a:t>
            </a:fld>
            <a:endParaRPr lang="en-US"/>
          </a:p>
        </p:txBody>
      </p:sp>
      <p:sp>
        <p:nvSpPr>
          <p:cNvPr id="3787778" name="Rectangle 2"/>
          <p:cNvSpPr>
            <a:spLocks noGrp="1" noRot="1" noChangeAspect="1" noChangeArrowheads="1" noTextEdit="1"/>
          </p:cNvSpPr>
          <p:nvPr>
            <p:ph type="sldImg"/>
          </p:nvPr>
        </p:nvSpPr>
        <p:spPr>
          <a:ln/>
        </p:spPr>
      </p:sp>
      <p:sp>
        <p:nvSpPr>
          <p:cNvPr id="3787779" name="Rectangle 3"/>
          <p:cNvSpPr>
            <a:spLocks noGrp="1" noChangeArrowheads="1"/>
          </p:cNvSpPr>
          <p:nvPr>
            <p:ph type="body" idx="1"/>
          </p:nvPr>
        </p:nvSpPr>
        <p:spPr/>
        <p:txBody>
          <a:bodyPr/>
          <a:lstStyle/>
          <a:p>
            <a:r>
              <a:rPr lang="en-US" dirty="0"/>
              <a:t>cross-loaded means that both COMP1 and COMP2 may be optionally loaded from either CMPLD1 or CMPLD2 on either COMP1 or COMP2 compare event</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617BD6B-16D9-4A1D-9404-1E3183807436}"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F82D68C3-4313-469C-8D57-507F2986CB25}" type="slidenum">
              <a:rPr lang="en-US"/>
              <a:pPr/>
              <a:t>11</a:t>
            </a:fld>
            <a:endParaRPr lang="en-US"/>
          </a:p>
        </p:txBody>
      </p:sp>
      <p:sp>
        <p:nvSpPr>
          <p:cNvPr id="3789826" name="Rectangle 2"/>
          <p:cNvSpPr>
            <a:spLocks noGrp="1" noRot="1" noChangeAspect="1" noChangeArrowheads="1" noTextEdit="1"/>
          </p:cNvSpPr>
          <p:nvPr>
            <p:ph type="sldImg"/>
          </p:nvPr>
        </p:nvSpPr>
        <p:spPr>
          <a:ln/>
        </p:spPr>
      </p:sp>
      <p:sp>
        <p:nvSpPr>
          <p:cNvPr id="37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2FACC44-76E0-43FA-9A4B-18E7C276F8DE}"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0806215A-01B9-48F0-9FD9-1F0E6A6496CB}" type="slidenum">
              <a:rPr lang="en-US"/>
              <a:pPr/>
              <a:t>12</a:t>
            </a:fld>
            <a:endParaRPr lang="en-US"/>
          </a:p>
        </p:txBody>
      </p:sp>
      <p:sp>
        <p:nvSpPr>
          <p:cNvPr id="3802114" name="Rectangle 2"/>
          <p:cNvSpPr>
            <a:spLocks noGrp="1" noRot="1" noChangeAspect="1" noChangeArrowheads="1" noTextEdit="1"/>
          </p:cNvSpPr>
          <p:nvPr>
            <p:ph type="sldImg"/>
          </p:nvPr>
        </p:nvSpPr>
        <p:spPr>
          <a:ln/>
        </p:spPr>
      </p:sp>
      <p:sp>
        <p:nvSpPr>
          <p:cNvPr id="3802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F6724FC-62FA-4D0B-9193-607095AB9B1E}"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AA3E5A78-353A-4AD9-8BD6-27B5283DFC28}" type="slidenum">
              <a:rPr lang="en-US"/>
              <a:pPr/>
              <a:t>13</a:t>
            </a:fld>
            <a:endParaRPr lang="en-US"/>
          </a:p>
        </p:txBody>
      </p:sp>
      <p:sp>
        <p:nvSpPr>
          <p:cNvPr id="3805186" name="Rectangle 2"/>
          <p:cNvSpPr>
            <a:spLocks noGrp="1" noRot="1" noChangeAspect="1" noChangeArrowheads="1" noTextEdit="1"/>
          </p:cNvSpPr>
          <p:nvPr>
            <p:ph type="sldImg"/>
          </p:nvPr>
        </p:nvSpPr>
        <p:spPr>
          <a:ln/>
        </p:spPr>
      </p:sp>
      <p:sp>
        <p:nvSpPr>
          <p:cNvPr id="3805187" name="Rectangle 3"/>
          <p:cNvSpPr>
            <a:spLocks noGrp="1" noChangeArrowheads="1"/>
          </p:cNvSpPr>
          <p:nvPr>
            <p:ph type="body" idx="1"/>
          </p:nvPr>
        </p:nvSpPr>
        <p:spPr/>
        <p:txBody>
          <a:bodyPr/>
          <a:lstStyle/>
          <a:p>
            <a:pPr>
              <a:buNone/>
            </a:pPr>
            <a:r>
              <a:rPr lang="en-US" dirty="0"/>
              <a:t>All the module timer HOLD registers are updated on read from any timer CNTR register. This makes possible coherent reading from cascade counters. </a:t>
            </a:r>
          </a:p>
          <a:p>
            <a:pPr>
              <a:buNone/>
            </a:pPr>
            <a:endParaRPr lang="en-US" dirty="0"/>
          </a:p>
          <a:p>
            <a:pPr>
              <a:buNone/>
            </a:pPr>
            <a:r>
              <a:rPr lang="en-US" sz="1200" b="1" kern="1200" baseline="0" dirty="0" smtClean="0">
                <a:solidFill>
                  <a:schemeClr val="tx1"/>
                </a:solidFill>
                <a:latin typeface="Futura Bk" pitchFamily="34" charset="0"/>
                <a:ea typeface="+mn-ea"/>
                <a:cs typeface="+mn-cs"/>
              </a:rPr>
              <a:t>LENGTH - Count Length</a:t>
            </a:r>
          </a:p>
          <a:p>
            <a:pPr>
              <a:buNone/>
            </a:pPr>
            <a:r>
              <a:rPr lang="en-US" sz="1200" kern="1200" baseline="0" dirty="0" smtClean="0">
                <a:solidFill>
                  <a:schemeClr val="tx1"/>
                </a:solidFill>
                <a:latin typeface="Futura Bk" pitchFamily="34" charset="0"/>
                <a:ea typeface="+mn-ea"/>
                <a:cs typeface="+mn-cs"/>
              </a:rPr>
              <a:t>This bit determines whether the counter counts to the compare value and then reinitializes the counter continues counting past the compare value, to the binary roll over.</a:t>
            </a:r>
          </a:p>
          <a:p>
            <a:pPr>
              <a:buNone/>
            </a:pPr>
            <a:r>
              <a:rPr lang="en-US" sz="1200" kern="1200" baseline="0" dirty="0" smtClean="0">
                <a:solidFill>
                  <a:schemeClr val="tx1"/>
                </a:solidFill>
                <a:latin typeface="Futura Bk" pitchFamily="34" charset="0"/>
                <a:ea typeface="+mn-ea"/>
                <a:cs typeface="+mn-cs"/>
              </a:rPr>
              <a:t>1 = Count until compare, then reinitialize. The value that the counter is reinitialized with depends on the settings of CLC1 and CLC2. </a:t>
            </a:r>
          </a:p>
          <a:p>
            <a:pPr>
              <a:buNone/>
            </a:pPr>
            <a:endParaRPr lang="en-US" sz="1200" kern="1200" baseline="0" dirty="0" smtClean="0">
              <a:solidFill>
                <a:schemeClr val="tx1"/>
              </a:solidFill>
              <a:latin typeface="Futura Bk" pitchFamily="34" charset="0"/>
              <a:ea typeface="+mn-ea"/>
              <a:cs typeface="+mn-cs"/>
            </a:endParaRPr>
          </a:p>
          <a:p>
            <a:pPr>
              <a:buNone/>
            </a:pPr>
            <a:r>
              <a:rPr lang="en-US" sz="1200" kern="1200" baseline="0" dirty="0" smtClean="0">
                <a:solidFill>
                  <a:schemeClr val="tx1"/>
                </a:solidFill>
                <a:latin typeface="Futura Bk" pitchFamily="34" charset="0"/>
                <a:ea typeface="+mn-ea"/>
                <a:cs typeface="+mn-cs"/>
              </a:rPr>
              <a:t>If neither of these indicates the counter is to be loaded from one of the CMPLD registers, then the LOAD register is used to reinitialize the counter upon matching either COMP register. If one of CLC1 or CLC2 indicates that the counter is to be loaded from one of the CMPLD registers, then the counter will reinitialize to the value in the appropriate CMPLD register upon a match with the appropriate COMP register. </a:t>
            </a:r>
          </a:p>
          <a:p>
            <a:pPr>
              <a:buNone/>
            </a:pPr>
            <a:endParaRPr lang="en-US" sz="1200" kern="1200" baseline="0" dirty="0" smtClean="0">
              <a:solidFill>
                <a:schemeClr val="tx1"/>
              </a:solidFill>
              <a:latin typeface="Futura Bk" pitchFamily="34" charset="0"/>
              <a:ea typeface="+mn-ea"/>
              <a:cs typeface="+mn-cs"/>
            </a:endParaRPr>
          </a:p>
          <a:p>
            <a:pPr>
              <a:buNone/>
            </a:pPr>
            <a:r>
              <a:rPr lang="en-US" sz="1200" kern="1200" baseline="0" dirty="0" smtClean="0">
                <a:solidFill>
                  <a:schemeClr val="tx1"/>
                </a:solidFill>
                <a:latin typeface="Futura Bk" pitchFamily="34" charset="0"/>
                <a:ea typeface="+mn-ea"/>
                <a:cs typeface="+mn-cs"/>
              </a:rPr>
              <a:t>If both of the CLC1 and CLC2 fields indicate that the counter is to be loaded from the CMPLD registers, then CMPLD1 will have priority if both  compares happen at the same value.</a:t>
            </a:r>
          </a:p>
          <a:p>
            <a:pPr>
              <a:buNone/>
            </a:pPr>
            <a:endParaRPr lang="en-US" sz="1200" kern="1200" baseline="0" dirty="0" smtClean="0">
              <a:solidFill>
                <a:schemeClr val="tx1"/>
              </a:solidFill>
              <a:latin typeface="Futura Bk" pitchFamily="34" charset="0"/>
              <a:ea typeface="+mn-ea"/>
              <a:cs typeface="+mn-cs"/>
            </a:endParaRPr>
          </a:p>
          <a:p>
            <a:pPr>
              <a:buNone/>
            </a:pPr>
            <a:r>
              <a:rPr lang="en-US" sz="1200" kern="1200" baseline="0" dirty="0" smtClean="0">
                <a:solidFill>
                  <a:schemeClr val="tx1"/>
                </a:solidFill>
                <a:latin typeface="Futura Bk" pitchFamily="34" charset="0"/>
                <a:ea typeface="+mn-ea"/>
                <a:cs typeface="+mn-cs"/>
              </a:rPr>
              <a:t>When output mode $4 is used, alternating values of COMP1 and COMP2 are used to generate successful comparisons. For example, the counter counts until</a:t>
            </a:r>
          </a:p>
          <a:p>
            <a:pPr>
              <a:buNone/>
            </a:pPr>
            <a:r>
              <a:rPr lang="en-US" sz="1200" kern="1200" baseline="0" dirty="0" smtClean="0">
                <a:solidFill>
                  <a:schemeClr val="tx1"/>
                </a:solidFill>
                <a:latin typeface="Futura Bk" pitchFamily="34" charset="0"/>
                <a:ea typeface="+mn-ea"/>
                <a:cs typeface="+mn-cs"/>
              </a:rPr>
              <a:t>COMP1 value is reached, re-initializes, then counts until COMP2 value is reached, re-initializes, then counts until COMP1 value is reached, etc. 0 = Continue counting to roll over.</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9921B1A-27C9-462C-959B-A501F703F9EB}"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4F8389B9-9A6A-411E-A81A-49FB4454B1D8}" type="slidenum">
              <a:rPr lang="en-US"/>
              <a:pPr/>
              <a:t>14</a:t>
            </a:fld>
            <a:endParaRPr lang="en-US"/>
          </a:p>
        </p:txBody>
      </p:sp>
      <p:sp>
        <p:nvSpPr>
          <p:cNvPr id="3812354" name="Rectangle 2"/>
          <p:cNvSpPr>
            <a:spLocks noGrp="1" noRot="1" noChangeAspect="1" noChangeArrowheads="1" noTextEdit="1"/>
          </p:cNvSpPr>
          <p:nvPr>
            <p:ph type="sldImg"/>
          </p:nvPr>
        </p:nvSpPr>
        <p:spPr>
          <a:ln/>
        </p:spPr>
      </p:sp>
      <p:sp>
        <p:nvSpPr>
          <p:cNvPr id="3812355" name="Rectangle 3"/>
          <p:cNvSpPr>
            <a:spLocks noGrp="1" noChangeArrowheads="1"/>
          </p:cNvSpPr>
          <p:nvPr>
            <p:ph type="body" idx="1"/>
          </p:nvPr>
        </p:nvSpPr>
        <p:spPr/>
        <p:txBody>
          <a:bodyPr/>
          <a:lstStyle/>
          <a:p>
            <a:r>
              <a:rPr lang="en-US"/>
              <a:t>TCF ?</a:t>
            </a:r>
          </a:p>
          <a:p>
            <a:r>
              <a:rPr lang="en-US"/>
              <a:t>----</a:t>
            </a:r>
            <a:r>
              <a:rPr lang="en-US">
                <a:sym typeface="Wingdings" pitchFamily="2" charset="2"/>
              </a:rPr>
              <a:t> missing IC overflow flag may be replaced by checking if in the fifo is just 1 entry and not 2</a:t>
            </a:r>
            <a:endParaRPr lang="en-US"/>
          </a:p>
          <a:p>
            <a:r>
              <a:rPr lang="en-US"/>
              <a:t>+ ICFxDE – Input Capture x DMA enable</a:t>
            </a:r>
          </a:p>
          <a:p>
            <a:r>
              <a:rPr lang="en-US"/>
              <a:t>+ CMPLDxDE – Comparator Load Register x enable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5F696ED-B7E6-4CE3-A8DE-F99E3A747F26}"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FC4E7FA0-C855-4722-9008-5C1ECB32546C}" type="slidenum">
              <a:rPr lang="en-US"/>
              <a:pPr/>
              <a:t>15</a:t>
            </a:fld>
            <a:endParaRPr lang="en-US"/>
          </a:p>
        </p:txBody>
      </p:sp>
      <p:sp>
        <p:nvSpPr>
          <p:cNvPr id="3768322" name="Rectangle 2"/>
          <p:cNvSpPr>
            <a:spLocks noGrp="1" noRot="1" noChangeAspect="1" noChangeArrowheads="1" noTextEdit="1"/>
          </p:cNvSpPr>
          <p:nvPr>
            <p:ph type="sldImg"/>
          </p:nvPr>
        </p:nvSpPr>
        <p:spPr>
          <a:ln/>
        </p:spPr>
      </p:sp>
      <p:sp>
        <p:nvSpPr>
          <p:cNvPr id="3768323" name="Rectangle 3"/>
          <p:cNvSpPr>
            <a:spLocks noGrp="1" noChangeArrowheads="1"/>
          </p:cNvSpPr>
          <p:nvPr>
            <p:ph type="body" idx="1"/>
          </p:nvPr>
        </p:nvSpPr>
        <p:spPr/>
        <p:txBody>
          <a:bodyPr/>
          <a:lstStyle/>
          <a:p>
            <a:r>
              <a:rPr lang="en-US"/>
              <a:t>To be verified!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8B3D3E7-0E8D-4819-9DB0-F000F6A87C31}"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97F12465-A9A9-4627-A08A-436D7C34B21B}" type="slidenum">
              <a:rPr lang="en-US"/>
              <a:pPr/>
              <a:t>16</a:t>
            </a:fld>
            <a:endParaRPr lang="en-US"/>
          </a:p>
        </p:txBody>
      </p:sp>
      <p:sp>
        <p:nvSpPr>
          <p:cNvPr id="3816450" name="Rectangle 2"/>
          <p:cNvSpPr>
            <a:spLocks noGrp="1" noRot="1" noChangeAspect="1" noChangeArrowheads="1" noTextEdit="1"/>
          </p:cNvSpPr>
          <p:nvPr>
            <p:ph type="sldImg"/>
          </p:nvPr>
        </p:nvSpPr>
        <p:spPr>
          <a:ln/>
        </p:spPr>
      </p:sp>
      <p:sp>
        <p:nvSpPr>
          <p:cNvPr id="38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F5F2C49-70A0-49E6-9A2F-C19C6891BC16}"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DDAA8D21-4513-4ED9-AD33-4DAC99192697}" type="slidenum">
              <a:rPr lang="en-US"/>
              <a:pPr/>
              <a:t>17</a:t>
            </a:fld>
            <a:endParaRPr lang="en-US"/>
          </a:p>
        </p:txBody>
      </p:sp>
      <p:sp>
        <p:nvSpPr>
          <p:cNvPr id="3820546" name="Rectangle 2"/>
          <p:cNvSpPr>
            <a:spLocks noGrp="1" noRot="1" noChangeAspect="1" noChangeArrowheads="1" noTextEdit="1"/>
          </p:cNvSpPr>
          <p:nvPr>
            <p:ph type="sldImg"/>
          </p:nvPr>
        </p:nvSpPr>
        <p:spPr>
          <a:ln/>
        </p:spPr>
      </p:sp>
      <p:sp>
        <p:nvSpPr>
          <p:cNvPr id="3820547" name="Rectangle 3"/>
          <p:cNvSpPr>
            <a:spLocks noGrp="1" noChangeArrowheads="1"/>
          </p:cNvSpPr>
          <p:nvPr>
            <p:ph type="body" idx="1"/>
          </p:nvPr>
        </p:nvSpPr>
        <p:spPr/>
        <p:txBody>
          <a:bodyPr/>
          <a:lstStyle/>
          <a:p>
            <a:r>
              <a:rPr lang="en-US"/>
              <a:t>To be verified!</a:t>
            </a:r>
          </a:p>
          <a:p>
            <a:r>
              <a:rPr lang="en-US"/>
              <a:t>Is it possible to have multiple masters?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Ref. man.</a:t>
            </a:r>
            <a:r>
              <a:rPr lang="en-US" baseline="0" dirty="0" smtClean="0"/>
              <a:t> Pag.502</a:t>
            </a:r>
            <a:endParaRPr lang="en-US" dirty="0"/>
          </a:p>
        </p:txBody>
      </p:sp>
      <p:sp>
        <p:nvSpPr>
          <p:cNvPr id="4" name="Date Placeholder 3"/>
          <p:cNvSpPr>
            <a:spLocks noGrp="1"/>
          </p:cNvSpPr>
          <p:nvPr>
            <p:ph type="dt" idx="10"/>
          </p:nvPr>
        </p:nvSpPr>
        <p:spPr/>
        <p:txBody>
          <a:bodyPr/>
          <a:lstStyle/>
          <a:p>
            <a:fld id="{43C663F2-ADDE-4DC7-93E9-5A825FCE319B}" type="datetime1">
              <a:rPr lang="en-US" smtClean="0"/>
              <a:pPr/>
              <a:t>7/17/2012</a:t>
            </a:fld>
            <a:endParaRPr lang="en-US"/>
          </a:p>
        </p:txBody>
      </p:sp>
      <p:sp>
        <p:nvSpPr>
          <p:cNvPr id="5" name="Footer Placeholder 4"/>
          <p:cNvSpPr>
            <a:spLocks noGrp="1"/>
          </p:cNvSpPr>
          <p:nvPr>
            <p:ph type="ftr" sz="quarter" idx="11"/>
          </p:nvPr>
        </p:nvSpPr>
        <p:spPr/>
        <p:txBody>
          <a:bodyPr/>
          <a:lstStyle/>
          <a:p>
            <a:r>
              <a:rPr lang="en-US" smtClean="0"/>
              <a:t>HP presentation template tutorial - Rev. 1</a:t>
            </a:r>
            <a:endParaRPr lang="en-US"/>
          </a:p>
        </p:txBody>
      </p:sp>
      <p:sp>
        <p:nvSpPr>
          <p:cNvPr id="6" name="Slide Number Placeholder 5"/>
          <p:cNvSpPr>
            <a:spLocks noGrp="1"/>
          </p:cNvSpPr>
          <p:nvPr>
            <p:ph type="sldNum" sz="quarter" idx="12"/>
          </p:nvPr>
        </p:nvSpPr>
        <p:spPr/>
        <p:txBody>
          <a:bodyPr/>
          <a:lstStyle/>
          <a:p>
            <a:fld id="{068469C8-ACD8-43BD-B597-2ABDBED4143F}"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kern="1200" baseline="0" dirty="0" smtClean="0">
                <a:solidFill>
                  <a:schemeClr val="tx1"/>
                </a:solidFill>
                <a:latin typeface="Futura Bk" pitchFamily="34" charset="0"/>
                <a:ea typeface="+mn-ea"/>
                <a:cs typeface="+mn-cs"/>
              </a:rPr>
              <a:t>Setting this bit enables DMA write requests to the CMPLD1 register whenever data is transferred out of the CMPLD1 </a:t>
            </a:r>
            <a:r>
              <a:rPr lang="en-US" sz="1200" kern="1200" baseline="0" dirty="0" err="1" smtClean="0">
                <a:solidFill>
                  <a:schemeClr val="tx1"/>
                </a:solidFill>
                <a:latin typeface="Futura Bk" pitchFamily="34" charset="0"/>
                <a:ea typeface="+mn-ea"/>
                <a:cs typeface="+mn-cs"/>
              </a:rPr>
              <a:t>reg</a:t>
            </a:r>
            <a:r>
              <a:rPr lang="en-US" sz="1200" kern="1200" baseline="0" dirty="0" smtClean="0">
                <a:solidFill>
                  <a:schemeClr val="tx1"/>
                </a:solidFill>
                <a:latin typeface="Futura Bk" pitchFamily="34" charset="0"/>
                <a:ea typeface="+mn-ea"/>
                <a:cs typeface="+mn-cs"/>
              </a:rPr>
              <a:t> into either the CNTR, COMP1, or COMP2 registers.</a:t>
            </a:r>
          </a:p>
          <a:p>
            <a:endParaRPr lang="en-US" dirty="0"/>
          </a:p>
        </p:txBody>
      </p:sp>
      <p:sp>
        <p:nvSpPr>
          <p:cNvPr id="4" name="Date Placeholder 3"/>
          <p:cNvSpPr>
            <a:spLocks noGrp="1"/>
          </p:cNvSpPr>
          <p:nvPr>
            <p:ph type="dt" idx="10"/>
          </p:nvPr>
        </p:nvSpPr>
        <p:spPr/>
        <p:txBody>
          <a:bodyPr/>
          <a:lstStyle/>
          <a:p>
            <a:fld id="{43C663F2-ADDE-4DC7-93E9-5A825FCE319B}" type="datetime1">
              <a:rPr lang="en-US" smtClean="0"/>
              <a:pPr/>
              <a:t>7/17/2012</a:t>
            </a:fld>
            <a:endParaRPr lang="en-US"/>
          </a:p>
        </p:txBody>
      </p:sp>
      <p:sp>
        <p:nvSpPr>
          <p:cNvPr id="5" name="Footer Placeholder 4"/>
          <p:cNvSpPr>
            <a:spLocks noGrp="1"/>
          </p:cNvSpPr>
          <p:nvPr>
            <p:ph type="ftr" sz="quarter" idx="11"/>
          </p:nvPr>
        </p:nvSpPr>
        <p:spPr/>
        <p:txBody>
          <a:bodyPr/>
          <a:lstStyle/>
          <a:p>
            <a:r>
              <a:rPr lang="en-US" smtClean="0"/>
              <a:t>HP presentation template tutorial - Rev. 1</a:t>
            </a:r>
            <a:endParaRPr lang="en-US"/>
          </a:p>
        </p:txBody>
      </p:sp>
      <p:sp>
        <p:nvSpPr>
          <p:cNvPr id="6" name="Slide Number Placeholder 5"/>
          <p:cNvSpPr>
            <a:spLocks noGrp="1"/>
          </p:cNvSpPr>
          <p:nvPr>
            <p:ph type="sldNum" sz="quarter" idx="12"/>
          </p:nvPr>
        </p:nvSpPr>
        <p:spPr/>
        <p:txBody>
          <a:bodyPr/>
          <a:lstStyle/>
          <a:p>
            <a:fld id="{068469C8-ACD8-43BD-B597-2ABDBED4143F}"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17E8F74-5B31-4A53-9142-0528E1B34E91}"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5E2E1A43-73A3-4421-AA3A-A4A6CD49DDEE}" type="slidenum">
              <a:rPr lang="en-US"/>
              <a:pPr/>
              <a:t>2</a:t>
            </a:fld>
            <a:endParaRPr lang="en-US"/>
          </a:p>
        </p:txBody>
      </p:sp>
      <p:sp>
        <p:nvSpPr>
          <p:cNvPr id="3759106" name="Rectangle 2"/>
          <p:cNvSpPr>
            <a:spLocks noGrp="1" noRot="1" noChangeAspect="1" noChangeArrowheads="1" noTextEdit="1"/>
          </p:cNvSpPr>
          <p:nvPr>
            <p:ph type="sldImg"/>
          </p:nvPr>
        </p:nvSpPr>
        <p:spPr>
          <a:ln/>
        </p:spPr>
      </p:sp>
      <p:sp>
        <p:nvSpPr>
          <p:cNvPr id="3759107" name="Rectangle 3"/>
          <p:cNvSpPr>
            <a:spLocks noGrp="1" noChangeArrowheads="1"/>
          </p:cNvSpPr>
          <p:nvPr>
            <p:ph type="body" idx="1"/>
          </p:nvPr>
        </p:nvSpPr>
        <p:spPr/>
        <p:txBody>
          <a:bodyPr/>
          <a:lstStyle/>
          <a:p>
            <a:r>
              <a:rPr lang="en-US"/>
              <a:t>Watchdog timer is available just in Ch0; it can be used in quadrature counting mode to detect stall conditions</a:t>
            </a:r>
          </a:p>
          <a:p>
            <a:r>
              <a:rPr lang="en-US"/>
              <a:t>It is supposed that OFLAG0 matches ETC0 output (when enabled), OFLAG1 matches ETC1 etc. (to be verified!)</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Watchdog Timer</a:t>
            </a:r>
          </a:p>
          <a:p>
            <a:r>
              <a:rPr lang="en-US" dirty="0" smtClean="0"/>
              <a:t>The watchdog timer is used to monitor for a stalled count when channel 0 is in </a:t>
            </a:r>
            <a:r>
              <a:rPr lang="en-US" dirty="0" err="1" smtClean="0"/>
              <a:t>quadrature</a:t>
            </a:r>
            <a:r>
              <a:rPr lang="en-US" dirty="0" smtClean="0"/>
              <a:t> count mode. When the watchdog is enabled, it loads the time-out value into a down counter.</a:t>
            </a:r>
          </a:p>
          <a:p>
            <a:r>
              <a:rPr lang="en-US" dirty="0" smtClean="0"/>
              <a:t>The down counter counts as long as channel 0 is in </a:t>
            </a:r>
            <a:r>
              <a:rPr lang="en-US" dirty="0" err="1" smtClean="0"/>
              <a:t>quadrature</a:t>
            </a:r>
            <a:r>
              <a:rPr lang="en-US" dirty="0" smtClean="0"/>
              <a:t> decode count mode. If this down counter reaches zero, an interrupt is asserted. The down counter is reloaded to the</a:t>
            </a:r>
          </a:p>
          <a:p>
            <a:r>
              <a:rPr lang="en-US" dirty="0" smtClean="0"/>
              <a:t>time-out value each time the counter value from channel 0 changes. If the channel 0 count value is toggling between two values (indicating a possibly stalled encoder), then the down</a:t>
            </a:r>
          </a:p>
          <a:p>
            <a:r>
              <a:rPr lang="en-US" dirty="0" smtClean="0"/>
              <a:t>counter is not reloaded.</a:t>
            </a:r>
            <a:endParaRPr lang="en-US" dirty="0"/>
          </a:p>
        </p:txBody>
      </p:sp>
      <p:sp>
        <p:nvSpPr>
          <p:cNvPr id="4" name="Date Placeholder 3"/>
          <p:cNvSpPr>
            <a:spLocks noGrp="1"/>
          </p:cNvSpPr>
          <p:nvPr>
            <p:ph type="dt" idx="10"/>
          </p:nvPr>
        </p:nvSpPr>
        <p:spPr/>
        <p:txBody>
          <a:bodyPr/>
          <a:lstStyle/>
          <a:p>
            <a:fld id="{43C663F2-ADDE-4DC7-93E9-5A825FCE319B}" type="datetime1">
              <a:rPr lang="en-US" smtClean="0"/>
              <a:pPr/>
              <a:t>7/17/2012</a:t>
            </a:fld>
            <a:endParaRPr lang="en-US"/>
          </a:p>
        </p:txBody>
      </p:sp>
      <p:sp>
        <p:nvSpPr>
          <p:cNvPr id="5" name="Footer Placeholder 4"/>
          <p:cNvSpPr>
            <a:spLocks noGrp="1"/>
          </p:cNvSpPr>
          <p:nvPr>
            <p:ph type="ftr" sz="quarter" idx="11"/>
          </p:nvPr>
        </p:nvSpPr>
        <p:spPr/>
        <p:txBody>
          <a:bodyPr/>
          <a:lstStyle/>
          <a:p>
            <a:r>
              <a:rPr lang="en-US" smtClean="0"/>
              <a:t>HP presentation template tutorial - Rev. 1</a:t>
            </a:r>
            <a:endParaRPr lang="en-US"/>
          </a:p>
        </p:txBody>
      </p:sp>
      <p:sp>
        <p:nvSpPr>
          <p:cNvPr id="6" name="Slide Number Placeholder 5"/>
          <p:cNvSpPr>
            <a:spLocks noGrp="1"/>
          </p:cNvSpPr>
          <p:nvPr>
            <p:ph type="sldNum" sz="quarter" idx="12"/>
          </p:nvPr>
        </p:nvSpPr>
        <p:spPr/>
        <p:txBody>
          <a:bodyPr/>
          <a:lstStyle/>
          <a:p>
            <a:fld id="{068469C8-ACD8-43BD-B597-2ABDBED4143F}"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6D72D3F-2ECF-48EC-A0E1-9D4419732C88}"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791B2A20-7C7C-4465-9D8E-E89885600BC2}" type="slidenum">
              <a:rPr lang="en-US"/>
              <a:pPr/>
              <a:t>3</a:t>
            </a:fld>
            <a:endParaRPr lang="en-US"/>
          </a:p>
        </p:txBody>
      </p:sp>
      <p:sp>
        <p:nvSpPr>
          <p:cNvPr id="3761154" name="Rectangle 2"/>
          <p:cNvSpPr>
            <a:spLocks noGrp="1" noRot="1" noChangeAspect="1" noChangeArrowheads="1" noTextEdit="1"/>
          </p:cNvSpPr>
          <p:nvPr>
            <p:ph type="sldImg"/>
          </p:nvPr>
        </p:nvSpPr>
        <p:spPr>
          <a:ln/>
        </p:spPr>
      </p:sp>
      <p:sp>
        <p:nvSpPr>
          <p:cNvPr id="37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1F36A4C-776B-4639-8BB8-DE5F381FCC30}"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0DA40DC8-AED6-45F0-951E-2B25670D0656}" type="slidenum">
              <a:rPr lang="en-US"/>
              <a:pPr/>
              <a:t>4</a:t>
            </a:fld>
            <a:endParaRPr lang="en-US"/>
          </a:p>
        </p:txBody>
      </p:sp>
      <p:sp>
        <p:nvSpPr>
          <p:cNvPr id="3760130" name="Rectangle 2"/>
          <p:cNvSpPr>
            <a:spLocks noGrp="1" noRot="1" noChangeAspect="1" noChangeArrowheads="1" noTextEdit="1"/>
          </p:cNvSpPr>
          <p:nvPr>
            <p:ph type="sldImg"/>
          </p:nvPr>
        </p:nvSpPr>
        <p:spPr>
          <a:ln/>
        </p:spPr>
      </p:sp>
      <p:sp>
        <p:nvSpPr>
          <p:cNvPr id="37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907887C-5111-46E0-BC73-D540F787C098}"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4B3DBBA9-5183-4DAD-A5F0-0C891850BDB7}" type="slidenum">
              <a:rPr lang="en-US"/>
              <a:pPr/>
              <a:t>5</a:t>
            </a:fld>
            <a:endParaRPr lang="en-US"/>
          </a:p>
        </p:txBody>
      </p:sp>
      <p:sp>
        <p:nvSpPr>
          <p:cNvPr id="3764226" name="Rectangle 2"/>
          <p:cNvSpPr>
            <a:spLocks noGrp="1" noRot="1" noChangeAspect="1" noChangeArrowheads="1" noTextEdit="1"/>
          </p:cNvSpPr>
          <p:nvPr>
            <p:ph type="sldImg"/>
          </p:nvPr>
        </p:nvSpPr>
        <p:spPr>
          <a:ln/>
        </p:spPr>
      </p:sp>
      <p:sp>
        <p:nvSpPr>
          <p:cNvPr id="3764227" name="Rectangle 3"/>
          <p:cNvSpPr>
            <a:spLocks noGrp="1" noChangeArrowheads="1"/>
          </p:cNvSpPr>
          <p:nvPr>
            <p:ph type="body" idx="1"/>
          </p:nvPr>
        </p:nvSpPr>
        <p:spPr/>
        <p:txBody>
          <a:bodyPr/>
          <a:lstStyle/>
          <a:p>
            <a:r>
              <a:rPr lang="en-US"/>
              <a:t>Primary and secondary inputs may be shared ETC[5..0]</a:t>
            </a:r>
          </a:p>
          <a:p>
            <a:r>
              <a:rPr lang="en-US"/>
              <a:t>Other counters is an input used to connect OFLAG outputs from other counters</a:t>
            </a:r>
          </a:p>
          <a:p>
            <a:r>
              <a:rPr lang="en-US"/>
              <a:t>Output may be connected to the cerresponding ETC[…] or to any counter input (Other counters)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E1ED5D6-9026-4E87-9442-E7F49A7B07C4}"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935C9844-A71A-4FFF-A49B-8340EEB43968}" type="slidenum">
              <a:rPr lang="en-US"/>
              <a:pPr/>
              <a:t>6</a:t>
            </a:fld>
            <a:endParaRPr lang="en-US"/>
          </a:p>
        </p:txBody>
      </p:sp>
      <p:sp>
        <p:nvSpPr>
          <p:cNvPr id="3767298" name="Rectangle 2"/>
          <p:cNvSpPr>
            <a:spLocks noGrp="1" noRot="1" noChangeAspect="1" noChangeArrowheads="1" noTextEdit="1"/>
          </p:cNvSpPr>
          <p:nvPr>
            <p:ph type="sldImg"/>
          </p:nvPr>
        </p:nvSpPr>
        <p:spPr>
          <a:ln/>
        </p:spPr>
      </p:sp>
      <p:sp>
        <p:nvSpPr>
          <p:cNvPr id="3767299" name="Rectangle 3"/>
          <p:cNvSpPr>
            <a:spLocks noGrp="1" noChangeArrowheads="1"/>
          </p:cNvSpPr>
          <p:nvPr>
            <p:ph type="body" idx="1"/>
          </p:nvPr>
        </p:nvSpPr>
        <p:spPr/>
        <p:txBody>
          <a:bodyPr/>
          <a:lstStyle/>
          <a:p>
            <a:r>
              <a:rPr lang="en-US"/>
              <a:t>Primary Source Input is usually used as a clock source for inc or dec of the counter</a:t>
            </a:r>
          </a:p>
          <a:p>
            <a:r>
              <a:rPr lang="en-US"/>
              <a:t>Secondary Source Input is usually used for counter “commands”: capture, trigger, direction, enable or second signal in quadrature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FA78BDB-2331-48A3-9AE9-4F718F042983}"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2879FF93-DDDE-4AEE-83C3-875EB3AFCFF8}" type="slidenum">
              <a:rPr lang="en-US"/>
              <a:pPr/>
              <a:t>7</a:t>
            </a:fld>
            <a:endParaRPr lang="en-US"/>
          </a:p>
        </p:txBody>
      </p:sp>
      <p:sp>
        <p:nvSpPr>
          <p:cNvPr id="3771394" name="Rectangle 2"/>
          <p:cNvSpPr>
            <a:spLocks noGrp="1" noRot="1" noChangeAspect="1" noChangeArrowheads="1" noTextEdit="1"/>
          </p:cNvSpPr>
          <p:nvPr>
            <p:ph type="sldImg"/>
          </p:nvPr>
        </p:nvSpPr>
        <p:spPr>
          <a:ln/>
        </p:spPr>
      </p:sp>
      <p:sp>
        <p:nvSpPr>
          <p:cNvPr id="3771395" name="Rectangle 3"/>
          <p:cNvSpPr>
            <a:spLocks noGrp="1" noChangeArrowheads="1"/>
          </p:cNvSpPr>
          <p:nvPr>
            <p:ph type="body" idx="1"/>
          </p:nvPr>
        </p:nvSpPr>
        <p:spPr/>
        <p:txBody>
          <a:bodyPr/>
          <a:lstStyle/>
          <a:p>
            <a:r>
              <a:rPr lang="en-US" dirty="0" smtClean="0"/>
              <a:t>Counter simply counts…. What is </a:t>
            </a:r>
            <a:r>
              <a:rPr lang="en-US" smtClean="0"/>
              <a:t>it</a:t>
            </a:r>
            <a:r>
              <a:rPr lang="en-US" baseline="0" smtClean="0"/>
              <a:t> counted?</a:t>
            </a:r>
            <a:endParaRPr lang="en-US" dirty="0" smtClean="0"/>
          </a:p>
          <a:p>
            <a:endParaRPr lang="en-US" dirty="0" smtClean="0"/>
          </a:p>
          <a:p>
            <a:r>
              <a:rPr lang="en-US" dirty="0" smtClean="0"/>
              <a:t>Mode </a:t>
            </a:r>
            <a:r>
              <a:rPr lang="en-US" dirty="0"/>
              <a:t>0: Interrupts caused by transitions on selected timer inputs are disabled as well</a:t>
            </a:r>
          </a:p>
          <a:p>
            <a:r>
              <a:rPr lang="en-US" dirty="0"/>
              <a:t>Mode 2: If source is internal </a:t>
            </a:r>
            <a:r>
              <a:rPr lang="en-US" dirty="0" err="1"/>
              <a:t>clk</a:t>
            </a:r>
            <a:r>
              <a:rPr lang="en-US" dirty="0"/>
              <a:t> then </a:t>
            </a:r>
            <a:r>
              <a:rPr lang="en-US" dirty="0" err="1"/>
              <a:t>prescaler</a:t>
            </a:r>
            <a:r>
              <a:rPr lang="en-US" dirty="0"/>
              <a:t> must be at least /2</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B1954E0-7D5C-4669-B00F-146D664A86BE}"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506FA9B8-C5FC-4323-8C89-2EBEB6A49644}" type="slidenum">
              <a:rPr lang="en-US"/>
              <a:pPr/>
              <a:t>8</a:t>
            </a:fld>
            <a:endParaRPr lang="en-US"/>
          </a:p>
        </p:txBody>
      </p:sp>
      <p:sp>
        <p:nvSpPr>
          <p:cNvPr id="3774466" name="Rectangle 2"/>
          <p:cNvSpPr>
            <a:spLocks noGrp="1" noRot="1" noChangeAspect="1" noChangeArrowheads="1" noTextEdit="1"/>
          </p:cNvSpPr>
          <p:nvPr>
            <p:ph type="sldImg"/>
          </p:nvPr>
        </p:nvSpPr>
        <p:spPr>
          <a:ln/>
        </p:spPr>
      </p:sp>
      <p:sp>
        <p:nvSpPr>
          <p:cNvPr id="37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9B49D81-1BFC-4567-A612-90E7C2A648DD}" type="datetime1">
              <a:rPr lang="en-US"/>
              <a:pPr/>
              <a:t>7/17/2012</a:t>
            </a:fld>
            <a:endParaRPr lang="en-US"/>
          </a:p>
        </p:txBody>
      </p:sp>
      <p:sp>
        <p:nvSpPr>
          <p:cNvPr id="5" name="Rectangle 6"/>
          <p:cNvSpPr>
            <a:spLocks noGrp="1" noChangeArrowheads="1"/>
          </p:cNvSpPr>
          <p:nvPr>
            <p:ph type="ftr" sz="quarter" idx="4"/>
          </p:nvPr>
        </p:nvSpPr>
        <p:spPr>
          <a:ln/>
        </p:spPr>
        <p:txBody>
          <a:bodyPr/>
          <a:lstStyle/>
          <a:p>
            <a:r>
              <a:rPr lang="en-US"/>
              <a:t>HP presentation template tutorial - Rev. 1</a:t>
            </a:r>
          </a:p>
        </p:txBody>
      </p:sp>
      <p:sp>
        <p:nvSpPr>
          <p:cNvPr id="6" name="Rectangle 7"/>
          <p:cNvSpPr>
            <a:spLocks noGrp="1" noChangeArrowheads="1"/>
          </p:cNvSpPr>
          <p:nvPr>
            <p:ph type="sldNum" sz="quarter" idx="5"/>
          </p:nvPr>
        </p:nvSpPr>
        <p:spPr>
          <a:ln/>
        </p:spPr>
        <p:txBody>
          <a:bodyPr/>
          <a:lstStyle/>
          <a:p>
            <a:fld id="{2829036F-2AB2-4682-B6B2-966CA3B1E196}" type="slidenum">
              <a:rPr lang="en-US"/>
              <a:pPr/>
              <a:t>9</a:t>
            </a:fld>
            <a:endParaRPr lang="en-US"/>
          </a:p>
        </p:txBody>
      </p:sp>
      <p:sp>
        <p:nvSpPr>
          <p:cNvPr id="3776514" name="Rectangle 2"/>
          <p:cNvSpPr>
            <a:spLocks noGrp="1" noRot="1" noChangeAspect="1" noChangeArrowheads="1" noTextEdit="1"/>
          </p:cNvSpPr>
          <p:nvPr>
            <p:ph type="sldImg"/>
          </p:nvPr>
        </p:nvSpPr>
        <p:spPr>
          <a:ln/>
        </p:spPr>
      </p:sp>
      <p:sp>
        <p:nvSpPr>
          <p:cNvPr id="3776515" name="Rectangle 3"/>
          <p:cNvSpPr>
            <a:spLocks noGrp="1" noChangeArrowheads="1"/>
          </p:cNvSpPr>
          <p:nvPr>
            <p:ph type="body" idx="1"/>
          </p:nvPr>
        </p:nvSpPr>
        <p:spPr/>
        <p:txBody>
          <a:bodyPr/>
          <a:lstStyle/>
          <a:p>
            <a:pPr>
              <a:buNone/>
            </a:pPr>
            <a:r>
              <a:rPr lang="en-US" dirty="0" smtClean="0"/>
              <a:t>Input capture is used to measure pulse width (by capturing the counter value on two successive input edges) or waveform period (by capturing the counter</a:t>
            </a:r>
            <a:r>
              <a:rPr lang="en-US" baseline="0" dirty="0" smtClean="0"/>
              <a:t> </a:t>
            </a:r>
            <a:r>
              <a:rPr lang="en-US" dirty="0" smtClean="0"/>
              <a:t>value on two consecutive rising edges or two consecutive falling edges). </a:t>
            </a:r>
          </a:p>
          <a:p>
            <a:pPr>
              <a:buNone/>
            </a:pPr>
            <a:r>
              <a:rPr lang="en-US" dirty="0" smtClean="0"/>
              <a:t>The Capture Registers store a copy of the counter’s value when an input edge (positive, negative, or both) is detected. </a:t>
            </a:r>
          </a:p>
          <a:p>
            <a:pPr>
              <a:buNone/>
            </a:pPr>
            <a:endParaRPr lang="en-US" dirty="0" smtClean="0"/>
          </a:p>
          <a:p>
            <a:pPr>
              <a:buNone/>
            </a:pPr>
            <a:r>
              <a:rPr lang="en-US" dirty="0" smtClean="0"/>
              <a:t>Also, controlling the operation of the capture circuits is the arming logic which allows captures to be performed in a free running</a:t>
            </a:r>
          </a:p>
          <a:p>
            <a:pPr>
              <a:buNone/>
            </a:pPr>
            <a:r>
              <a:rPr lang="en-US" dirty="0" smtClean="0"/>
              <a:t>(continuous) or one shot fashion. </a:t>
            </a:r>
          </a:p>
          <a:p>
            <a:pPr>
              <a:buNone/>
            </a:pPr>
            <a:r>
              <a:rPr lang="en-US" dirty="0" smtClean="0"/>
              <a:t>In free running mode, the capture sequences will be performed indefinitely. If both capture circuits are enabled, they will work together in a ping-pong style where a capture event from one circuit leads to the arming of the other and vice versa.  In one shot mode, only one capture sequence will be performed. </a:t>
            </a:r>
          </a:p>
          <a:p>
            <a:pPr>
              <a:buNone/>
            </a:pPr>
            <a:endParaRPr lang="en-US" dirty="0" smtClean="0"/>
          </a:p>
          <a:p>
            <a:pPr>
              <a:buNone/>
            </a:pPr>
            <a:r>
              <a:rPr lang="en-US" dirty="0" smtClean="0"/>
              <a:t>If both capture circuits are enabled, capture circuit 0 is first armed and when a capture event occurs, capture circuit 1 is armed. </a:t>
            </a:r>
          </a:p>
          <a:p>
            <a:pPr>
              <a:buNone/>
            </a:pPr>
            <a:r>
              <a:rPr lang="en-US" dirty="0" smtClean="0"/>
              <a:t>Once the second capture occurs, further captures are disabled until another capture sequence is initiated. Both capture circuits are also capable of</a:t>
            </a:r>
          </a:p>
          <a:p>
            <a:pPr>
              <a:buNone/>
            </a:pPr>
            <a:r>
              <a:rPr lang="en-US" dirty="0" smtClean="0"/>
              <a:t>generating an interrupt to the CPU.</a:t>
            </a:r>
          </a:p>
          <a:p>
            <a:pPr>
              <a:buNone/>
            </a:pPr>
            <a:endParaRPr lang="en-US" dirty="0" smtClean="0"/>
          </a:p>
          <a:p>
            <a:pPr>
              <a:buNone/>
            </a:pPr>
            <a:r>
              <a:rPr lang="en-US" sz="1200" kern="1200" baseline="0" dirty="0" smtClean="0">
                <a:solidFill>
                  <a:schemeClr val="tx1"/>
                </a:solidFill>
                <a:latin typeface="Futura Bk" pitchFamily="34" charset="0"/>
                <a:ea typeface="+mn-ea"/>
                <a:cs typeface="+mn-cs"/>
              </a:rPr>
              <a:t>The input </a:t>
            </a:r>
            <a:r>
              <a:rPr lang="en-US" sz="1200" kern="1200" baseline="0" smtClean="0">
                <a:solidFill>
                  <a:schemeClr val="tx1"/>
                </a:solidFill>
                <a:latin typeface="Futura Bk" pitchFamily="34" charset="0"/>
                <a:ea typeface="+mn-ea"/>
                <a:cs typeface="+mn-cs"/>
              </a:rPr>
              <a:t>source is the </a:t>
            </a:r>
            <a:r>
              <a:rPr lang="en-US" sz="1200" kern="1200" baseline="0" dirty="0" smtClean="0">
                <a:solidFill>
                  <a:schemeClr val="tx1"/>
                </a:solidFill>
                <a:latin typeface="Futura Bk" pitchFamily="34" charset="0"/>
                <a:ea typeface="+mn-ea"/>
                <a:cs typeface="+mn-cs"/>
              </a:rPr>
              <a:t>secondary count source.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93218" name="Picture 2" descr="freescalebig"/>
          <p:cNvPicPr>
            <a:picLocks noChangeAspect="1" noChangeArrowheads="1"/>
          </p:cNvPicPr>
          <p:nvPr/>
        </p:nvPicPr>
        <p:blipFill>
          <a:blip r:embed="rId2" cstate="print"/>
          <a:srcRect/>
          <a:stretch>
            <a:fillRect/>
          </a:stretch>
        </p:blipFill>
        <p:spPr bwMode="auto">
          <a:xfrm>
            <a:off x="0" y="0"/>
            <a:ext cx="9144000" cy="6854825"/>
          </a:xfrm>
          <a:prstGeom prst="rect">
            <a:avLst/>
          </a:prstGeom>
          <a:noFill/>
        </p:spPr>
      </p:pic>
      <p:sp>
        <p:nvSpPr>
          <p:cNvPr id="3593219" name="Rectangle 3"/>
          <p:cNvSpPr>
            <a:spLocks noGrp="1" noChangeArrowheads="1"/>
          </p:cNvSpPr>
          <p:nvPr>
            <p:ph type="ctrTitle"/>
          </p:nvPr>
        </p:nvSpPr>
        <p:spPr bwMode="blackWhite">
          <a:xfrm>
            <a:off x="263525" y="44450"/>
            <a:ext cx="8701088" cy="2867025"/>
          </a:xfrm>
          <a:solidFill>
            <a:srgbClr val="3399FF">
              <a:alpha val="60001"/>
            </a:srgbClr>
          </a:solidFill>
          <a:ln w="25400"/>
        </p:spPr>
        <p:txBody>
          <a:bodyPr tIns="91440" bIns="91440" anchor="b"/>
          <a:lstStyle>
            <a:lvl1pPr>
              <a:spcBef>
                <a:spcPct val="25000"/>
              </a:spcBef>
              <a:defRPr sz="4400">
                <a:solidFill>
                  <a:schemeClr val="tx2"/>
                </a:solidFill>
              </a:defRPr>
            </a:lvl1pPr>
          </a:lstStyle>
          <a:p>
            <a:r>
              <a:rPr lang="en-GB"/>
              <a:t>Click to edit Master title style</a:t>
            </a:r>
          </a:p>
        </p:txBody>
      </p:sp>
      <p:sp>
        <p:nvSpPr>
          <p:cNvPr id="3593220" name="Rectangle 4"/>
          <p:cNvSpPr>
            <a:spLocks noGrp="1" noChangeArrowheads="1"/>
          </p:cNvSpPr>
          <p:nvPr>
            <p:ph type="subTitle" idx="1"/>
          </p:nvPr>
        </p:nvSpPr>
        <p:spPr bwMode="blackWhite">
          <a:xfrm>
            <a:off x="263525" y="2997200"/>
            <a:ext cx="8701088" cy="825500"/>
          </a:xfrm>
          <a:solidFill>
            <a:srgbClr val="FFCC00">
              <a:alpha val="60001"/>
            </a:srgbClr>
          </a:solidFill>
          <a:ln w="25400" algn="ctr"/>
        </p:spPr>
        <p:txBody>
          <a:bodyPr tIns="0" bIns="91440"/>
          <a:lstStyle>
            <a:lvl1pPr marL="0" indent="0">
              <a:spcBef>
                <a:spcPct val="0"/>
              </a:spcBef>
              <a:buClrTx/>
              <a:buFontTx/>
              <a:buNone/>
              <a:defRPr sz="2200" b="1">
                <a:solidFill>
                  <a:schemeClr val="tx2"/>
                </a:solidFill>
              </a:defRPr>
            </a:lvl1pPr>
          </a:lstStyle>
          <a:p>
            <a:r>
              <a:rPr lang="en-GB"/>
              <a:t>Click to edit Master subtitle style</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899E908-1956-46FF-9B9C-3F7F04535071}"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8788" y="63500"/>
            <a:ext cx="2268537"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63500"/>
            <a:ext cx="6656388"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960099-1910-431D-B2EB-3CABBA62AE33}"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688450" name="Group 2"/>
          <p:cNvGrpSpPr>
            <a:grpSpLocks/>
          </p:cNvGrpSpPr>
          <p:nvPr/>
        </p:nvGrpSpPr>
        <p:grpSpPr bwMode="auto">
          <a:xfrm>
            <a:off x="7278688" y="6148388"/>
            <a:ext cx="1771650" cy="477837"/>
            <a:chOff x="4288" y="3754"/>
            <a:chExt cx="1228" cy="331"/>
          </a:xfrm>
        </p:grpSpPr>
        <p:sp>
          <p:nvSpPr>
            <p:cNvPr id="3688451" name="Text Box 3"/>
            <p:cNvSpPr txBox="1">
              <a:spLocks noChangeAspect="1" noChangeArrowheads="1"/>
            </p:cNvSpPr>
            <p:nvPr/>
          </p:nvSpPr>
          <p:spPr bwMode="black">
            <a:xfrm>
              <a:off x="5301" y="3883"/>
              <a:ext cx="215" cy="105"/>
            </a:xfrm>
            <a:prstGeom prst="rect">
              <a:avLst/>
            </a:prstGeom>
            <a:noFill/>
            <a:ln w="9525">
              <a:noFill/>
              <a:miter lim="800000"/>
              <a:headEnd/>
              <a:tailEnd/>
            </a:ln>
            <a:effectLst/>
          </p:spPr>
          <p:txBody>
            <a:bodyPr>
              <a:spAutoFit/>
            </a:bodyPr>
            <a:lstStyle/>
            <a:p>
              <a:pPr>
                <a:spcBef>
                  <a:spcPct val="0"/>
                </a:spcBef>
              </a:pPr>
              <a:r>
                <a:rPr lang="en-GB" sz="400" b="1"/>
                <a:t>TM</a:t>
              </a:r>
            </a:p>
          </p:txBody>
        </p:sp>
        <p:sp>
          <p:nvSpPr>
            <p:cNvPr id="3688452" name="Freeform 4"/>
            <p:cNvSpPr>
              <a:spLocks noChangeAspect="1"/>
            </p:cNvSpPr>
            <p:nvPr/>
          </p:nvSpPr>
          <p:spPr bwMode="black">
            <a:xfrm>
              <a:off x="4862" y="4049"/>
              <a:ext cx="35" cy="36"/>
            </a:xfrm>
            <a:custGeom>
              <a:avLst/>
              <a:gdLst/>
              <a:ahLst/>
              <a:cxnLst>
                <a:cxn ang="0">
                  <a:pos x="7" y="19"/>
                </a:cxn>
                <a:cxn ang="0">
                  <a:pos x="14" y="26"/>
                </a:cxn>
                <a:cxn ang="0">
                  <a:pos x="21" y="21"/>
                </a:cxn>
                <a:cxn ang="0">
                  <a:pos x="5" y="8"/>
                </a:cxn>
                <a:cxn ang="0">
                  <a:pos x="17" y="0"/>
                </a:cxn>
                <a:cxn ang="0">
                  <a:pos x="28" y="9"/>
                </a:cxn>
                <a:cxn ang="0">
                  <a:pos x="23" y="10"/>
                </a:cxn>
                <a:cxn ang="0">
                  <a:pos x="17" y="4"/>
                </a:cxn>
                <a:cxn ang="0">
                  <a:pos x="10" y="8"/>
                </a:cxn>
                <a:cxn ang="0">
                  <a:pos x="26" y="21"/>
                </a:cxn>
                <a:cxn ang="0">
                  <a:pos x="12" y="30"/>
                </a:cxn>
                <a:cxn ang="0">
                  <a:pos x="1" y="20"/>
                </a:cxn>
                <a:cxn ang="0">
                  <a:pos x="7" y="19"/>
                </a:cxn>
              </a:cxnLst>
              <a:rect l="0" t="0" r="r" b="b"/>
              <a:pathLst>
                <a:path w="29" h="30">
                  <a:moveTo>
                    <a:pt x="7" y="19"/>
                  </a:moveTo>
                  <a:cubicBezTo>
                    <a:pt x="6" y="25"/>
                    <a:pt x="10" y="26"/>
                    <a:pt x="14" y="26"/>
                  </a:cubicBezTo>
                  <a:cubicBezTo>
                    <a:pt x="16" y="26"/>
                    <a:pt x="20" y="26"/>
                    <a:pt x="21" y="21"/>
                  </a:cubicBezTo>
                  <a:cubicBezTo>
                    <a:pt x="22" y="14"/>
                    <a:pt x="2" y="20"/>
                    <a:pt x="5" y="8"/>
                  </a:cubicBezTo>
                  <a:cubicBezTo>
                    <a:pt x="6" y="2"/>
                    <a:pt x="12" y="0"/>
                    <a:pt x="17" y="0"/>
                  </a:cubicBezTo>
                  <a:cubicBezTo>
                    <a:pt x="21" y="0"/>
                    <a:pt x="29" y="2"/>
                    <a:pt x="28" y="9"/>
                  </a:cubicBezTo>
                  <a:cubicBezTo>
                    <a:pt x="23" y="10"/>
                    <a:pt x="23" y="10"/>
                    <a:pt x="23" y="10"/>
                  </a:cubicBezTo>
                  <a:cubicBezTo>
                    <a:pt x="23" y="6"/>
                    <a:pt x="20" y="4"/>
                    <a:pt x="17" y="4"/>
                  </a:cubicBezTo>
                  <a:cubicBezTo>
                    <a:pt x="14" y="4"/>
                    <a:pt x="10" y="4"/>
                    <a:pt x="10" y="8"/>
                  </a:cubicBezTo>
                  <a:cubicBezTo>
                    <a:pt x="8" y="15"/>
                    <a:pt x="28" y="10"/>
                    <a:pt x="26" y="21"/>
                  </a:cubicBezTo>
                  <a:cubicBezTo>
                    <a:pt x="25" y="27"/>
                    <a:pt x="18" y="30"/>
                    <a:pt x="12" y="30"/>
                  </a:cubicBezTo>
                  <a:cubicBezTo>
                    <a:pt x="6" y="30"/>
                    <a:pt x="0" y="27"/>
                    <a:pt x="1" y="20"/>
                  </a:cubicBezTo>
                  <a:lnTo>
                    <a:pt x="7" y="19"/>
                  </a:lnTo>
                  <a:close/>
                </a:path>
              </a:pathLst>
            </a:custGeom>
            <a:solidFill>
              <a:schemeClr val="tx1"/>
            </a:solidFill>
            <a:ln w="9525">
              <a:noFill/>
              <a:round/>
              <a:headEnd/>
              <a:tailEnd/>
            </a:ln>
          </p:spPr>
          <p:txBody>
            <a:bodyPr/>
            <a:lstStyle/>
            <a:p>
              <a:endParaRPr lang="en-US"/>
            </a:p>
          </p:txBody>
        </p:sp>
        <p:sp>
          <p:nvSpPr>
            <p:cNvPr id="3688453" name="Freeform 5"/>
            <p:cNvSpPr>
              <a:spLocks noChangeAspect="1" noEditPoints="1"/>
            </p:cNvSpPr>
            <p:nvPr/>
          </p:nvSpPr>
          <p:spPr bwMode="black">
            <a:xfrm>
              <a:off x="4899" y="4049"/>
              <a:ext cx="35" cy="36"/>
            </a:xfrm>
            <a:custGeom>
              <a:avLst/>
              <a:gdLst/>
              <a:ahLst/>
              <a:cxnLst>
                <a:cxn ang="0">
                  <a:pos x="7" y="16"/>
                </a:cxn>
                <a:cxn ang="0">
                  <a:pos x="13" y="26"/>
                </a:cxn>
                <a:cxn ang="0">
                  <a:pos x="23" y="20"/>
                </a:cxn>
                <a:cxn ang="0">
                  <a:pos x="27" y="20"/>
                </a:cxn>
                <a:cxn ang="0">
                  <a:pos x="12" y="30"/>
                </a:cxn>
                <a:cxn ang="0">
                  <a:pos x="1" y="15"/>
                </a:cxn>
                <a:cxn ang="0">
                  <a:pos x="18" y="0"/>
                </a:cxn>
                <a:cxn ang="0">
                  <a:pos x="29" y="15"/>
                </a:cxn>
                <a:cxn ang="0">
                  <a:pos x="28" y="16"/>
                </a:cxn>
                <a:cxn ang="0">
                  <a:pos x="7" y="16"/>
                </a:cxn>
                <a:cxn ang="0">
                  <a:pos x="24" y="12"/>
                </a:cxn>
                <a:cxn ang="0">
                  <a:pos x="17" y="4"/>
                </a:cxn>
                <a:cxn ang="0">
                  <a:pos x="7" y="12"/>
                </a:cxn>
                <a:cxn ang="0">
                  <a:pos x="24" y="12"/>
                </a:cxn>
              </a:cxnLst>
              <a:rect l="0" t="0" r="r" b="b"/>
              <a:pathLst>
                <a:path w="30" h="30">
                  <a:moveTo>
                    <a:pt x="7" y="16"/>
                  </a:moveTo>
                  <a:cubicBezTo>
                    <a:pt x="5" y="22"/>
                    <a:pt x="8" y="26"/>
                    <a:pt x="13" y="26"/>
                  </a:cubicBezTo>
                  <a:cubicBezTo>
                    <a:pt x="18" y="26"/>
                    <a:pt x="21" y="24"/>
                    <a:pt x="23" y="20"/>
                  </a:cubicBezTo>
                  <a:cubicBezTo>
                    <a:pt x="27" y="20"/>
                    <a:pt x="27" y="20"/>
                    <a:pt x="27" y="20"/>
                  </a:cubicBezTo>
                  <a:cubicBezTo>
                    <a:pt x="24" y="27"/>
                    <a:pt x="19" y="30"/>
                    <a:pt x="12" y="30"/>
                  </a:cubicBezTo>
                  <a:cubicBezTo>
                    <a:pt x="3" y="30"/>
                    <a:pt x="0" y="23"/>
                    <a:pt x="1" y="15"/>
                  </a:cubicBezTo>
                  <a:cubicBezTo>
                    <a:pt x="3" y="6"/>
                    <a:pt x="9" y="0"/>
                    <a:pt x="18" y="0"/>
                  </a:cubicBezTo>
                  <a:cubicBezTo>
                    <a:pt x="27" y="0"/>
                    <a:pt x="30" y="6"/>
                    <a:pt x="29" y="15"/>
                  </a:cubicBezTo>
                  <a:cubicBezTo>
                    <a:pt x="28" y="16"/>
                    <a:pt x="28" y="16"/>
                    <a:pt x="28" y="16"/>
                  </a:cubicBezTo>
                  <a:lnTo>
                    <a:pt x="7" y="16"/>
                  </a:lnTo>
                  <a:close/>
                  <a:moveTo>
                    <a:pt x="24" y="12"/>
                  </a:moveTo>
                  <a:cubicBezTo>
                    <a:pt x="24" y="8"/>
                    <a:pt x="22" y="4"/>
                    <a:pt x="17" y="4"/>
                  </a:cubicBezTo>
                  <a:cubicBezTo>
                    <a:pt x="12" y="4"/>
                    <a:pt x="8" y="8"/>
                    <a:pt x="7" y="12"/>
                  </a:cubicBezTo>
                  <a:lnTo>
                    <a:pt x="24" y="12"/>
                  </a:lnTo>
                  <a:close/>
                </a:path>
              </a:pathLst>
            </a:custGeom>
            <a:solidFill>
              <a:schemeClr val="tx1"/>
            </a:solidFill>
            <a:ln w="9525">
              <a:noFill/>
              <a:round/>
              <a:headEnd/>
              <a:tailEnd/>
            </a:ln>
          </p:spPr>
          <p:txBody>
            <a:bodyPr/>
            <a:lstStyle/>
            <a:p>
              <a:endParaRPr lang="en-US"/>
            </a:p>
          </p:txBody>
        </p:sp>
        <p:sp>
          <p:nvSpPr>
            <p:cNvPr id="3688454" name="Freeform 6"/>
            <p:cNvSpPr>
              <a:spLocks noChangeAspect="1"/>
            </p:cNvSpPr>
            <p:nvPr/>
          </p:nvSpPr>
          <p:spPr bwMode="black">
            <a:xfrm>
              <a:off x="4937" y="4049"/>
              <a:ext cx="53" cy="35"/>
            </a:xfrm>
            <a:custGeom>
              <a:avLst/>
              <a:gdLst/>
              <a:ahLst/>
              <a:cxnLst>
                <a:cxn ang="0">
                  <a:pos x="5" y="1"/>
                </a:cxn>
                <a:cxn ang="0">
                  <a:pos x="10" y="1"/>
                </a:cxn>
                <a:cxn ang="0">
                  <a:pos x="9" y="4"/>
                </a:cxn>
                <a:cxn ang="0">
                  <a:pos x="9" y="4"/>
                </a:cxn>
                <a:cxn ang="0">
                  <a:pos x="18" y="0"/>
                </a:cxn>
                <a:cxn ang="0">
                  <a:pos x="26" y="5"/>
                </a:cxn>
                <a:cxn ang="0">
                  <a:pos x="35" y="0"/>
                </a:cxn>
                <a:cxn ang="0">
                  <a:pos x="43" y="10"/>
                </a:cxn>
                <a:cxn ang="0">
                  <a:pos x="39" y="29"/>
                </a:cxn>
                <a:cxn ang="0">
                  <a:pos x="34" y="29"/>
                </a:cxn>
                <a:cxn ang="0">
                  <a:pos x="38" y="10"/>
                </a:cxn>
                <a:cxn ang="0">
                  <a:pos x="34" y="4"/>
                </a:cxn>
                <a:cxn ang="0">
                  <a:pos x="26" y="10"/>
                </a:cxn>
                <a:cxn ang="0">
                  <a:pos x="22" y="29"/>
                </a:cxn>
                <a:cxn ang="0">
                  <a:pos x="17" y="29"/>
                </a:cxn>
                <a:cxn ang="0">
                  <a:pos x="21" y="10"/>
                </a:cxn>
                <a:cxn ang="0">
                  <a:pos x="17" y="4"/>
                </a:cxn>
                <a:cxn ang="0">
                  <a:pos x="8" y="10"/>
                </a:cxn>
                <a:cxn ang="0">
                  <a:pos x="5" y="29"/>
                </a:cxn>
                <a:cxn ang="0">
                  <a:pos x="0" y="29"/>
                </a:cxn>
                <a:cxn ang="0">
                  <a:pos x="5" y="1"/>
                </a:cxn>
              </a:cxnLst>
              <a:rect l="0" t="0" r="r" b="b"/>
              <a:pathLst>
                <a:path w="44" h="29">
                  <a:moveTo>
                    <a:pt x="5" y="1"/>
                  </a:moveTo>
                  <a:cubicBezTo>
                    <a:pt x="10" y="1"/>
                    <a:pt x="10" y="1"/>
                    <a:pt x="10" y="1"/>
                  </a:cubicBezTo>
                  <a:cubicBezTo>
                    <a:pt x="9" y="4"/>
                    <a:pt x="9" y="4"/>
                    <a:pt x="9" y="4"/>
                  </a:cubicBezTo>
                  <a:cubicBezTo>
                    <a:pt x="9" y="4"/>
                    <a:pt x="9" y="4"/>
                    <a:pt x="9" y="4"/>
                  </a:cubicBezTo>
                  <a:cubicBezTo>
                    <a:pt x="12" y="2"/>
                    <a:pt x="15" y="0"/>
                    <a:pt x="18" y="0"/>
                  </a:cubicBezTo>
                  <a:cubicBezTo>
                    <a:pt x="21" y="0"/>
                    <a:pt x="25" y="1"/>
                    <a:pt x="26" y="5"/>
                  </a:cubicBezTo>
                  <a:cubicBezTo>
                    <a:pt x="28" y="2"/>
                    <a:pt x="32" y="0"/>
                    <a:pt x="35" y="0"/>
                  </a:cubicBezTo>
                  <a:cubicBezTo>
                    <a:pt x="40" y="0"/>
                    <a:pt x="44" y="2"/>
                    <a:pt x="43" y="10"/>
                  </a:cubicBezTo>
                  <a:cubicBezTo>
                    <a:pt x="39" y="29"/>
                    <a:pt x="39" y="29"/>
                    <a:pt x="39" y="29"/>
                  </a:cubicBezTo>
                  <a:cubicBezTo>
                    <a:pt x="34" y="29"/>
                    <a:pt x="34" y="29"/>
                    <a:pt x="34" y="29"/>
                  </a:cubicBezTo>
                  <a:cubicBezTo>
                    <a:pt x="38" y="10"/>
                    <a:pt x="38" y="10"/>
                    <a:pt x="38" y="10"/>
                  </a:cubicBezTo>
                  <a:cubicBezTo>
                    <a:pt x="39" y="7"/>
                    <a:pt x="37" y="4"/>
                    <a:pt x="34" y="4"/>
                  </a:cubicBezTo>
                  <a:cubicBezTo>
                    <a:pt x="31" y="4"/>
                    <a:pt x="26" y="6"/>
                    <a:pt x="26" y="10"/>
                  </a:cubicBezTo>
                  <a:cubicBezTo>
                    <a:pt x="22" y="29"/>
                    <a:pt x="22" y="29"/>
                    <a:pt x="22" y="29"/>
                  </a:cubicBezTo>
                  <a:cubicBezTo>
                    <a:pt x="17" y="29"/>
                    <a:pt x="17" y="29"/>
                    <a:pt x="17" y="29"/>
                  </a:cubicBezTo>
                  <a:cubicBezTo>
                    <a:pt x="21" y="10"/>
                    <a:pt x="21" y="10"/>
                    <a:pt x="21" y="10"/>
                  </a:cubicBezTo>
                  <a:cubicBezTo>
                    <a:pt x="21" y="7"/>
                    <a:pt x="20" y="4"/>
                    <a:pt x="17" y="4"/>
                  </a:cubicBezTo>
                  <a:cubicBezTo>
                    <a:pt x="14" y="4"/>
                    <a:pt x="9" y="6"/>
                    <a:pt x="8" y="10"/>
                  </a:cubicBezTo>
                  <a:cubicBezTo>
                    <a:pt x="5" y="29"/>
                    <a:pt x="5" y="29"/>
                    <a:pt x="5" y="29"/>
                  </a:cubicBezTo>
                  <a:cubicBezTo>
                    <a:pt x="0" y="29"/>
                    <a:pt x="0" y="29"/>
                    <a:pt x="0" y="29"/>
                  </a:cubicBezTo>
                  <a:lnTo>
                    <a:pt x="5" y="1"/>
                  </a:lnTo>
                  <a:close/>
                </a:path>
              </a:pathLst>
            </a:custGeom>
            <a:solidFill>
              <a:schemeClr val="tx1"/>
            </a:solidFill>
            <a:ln w="9525">
              <a:noFill/>
              <a:round/>
              <a:headEnd/>
              <a:tailEnd/>
            </a:ln>
          </p:spPr>
          <p:txBody>
            <a:bodyPr/>
            <a:lstStyle/>
            <a:p>
              <a:endParaRPr lang="en-US"/>
            </a:p>
          </p:txBody>
        </p:sp>
        <p:sp>
          <p:nvSpPr>
            <p:cNvPr id="3688455" name="Freeform 7"/>
            <p:cNvSpPr>
              <a:spLocks noChangeAspect="1" noEditPoints="1"/>
            </p:cNvSpPr>
            <p:nvPr/>
          </p:nvSpPr>
          <p:spPr bwMode="black">
            <a:xfrm>
              <a:off x="4993" y="4033"/>
              <a:ext cx="16" cy="51"/>
            </a:xfrm>
            <a:custGeom>
              <a:avLst/>
              <a:gdLst/>
              <a:ahLst/>
              <a:cxnLst>
                <a:cxn ang="0">
                  <a:pos x="10" y="30"/>
                </a:cxn>
                <a:cxn ang="0">
                  <a:pos x="20" y="30"/>
                </a:cxn>
                <a:cxn ang="0">
                  <a:pos x="8" y="86"/>
                </a:cxn>
                <a:cxn ang="0">
                  <a:pos x="0" y="86"/>
                </a:cxn>
                <a:cxn ang="0">
                  <a:pos x="10" y="30"/>
                </a:cxn>
                <a:cxn ang="0">
                  <a:pos x="16" y="0"/>
                </a:cxn>
                <a:cxn ang="0">
                  <a:pos x="26" y="0"/>
                </a:cxn>
                <a:cxn ang="0">
                  <a:pos x="24" y="12"/>
                </a:cxn>
                <a:cxn ang="0">
                  <a:pos x="14" y="12"/>
                </a:cxn>
                <a:cxn ang="0">
                  <a:pos x="16" y="0"/>
                </a:cxn>
              </a:cxnLst>
              <a:rect l="0" t="0" r="r" b="b"/>
              <a:pathLst>
                <a:path w="26" h="86">
                  <a:moveTo>
                    <a:pt x="10" y="30"/>
                  </a:moveTo>
                  <a:lnTo>
                    <a:pt x="20" y="30"/>
                  </a:lnTo>
                  <a:lnTo>
                    <a:pt x="8" y="86"/>
                  </a:lnTo>
                  <a:lnTo>
                    <a:pt x="0" y="86"/>
                  </a:lnTo>
                  <a:lnTo>
                    <a:pt x="10" y="30"/>
                  </a:lnTo>
                  <a:close/>
                  <a:moveTo>
                    <a:pt x="16" y="0"/>
                  </a:moveTo>
                  <a:lnTo>
                    <a:pt x="26" y="0"/>
                  </a:lnTo>
                  <a:lnTo>
                    <a:pt x="24" y="12"/>
                  </a:lnTo>
                  <a:lnTo>
                    <a:pt x="14" y="12"/>
                  </a:lnTo>
                  <a:lnTo>
                    <a:pt x="16" y="0"/>
                  </a:lnTo>
                  <a:close/>
                </a:path>
              </a:pathLst>
            </a:custGeom>
            <a:solidFill>
              <a:schemeClr val="tx1"/>
            </a:solidFill>
            <a:ln w="9525">
              <a:noFill/>
              <a:round/>
              <a:headEnd/>
              <a:tailEnd/>
            </a:ln>
          </p:spPr>
          <p:txBody>
            <a:bodyPr/>
            <a:lstStyle/>
            <a:p>
              <a:endParaRPr lang="en-US"/>
            </a:p>
          </p:txBody>
        </p:sp>
        <p:sp>
          <p:nvSpPr>
            <p:cNvPr id="3688456" name="Freeform 8"/>
            <p:cNvSpPr>
              <a:spLocks noChangeAspect="1"/>
            </p:cNvSpPr>
            <p:nvPr/>
          </p:nvSpPr>
          <p:spPr bwMode="black">
            <a:xfrm>
              <a:off x="5006" y="4049"/>
              <a:ext cx="37" cy="36"/>
            </a:xfrm>
            <a:custGeom>
              <a:avLst/>
              <a:gdLst/>
              <a:ahLst/>
              <a:cxnLst>
                <a:cxn ang="0">
                  <a:pos x="25" y="10"/>
                </a:cxn>
                <a:cxn ang="0">
                  <a:pos x="19"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9" y="4"/>
                  </a:cubicBezTo>
                  <a:cubicBezTo>
                    <a:pt x="12" y="4"/>
                    <a:pt x="8" y="10"/>
                    <a:pt x="7" y="15"/>
                  </a:cubicBezTo>
                  <a:cubicBezTo>
                    <a:pt x="6" y="21"/>
                    <a:pt x="8"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tx1"/>
            </a:solidFill>
            <a:ln w="9525">
              <a:noFill/>
              <a:round/>
              <a:headEnd/>
              <a:tailEnd/>
            </a:ln>
          </p:spPr>
          <p:txBody>
            <a:bodyPr/>
            <a:lstStyle/>
            <a:p>
              <a:endParaRPr lang="en-US"/>
            </a:p>
          </p:txBody>
        </p:sp>
        <p:sp>
          <p:nvSpPr>
            <p:cNvPr id="3688457" name="Freeform 9"/>
            <p:cNvSpPr>
              <a:spLocks noChangeAspect="1" noEditPoints="1"/>
            </p:cNvSpPr>
            <p:nvPr/>
          </p:nvSpPr>
          <p:spPr bwMode="black">
            <a:xfrm>
              <a:off x="5046" y="4049"/>
              <a:ext cx="37" cy="36"/>
            </a:xfrm>
            <a:custGeom>
              <a:avLst/>
              <a:gdLst/>
              <a:ahLst/>
              <a:cxnLst>
                <a:cxn ang="0">
                  <a:pos x="18" y="0"/>
                </a:cxn>
                <a:cxn ang="0">
                  <a:pos x="30" y="15"/>
                </a:cxn>
                <a:cxn ang="0">
                  <a:pos x="13" y="30"/>
                </a:cxn>
                <a:cxn ang="0">
                  <a:pos x="1" y="15"/>
                </a:cxn>
                <a:cxn ang="0">
                  <a:pos x="18" y="0"/>
                </a:cxn>
                <a:cxn ang="0">
                  <a:pos x="13" y="26"/>
                </a:cxn>
                <a:cxn ang="0">
                  <a:pos x="24" y="15"/>
                </a:cxn>
                <a:cxn ang="0">
                  <a:pos x="18" y="4"/>
                </a:cxn>
                <a:cxn ang="0">
                  <a:pos x="7" y="15"/>
                </a:cxn>
                <a:cxn ang="0">
                  <a:pos x="13" y="26"/>
                </a:cxn>
              </a:cxnLst>
              <a:rect l="0" t="0" r="r" b="b"/>
              <a:pathLst>
                <a:path w="31" h="30">
                  <a:moveTo>
                    <a:pt x="18" y="0"/>
                  </a:moveTo>
                  <a:cubicBezTo>
                    <a:pt x="27" y="0"/>
                    <a:pt x="31" y="6"/>
                    <a:pt x="30" y="15"/>
                  </a:cubicBezTo>
                  <a:cubicBezTo>
                    <a:pt x="28" y="24"/>
                    <a:pt x="21" y="30"/>
                    <a:pt x="13" y="30"/>
                  </a:cubicBezTo>
                  <a:cubicBezTo>
                    <a:pt x="4" y="30"/>
                    <a:pt x="0" y="24"/>
                    <a:pt x="1" y="15"/>
                  </a:cubicBezTo>
                  <a:cubicBezTo>
                    <a:pt x="3" y="6"/>
                    <a:pt x="10" y="0"/>
                    <a:pt x="18" y="0"/>
                  </a:cubicBezTo>
                  <a:close/>
                  <a:moveTo>
                    <a:pt x="13" y="26"/>
                  </a:moveTo>
                  <a:cubicBezTo>
                    <a:pt x="20" y="26"/>
                    <a:pt x="23" y="20"/>
                    <a:pt x="24" y="15"/>
                  </a:cubicBezTo>
                  <a:cubicBezTo>
                    <a:pt x="25" y="10"/>
                    <a:pt x="25" y="4"/>
                    <a:pt x="18" y="4"/>
                  </a:cubicBezTo>
                  <a:cubicBezTo>
                    <a:pt x="11" y="4"/>
                    <a:pt x="8" y="10"/>
                    <a:pt x="7" y="15"/>
                  </a:cubicBezTo>
                  <a:cubicBezTo>
                    <a:pt x="6" y="20"/>
                    <a:pt x="6" y="26"/>
                    <a:pt x="13" y="26"/>
                  </a:cubicBezTo>
                  <a:close/>
                </a:path>
              </a:pathLst>
            </a:custGeom>
            <a:solidFill>
              <a:schemeClr val="tx1"/>
            </a:solidFill>
            <a:ln w="9525">
              <a:noFill/>
              <a:round/>
              <a:headEnd/>
              <a:tailEnd/>
            </a:ln>
          </p:spPr>
          <p:txBody>
            <a:bodyPr/>
            <a:lstStyle/>
            <a:p>
              <a:endParaRPr lang="en-US"/>
            </a:p>
          </p:txBody>
        </p:sp>
        <p:sp>
          <p:nvSpPr>
            <p:cNvPr id="3688458" name="Freeform 10"/>
            <p:cNvSpPr>
              <a:spLocks noChangeAspect="1"/>
            </p:cNvSpPr>
            <p:nvPr/>
          </p:nvSpPr>
          <p:spPr bwMode="black">
            <a:xfrm>
              <a:off x="5085" y="4049"/>
              <a:ext cx="35" cy="35"/>
            </a:xfrm>
            <a:custGeom>
              <a:avLst/>
              <a:gdLst/>
              <a:ahLst/>
              <a:cxnLst>
                <a:cxn ang="0">
                  <a:pos x="5" y="1"/>
                </a:cxn>
                <a:cxn ang="0">
                  <a:pos x="10" y="1"/>
                </a:cxn>
                <a:cxn ang="0">
                  <a:pos x="9" y="4"/>
                </a:cxn>
                <a:cxn ang="0">
                  <a:pos x="10" y="4"/>
                </a:cxn>
                <a:cxn ang="0">
                  <a:pos x="19" y="0"/>
                </a:cxn>
                <a:cxn ang="0">
                  <a:pos x="27" y="10"/>
                </a:cxn>
                <a:cxn ang="0">
                  <a:pos x="23" y="29"/>
                </a:cxn>
                <a:cxn ang="0">
                  <a:pos x="18" y="29"/>
                </a:cxn>
                <a:cxn ang="0">
                  <a:pos x="22" y="11"/>
                </a:cxn>
                <a:cxn ang="0">
                  <a:pos x="17" y="4"/>
                </a:cxn>
                <a:cxn ang="0">
                  <a:pos x="8" y="12"/>
                </a:cxn>
                <a:cxn ang="0">
                  <a:pos x="5" y="29"/>
                </a:cxn>
                <a:cxn ang="0">
                  <a:pos x="0" y="29"/>
                </a:cxn>
                <a:cxn ang="0">
                  <a:pos x="5" y="1"/>
                </a:cxn>
              </a:cxnLst>
              <a:rect l="0" t="0" r="r" b="b"/>
              <a:pathLst>
                <a:path w="29" h="29">
                  <a:moveTo>
                    <a:pt x="5" y="1"/>
                  </a:moveTo>
                  <a:cubicBezTo>
                    <a:pt x="10" y="1"/>
                    <a:pt x="10" y="1"/>
                    <a:pt x="10" y="1"/>
                  </a:cubicBezTo>
                  <a:cubicBezTo>
                    <a:pt x="9" y="4"/>
                    <a:pt x="9" y="4"/>
                    <a:pt x="9" y="4"/>
                  </a:cubicBezTo>
                  <a:cubicBezTo>
                    <a:pt x="10" y="4"/>
                    <a:pt x="10" y="4"/>
                    <a:pt x="10" y="4"/>
                  </a:cubicBezTo>
                  <a:cubicBezTo>
                    <a:pt x="12" y="2"/>
                    <a:pt x="15" y="0"/>
                    <a:pt x="19" y="0"/>
                  </a:cubicBezTo>
                  <a:cubicBezTo>
                    <a:pt x="25" y="0"/>
                    <a:pt x="29" y="2"/>
                    <a:pt x="27" y="10"/>
                  </a:cubicBezTo>
                  <a:cubicBezTo>
                    <a:pt x="23" y="29"/>
                    <a:pt x="23" y="29"/>
                    <a:pt x="23" y="29"/>
                  </a:cubicBezTo>
                  <a:cubicBezTo>
                    <a:pt x="18" y="29"/>
                    <a:pt x="18" y="29"/>
                    <a:pt x="18" y="29"/>
                  </a:cubicBezTo>
                  <a:cubicBezTo>
                    <a:pt x="22" y="11"/>
                    <a:pt x="22" y="11"/>
                    <a:pt x="22" y="11"/>
                  </a:cubicBezTo>
                  <a:cubicBezTo>
                    <a:pt x="23" y="6"/>
                    <a:pt x="21" y="4"/>
                    <a:pt x="17" y="4"/>
                  </a:cubicBezTo>
                  <a:cubicBezTo>
                    <a:pt x="13" y="4"/>
                    <a:pt x="9" y="7"/>
                    <a:pt x="8" y="12"/>
                  </a:cubicBezTo>
                  <a:cubicBezTo>
                    <a:pt x="5" y="29"/>
                    <a:pt x="5" y="29"/>
                    <a:pt x="5" y="29"/>
                  </a:cubicBezTo>
                  <a:cubicBezTo>
                    <a:pt x="0" y="29"/>
                    <a:pt x="0" y="29"/>
                    <a:pt x="0" y="29"/>
                  </a:cubicBezTo>
                  <a:lnTo>
                    <a:pt x="5" y="1"/>
                  </a:lnTo>
                  <a:close/>
                </a:path>
              </a:pathLst>
            </a:custGeom>
            <a:solidFill>
              <a:schemeClr val="tx1"/>
            </a:solidFill>
            <a:ln w="9525">
              <a:noFill/>
              <a:round/>
              <a:headEnd/>
              <a:tailEnd/>
            </a:ln>
          </p:spPr>
          <p:txBody>
            <a:bodyPr/>
            <a:lstStyle/>
            <a:p>
              <a:endParaRPr lang="en-US"/>
            </a:p>
          </p:txBody>
        </p:sp>
        <p:sp>
          <p:nvSpPr>
            <p:cNvPr id="3688459" name="Freeform 11"/>
            <p:cNvSpPr>
              <a:spLocks noChangeAspect="1" noEditPoints="1"/>
            </p:cNvSpPr>
            <p:nvPr/>
          </p:nvSpPr>
          <p:spPr bwMode="black">
            <a:xfrm>
              <a:off x="5121" y="4033"/>
              <a:ext cx="42" cy="52"/>
            </a:xfrm>
            <a:custGeom>
              <a:avLst/>
              <a:gdLst/>
              <a:ahLst/>
              <a:cxnLst>
                <a:cxn ang="0">
                  <a:pos x="26" y="43"/>
                </a:cxn>
                <a:cxn ang="0">
                  <a:pos x="21" y="43"/>
                </a:cxn>
                <a:cxn ang="0">
                  <a:pos x="22" y="40"/>
                </a:cxn>
                <a:cxn ang="0">
                  <a:pos x="22" y="40"/>
                </a:cxn>
                <a:cxn ang="0">
                  <a:pos x="22" y="40"/>
                </a:cxn>
                <a:cxn ang="0">
                  <a:pos x="12" y="44"/>
                </a:cxn>
                <a:cxn ang="0">
                  <a:pos x="1" y="29"/>
                </a:cxn>
                <a:cxn ang="0">
                  <a:pos x="18" y="14"/>
                </a:cxn>
                <a:cxn ang="0">
                  <a:pos x="26" y="18"/>
                </a:cxn>
                <a:cxn ang="0">
                  <a:pos x="26" y="18"/>
                </a:cxn>
                <a:cxn ang="0">
                  <a:pos x="30" y="0"/>
                </a:cxn>
                <a:cxn ang="0">
                  <a:pos x="35" y="0"/>
                </a:cxn>
                <a:cxn ang="0">
                  <a:pos x="26" y="43"/>
                </a:cxn>
                <a:cxn ang="0">
                  <a:pos x="13" y="40"/>
                </a:cxn>
                <a:cxn ang="0">
                  <a:pos x="24" y="29"/>
                </a:cxn>
                <a:cxn ang="0">
                  <a:pos x="17" y="18"/>
                </a:cxn>
                <a:cxn ang="0">
                  <a:pos x="6" y="29"/>
                </a:cxn>
                <a:cxn ang="0">
                  <a:pos x="13" y="40"/>
                </a:cxn>
              </a:cxnLst>
              <a:rect l="0" t="0" r="r" b="b"/>
              <a:pathLst>
                <a:path w="35" h="44">
                  <a:moveTo>
                    <a:pt x="26" y="43"/>
                  </a:moveTo>
                  <a:cubicBezTo>
                    <a:pt x="21" y="43"/>
                    <a:pt x="21" y="43"/>
                    <a:pt x="21" y="43"/>
                  </a:cubicBezTo>
                  <a:cubicBezTo>
                    <a:pt x="22" y="40"/>
                    <a:pt x="22" y="40"/>
                    <a:pt x="22" y="40"/>
                  </a:cubicBezTo>
                  <a:cubicBezTo>
                    <a:pt x="22" y="40"/>
                    <a:pt x="22" y="40"/>
                    <a:pt x="22" y="40"/>
                  </a:cubicBezTo>
                  <a:cubicBezTo>
                    <a:pt x="22" y="40"/>
                    <a:pt x="22" y="40"/>
                    <a:pt x="22" y="40"/>
                  </a:cubicBezTo>
                  <a:cubicBezTo>
                    <a:pt x="19" y="43"/>
                    <a:pt x="16" y="44"/>
                    <a:pt x="12" y="44"/>
                  </a:cubicBezTo>
                  <a:cubicBezTo>
                    <a:pt x="2" y="44"/>
                    <a:pt x="0" y="37"/>
                    <a:pt x="1" y="29"/>
                  </a:cubicBezTo>
                  <a:cubicBezTo>
                    <a:pt x="3" y="21"/>
                    <a:pt x="8" y="14"/>
                    <a:pt x="18" y="14"/>
                  </a:cubicBezTo>
                  <a:cubicBezTo>
                    <a:pt x="22" y="14"/>
                    <a:pt x="25" y="15"/>
                    <a:pt x="26" y="18"/>
                  </a:cubicBezTo>
                  <a:cubicBezTo>
                    <a:pt x="26" y="18"/>
                    <a:pt x="26" y="18"/>
                    <a:pt x="26" y="18"/>
                  </a:cubicBezTo>
                  <a:cubicBezTo>
                    <a:pt x="30" y="0"/>
                    <a:pt x="30" y="0"/>
                    <a:pt x="30" y="0"/>
                  </a:cubicBezTo>
                  <a:cubicBezTo>
                    <a:pt x="35" y="0"/>
                    <a:pt x="35" y="0"/>
                    <a:pt x="35" y="0"/>
                  </a:cubicBezTo>
                  <a:lnTo>
                    <a:pt x="26" y="43"/>
                  </a:lnTo>
                  <a:close/>
                  <a:moveTo>
                    <a:pt x="13" y="40"/>
                  </a:moveTo>
                  <a:cubicBezTo>
                    <a:pt x="20" y="40"/>
                    <a:pt x="23" y="35"/>
                    <a:pt x="24" y="29"/>
                  </a:cubicBezTo>
                  <a:cubicBezTo>
                    <a:pt x="25" y="23"/>
                    <a:pt x="23" y="18"/>
                    <a:pt x="17" y="18"/>
                  </a:cubicBezTo>
                  <a:cubicBezTo>
                    <a:pt x="11" y="18"/>
                    <a:pt x="7" y="23"/>
                    <a:pt x="6" y="29"/>
                  </a:cubicBezTo>
                  <a:cubicBezTo>
                    <a:pt x="5" y="35"/>
                    <a:pt x="7" y="40"/>
                    <a:pt x="13" y="40"/>
                  </a:cubicBezTo>
                  <a:close/>
                </a:path>
              </a:pathLst>
            </a:custGeom>
            <a:solidFill>
              <a:schemeClr val="tx1"/>
            </a:solidFill>
            <a:ln w="9525">
              <a:noFill/>
              <a:round/>
              <a:headEnd/>
              <a:tailEnd/>
            </a:ln>
          </p:spPr>
          <p:txBody>
            <a:bodyPr/>
            <a:lstStyle/>
            <a:p>
              <a:endParaRPr lang="en-US"/>
            </a:p>
          </p:txBody>
        </p:sp>
        <p:sp>
          <p:nvSpPr>
            <p:cNvPr id="3688460" name="Freeform 12"/>
            <p:cNvSpPr>
              <a:spLocks noChangeAspect="1"/>
            </p:cNvSpPr>
            <p:nvPr/>
          </p:nvSpPr>
          <p:spPr bwMode="black">
            <a:xfrm>
              <a:off x="5163" y="4050"/>
              <a:ext cx="34" cy="35"/>
            </a:xfrm>
            <a:custGeom>
              <a:avLst/>
              <a:gdLst/>
              <a:ahLst/>
              <a:cxnLst>
                <a:cxn ang="0">
                  <a:pos x="23" y="28"/>
                </a:cxn>
                <a:cxn ang="0">
                  <a:pos x="18" y="28"/>
                </a:cxn>
                <a:cxn ang="0">
                  <a:pos x="19" y="25"/>
                </a:cxn>
                <a:cxn ang="0">
                  <a:pos x="19" y="25"/>
                </a:cxn>
                <a:cxn ang="0">
                  <a:pos x="10" y="29"/>
                </a:cxn>
                <a:cxn ang="0">
                  <a:pos x="1" y="19"/>
                </a:cxn>
                <a:cxn ang="0">
                  <a:pos x="5" y="0"/>
                </a:cxn>
                <a:cxn ang="0">
                  <a:pos x="10" y="0"/>
                </a:cxn>
                <a:cxn ang="0">
                  <a:pos x="6" y="19"/>
                </a:cxn>
                <a:cxn ang="0">
                  <a:pos x="11" y="25"/>
                </a:cxn>
                <a:cxn ang="0">
                  <a:pos x="21" y="17"/>
                </a:cxn>
                <a:cxn ang="0">
                  <a:pos x="24" y="0"/>
                </a:cxn>
                <a:cxn ang="0">
                  <a:pos x="29" y="0"/>
                </a:cxn>
                <a:cxn ang="0">
                  <a:pos x="23" y="28"/>
                </a:cxn>
              </a:cxnLst>
              <a:rect l="0" t="0" r="r" b="b"/>
              <a:pathLst>
                <a:path w="29" h="29">
                  <a:moveTo>
                    <a:pt x="23" y="28"/>
                  </a:moveTo>
                  <a:cubicBezTo>
                    <a:pt x="18" y="28"/>
                    <a:pt x="18" y="28"/>
                    <a:pt x="18" y="28"/>
                  </a:cubicBezTo>
                  <a:cubicBezTo>
                    <a:pt x="19" y="25"/>
                    <a:pt x="19" y="25"/>
                    <a:pt x="19" y="25"/>
                  </a:cubicBezTo>
                  <a:cubicBezTo>
                    <a:pt x="19" y="25"/>
                    <a:pt x="19" y="25"/>
                    <a:pt x="19" y="25"/>
                  </a:cubicBezTo>
                  <a:cubicBezTo>
                    <a:pt x="17" y="27"/>
                    <a:pt x="13" y="29"/>
                    <a:pt x="10" y="29"/>
                  </a:cubicBezTo>
                  <a:cubicBezTo>
                    <a:pt x="4" y="29"/>
                    <a:pt x="0" y="27"/>
                    <a:pt x="1" y="19"/>
                  </a:cubicBezTo>
                  <a:cubicBezTo>
                    <a:pt x="5" y="0"/>
                    <a:pt x="5" y="0"/>
                    <a:pt x="5" y="0"/>
                  </a:cubicBezTo>
                  <a:cubicBezTo>
                    <a:pt x="10" y="0"/>
                    <a:pt x="10" y="0"/>
                    <a:pt x="10" y="0"/>
                  </a:cubicBezTo>
                  <a:cubicBezTo>
                    <a:pt x="6" y="19"/>
                    <a:pt x="6" y="19"/>
                    <a:pt x="6" y="19"/>
                  </a:cubicBezTo>
                  <a:cubicBezTo>
                    <a:pt x="6" y="23"/>
                    <a:pt x="8" y="25"/>
                    <a:pt x="11" y="25"/>
                  </a:cubicBezTo>
                  <a:cubicBezTo>
                    <a:pt x="16" y="25"/>
                    <a:pt x="20" y="22"/>
                    <a:pt x="21" y="17"/>
                  </a:cubicBezTo>
                  <a:cubicBezTo>
                    <a:pt x="24" y="0"/>
                    <a:pt x="24" y="0"/>
                    <a:pt x="24" y="0"/>
                  </a:cubicBezTo>
                  <a:cubicBezTo>
                    <a:pt x="29" y="0"/>
                    <a:pt x="29" y="0"/>
                    <a:pt x="29" y="0"/>
                  </a:cubicBezTo>
                  <a:lnTo>
                    <a:pt x="23" y="28"/>
                  </a:lnTo>
                  <a:close/>
                </a:path>
              </a:pathLst>
            </a:custGeom>
            <a:solidFill>
              <a:schemeClr val="tx1"/>
            </a:solidFill>
            <a:ln w="9525">
              <a:noFill/>
              <a:round/>
              <a:headEnd/>
              <a:tailEnd/>
            </a:ln>
          </p:spPr>
          <p:txBody>
            <a:bodyPr/>
            <a:lstStyle/>
            <a:p>
              <a:endParaRPr lang="en-US"/>
            </a:p>
          </p:txBody>
        </p:sp>
        <p:sp>
          <p:nvSpPr>
            <p:cNvPr id="3688461" name="Freeform 13"/>
            <p:cNvSpPr>
              <a:spLocks noChangeAspect="1"/>
            </p:cNvSpPr>
            <p:nvPr/>
          </p:nvSpPr>
          <p:spPr bwMode="black">
            <a:xfrm>
              <a:off x="5198" y="4049"/>
              <a:ext cx="37" cy="36"/>
            </a:xfrm>
            <a:custGeom>
              <a:avLst/>
              <a:gdLst/>
              <a:ahLst/>
              <a:cxnLst>
                <a:cxn ang="0">
                  <a:pos x="25" y="10"/>
                </a:cxn>
                <a:cxn ang="0">
                  <a:pos x="18"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8" y="4"/>
                  </a:cubicBezTo>
                  <a:cubicBezTo>
                    <a:pt x="11" y="4"/>
                    <a:pt x="8" y="10"/>
                    <a:pt x="7" y="15"/>
                  </a:cubicBezTo>
                  <a:cubicBezTo>
                    <a:pt x="6" y="21"/>
                    <a:pt x="7"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tx1"/>
            </a:solidFill>
            <a:ln w="9525">
              <a:noFill/>
              <a:round/>
              <a:headEnd/>
              <a:tailEnd/>
            </a:ln>
          </p:spPr>
          <p:txBody>
            <a:bodyPr/>
            <a:lstStyle/>
            <a:p>
              <a:endParaRPr lang="en-US"/>
            </a:p>
          </p:txBody>
        </p:sp>
        <p:sp>
          <p:nvSpPr>
            <p:cNvPr id="3688462" name="Freeform 14"/>
            <p:cNvSpPr>
              <a:spLocks noChangeAspect="1"/>
            </p:cNvSpPr>
            <p:nvPr/>
          </p:nvSpPr>
          <p:spPr bwMode="black">
            <a:xfrm>
              <a:off x="5238" y="4040"/>
              <a:ext cx="21" cy="45"/>
            </a:xfrm>
            <a:custGeom>
              <a:avLst/>
              <a:gdLst/>
              <a:ahLst/>
              <a:cxnLst>
                <a:cxn ang="0">
                  <a:pos x="1" y="9"/>
                </a:cxn>
                <a:cxn ang="0">
                  <a:pos x="6" y="9"/>
                </a:cxn>
                <a:cxn ang="0">
                  <a:pos x="8" y="0"/>
                </a:cxn>
                <a:cxn ang="0">
                  <a:pos x="13" y="0"/>
                </a:cxn>
                <a:cxn ang="0">
                  <a:pos x="11" y="9"/>
                </a:cxn>
                <a:cxn ang="0">
                  <a:pos x="17" y="9"/>
                </a:cxn>
                <a:cxn ang="0">
                  <a:pos x="16" y="13"/>
                </a:cxn>
                <a:cxn ang="0">
                  <a:pos x="10" y="13"/>
                </a:cxn>
                <a:cxn ang="0">
                  <a:pos x="7" y="31"/>
                </a:cxn>
                <a:cxn ang="0">
                  <a:pos x="8" y="34"/>
                </a:cxn>
                <a:cxn ang="0">
                  <a:pos x="11" y="33"/>
                </a:cxn>
                <a:cxn ang="0">
                  <a:pos x="11" y="38"/>
                </a:cxn>
                <a:cxn ang="0">
                  <a:pos x="6" y="38"/>
                </a:cxn>
                <a:cxn ang="0">
                  <a:pos x="2" y="32"/>
                </a:cxn>
                <a:cxn ang="0">
                  <a:pos x="5" y="13"/>
                </a:cxn>
                <a:cxn ang="0">
                  <a:pos x="1" y="13"/>
                </a:cxn>
                <a:cxn ang="0">
                  <a:pos x="1" y="9"/>
                </a:cxn>
              </a:cxnLst>
              <a:rect l="0" t="0" r="r" b="b"/>
              <a:pathLst>
                <a:path w="17" h="38">
                  <a:moveTo>
                    <a:pt x="1" y="9"/>
                  </a:moveTo>
                  <a:cubicBezTo>
                    <a:pt x="6" y="9"/>
                    <a:pt x="6" y="9"/>
                    <a:pt x="6" y="9"/>
                  </a:cubicBezTo>
                  <a:cubicBezTo>
                    <a:pt x="8" y="0"/>
                    <a:pt x="8" y="0"/>
                    <a:pt x="8" y="0"/>
                  </a:cubicBezTo>
                  <a:cubicBezTo>
                    <a:pt x="13" y="0"/>
                    <a:pt x="13" y="0"/>
                    <a:pt x="13" y="0"/>
                  </a:cubicBezTo>
                  <a:cubicBezTo>
                    <a:pt x="11" y="9"/>
                    <a:pt x="11" y="9"/>
                    <a:pt x="11" y="9"/>
                  </a:cubicBezTo>
                  <a:cubicBezTo>
                    <a:pt x="17" y="9"/>
                    <a:pt x="17" y="9"/>
                    <a:pt x="17" y="9"/>
                  </a:cubicBezTo>
                  <a:cubicBezTo>
                    <a:pt x="16" y="13"/>
                    <a:pt x="16" y="13"/>
                    <a:pt x="16" y="13"/>
                  </a:cubicBezTo>
                  <a:cubicBezTo>
                    <a:pt x="10" y="13"/>
                    <a:pt x="10" y="13"/>
                    <a:pt x="10" y="13"/>
                  </a:cubicBezTo>
                  <a:cubicBezTo>
                    <a:pt x="7" y="31"/>
                    <a:pt x="7" y="31"/>
                    <a:pt x="7" y="31"/>
                  </a:cubicBezTo>
                  <a:cubicBezTo>
                    <a:pt x="7" y="33"/>
                    <a:pt x="6" y="34"/>
                    <a:pt x="8" y="34"/>
                  </a:cubicBezTo>
                  <a:cubicBezTo>
                    <a:pt x="9" y="34"/>
                    <a:pt x="10" y="34"/>
                    <a:pt x="11" y="33"/>
                  </a:cubicBezTo>
                  <a:cubicBezTo>
                    <a:pt x="11" y="38"/>
                    <a:pt x="11" y="38"/>
                    <a:pt x="11" y="38"/>
                  </a:cubicBezTo>
                  <a:cubicBezTo>
                    <a:pt x="9" y="38"/>
                    <a:pt x="7" y="38"/>
                    <a:pt x="6" y="38"/>
                  </a:cubicBezTo>
                  <a:cubicBezTo>
                    <a:pt x="0" y="38"/>
                    <a:pt x="1" y="36"/>
                    <a:pt x="2" y="32"/>
                  </a:cubicBezTo>
                  <a:cubicBezTo>
                    <a:pt x="5" y="13"/>
                    <a:pt x="5" y="13"/>
                    <a:pt x="5" y="13"/>
                  </a:cubicBezTo>
                  <a:cubicBezTo>
                    <a:pt x="1" y="13"/>
                    <a:pt x="1" y="13"/>
                    <a:pt x="1" y="13"/>
                  </a:cubicBezTo>
                  <a:lnTo>
                    <a:pt x="1" y="9"/>
                  </a:lnTo>
                  <a:close/>
                </a:path>
              </a:pathLst>
            </a:custGeom>
            <a:solidFill>
              <a:schemeClr val="tx1"/>
            </a:solidFill>
            <a:ln w="9525">
              <a:noFill/>
              <a:round/>
              <a:headEnd/>
              <a:tailEnd/>
            </a:ln>
          </p:spPr>
          <p:txBody>
            <a:bodyPr/>
            <a:lstStyle/>
            <a:p>
              <a:endParaRPr lang="en-US"/>
            </a:p>
          </p:txBody>
        </p:sp>
        <p:sp>
          <p:nvSpPr>
            <p:cNvPr id="3688463" name="Freeform 15"/>
            <p:cNvSpPr>
              <a:spLocks noChangeAspect="1" noEditPoints="1"/>
            </p:cNvSpPr>
            <p:nvPr/>
          </p:nvSpPr>
          <p:spPr bwMode="black">
            <a:xfrm>
              <a:off x="5256" y="4049"/>
              <a:ext cx="38" cy="36"/>
            </a:xfrm>
            <a:custGeom>
              <a:avLst/>
              <a:gdLst/>
              <a:ahLst/>
              <a:cxnLst>
                <a:cxn ang="0">
                  <a:pos x="19" y="0"/>
                </a:cxn>
                <a:cxn ang="0">
                  <a:pos x="30" y="15"/>
                </a:cxn>
                <a:cxn ang="0">
                  <a:pos x="13" y="30"/>
                </a:cxn>
                <a:cxn ang="0">
                  <a:pos x="2" y="15"/>
                </a:cxn>
                <a:cxn ang="0">
                  <a:pos x="19" y="0"/>
                </a:cxn>
                <a:cxn ang="0">
                  <a:pos x="14" y="26"/>
                </a:cxn>
                <a:cxn ang="0">
                  <a:pos x="25" y="15"/>
                </a:cxn>
                <a:cxn ang="0">
                  <a:pos x="18" y="4"/>
                </a:cxn>
                <a:cxn ang="0">
                  <a:pos x="7" y="15"/>
                </a:cxn>
                <a:cxn ang="0">
                  <a:pos x="14" y="26"/>
                </a:cxn>
              </a:cxnLst>
              <a:rect l="0" t="0" r="r" b="b"/>
              <a:pathLst>
                <a:path w="32" h="30">
                  <a:moveTo>
                    <a:pt x="19" y="0"/>
                  </a:moveTo>
                  <a:cubicBezTo>
                    <a:pt x="28" y="0"/>
                    <a:pt x="32" y="6"/>
                    <a:pt x="30" y="15"/>
                  </a:cubicBezTo>
                  <a:cubicBezTo>
                    <a:pt x="29" y="24"/>
                    <a:pt x="22" y="30"/>
                    <a:pt x="13" y="30"/>
                  </a:cubicBezTo>
                  <a:cubicBezTo>
                    <a:pt x="4" y="30"/>
                    <a:pt x="0" y="24"/>
                    <a:pt x="2" y="15"/>
                  </a:cubicBezTo>
                  <a:cubicBezTo>
                    <a:pt x="4" y="6"/>
                    <a:pt x="10" y="0"/>
                    <a:pt x="19" y="0"/>
                  </a:cubicBezTo>
                  <a:close/>
                  <a:moveTo>
                    <a:pt x="14" y="26"/>
                  </a:moveTo>
                  <a:cubicBezTo>
                    <a:pt x="21" y="26"/>
                    <a:pt x="24" y="20"/>
                    <a:pt x="25" y="15"/>
                  </a:cubicBezTo>
                  <a:cubicBezTo>
                    <a:pt x="26" y="10"/>
                    <a:pt x="25" y="4"/>
                    <a:pt x="18" y="4"/>
                  </a:cubicBezTo>
                  <a:cubicBezTo>
                    <a:pt x="11" y="4"/>
                    <a:pt x="8" y="10"/>
                    <a:pt x="7" y="15"/>
                  </a:cubicBezTo>
                  <a:cubicBezTo>
                    <a:pt x="6" y="20"/>
                    <a:pt x="7" y="26"/>
                    <a:pt x="14" y="26"/>
                  </a:cubicBezTo>
                  <a:close/>
                </a:path>
              </a:pathLst>
            </a:custGeom>
            <a:solidFill>
              <a:schemeClr val="tx1"/>
            </a:solidFill>
            <a:ln w="9525">
              <a:noFill/>
              <a:round/>
              <a:headEnd/>
              <a:tailEnd/>
            </a:ln>
          </p:spPr>
          <p:txBody>
            <a:bodyPr/>
            <a:lstStyle/>
            <a:p>
              <a:endParaRPr lang="en-US"/>
            </a:p>
          </p:txBody>
        </p:sp>
        <p:sp>
          <p:nvSpPr>
            <p:cNvPr id="3688464" name="Freeform 16"/>
            <p:cNvSpPr>
              <a:spLocks noChangeAspect="1"/>
            </p:cNvSpPr>
            <p:nvPr/>
          </p:nvSpPr>
          <p:spPr bwMode="black">
            <a:xfrm>
              <a:off x="5296" y="4049"/>
              <a:ext cx="25" cy="35"/>
            </a:xfrm>
            <a:custGeom>
              <a:avLst/>
              <a:gdLst/>
              <a:ahLst/>
              <a:cxnLst>
                <a:cxn ang="0">
                  <a:pos x="6" y="1"/>
                </a:cxn>
                <a:cxn ang="0">
                  <a:pos x="11" y="1"/>
                </a:cxn>
                <a:cxn ang="0">
                  <a:pos x="10" y="6"/>
                </a:cxn>
                <a:cxn ang="0">
                  <a:pos x="10" y="6"/>
                </a:cxn>
                <a:cxn ang="0">
                  <a:pos x="21" y="0"/>
                </a:cxn>
                <a:cxn ang="0">
                  <a:pos x="20" y="6"/>
                </a:cxn>
                <a:cxn ang="0">
                  <a:pos x="17" y="6"/>
                </a:cxn>
                <a:cxn ang="0">
                  <a:pos x="8" y="13"/>
                </a:cxn>
                <a:cxn ang="0">
                  <a:pos x="5" y="29"/>
                </a:cxn>
                <a:cxn ang="0">
                  <a:pos x="0" y="29"/>
                </a:cxn>
                <a:cxn ang="0">
                  <a:pos x="6" y="1"/>
                </a:cxn>
              </a:cxnLst>
              <a:rect l="0" t="0" r="r" b="b"/>
              <a:pathLst>
                <a:path w="21" h="29">
                  <a:moveTo>
                    <a:pt x="6" y="1"/>
                  </a:moveTo>
                  <a:cubicBezTo>
                    <a:pt x="11" y="1"/>
                    <a:pt x="11" y="1"/>
                    <a:pt x="11" y="1"/>
                  </a:cubicBezTo>
                  <a:cubicBezTo>
                    <a:pt x="10" y="6"/>
                    <a:pt x="10" y="6"/>
                    <a:pt x="10" y="6"/>
                  </a:cubicBezTo>
                  <a:cubicBezTo>
                    <a:pt x="10" y="6"/>
                    <a:pt x="10" y="6"/>
                    <a:pt x="10" y="6"/>
                  </a:cubicBezTo>
                  <a:cubicBezTo>
                    <a:pt x="13" y="2"/>
                    <a:pt x="16" y="0"/>
                    <a:pt x="21" y="0"/>
                  </a:cubicBezTo>
                  <a:cubicBezTo>
                    <a:pt x="20" y="6"/>
                    <a:pt x="20" y="6"/>
                    <a:pt x="20" y="6"/>
                  </a:cubicBezTo>
                  <a:cubicBezTo>
                    <a:pt x="19" y="6"/>
                    <a:pt x="18" y="6"/>
                    <a:pt x="17" y="6"/>
                  </a:cubicBezTo>
                  <a:cubicBezTo>
                    <a:pt x="12" y="6"/>
                    <a:pt x="9" y="10"/>
                    <a:pt x="8" y="13"/>
                  </a:cubicBezTo>
                  <a:cubicBezTo>
                    <a:pt x="5" y="29"/>
                    <a:pt x="5" y="29"/>
                    <a:pt x="5" y="29"/>
                  </a:cubicBezTo>
                  <a:cubicBezTo>
                    <a:pt x="0" y="29"/>
                    <a:pt x="0" y="29"/>
                    <a:pt x="0" y="29"/>
                  </a:cubicBezTo>
                  <a:lnTo>
                    <a:pt x="6" y="1"/>
                  </a:lnTo>
                  <a:close/>
                </a:path>
              </a:pathLst>
            </a:custGeom>
            <a:solidFill>
              <a:schemeClr val="tx1"/>
            </a:solidFill>
            <a:ln w="9525">
              <a:noFill/>
              <a:round/>
              <a:headEnd/>
              <a:tailEnd/>
            </a:ln>
          </p:spPr>
          <p:txBody>
            <a:bodyPr/>
            <a:lstStyle/>
            <a:p>
              <a:endParaRPr lang="en-US"/>
            </a:p>
          </p:txBody>
        </p:sp>
        <p:sp>
          <p:nvSpPr>
            <p:cNvPr id="3688465" name="Freeform 17"/>
            <p:cNvSpPr>
              <a:spLocks noChangeAspect="1"/>
            </p:cNvSpPr>
            <p:nvPr/>
          </p:nvSpPr>
          <p:spPr bwMode="black">
            <a:xfrm>
              <a:off x="4362" y="3754"/>
              <a:ext cx="88" cy="48"/>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688466" name="Freeform 18"/>
            <p:cNvSpPr>
              <a:spLocks noChangeAspect="1"/>
            </p:cNvSpPr>
            <p:nvPr/>
          </p:nvSpPr>
          <p:spPr bwMode="black">
            <a:xfrm>
              <a:off x="4413" y="3780"/>
              <a:ext cx="86" cy="49"/>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88467" name="Freeform 19"/>
            <p:cNvSpPr>
              <a:spLocks noChangeAspect="1"/>
            </p:cNvSpPr>
            <p:nvPr/>
          </p:nvSpPr>
          <p:spPr bwMode="black">
            <a:xfrm>
              <a:off x="4461" y="3805"/>
              <a:ext cx="88" cy="5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688468" name="Freeform 20"/>
            <p:cNvSpPr>
              <a:spLocks noChangeAspect="1"/>
            </p:cNvSpPr>
            <p:nvPr/>
          </p:nvSpPr>
          <p:spPr bwMode="black">
            <a:xfrm>
              <a:off x="4387" y="3850"/>
              <a:ext cx="88" cy="5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88469" name="Freeform 21"/>
            <p:cNvSpPr>
              <a:spLocks noChangeAspect="1"/>
            </p:cNvSpPr>
            <p:nvPr/>
          </p:nvSpPr>
          <p:spPr bwMode="black">
            <a:xfrm>
              <a:off x="4437" y="3877"/>
              <a:ext cx="87" cy="48"/>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688470" name="Freeform 22"/>
            <p:cNvSpPr>
              <a:spLocks noChangeAspect="1"/>
            </p:cNvSpPr>
            <p:nvPr/>
          </p:nvSpPr>
          <p:spPr bwMode="black">
            <a:xfrm>
              <a:off x="4314" y="3894"/>
              <a:ext cx="86" cy="5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688471" name="Freeform 23"/>
            <p:cNvSpPr>
              <a:spLocks noChangeAspect="1"/>
            </p:cNvSpPr>
            <p:nvPr/>
          </p:nvSpPr>
          <p:spPr bwMode="black">
            <a:xfrm>
              <a:off x="4362" y="3920"/>
              <a:ext cx="88" cy="5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88472" name="Freeform 24"/>
            <p:cNvSpPr>
              <a:spLocks noChangeAspect="1"/>
            </p:cNvSpPr>
            <p:nvPr/>
          </p:nvSpPr>
          <p:spPr bwMode="black">
            <a:xfrm>
              <a:off x="4288" y="3966"/>
              <a:ext cx="88" cy="5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688473" name="Freeform 25"/>
            <p:cNvSpPr>
              <a:spLocks noChangeAspect="1"/>
            </p:cNvSpPr>
            <p:nvPr/>
          </p:nvSpPr>
          <p:spPr bwMode="black">
            <a:xfrm>
              <a:off x="4549" y="3884"/>
              <a:ext cx="71" cy="132"/>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3688474" name="Freeform 26"/>
            <p:cNvSpPr>
              <a:spLocks noChangeAspect="1"/>
            </p:cNvSpPr>
            <p:nvPr/>
          </p:nvSpPr>
          <p:spPr bwMode="black">
            <a:xfrm>
              <a:off x="4608" y="3917"/>
              <a:ext cx="75" cy="99"/>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3688475" name="Freeform 27"/>
            <p:cNvSpPr>
              <a:spLocks noChangeAspect="1" noEditPoints="1"/>
            </p:cNvSpPr>
            <p:nvPr/>
          </p:nvSpPr>
          <p:spPr bwMode="black">
            <a:xfrm>
              <a:off x="5083" y="3915"/>
              <a:ext cx="104" cy="103"/>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3688476" name="Freeform 28"/>
            <p:cNvSpPr>
              <a:spLocks noChangeAspect="1"/>
            </p:cNvSpPr>
            <p:nvPr/>
          </p:nvSpPr>
          <p:spPr bwMode="black">
            <a:xfrm>
              <a:off x="5190" y="3885"/>
              <a:ext cx="54" cy="131"/>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3688477" name="Freeform 29"/>
            <p:cNvSpPr>
              <a:spLocks noChangeAspect="1" noEditPoints="1"/>
            </p:cNvSpPr>
            <p:nvPr/>
          </p:nvSpPr>
          <p:spPr bwMode="black">
            <a:xfrm>
              <a:off x="4674" y="3915"/>
              <a:ext cx="107" cy="103"/>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3688478" name="Freeform 30"/>
            <p:cNvSpPr>
              <a:spLocks noChangeAspect="1" noEditPoints="1"/>
            </p:cNvSpPr>
            <p:nvPr/>
          </p:nvSpPr>
          <p:spPr bwMode="black">
            <a:xfrm>
              <a:off x="4781" y="3915"/>
              <a:ext cx="107" cy="103"/>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3688479" name="Freeform 31"/>
            <p:cNvSpPr>
              <a:spLocks noChangeAspect="1" noEditPoints="1"/>
            </p:cNvSpPr>
            <p:nvPr/>
          </p:nvSpPr>
          <p:spPr bwMode="black">
            <a:xfrm>
              <a:off x="5236" y="3915"/>
              <a:ext cx="106" cy="103"/>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3688480" name="Freeform 32"/>
            <p:cNvSpPr>
              <a:spLocks noChangeAspect="1"/>
            </p:cNvSpPr>
            <p:nvPr/>
          </p:nvSpPr>
          <p:spPr bwMode="black">
            <a:xfrm>
              <a:off x="4983" y="3915"/>
              <a:ext cx="103" cy="103"/>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3688481" name="Freeform 33"/>
            <p:cNvSpPr>
              <a:spLocks noChangeAspect="1"/>
            </p:cNvSpPr>
            <p:nvPr/>
          </p:nvSpPr>
          <p:spPr bwMode="black">
            <a:xfrm>
              <a:off x="4880" y="3915"/>
              <a:ext cx="109" cy="103"/>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3688482" name="Group 34"/>
          <p:cNvGrpSpPr>
            <a:grpSpLocks/>
          </p:cNvGrpSpPr>
          <p:nvPr/>
        </p:nvGrpSpPr>
        <p:grpSpPr bwMode="auto">
          <a:xfrm>
            <a:off x="0" y="0"/>
            <a:ext cx="8967788" cy="4062413"/>
            <a:chOff x="0" y="0"/>
            <a:chExt cx="5649" cy="2559"/>
          </a:xfrm>
        </p:grpSpPr>
        <p:grpSp>
          <p:nvGrpSpPr>
            <p:cNvPr id="3688483" name="Group 35"/>
            <p:cNvGrpSpPr>
              <a:grpSpLocks/>
            </p:cNvGrpSpPr>
            <p:nvPr userDrawn="1"/>
          </p:nvGrpSpPr>
          <p:grpSpPr bwMode="auto">
            <a:xfrm>
              <a:off x="186" y="2448"/>
              <a:ext cx="5460" cy="111"/>
              <a:chOff x="186" y="2448"/>
              <a:chExt cx="5460" cy="111"/>
            </a:xfrm>
          </p:grpSpPr>
          <p:sp>
            <p:nvSpPr>
              <p:cNvPr id="3688484" name="Freeform 36"/>
              <p:cNvSpPr>
                <a:spLocks/>
              </p:cNvSpPr>
              <p:nvPr userDrawn="1"/>
            </p:nvSpPr>
            <p:spPr bwMode="auto">
              <a:xfrm>
                <a:off x="186" y="2448"/>
                <a:ext cx="4123" cy="111"/>
              </a:xfrm>
              <a:custGeom>
                <a:avLst/>
                <a:gdLst/>
                <a:ahLst/>
                <a:cxnLst>
                  <a:cxn ang="0">
                    <a:pos x="0" y="0"/>
                  </a:cxn>
                  <a:cxn ang="0">
                    <a:pos x="0" y="111"/>
                  </a:cxn>
                  <a:cxn ang="0">
                    <a:pos x="4267" y="111"/>
                  </a:cxn>
                  <a:cxn ang="0">
                    <a:pos x="4334" y="44"/>
                  </a:cxn>
                  <a:cxn ang="0">
                    <a:pos x="4401" y="111"/>
                  </a:cxn>
                  <a:cxn ang="0">
                    <a:pos x="4945" y="111"/>
                  </a:cxn>
                  <a:cxn ang="0">
                    <a:pos x="4945" y="0"/>
                  </a:cxn>
                  <a:cxn ang="0">
                    <a:pos x="0" y="0"/>
                  </a:cxn>
                </a:cxnLst>
                <a:rect l="0" t="0" r="r" b="b"/>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CDD6D1"/>
              </a:solidFill>
              <a:ln w="9525" cap="flat" cmpd="sng">
                <a:noFill/>
                <a:prstDash val="solid"/>
                <a:round/>
                <a:headEnd/>
                <a:tailEnd/>
              </a:ln>
              <a:effectLst/>
            </p:spPr>
            <p:txBody>
              <a:bodyPr wrap="none" anchor="ctr"/>
              <a:lstStyle/>
              <a:p>
                <a:endParaRPr lang="en-US"/>
              </a:p>
            </p:txBody>
          </p:sp>
          <p:sp>
            <p:nvSpPr>
              <p:cNvPr id="3688485" name="Freeform 37"/>
              <p:cNvSpPr>
                <a:spLocks/>
              </p:cNvSpPr>
              <p:nvPr userDrawn="1"/>
            </p:nvSpPr>
            <p:spPr bwMode="auto">
              <a:xfrm>
                <a:off x="701" y="2448"/>
                <a:ext cx="4945" cy="111"/>
              </a:xfrm>
              <a:custGeom>
                <a:avLst/>
                <a:gdLst/>
                <a:ahLst/>
                <a:cxnLst>
                  <a:cxn ang="0">
                    <a:pos x="0" y="0"/>
                  </a:cxn>
                  <a:cxn ang="0">
                    <a:pos x="0" y="111"/>
                  </a:cxn>
                  <a:cxn ang="0">
                    <a:pos x="4267" y="111"/>
                  </a:cxn>
                  <a:cxn ang="0">
                    <a:pos x="4334" y="44"/>
                  </a:cxn>
                  <a:cxn ang="0">
                    <a:pos x="4401" y="111"/>
                  </a:cxn>
                  <a:cxn ang="0">
                    <a:pos x="4945" y="111"/>
                  </a:cxn>
                  <a:cxn ang="0">
                    <a:pos x="4945" y="0"/>
                  </a:cxn>
                  <a:cxn ang="0">
                    <a:pos x="0" y="0"/>
                  </a:cxn>
                </a:cxnLst>
                <a:rect l="0" t="0" r="r" b="b"/>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CDD6D1"/>
              </a:solidFill>
              <a:ln w="9525" cap="flat" cmpd="sng">
                <a:noFill/>
                <a:prstDash val="solid"/>
                <a:round/>
                <a:headEnd/>
                <a:tailEnd/>
              </a:ln>
              <a:effectLst/>
            </p:spPr>
            <p:txBody>
              <a:bodyPr wrap="none" anchor="ctr"/>
              <a:lstStyle/>
              <a:p>
                <a:endParaRPr lang="en-US"/>
              </a:p>
            </p:txBody>
          </p:sp>
        </p:grpSp>
        <p:sp>
          <p:nvSpPr>
            <p:cNvPr id="3688486" name="Freeform 38"/>
            <p:cNvSpPr>
              <a:spLocks/>
            </p:cNvSpPr>
            <p:nvPr/>
          </p:nvSpPr>
          <p:spPr bwMode="white">
            <a:xfrm>
              <a:off x="0" y="0"/>
              <a:ext cx="867" cy="546"/>
            </a:xfrm>
            <a:custGeom>
              <a:avLst/>
              <a:gdLst/>
              <a:ahLst/>
              <a:cxnLst>
                <a:cxn ang="0">
                  <a:pos x="0" y="0"/>
                </a:cxn>
                <a:cxn ang="0">
                  <a:pos x="867" y="0"/>
                </a:cxn>
                <a:cxn ang="0">
                  <a:pos x="0" y="546"/>
                </a:cxn>
                <a:cxn ang="0">
                  <a:pos x="0" y="0"/>
                </a:cxn>
              </a:cxnLst>
              <a:rect l="0" t="0" r="r" b="b"/>
              <a:pathLst>
                <a:path w="867" h="546">
                  <a:moveTo>
                    <a:pt x="0" y="0"/>
                  </a:moveTo>
                  <a:lnTo>
                    <a:pt x="867" y="0"/>
                  </a:lnTo>
                  <a:lnTo>
                    <a:pt x="0" y="546"/>
                  </a:lnTo>
                  <a:lnTo>
                    <a:pt x="0" y="0"/>
                  </a:lnTo>
                  <a:close/>
                </a:path>
              </a:pathLst>
            </a:custGeom>
            <a:solidFill>
              <a:schemeClr val="bg1"/>
            </a:solidFill>
            <a:ln w="9525">
              <a:noFill/>
              <a:round/>
              <a:headEnd/>
              <a:tailEnd/>
            </a:ln>
            <a:effectLst/>
          </p:spPr>
          <p:txBody>
            <a:bodyPr/>
            <a:lstStyle/>
            <a:p>
              <a:endParaRPr lang="en-US"/>
            </a:p>
          </p:txBody>
        </p:sp>
        <p:sp>
          <p:nvSpPr>
            <p:cNvPr id="3688487" name="Rectangle 39"/>
            <p:cNvSpPr>
              <a:spLocks noChangeArrowheads="1"/>
            </p:cNvSpPr>
            <p:nvPr userDrawn="1"/>
          </p:nvSpPr>
          <p:spPr bwMode="auto">
            <a:xfrm>
              <a:off x="186" y="298"/>
              <a:ext cx="5460" cy="2149"/>
            </a:xfrm>
            <a:prstGeom prst="rect">
              <a:avLst/>
            </a:prstGeom>
            <a:solidFill>
              <a:srgbClr val="CDD6D1"/>
            </a:solidFill>
            <a:ln w="9525">
              <a:noFill/>
              <a:miter lim="800000"/>
              <a:headEnd/>
              <a:tailEnd/>
            </a:ln>
            <a:effectLst/>
          </p:spPr>
          <p:txBody>
            <a:bodyPr wrap="none" anchor="ctr"/>
            <a:lstStyle/>
            <a:p>
              <a:endParaRPr lang="en-US"/>
            </a:p>
          </p:txBody>
        </p:sp>
        <p:sp>
          <p:nvSpPr>
            <p:cNvPr id="3688488" name="Rectangle 40"/>
            <p:cNvSpPr>
              <a:spLocks noChangeArrowheads="1"/>
            </p:cNvSpPr>
            <p:nvPr userDrawn="1"/>
          </p:nvSpPr>
          <p:spPr bwMode="auto">
            <a:xfrm>
              <a:off x="186" y="2122"/>
              <a:ext cx="5460" cy="330"/>
            </a:xfrm>
            <a:prstGeom prst="rect">
              <a:avLst/>
            </a:prstGeom>
            <a:solidFill>
              <a:srgbClr val="99A2A5"/>
            </a:solidFill>
            <a:ln w="9525">
              <a:noFill/>
              <a:miter lim="800000"/>
              <a:headEnd/>
              <a:tailEnd/>
            </a:ln>
            <a:effectLst/>
          </p:spPr>
          <p:txBody>
            <a:bodyPr wrap="none" anchor="ctr"/>
            <a:lstStyle/>
            <a:p>
              <a:endParaRPr lang="en-US"/>
            </a:p>
          </p:txBody>
        </p:sp>
        <p:grpSp>
          <p:nvGrpSpPr>
            <p:cNvPr id="3688489" name="Group 41"/>
            <p:cNvGrpSpPr>
              <a:grpSpLocks/>
            </p:cNvGrpSpPr>
            <p:nvPr userDrawn="1"/>
          </p:nvGrpSpPr>
          <p:grpSpPr bwMode="auto">
            <a:xfrm>
              <a:off x="186" y="157"/>
              <a:ext cx="4836" cy="104"/>
              <a:chOff x="186" y="157"/>
              <a:chExt cx="4836" cy="104"/>
            </a:xfrm>
          </p:grpSpPr>
          <p:sp>
            <p:nvSpPr>
              <p:cNvPr id="3688490" name="Freeform 42"/>
              <p:cNvSpPr>
                <a:spLocks/>
              </p:cNvSpPr>
              <p:nvPr userDrawn="1"/>
            </p:nvSpPr>
            <p:spPr bwMode="auto">
              <a:xfrm>
                <a:off x="240" y="157"/>
                <a:ext cx="4782" cy="104"/>
              </a:xfrm>
              <a:custGeom>
                <a:avLst/>
                <a:gdLst/>
                <a:ahLst/>
                <a:cxnLst>
                  <a:cxn ang="0">
                    <a:pos x="0" y="0"/>
                  </a:cxn>
                  <a:cxn ang="0">
                    <a:pos x="0" y="104"/>
                  </a:cxn>
                  <a:cxn ang="0">
                    <a:pos x="4330" y="104"/>
                  </a:cxn>
                  <a:cxn ang="0">
                    <a:pos x="4330" y="48"/>
                  </a:cxn>
                  <a:cxn ang="0">
                    <a:pos x="4282" y="0"/>
                  </a:cxn>
                  <a:cxn ang="0">
                    <a:pos x="0" y="0"/>
                  </a:cxn>
                </a:cxnLst>
                <a:rect l="0" t="0" r="r" b="b"/>
                <a:pathLst>
                  <a:path w="4330" h="104">
                    <a:moveTo>
                      <a:pt x="0" y="0"/>
                    </a:moveTo>
                    <a:lnTo>
                      <a:pt x="0" y="104"/>
                    </a:lnTo>
                    <a:lnTo>
                      <a:pt x="4330" y="104"/>
                    </a:lnTo>
                    <a:lnTo>
                      <a:pt x="4330" y="48"/>
                    </a:lnTo>
                    <a:lnTo>
                      <a:pt x="4282" y="0"/>
                    </a:lnTo>
                    <a:lnTo>
                      <a:pt x="0" y="0"/>
                    </a:lnTo>
                    <a:close/>
                  </a:path>
                </a:pathLst>
              </a:custGeom>
              <a:solidFill>
                <a:srgbClr val="4E6172"/>
              </a:solidFill>
              <a:ln w="9525">
                <a:noFill/>
                <a:round/>
                <a:headEnd/>
                <a:tailEnd/>
              </a:ln>
              <a:effectLst/>
            </p:spPr>
            <p:txBody>
              <a:bodyPr/>
              <a:lstStyle/>
              <a:p>
                <a:endParaRPr lang="en-US"/>
              </a:p>
            </p:txBody>
          </p:sp>
          <p:sp>
            <p:nvSpPr>
              <p:cNvPr id="3688491" name="Freeform 43"/>
              <p:cNvSpPr>
                <a:spLocks/>
              </p:cNvSpPr>
              <p:nvPr userDrawn="1"/>
            </p:nvSpPr>
            <p:spPr bwMode="auto">
              <a:xfrm>
                <a:off x="186" y="157"/>
                <a:ext cx="4782" cy="104"/>
              </a:xfrm>
              <a:custGeom>
                <a:avLst/>
                <a:gdLst/>
                <a:ahLst/>
                <a:cxnLst>
                  <a:cxn ang="0">
                    <a:pos x="0" y="0"/>
                  </a:cxn>
                  <a:cxn ang="0">
                    <a:pos x="0" y="104"/>
                  </a:cxn>
                  <a:cxn ang="0">
                    <a:pos x="4330" y="104"/>
                  </a:cxn>
                  <a:cxn ang="0">
                    <a:pos x="4330" y="48"/>
                  </a:cxn>
                  <a:cxn ang="0">
                    <a:pos x="4282" y="0"/>
                  </a:cxn>
                  <a:cxn ang="0">
                    <a:pos x="0" y="0"/>
                  </a:cxn>
                </a:cxnLst>
                <a:rect l="0" t="0" r="r" b="b"/>
                <a:pathLst>
                  <a:path w="4330" h="104">
                    <a:moveTo>
                      <a:pt x="0" y="0"/>
                    </a:moveTo>
                    <a:lnTo>
                      <a:pt x="0" y="104"/>
                    </a:lnTo>
                    <a:lnTo>
                      <a:pt x="4330" y="104"/>
                    </a:lnTo>
                    <a:lnTo>
                      <a:pt x="4330" y="48"/>
                    </a:lnTo>
                    <a:lnTo>
                      <a:pt x="4282" y="0"/>
                    </a:lnTo>
                    <a:lnTo>
                      <a:pt x="0" y="0"/>
                    </a:lnTo>
                    <a:close/>
                  </a:path>
                </a:pathLst>
              </a:custGeom>
              <a:solidFill>
                <a:srgbClr val="4E6172"/>
              </a:solidFill>
              <a:ln w="9525">
                <a:noFill/>
                <a:round/>
                <a:headEnd/>
                <a:tailEnd/>
              </a:ln>
              <a:effectLst/>
            </p:spPr>
            <p:txBody>
              <a:bodyPr/>
              <a:lstStyle/>
              <a:p>
                <a:endParaRPr lang="en-US"/>
              </a:p>
            </p:txBody>
          </p:sp>
        </p:grpSp>
        <p:sp>
          <p:nvSpPr>
            <p:cNvPr id="3688492" name="Freeform 44"/>
            <p:cNvSpPr>
              <a:spLocks/>
            </p:cNvSpPr>
            <p:nvPr/>
          </p:nvSpPr>
          <p:spPr bwMode="auto">
            <a:xfrm>
              <a:off x="5052" y="159"/>
              <a:ext cx="597" cy="102"/>
            </a:xfrm>
            <a:custGeom>
              <a:avLst/>
              <a:gdLst/>
              <a:ahLst/>
              <a:cxnLst>
                <a:cxn ang="0">
                  <a:pos x="0" y="102"/>
                </a:cxn>
                <a:cxn ang="0">
                  <a:pos x="597" y="102"/>
                </a:cxn>
                <a:cxn ang="0">
                  <a:pos x="597" y="0"/>
                </a:cxn>
                <a:cxn ang="0">
                  <a:pos x="45" y="0"/>
                </a:cxn>
                <a:cxn ang="0">
                  <a:pos x="0" y="45"/>
                </a:cxn>
                <a:cxn ang="0">
                  <a:pos x="0" y="102"/>
                </a:cxn>
              </a:cxnLst>
              <a:rect l="0" t="0" r="r" b="b"/>
              <a:pathLst>
                <a:path w="597" h="102">
                  <a:moveTo>
                    <a:pt x="0" y="102"/>
                  </a:moveTo>
                  <a:lnTo>
                    <a:pt x="597" y="102"/>
                  </a:lnTo>
                  <a:lnTo>
                    <a:pt x="597" y="0"/>
                  </a:lnTo>
                  <a:lnTo>
                    <a:pt x="45" y="0"/>
                  </a:lnTo>
                  <a:lnTo>
                    <a:pt x="0" y="45"/>
                  </a:lnTo>
                  <a:lnTo>
                    <a:pt x="0" y="102"/>
                  </a:lnTo>
                  <a:close/>
                </a:path>
              </a:pathLst>
            </a:custGeom>
            <a:solidFill>
              <a:srgbClr val="CDD6D1"/>
            </a:solidFill>
            <a:ln w="9525" cap="flat" cmpd="sng">
              <a:noFill/>
              <a:prstDash val="solid"/>
              <a:round/>
              <a:headEnd/>
              <a:tailEnd/>
            </a:ln>
            <a:effectLst/>
          </p:spPr>
          <p:txBody>
            <a:bodyPr wrap="none" anchor="ctr"/>
            <a:lstStyle/>
            <a:p>
              <a:endParaRPr lang="en-US"/>
            </a:p>
          </p:txBody>
        </p:sp>
      </p:grpSp>
      <p:sp>
        <p:nvSpPr>
          <p:cNvPr id="3688493" name="Text Box 45"/>
          <p:cNvSpPr txBox="1">
            <a:spLocks noChangeArrowheads="1"/>
          </p:cNvSpPr>
          <p:nvPr/>
        </p:nvSpPr>
        <p:spPr bwMode="black">
          <a:xfrm>
            <a:off x="285750" y="6477000"/>
            <a:ext cx="4268788" cy="184150"/>
          </a:xfrm>
          <a:prstGeom prst="rect">
            <a:avLst/>
          </a:prstGeom>
          <a:noFill/>
          <a:ln w="25400">
            <a:noFill/>
            <a:miter lim="800000"/>
            <a:headEnd/>
            <a:tailEnd type="none" w="lg" len="sm"/>
          </a:ln>
          <a:effectLst/>
        </p:spPr>
        <p:txBody>
          <a:bodyPr lIns="0" tIns="0" rIns="0" bIns="0">
            <a:spAutoFit/>
          </a:bodyPr>
          <a:lstStyle/>
          <a:p>
            <a:pPr eaLnBrk="0" hangingPunct="0">
              <a:spcBef>
                <a:spcPct val="0"/>
              </a:spcBef>
            </a:pPr>
            <a:r>
              <a:rPr lang="en-GB" sz="600"/>
              <a:t>Freescale™ and the Freescale logo are trademarks of Freescale Semiconductor, Inc. All other product or service names are the property of their respective owners. © Freescale Semiconductor, Inc. 2006.</a:t>
            </a:r>
          </a:p>
        </p:txBody>
      </p:sp>
      <p:pic>
        <p:nvPicPr>
          <p:cNvPr id="3688494" name="Picture 46" descr="Dmd_CHIP_72dpi_5"/>
          <p:cNvPicPr>
            <a:picLocks noChangeAspect="1" noChangeArrowheads="1"/>
          </p:cNvPicPr>
          <p:nvPr/>
        </p:nvPicPr>
        <p:blipFill>
          <a:blip r:embed="rId2" cstate="print"/>
          <a:srcRect/>
          <a:stretch>
            <a:fillRect/>
          </a:stretch>
        </p:blipFill>
        <p:spPr bwMode="auto">
          <a:xfrm>
            <a:off x="7519988" y="4519613"/>
            <a:ext cx="962025" cy="966787"/>
          </a:xfrm>
          <a:prstGeom prst="rect">
            <a:avLst/>
          </a:prstGeom>
          <a:noFill/>
        </p:spPr>
      </p:pic>
      <p:sp>
        <p:nvSpPr>
          <p:cNvPr id="3688495" name="Rectangle 47"/>
          <p:cNvSpPr>
            <a:spLocks noGrp="1" noChangeArrowheads="1"/>
          </p:cNvSpPr>
          <p:nvPr>
            <p:ph type="ctrTitle"/>
          </p:nvPr>
        </p:nvSpPr>
        <p:spPr bwMode="blackWhite">
          <a:xfrm>
            <a:off x="190500" y="4629150"/>
            <a:ext cx="6353175" cy="566738"/>
          </a:xfrm>
          <a:ln w="25400"/>
        </p:spPr>
        <p:txBody>
          <a:bodyPr tIns="91440" bIns="91440" anchor="b"/>
          <a:lstStyle>
            <a:lvl1pPr>
              <a:spcBef>
                <a:spcPct val="25000"/>
              </a:spcBef>
              <a:defRPr sz="2700"/>
            </a:lvl1pPr>
          </a:lstStyle>
          <a:p>
            <a:r>
              <a:rPr lang="en-GB"/>
              <a:t>Title or Product name</a:t>
            </a:r>
          </a:p>
        </p:txBody>
      </p:sp>
      <p:sp>
        <p:nvSpPr>
          <p:cNvPr id="3688496" name="Rectangle 48"/>
          <p:cNvSpPr>
            <a:spLocks noGrp="1" noChangeArrowheads="1"/>
          </p:cNvSpPr>
          <p:nvPr>
            <p:ph type="subTitle" idx="1"/>
          </p:nvPr>
        </p:nvSpPr>
        <p:spPr bwMode="blackWhite">
          <a:xfrm>
            <a:off x="190500" y="5187950"/>
            <a:ext cx="6353175" cy="447675"/>
          </a:xfrm>
          <a:ln w="25400" algn="ctr"/>
        </p:spPr>
        <p:txBody>
          <a:bodyPr tIns="0" bIns="91440"/>
          <a:lstStyle>
            <a:lvl1pPr>
              <a:spcBef>
                <a:spcPct val="0"/>
              </a:spcBef>
              <a:buClrTx/>
              <a:defRPr sz="2300">
                <a:solidFill>
                  <a:schemeClr val="tx1"/>
                </a:solidFill>
              </a:defRPr>
            </a:lvl1pPr>
          </a:lstStyle>
          <a:p>
            <a:r>
              <a:rPr lang="en-GB"/>
              <a:t>Subhead here.</a:t>
            </a:r>
          </a:p>
        </p:txBody>
      </p:sp>
      <p:sp>
        <p:nvSpPr>
          <p:cNvPr id="3688497" name="Line 49"/>
          <p:cNvSpPr>
            <a:spLocks noChangeShapeType="1"/>
          </p:cNvSpPr>
          <p:nvPr/>
        </p:nvSpPr>
        <p:spPr bwMode="auto">
          <a:xfrm>
            <a:off x="295275" y="5634038"/>
            <a:ext cx="8655050" cy="0"/>
          </a:xfrm>
          <a:prstGeom prst="line">
            <a:avLst/>
          </a:prstGeom>
          <a:noFill/>
          <a:ln w="9525">
            <a:solidFill>
              <a:srgbClr val="4E6172"/>
            </a:solidFill>
            <a:round/>
            <a:headEnd/>
            <a:tailEnd/>
          </a:ln>
          <a:effectLst/>
        </p:spPr>
        <p:txBody>
          <a:bodyPr/>
          <a:lstStyle/>
          <a:p>
            <a:endParaRPr lang="en-US"/>
          </a:p>
        </p:txBody>
      </p:sp>
      <p:sp>
        <p:nvSpPr>
          <p:cNvPr id="3688498" name="Rectangle 50"/>
          <p:cNvSpPr>
            <a:spLocks noGrp="1" noChangeArrowheads="1"/>
          </p:cNvSpPr>
          <p:nvPr>
            <p:ph type="sldNum" sz="quarter" idx="4"/>
          </p:nvPr>
        </p:nvSpPr>
        <p:spPr/>
        <p:txBody>
          <a:bodyPr/>
          <a:lstStyle>
            <a:lvl1pPr>
              <a:defRPr/>
            </a:lvl1pPr>
          </a:lstStyle>
          <a:p>
            <a:fld id="{74937D7B-5FD4-4E96-8D45-45A6D41E7119}" type="slidenum">
              <a:rPr lang="en-GB"/>
              <a:pPr/>
              <a:t>‹#›</a:t>
            </a:fld>
            <a:endParaRPr lang="en-GB"/>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CB60199-3EF6-428F-AB6F-3B9A6022DCB8}" type="slidenum">
              <a:rPr lang="en-GB"/>
              <a:pPr/>
              <a:t>‹#›</a:t>
            </a:fld>
            <a:endParaRPr lang="en-GB"/>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D140D50-2223-4180-871E-5379135E8809}" type="slidenum">
              <a:rPr lang="en-GB"/>
              <a:pPr/>
              <a:t>‹#›</a:t>
            </a:fld>
            <a:endParaRPr lang="en-GB"/>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3350" y="933450"/>
            <a:ext cx="4365625"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933450"/>
            <a:ext cx="4365625"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B10A4C9-76E2-40E4-8D53-E79275EDEFFA}" type="slidenum">
              <a:rPr lang="en-GB"/>
              <a:pPr/>
              <a:t>‹#›</a:t>
            </a:fld>
            <a:endParaRPr lang="en-GB"/>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AB69D95-6E71-4AB4-B6EA-CE0E2518BB57}" type="slidenum">
              <a:rPr lang="en-GB"/>
              <a:pPr/>
              <a:t>‹#›</a:t>
            </a:fld>
            <a:endParaRPr lang="en-GB"/>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4730272-918E-46C7-B0D8-4BC5ECE51F7D}" type="slidenum">
              <a:rPr lang="en-GB"/>
              <a:pPr/>
              <a:t>‹#›</a:t>
            </a:fld>
            <a:endParaRPr lang="en-GB"/>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88AC131-487C-4DEF-9FD0-D1A195593925}" type="slidenum">
              <a:rPr lang="en-GB"/>
              <a:pPr/>
              <a:t>‹#›</a:t>
            </a:fld>
            <a:endParaRPr lang="en-GB"/>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96342AD-DB67-422D-A15F-B3FCBCB8AF4E}" type="slidenum">
              <a:rPr lang="en-GB"/>
              <a:pPr/>
              <a:t>‹#›</a:t>
            </a:fld>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223669D-4DAE-4E05-9372-EB027F409D12}"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61F979C-15BC-4637-8D90-BD8F007E3DC9}" type="slidenum">
              <a:rPr lang="en-GB"/>
              <a:pPr/>
              <a:t>‹#›</a:t>
            </a:fld>
            <a:endParaRPr lang="en-GB"/>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300ADEA-3FDC-493A-A9FD-9EF2A396AAAA}" type="slidenum">
              <a:rPr lang="en-GB"/>
              <a:pPr/>
              <a:t>‹#›</a:t>
            </a:fld>
            <a:endParaRPr lang="en-GB"/>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285750"/>
            <a:ext cx="2220912" cy="5556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3350" y="285750"/>
            <a:ext cx="6510338" cy="5556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9E875A4-05AD-4362-8849-DDF4BF087687}" type="slidenum">
              <a:rPr lang="en-GB"/>
              <a:pPr/>
              <a:t>‹#›</a:t>
            </a:fld>
            <a:endParaRPr lang="en-GB"/>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721218" name="Rectangle 2"/>
          <p:cNvSpPr>
            <a:spLocks noGrp="1" noChangeArrowheads="1"/>
          </p:cNvSpPr>
          <p:nvPr>
            <p:ph type="ctrTitle"/>
          </p:nvPr>
        </p:nvSpPr>
        <p:spPr>
          <a:xfrm>
            <a:off x="533400" y="609600"/>
            <a:ext cx="4267200" cy="3276600"/>
          </a:xfrm>
        </p:spPr>
        <p:txBody>
          <a:bodyPr lIns="0" tIns="0" rIns="0" bIns="0"/>
          <a:lstStyle>
            <a:lvl1pPr>
              <a:lnSpc>
                <a:spcPct val="90000"/>
              </a:lnSpc>
              <a:defRPr sz="4000">
                <a:solidFill>
                  <a:srgbClr val="49B0F0"/>
                </a:solidFill>
              </a:defRPr>
            </a:lvl1pPr>
          </a:lstStyle>
          <a:p>
            <a:r>
              <a:rPr lang="it-IT"/>
              <a:t>Click to edit Master title style</a:t>
            </a:r>
          </a:p>
        </p:txBody>
      </p:sp>
      <p:sp>
        <p:nvSpPr>
          <p:cNvPr id="3721219" name="Rectangle 3"/>
          <p:cNvSpPr>
            <a:spLocks noGrp="1" noChangeArrowheads="1"/>
          </p:cNvSpPr>
          <p:nvPr>
            <p:ph type="subTitle" idx="1"/>
          </p:nvPr>
        </p:nvSpPr>
        <p:spPr>
          <a:xfrm>
            <a:off x="3276600" y="4648200"/>
            <a:ext cx="2514600" cy="1752600"/>
          </a:xfrm>
        </p:spPr>
        <p:txBody>
          <a:bodyPr lIns="0" tIns="0" rIns="0" bIns="0" anchor="ctr"/>
          <a:lstStyle>
            <a:lvl1pPr marL="0" indent="0">
              <a:lnSpc>
                <a:spcPct val="90000"/>
              </a:lnSpc>
              <a:buFontTx/>
              <a:buNone/>
              <a:defRPr sz="1800" b="1">
                <a:solidFill>
                  <a:srgbClr val="4771BB"/>
                </a:solidFill>
              </a:defRPr>
            </a:lvl1pPr>
          </a:lstStyle>
          <a:p>
            <a:r>
              <a:rPr lang="it-IT"/>
              <a:t>Click to edit Master subtitle style</a:t>
            </a:r>
          </a:p>
        </p:txBody>
      </p:sp>
      <p:sp>
        <p:nvSpPr>
          <p:cNvPr id="3721220" name="Rectangle 4"/>
          <p:cNvSpPr>
            <a:spLocks noGrp="1" noChangeArrowheads="1"/>
          </p:cNvSpPr>
          <p:nvPr>
            <p:ph type="dt" sz="half" idx="2"/>
          </p:nvPr>
        </p:nvSpPr>
        <p:spPr bwMode="auto">
          <a:xfrm>
            <a:off x="6705600" y="3360738"/>
            <a:ext cx="2133600" cy="228600"/>
          </a:xfrm>
          <a:prstGeom prst="rect">
            <a:avLst/>
          </a:prstGeom>
          <a:noFill/>
          <a:ln>
            <a:miter lim="800000"/>
            <a:headEnd/>
            <a:tailEnd/>
          </a:ln>
        </p:spPr>
        <p:txBody>
          <a:bodyPr vert="horz" wrap="square" lIns="0" tIns="0" rIns="0" bIns="0" numCol="1" anchor="ctr" anchorCtr="0" compatLnSpc="1">
            <a:prstTxWarp prst="textNoShape">
              <a:avLst/>
            </a:prstTxWarp>
          </a:bodyPr>
          <a:lstStyle>
            <a:lvl1pPr eaLnBrk="0" hangingPunct="0">
              <a:spcBef>
                <a:spcPct val="0"/>
              </a:spcBef>
              <a:defRPr b="1">
                <a:solidFill>
                  <a:srgbClr val="96A5E8"/>
                </a:solidFill>
                <a:latin typeface="+mn-lt"/>
              </a:defRPr>
            </a:lvl1pPr>
          </a:lstStyle>
          <a:p>
            <a:r>
              <a:rPr lang="cs-CZ"/>
              <a:t>April 17, 2003</a:t>
            </a:r>
            <a:endParaRPr lang="it-I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C02109B-2974-47A0-9731-765591565E22}" type="slidenum">
              <a:rPr lang="it-IT"/>
              <a:pPr/>
              <a:t>‹#›</a:t>
            </a:fld>
            <a:endParaRPr lang="it-IT"/>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F057CF5-EE43-49DC-99DF-6E08DD6F7B13}" type="slidenum">
              <a:rPr lang="it-IT"/>
              <a:pPr/>
              <a:t>‹#›</a:t>
            </a:fld>
            <a:endParaRPr lang="it-I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76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076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520D991-9B59-4917-B6AC-D61D01A3D01D}" type="slidenum">
              <a:rPr lang="it-IT"/>
              <a:pPr/>
              <a:t>‹#›</a:t>
            </a:fld>
            <a:endParaRPr lang="it-I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CF18930-249B-4FB5-8FE1-73930C09E56F}" type="slidenum">
              <a:rPr lang="it-IT"/>
              <a:pPr/>
              <a:t>‹#›</a:t>
            </a:fld>
            <a:endParaRPr lang="it-IT"/>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366A2BB9-C3E7-425D-BBD3-63058D128875}" type="slidenum">
              <a:rPr lang="it-IT"/>
              <a:pPr/>
              <a:t>‹#›</a:t>
            </a:fld>
            <a:endParaRPr lang="it-IT"/>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FF26ACE-D2A5-414F-9B4D-7B991540EFF4}" type="slidenum">
              <a:rPr lang="it-IT"/>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EC21E58-427E-4503-B177-4E2ED4B5020F}"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6BEAACB-722B-4E2C-ADC2-A35A24858D99}" type="slidenum">
              <a:rPr lang="it-IT"/>
              <a:pPr/>
              <a:t>‹#›</a:t>
            </a:fld>
            <a:endParaRPr lang="it-IT"/>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8AAE7F2-B111-4961-82A9-EFEBC97A3CA4}" type="slidenum">
              <a:rPr lang="it-IT"/>
              <a:pPr/>
              <a:t>‹#›</a:t>
            </a:fld>
            <a:endParaRPr lang="it-IT"/>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88FB681-8A91-4ED1-A887-209F32981918}" type="slidenum">
              <a:rPr lang="it-IT"/>
              <a:pPr/>
              <a:t>‹#›</a:t>
            </a:fld>
            <a:endParaRPr lang="it-IT"/>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77800"/>
            <a:ext cx="2076450" cy="568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7800"/>
            <a:ext cx="6076950" cy="568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EA930AE-5EB6-4AB9-8F9D-97BD4671B295}" type="slidenum">
              <a:rPr lang="it-IT"/>
              <a:pPr/>
              <a:t>‹#›</a:t>
            </a:fld>
            <a:endParaRPr lang="it-IT"/>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850242" name="Rectangle 2"/>
          <p:cNvSpPr>
            <a:spLocks noGrp="1" noChangeArrowheads="1"/>
          </p:cNvSpPr>
          <p:nvPr>
            <p:ph type="ctrTitle"/>
          </p:nvPr>
        </p:nvSpPr>
        <p:spPr>
          <a:xfrm>
            <a:off x="355600" y="2057400"/>
            <a:ext cx="8229600" cy="762000"/>
          </a:xfrm>
        </p:spPr>
        <p:txBody>
          <a:bodyPr/>
          <a:lstStyle>
            <a:lvl1pPr>
              <a:defRPr sz="4000"/>
            </a:lvl1pPr>
          </a:lstStyle>
          <a:p>
            <a:r>
              <a:rPr lang="en-US"/>
              <a:t>Click to edit Master title style</a:t>
            </a:r>
          </a:p>
        </p:txBody>
      </p:sp>
      <p:sp>
        <p:nvSpPr>
          <p:cNvPr id="3850243" name="Rectangle 3"/>
          <p:cNvSpPr>
            <a:spLocks noGrp="1" noChangeArrowheads="1"/>
          </p:cNvSpPr>
          <p:nvPr>
            <p:ph type="subTitle" idx="1"/>
          </p:nvPr>
        </p:nvSpPr>
        <p:spPr>
          <a:xfrm>
            <a:off x="355600" y="3162300"/>
            <a:ext cx="8229600" cy="2476500"/>
          </a:xfrm>
        </p:spPr>
        <p:txBody>
          <a:bodyPr/>
          <a:lstStyle>
            <a:lvl1pPr marL="0" indent="0">
              <a:buFont typeface="Wingdings" pitchFamily="2" charset="2"/>
              <a:buNone/>
              <a:defRPr b="1"/>
            </a:lvl1pPr>
          </a:lstStyle>
          <a:p>
            <a:r>
              <a:rPr lang="en-US"/>
              <a:t>Click to edit Master subtitle style</a:t>
            </a:r>
          </a:p>
        </p:txBody>
      </p:sp>
      <p:sp>
        <p:nvSpPr>
          <p:cNvPr id="3850244" name="Line 4"/>
          <p:cNvSpPr>
            <a:spLocks noChangeShapeType="1"/>
          </p:cNvSpPr>
          <p:nvPr/>
        </p:nvSpPr>
        <p:spPr bwMode="auto">
          <a:xfrm>
            <a:off x="0" y="2863850"/>
            <a:ext cx="8874125" cy="0"/>
          </a:xfrm>
          <a:prstGeom prst="line">
            <a:avLst/>
          </a:prstGeom>
          <a:noFill/>
          <a:ln w="38100">
            <a:solidFill>
              <a:schemeClr val="accent2"/>
            </a:solidFill>
            <a:round/>
            <a:headEnd/>
            <a:tailEnd/>
          </a:ln>
        </p:spPr>
        <p:txBody>
          <a:bodyPr wrap="none" anchor="ctr"/>
          <a:lstStyle/>
          <a:p>
            <a:endParaRPr lang="en-US"/>
          </a:p>
        </p:txBody>
      </p:sp>
      <p:pic>
        <p:nvPicPr>
          <p:cNvPr id="3850245" name="Picture 5" descr="bluebanner02"/>
          <p:cNvPicPr>
            <a:picLocks noChangeAspect="1" noChangeArrowheads="1"/>
          </p:cNvPicPr>
          <p:nvPr/>
        </p:nvPicPr>
        <p:blipFill>
          <a:blip r:embed="rId2" cstate="print"/>
          <a:srcRect/>
          <a:stretch>
            <a:fillRect/>
          </a:stretch>
        </p:blipFill>
        <p:spPr bwMode="auto">
          <a:xfrm>
            <a:off x="0" y="6376988"/>
            <a:ext cx="9144000" cy="334962"/>
          </a:xfrm>
          <a:prstGeom prst="rect">
            <a:avLst/>
          </a:prstGeom>
          <a:noFill/>
        </p:spPr>
      </p:pic>
      <p:pic>
        <p:nvPicPr>
          <p:cNvPr id="3850246" name="Picture 6" descr="stlogo3"/>
          <p:cNvPicPr>
            <a:picLocks noChangeAspect="1" noChangeArrowheads="1"/>
          </p:cNvPicPr>
          <p:nvPr/>
        </p:nvPicPr>
        <p:blipFill>
          <a:blip r:embed="rId3" cstate="print"/>
          <a:srcRect/>
          <a:stretch>
            <a:fillRect/>
          </a:stretch>
        </p:blipFill>
        <p:spPr bwMode="auto">
          <a:xfrm>
            <a:off x="8099425" y="228600"/>
            <a:ext cx="809625" cy="482600"/>
          </a:xfrm>
          <a:prstGeom prst="rect">
            <a:avLst/>
          </a:prstGeom>
          <a:noFill/>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A4CDAD8-3661-4046-917C-09044E773A43}" type="slidenum">
              <a:rPr lang="en-US"/>
              <a:pPr/>
              <a:t>‹#›</a:t>
            </a:fld>
            <a:endParaRPr lang="en-US" sz="14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A3B0C61-7246-403F-90FE-A57C85760734}" type="slidenum">
              <a:rPr lang="en-US"/>
              <a:pPr/>
              <a:t>‹#›</a:t>
            </a:fld>
            <a:endParaRPr lang="en-US" sz="14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1430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1430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25DB4CB-161D-481F-AD13-E8262C6D864A}" type="slidenum">
              <a:rPr lang="en-US"/>
              <a:pPr/>
              <a:t>‹#›</a:t>
            </a:fld>
            <a:endParaRPr lang="en-US" sz="14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6A2E5D7-5CD7-491F-A944-94D11721E238}" type="slidenum">
              <a:rPr lang="en-US"/>
              <a:pPr/>
              <a:t>‹#›</a:t>
            </a:fld>
            <a:endParaRPr lang="en-US" sz="14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AEAF9C-3DE1-40E9-9315-DF288B69843E}"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163" y="946150"/>
            <a:ext cx="4314825"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946150"/>
            <a:ext cx="43164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4DA26BE-0533-49F2-8C09-74DC240D4E9D}"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BC84474-D254-4869-B609-86B2CB6D456D}" type="slidenum">
              <a:rPr lang="en-US"/>
              <a:pPr/>
              <a:t>‹#›</a:t>
            </a:fld>
            <a:endParaRPr lang="en-US" sz="14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C0996D6-2DDA-4B0E-A31E-894782AA3512}" type="slidenum">
              <a:rPr lang="en-US"/>
              <a:pPr/>
              <a:t>‹#›</a:t>
            </a:fld>
            <a:endParaRPr lang="en-US" sz="14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1C5FD5-14E4-4221-9424-6839008D86FA}" type="slidenum">
              <a:rPr lang="en-US"/>
              <a:pPr/>
              <a:t>‹#›</a:t>
            </a:fld>
            <a:endParaRPr lang="en-US" sz="14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662FAE5-2949-43E5-91D7-069E5F63BE86}" type="slidenum">
              <a:rPr lang="en-US"/>
              <a:pPr/>
              <a:t>‹#›</a:t>
            </a:fld>
            <a:endParaRPr lang="en-US" sz="14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764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9250" y="152400"/>
            <a:ext cx="60769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889259E-416E-46BF-AAAC-7CE0FC257A56}" type="slidenum">
              <a:rPr lang="en-US"/>
              <a:pPr/>
              <a:t>‹#›</a:t>
            </a:fld>
            <a:endParaRPr lang="en-US" sz="14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143000"/>
            <a:ext cx="830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9250" y="3695700"/>
            <a:ext cx="830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616950" y="6623050"/>
            <a:ext cx="457200" cy="274638"/>
          </a:xfrm>
        </p:spPr>
        <p:txBody>
          <a:bodyPr/>
          <a:lstStyle>
            <a:lvl1pPr>
              <a:defRPr/>
            </a:lvl1pPr>
          </a:lstStyle>
          <a:p>
            <a:fld id="{BB41843A-793C-4370-BA50-404E27334B27}" type="slidenum">
              <a:rPr lang="en-US"/>
              <a:pPr/>
              <a:t>‹#›</a:t>
            </a:fld>
            <a:endParaRPr lang="en-US" sz="140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9250" y="1143000"/>
            <a:ext cx="830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9250" y="3695700"/>
            <a:ext cx="830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616950" y="6623050"/>
            <a:ext cx="457200" cy="274638"/>
          </a:xfrm>
        </p:spPr>
        <p:txBody>
          <a:bodyPr/>
          <a:lstStyle>
            <a:lvl1pPr>
              <a:defRPr/>
            </a:lvl1pPr>
          </a:lstStyle>
          <a:p>
            <a:fld id="{C251C899-4259-4661-A0FA-543EE6CA2460}" type="slidenum">
              <a:rPr lang="en-US"/>
              <a:pPr/>
              <a:t>‹#›</a:t>
            </a:fld>
            <a:endParaRPr lang="en-US" sz="14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49250" y="1143000"/>
            <a:ext cx="40767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8350" y="1143000"/>
            <a:ext cx="40767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349250" y="3695700"/>
            <a:ext cx="8305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616950" y="6623050"/>
            <a:ext cx="457200" cy="274638"/>
          </a:xfrm>
        </p:spPr>
        <p:txBody>
          <a:bodyPr/>
          <a:lstStyle>
            <a:lvl1pPr>
              <a:defRPr/>
            </a:lvl1pPr>
          </a:lstStyle>
          <a:p>
            <a:fld id="{EEC0A163-B178-4DCC-93C3-925EA3FBC8E9}" type="slidenum">
              <a:rPr lang="en-US"/>
              <a:pPr/>
              <a:t>‹#›</a:t>
            </a:fld>
            <a:endParaRPr lang="en-US" sz="14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1430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8350" y="11430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616950" y="6623050"/>
            <a:ext cx="457200" cy="274638"/>
          </a:xfrm>
        </p:spPr>
        <p:txBody>
          <a:bodyPr/>
          <a:lstStyle>
            <a:lvl1pPr>
              <a:defRPr/>
            </a:lvl1pPr>
          </a:lstStyle>
          <a:p>
            <a:fld id="{61EB272C-F1ED-44DA-9B33-867DCE2BF4D3}"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7BCE16B-D1FC-4FB5-93F6-3E1CE1A5923A}"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41359CE-899A-420A-BFB4-BF3CDDA25D21}"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6F33100-5B76-4ADF-AEFA-EE3AE4A552FD}"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DA77146-6814-4609-A851-B40F5B39CADF}"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0A85DC6-B632-490D-9FBD-4D1C1334210C}"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version 1.0</a:t>
            </a:r>
            <a:endParaRPr lang="cs-CZ"/>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image" Target="../media/image8.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image" Target="../media/image7.png"/><Relationship Id="rId2" Type="http://schemas.openxmlformats.org/officeDocument/2006/relationships/slideLayout" Target="../slideLayouts/slideLayout35.xml"/><Relationship Id="rId16"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92238" name="Rectangle 46"/>
          <p:cNvSpPr>
            <a:spLocks noChangeArrowheads="1"/>
          </p:cNvSpPr>
          <p:nvPr userDrawn="1"/>
        </p:nvSpPr>
        <p:spPr bwMode="hidden">
          <a:xfrm>
            <a:off x="0" y="0"/>
            <a:ext cx="9144000" cy="800100"/>
          </a:xfrm>
          <a:prstGeom prst="rect">
            <a:avLst/>
          </a:prstGeom>
          <a:solidFill>
            <a:srgbClr val="FF9933"/>
          </a:solidFill>
          <a:ln w="9525" algn="ctr">
            <a:noFill/>
            <a:miter lim="800000"/>
            <a:headEnd/>
            <a:tailEnd type="none" w="lg" len="sm"/>
          </a:ln>
          <a:effectLst/>
        </p:spPr>
        <p:txBody>
          <a:bodyPr wrap="none" anchor="ctr"/>
          <a:lstStyle/>
          <a:p>
            <a:endParaRPr lang="en-US"/>
          </a:p>
        </p:txBody>
      </p:sp>
      <p:sp>
        <p:nvSpPr>
          <p:cNvPr id="3592239" name="Rectangle 47"/>
          <p:cNvSpPr>
            <a:spLocks noChangeArrowheads="1"/>
          </p:cNvSpPr>
          <p:nvPr userDrawn="1"/>
        </p:nvSpPr>
        <p:spPr bwMode="auto">
          <a:xfrm>
            <a:off x="0" y="798513"/>
            <a:ext cx="9144000" cy="76200"/>
          </a:xfrm>
          <a:prstGeom prst="rect">
            <a:avLst/>
          </a:prstGeom>
          <a:solidFill>
            <a:srgbClr val="FF6600"/>
          </a:solidFill>
          <a:ln w="9525">
            <a:noFill/>
            <a:miter lim="800000"/>
            <a:headEnd/>
            <a:tailEnd/>
          </a:ln>
          <a:effectLst/>
        </p:spPr>
        <p:txBody>
          <a:bodyPr wrap="none" anchor="ctr"/>
          <a:lstStyle/>
          <a:p>
            <a:pPr algn="ctr">
              <a:spcBef>
                <a:spcPct val="0"/>
              </a:spcBef>
            </a:pPr>
            <a:endParaRPr lang="cs-CZ" sz="1800" b="1"/>
          </a:p>
        </p:txBody>
      </p:sp>
      <p:sp>
        <p:nvSpPr>
          <p:cNvPr id="3592240" name="Rectangle 48"/>
          <p:cNvSpPr>
            <a:spLocks noGrp="1" noChangeArrowheads="1"/>
          </p:cNvSpPr>
          <p:nvPr>
            <p:ph type="title"/>
          </p:nvPr>
        </p:nvSpPr>
        <p:spPr bwMode="auto">
          <a:xfrm>
            <a:off x="0" y="63500"/>
            <a:ext cx="9077325" cy="70326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 </a:t>
            </a:r>
          </a:p>
        </p:txBody>
      </p:sp>
      <p:sp>
        <p:nvSpPr>
          <p:cNvPr id="3592241" name="Rectangle 49"/>
          <p:cNvSpPr>
            <a:spLocks noChangeArrowheads="1"/>
          </p:cNvSpPr>
          <p:nvPr userDrawn="1"/>
        </p:nvSpPr>
        <p:spPr bwMode="auto">
          <a:xfrm>
            <a:off x="0" y="6092825"/>
            <a:ext cx="9144000" cy="765175"/>
          </a:xfrm>
          <a:prstGeom prst="rect">
            <a:avLst/>
          </a:prstGeom>
          <a:solidFill>
            <a:srgbClr val="3399FF"/>
          </a:solidFill>
          <a:ln w="9525" algn="ctr">
            <a:noFill/>
            <a:miter lim="800000"/>
            <a:headEnd/>
            <a:tailEnd/>
          </a:ln>
          <a:effectLst/>
        </p:spPr>
        <p:txBody>
          <a:bodyPr wrap="none" anchor="ctr"/>
          <a:lstStyle/>
          <a:p>
            <a:pPr algn="ctr">
              <a:spcBef>
                <a:spcPct val="0"/>
              </a:spcBef>
            </a:pPr>
            <a:endParaRPr lang="cs-CZ" sz="1800" b="1"/>
          </a:p>
        </p:txBody>
      </p:sp>
      <p:grpSp>
        <p:nvGrpSpPr>
          <p:cNvPr id="3592242" name="Group 50"/>
          <p:cNvGrpSpPr>
            <a:grpSpLocks noChangeAspect="1"/>
          </p:cNvGrpSpPr>
          <p:nvPr userDrawn="1"/>
        </p:nvGrpSpPr>
        <p:grpSpPr bwMode="auto">
          <a:xfrm>
            <a:off x="327025" y="6270625"/>
            <a:ext cx="1630363" cy="454025"/>
            <a:chOff x="206" y="3950"/>
            <a:chExt cx="1027" cy="286"/>
          </a:xfrm>
        </p:grpSpPr>
        <p:sp>
          <p:nvSpPr>
            <p:cNvPr id="3592243" name="Text Box 51"/>
            <p:cNvSpPr txBox="1">
              <a:spLocks noChangeAspect="1" noChangeArrowheads="1"/>
            </p:cNvSpPr>
            <p:nvPr userDrawn="1"/>
          </p:nvSpPr>
          <p:spPr bwMode="white">
            <a:xfrm>
              <a:off x="1061" y="4053"/>
              <a:ext cx="172" cy="96"/>
            </a:xfrm>
            <a:prstGeom prst="rect">
              <a:avLst/>
            </a:prstGeom>
            <a:noFill/>
            <a:ln w="9525">
              <a:noFill/>
              <a:miter lim="800000"/>
              <a:headEnd/>
              <a:tailEnd/>
            </a:ln>
            <a:effectLst/>
          </p:spPr>
          <p:txBody>
            <a:bodyPr>
              <a:spAutoFit/>
            </a:bodyPr>
            <a:lstStyle/>
            <a:p>
              <a:pPr>
                <a:spcBef>
                  <a:spcPct val="0"/>
                </a:spcBef>
              </a:pPr>
              <a:r>
                <a:rPr lang="en-GB" sz="400">
                  <a:solidFill>
                    <a:schemeClr val="bg1"/>
                  </a:solidFill>
                </a:rPr>
                <a:t>TM</a:t>
              </a:r>
            </a:p>
          </p:txBody>
        </p:sp>
        <p:sp>
          <p:nvSpPr>
            <p:cNvPr id="3592244" name="Freeform 52"/>
            <p:cNvSpPr>
              <a:spLocks noChangeAspect="1"/>
            </p:cNvSpPr>
            <p:nvPr userDrawn="1"/>
          </p:nvSpPr>
          <p:spPr bwMode="white">
            <a:xfrm>
              <a:off x="703" y="4205"/>
              <a:ext cx="30" cy="31"/>
            </a:xfrm>
            <a:custGeom>
              <a:avLst/>
              <a:gdLst/>
              <a:ahLst/>
              <a:cxnLst>
                <a:cxn ang="0">
                  <a:pos x="7" y="19"/>
                </a:cxn>
                <a:cxn ang="0">
                  <a:pos x="14" y="26"/>
                </a:cxn>
                <a:cxn ang="0">
                  <a:pos x="21" y="21"/>
                </a:cxn>
                <a:cxn ang="0">
                  <a:pos x="5" y="8"/>
                </a:cxn>
                <a:cxn ang="0">
                  <a:pos x="17" y="0"/>
                </a:cxn>
                <a:cxn ang="0">
                  <a:pos x="28" y="9"/>
                </a:cxn>
                <a:cxn ang="0">
                  <a:pos x="23" y="10"/>
                </a:cxn>
                <a:cxn ang="0">
                  <a:pos x="17" y="4"/>
                </a:cxn>
                <a:cxn ang="0">
                  <a:pos x="10" y="8"/>
                </a:cxn>
                <a:cxn ang="0">
                  <a:pos x="26" y="21"/>
                </a:cxn>
                <a:cxn ang="0">
                  <a:pos x="12" y="30"/>
                </a:cxn>
                <a:cxn ang="0">
                  <a:pos x="1" y="20"/>
                </a:cxn>
                <a:cxn ang="0">
                  <a:pos x="7" y="19"/>
                </a:cxn>
              </a:cxnLst>
              <a:rect l="0" t="0" r="r" b="b"/>
              <a:pathLst>
                <a:path w="29" h="30">
                  <a:moveTo>
                    <a:pt x="7" y="19"/>
                  </a:moveTo>
                  <a:cubicBezTo>
                    <a:pt x="6" y="25"/>
                    <a:pt x="10" y="26"/>
                    <a:pt x="14" y="26"/>
                  </a:cubicBezTo>
                  <a:cubicBezTo>
                    <a:pt x="16" y="26"/>
                    <a:pt x="20" y="26"/>
                    <a:pt x="21" y="21"/>
                  </a:cubicBezTo>
                  <a:cubicBezTo>
                    <a:pt x="22" y="14"/>
                    <a:pt x="2" y="20"/>
                    <a:pt x="5" y="8"/>
                  </a:cubicBezTo>
                  <a:cubicBezTo>
                    <a:pt x="6" y="2"/>
                    <a:pt x="12" y="0"/>
                    <a:pt x="17" y="0"/>
                  </a:cubicBezTo>
                  <a:cubicBezTo>
                    <a:pt x="21" y="0"/>
                    <a:pt x="29" y="2"/>
                    <a:pt x="28" y="9"/>
                  </a:cubicBezTo>
                  <a:cubicBezTo>
                    <a:pt x="23" y="10"/>
                    <a:pt x="23" y="10"/>
                    <a:pt x="23" y="10"/>
                  </a:cubicBezTo>
                  <a:cubicBezTo>
                    <a:pt x="23" y="6"/>
                    <a:pt x="20" y="4"/>
                    <a:pt x="17" y="4"/>
                  </a:cubicBezTo>
                  <a:cubicBezTo>
                    <a:pt x="14" y="4"/>
                    <a:pt x="10" y="4"/>
                    <a:pt x="10" y="8"/>
                  </a:cubicBezTo>
                  <a:cubicBezTo>
                    <a:pt x="8" y="15"/>
                    <a:pt x="28" y="10"/>
                    <a:pt x="26" y="21"/>
                  </a:cubicBezTo>
                  <a:cubicBezTo>
                    <a:pt x="25" y="27"/>
                    <a:pt x="18" y="30"/>
                    <a:pt x="12" y="30"/>
                  </a:cubicBezTo>
                  <a:cubicBezTo>
                    <a:pt x="6" y="30"/>
                    <a:pt x="0" y="27"/>
                    <a:pt x="1" y="20"/>
                  </a:cubicBezTo>
                  <a:lnTo>
                    <a:pt x="7" y="19"/>
                  </a:lnTo>
                  <a:close/>
                </a:path>
              </a:pathLst>
            </a:custGeom>
            <a:solidFill>
              <a:schemeClr val="bg1"/>
            </a:solidFill>
            <a:ln w="9525">
              <a:noFill/>
              <a:round/>
              <a:headEnd/>
              <a:tailEnd/>
            </a:ln>
          </p:spPr>
          <p:txBody>
            <a:bodyPr/>
            <a:lstStyle/>
            <a:p>
              <a:endParaRPr lang="en-US"/>
            </a:p>
          </p:txBody>
        </p:sp>
        <p:sp>
          <p:nvSpPr>
            <p:cNvPr id="3592245" name="Freeform 53"/>
            <p:cNvSpPr>
              <a:spLocks noChangeAspect="1" noEditPoints="1"/>
            </p:cNvSpPr>
            <p:nvPr userDrawn="1"/>
          </p:nvSpPr>
          <p:spPr bwMode="white">
            <a:xfrm>
              <a:off x="734" y="4205"/>
              <a:ext cx="31" cy="31"/>
            </a:xfrm>
            <a:custGeom>
              <a:avLst/>
              <a:gdLst/>
              <a:ahLst/>
              <a:cxnLst>
                <a:cxn ang="0">
                  <a:pos x="7" y="16"/>
                </a:cxn>
                <a:cxn ang="0">
                  <a:pos x="13" y="26"/>
                </a:cxn>
                <a:cxn ang="0">
                  <a:pos x="23" y="20"/>
                </a:cxn>
                <a:cxn ang="0">
                  <a:pos x="27" y="20"/>
                </a:cxn>
                <a:cxn ang="0">
                  <a:pos x="12" y="30"/>
                </a:cxn>
                <a:cxn ang="0">
                  <a:pos x="1" y="15"/>
                </a:cxn>
                <a:cxn ang="0">
                  <a:pos x="18" y="0"/>
                </a:cxn>
                <a:cxn ang="0">
                  <a:pos x="29" y="15"/>
                </a:cxn>
                <a:cxn ang="0">
                  <a:pos x="28" y="16"/>
                </a:cxn>
                <a:cxn ang="0">
                  <a:pos x="7" y="16"/>
                </a:cxn>
                <a:cxn ang="0">
                  <a:pos x="24" y="12"/>
                </a:cxn>
                <a:cxn ang="0">
                  <a:pos x="17" y="4"/>
                </a:cxn>
                <a:cxn ang="0">
                  <a:pos x="7" y="12"/>
                </a:cxn>
                <a:cxn ang="0">
                  <a:pos x="24" y="12"/>
                </a:cxn>
              </a:cxnLst>
              <a:rect l="0" t="0" r="r" b="b"/>
              <a:pathLst>
                <a:path w="30" h="30">
                  <a:moveTo>
                    <a:pt x="7" y="16"/>
                  </a:moveTo>
                  <a:cubicBezTo>
                    <a:pt x="5" y="22"/>
                    <a:pt x="8" y="26"/>
                    <a:pt x="13" y="26"/>
                  </a:cubicBezTo>
                  <a:cubicBezTo>
                    <a:pt x="18" y="26"/>
                    <a:pt x="21" y="24"/>
                    <a:pt x="23" y="20"/>
                  </a:cubicBezTo>
                  <a:cubicBezTo>
                    <a:pt x="27" y="20"/>
                    <a:pt x="27" y="20"/>
                    <a:pt x="27" y="20"/>
                  </a:cubicBezTo>
                  <a:cubicBezTo>
                    <a:pt x="24" y="27"/>
                    <a:pt x="19" y="30"/>
                    <a:pt x="12" y="30"/>
                  </a:cubicBezTo>
                  <a:cubicBezTo>
                    <a:pt x="3" y="30"/>
                    <a:pt x="0" y="23"/>
                    <a:pt x="1" y="15"/>
                  </a:cubicBezTo>
                  <a:cubicBezTo>
                    <a:pt x="3" y="6"/>
                    <a:pt x="9" y="0"/>
                    <a:pt x="18" y="0"/>
                  </a:cubicBezTo>
                  <a:cubicBezTo>
                    <a:pt x="27" y="0"/>
                    <a:pt x="30" y="6"/>
                    <a:pt x="29" y="15"/>
                  </a:cubicBezTo>
                  <a:cubicBezTo>
                    <a:pt x="28" y="16"/>
                    <a:pt x="28" y="16"/>
                    <a:pt x="28" y="16"/>
                  </a:cubicBezTo>
                  <a:lnTo>
                    <a:pt x="7" y="16"/>
                  </a:lnTo>
                  <a:close/>
                  <a:moveTo>
                    <a:pt x="24" y="12"/>
                  </a:moveTo>
                  <a:cubicBezTo>
                    <a:pt x="24" y="8"/>
                    <a:pt x="22" y="4"/>
                    <a:pt x="17" y="4"/>
                  </a:cubicBezTo>
                  <a:cubicBezTo>
                    <a:pt x="12" y="4"/>
                    <a:pt x="8" y="8"/>
                    <a:pt x="7" y="12"/>
                  </a:cubicBezTo>
                  <a:lnTo>
                    <a:pt x="24" y="12"/>
                  </a:lnTo>
                  <a:close/>
                </a:path>
              </a:pathLst>
            </a:custGeom>
            <a:solidFill>
              <a:schemeClr val="bg1"/>
            </a:solidFill>
            <a:ln w="9525">
              <a:noFill/>
              <a:round/>
              <a:headEnd/>
              <a:tailEnd/>
            </a:ln>
          </p:spPr>
          <p:txBody>
            <a:bodyPr/>
            <a:lstStyle/>
            <a:p>
              <a:endParaRPr lang="en-US"/>
            </a:p>
          </p:txBody>
        </p:sp>
        <p:sp>
          <p:nvSpPr>
            <p:cNvPr id="3592246" name="Freeform 54"/>
            <p:cNvSpPr>
              <a:spLocks noChangeAspect="1"/>
            </p:cNvSpPr>
            <p:nvPr userDrawn="1"/>
          </p:nvSpPr>
          <p:spPr bwMode="white">
            <a:xfrm>
              <a:off x="767" y="4205"/>
              <a:ext cx="46" cy="30"/>
            </a:xfrm>
            <a:custGeom>
              <a:avLst/>
              <a:gdLst/>
              <a:ahLst/>
              <a:cxnLst>
                <a:cxn ang="0">
                  <a:pos x="5" y="1"/>
                </a:cxn>
                <a:cxn ang="0">
                  <a:pos x="10" y="1"/>
                </a:cxn>
                <a:cxn ang="0">
                  <a:pos x="9" y="4"/>
                </a:cxn>
                <a:cxn ang="0">
                  <a:pos x="9" y="4"/>
                </a:cxn>
                <a:cxn ang="0">
                  <a:pos x="18" y="0"/>
                </a:cxn>
                <a:cxn ang="0">
                  <a:pos x="26" y="5"/>
                </a:cxn>
                <a:cxn ang="0">
                  <a:pos x="35" y="0"/>
                </a:cxn>
                <a:cxn ang="0">
                  <a:pos x="43" y="10"/>
                </a:cxn>
                <a:cxn ang="0">
                  <a:pos x="39" y="29"/>
                </a:cxn>
                <a:cxn ang="0">
                  <a:pos x="34" y="29"/>
                </a:cxn>
                <a:cxn ang="0">
                  <a:pos x="38" y="10"/>
                </a:cxn>
                <a:cxn ang="0">
                  <a:pos x="34" y="4"/>
                </a:cxn>
                <a:cxn ang="0">
                  <a:pos x="26" y="10"/>
                </a:cxn>
                <a:cxn ang="0">
                  <a:pos x="22" y="29"/>
                </a:cxn>
                <a:cxn ang="0">
                  <a:pos x="17" y="29"/>
                </a:cxn>
                <a:cxn ang="0">
                  <a:pos x="21" y="10"/>
                </a:cxn>
                <a:cxn ang="0">
                  <a:pos x="17" y="4"/>
                </a:cxn>
                <a:cxn ang="0">
                  <a:pos x="8" y="10"/>
                </a:cxn>
                <a:cxn ang="0">
                  <a:pos x="5" y="29"/>
                </a:cxn>
                <a:cxn ang="0">
                  <a:pos x="0" y="29"/>
                </a:cxn>
                <a:cxn ang="0">
                  <a:pos x="5" y="1"/>
                </a:cxn>
              </a:cxnLst>
              <a:rect l="0" t="0" r="r" b="b"/>
              <a:pathLst>
                <a:path w="44" h="29">
                  <a:moveTo>
                    <a:pt x="5" y="1"/>
                  </a:moveTo>
                  <a:cubicBezTo>
                    <a:pt x="10" y="1"/>
                    <a:pt x="10" y="1"/>
                    <a:pt x="10" y="1"/>
                  </a:cubicBezTo>
                  <a:cubicBezTo>
                    <a:pt x="9" y="4"/>
                    <a:pt x="9" y="4"/>
                    <a:pt x="9" y="4"/>
                  </a:cubicBezTo>
                  <a:cubicBezTo>
                    <a:pt x="9" y="4"/>
                    <a:pt x="9" y="4"/>
                    <a:pt x="9" y="4"/>
                  </a:cubicBezTo>
                  <a:cubicBezTo>
                    <a:pt x="12" y="2"/>
                    <a:pt x="15" y="0"/>
                    <a:pt x="18" y="0"/>
                  </a:cubicBezTo>
                  <a:cubicBezTo>
                    <a:pt x="21" y="0"/>
                    <a:pt x="25" y="1"/>
                    <a:pt x="26" y="5"/>
                  </a:cubicBezTo>
                  <a:cubicBezTo>
                    <a:pt x="28" y="2"/>
                    <a:pt x="32" y="0"/>
                    <a:pt x="35" y="0"/>
                  </a:cubicBezTo>
                  <a:cubicBezTo>
                    <a:pt x="40" y="0"/>
                    <a:pt x="44" y="2"/>
                    <a:pt x="43" y="10"/>
                  </a:cubicBezTo>
                  <a:cubicBezTo>
                    <a:pt x="39" y="29"/>
                    <a:pt x="39" y="29"/>
                    <a:pt x="39" y="29"/>
                  </a:cubicBezTo>
                  <a:cubicBezTo>
                    <a:pt x="34" y="29"/>
                    <a:pt x="34" y="29"/>
                    <a:pt x="34" y="29"/>
                  </a:cubicBezTo>
                  <a:cubicBezTo>
                    <a:pt x="38" y="10"/>
                    <a:pt x="38" y="10"/>
                    <a:pt x="38" y="10"/>
                  </a:cubicBezTo>
                  <a:cubicBezTo>
                    <a:pt x="39" y="7"/>
                    <a:pt x="37" y="4"/>
                    <a:pt x="34" y="4"/>
                  </a:cubicBezTo>
                  <a:cubicBezTo>
                    <a:pt x="31" y="4"/>
                    <a:pt x="26" y="6"/>
                    <a:pt x="26" y="10"/>
                  </a:cubicBezTo>
                  <a:cubicBezTo>
                    <a:pt x="22" y="29"/>
                    <a:pt x="22" y="29"/>
                    <a:pt x="22" y="29"/>
                  </a:cubicBezTo>
                  <a:cubicBezTo>
                    <a:pt x="17" y="29"/>
                    <a:pt x="17" y="29"/>
                    <a:pt x="17" y="29"/>
                  </a:cubicBezTo>
                  <a:cubicBezTo>
                    <a:pt x="21" y="10"/>
                    <a:pt x="21" y="10"/>
                    <a:pt x="21" y="10"/>
                  </a:cubicBezTo>
                  <a:cubicBezTo>
                    <a:pt x="21" y="7"/>
                    <a:pt x="20" y="4"/>
                    <a:pt x="17" y="4"/>
                  </a:cubicBezTo>
                  <a:cubicBezTo>
                    <a:pt x="14" y="4"/>
                    <a:pt x="9" y="6"/>
                    <a:pt x="8" y="10"/>
                  </a:cubicBezTo>
                  <a:cubicBezTo>
                    <a:pt x="5" y="29"/>
                    <a:pt x="5" y="29"/>
                    <a:pt x="5" y="29"/>
                  </a:cubicBezTo>
                  <a:cubicBezTo>
                    <a:pt x="0" y="29"/>
                    <a:pt x="0" y="29"/>
                    <a:pt x="0" y="29"/>
                  </a:cubicBezTo>
                  <a:lnTo>
                    <a:pt x="5" y="1"/>
                  </a:lnTo>
                  <a:close/>
                </a:path>
              </a:pathLst>
            </a:custGeom>
            <a:solidFill>
              <a:schemeClr val="bg1"/>
            </a:solidFill>
            <a:ln w="9525">
              <a:noFill/>
              <a:round/>
              <a:headEnd/>
              <a:tailEnd/>
            </a:ln>
          </p:spPr>
          <p:txBody>
            <a:bodyPr/>
            <a:lstStyle/>
            <a:p>
              <a:endParaRPr lang="en-US"/>
            </a:p>
          </p:txBody>
        </p:sp>
        <p:sp>
          <p:nvSpPr>
            <p:cNvPr id="3592247" name="Freeform 55"/>
            <p:cNvSpPr>
              <a:spLocks noChangeAspect="1" noEditPoints="1"/>
            </p:cNvSpPr>
            <p:nvPr userDrawn="1"/>
          </p:nvSpPr>
          <p:spPr bwMode="white">
            <a:xfrm>
              <a:off x="816" y="4191"/>
              <a:ext cx="14" cy="44"/>
            </a:xfrm>
            <a:custGeom>
              <a:avLst/>
              <a:gdLst/>
              <a:ahLst/>
              <a:cxnLst>
                <a:cxn ang="0">
                  <a:pos x="10" y="30"/>
                </a:cxn>
                <a:cxn ang="0">
                  <a:pos x="20" y="30"/>
                </a:cxn>
                <a:cxn ang="0">
                  <a:pos x="8" y="86"/>
                </a:cxn>
                <a:cxn ang="0">
                  <a:pos x="0" y="86"/>
                </a:cxn>
                <a:cxn ang="0">
                  <a:pos x="10" y="30"/>
                </a:cxn>
                <a:cxn ang="0">
                  <a:pos x="16" y="0"/>
                </a:cxn>
                <a:cxn ang="0">
                  <a:pos x="26" y="0"/>
                </a:cxn>
                <a:cxn ang="0">
                  <a:pos x="24" y="12"/>
                </a:cxn>
                <a:cxn ang="0">
                  <a:pos x="14" y="12"/>
                </a:cxn>
                <a:cxn ang="0">
                  <a:pos x="16" y="0"/>
                </a:cxn>
              </a:cxnLst>
              <a:rect l="0" t="0" r="r" b="b"/>
              <a:pathLst>
                <a:path w="26" h="86">
                  <a:moveTo>
                    <a:pt x="10" y="30"/>
                  </a:moveTo>
                  <a:lnTo>
                    <a:pt x="20" y="30"/>
                  </a:lnTo>
                  <a:lnTo>
                    <a:pt x="8" y="86"/>
                  </a:lnTo>
                  <a:lnTo>
                    <a:pt x="0" y="86"/>
                  </a:lnTo>
                  <a:lnTo>
                    <a:pt x="10" y="30"/>
                  </a:lnTo>
                  <a:close/>
                  <a:moveTo>
                    <a:pt x="16" y="0"/>
                  </a:moveTo>
                  <a:lnTo>
                    <a:pt x="26" y="0"/>
                  </a:lnTo>
                  <a:lnTo>
                    <a:pt x="24" y="12"/>
                  </a:lnTo>
                  <a:lnTo>
                    <a:pt x="14" y="12"/>
                  </a:lnTo>
                  <a:lnTo>
                    <a:pt x="16" y="0"/>
                  </a:lnTo>
                  <a:close/>
                </a:path>
              </a:pathLst>
            </a:custGeom>
            <a:solidFill>
              <a:schemeClr val="bg1"/>
            </a:solidFill>
            <a:ln w="9525">
              <a:noFill/>
              <a:round/>
              <a:headEnd/>
              <a:tailEnd/>
            </a:ln>
          </p:spPr>
          <p:txBody>
            <a:bodyPr/>
            <a:lstStyle/>
            <a:p>
              <a:endParaRPr lang="en-US"/>
            </a:p>
          </p:txBody>
        </p:sp>
        <p:sp>
          <p:nvSpPr>
            <p:cNvPr id="3592248" name="Freeform 56"/>
            <p:cNvSpPr>
              <a:spLocks noChangeAspect="1"/>
            </p:cNvSpPr>
            <p:nvPr userDrawn="1"/>
          </p:nvSpPr>
          <p:spPr bwMode="white">
            <a:xfrm>
              <a:off x="827" y="4205"/>
              <a:ext cx="32" cy="31"/>
            </a:xfrm>
            <a:custGeom>
              <a:avLst/>
              <a:gdLst/>
              <a:ahLst/>
              <a:cxnLst>
                <a:cxn ang="0">
                  <a:pos x="25" y="10"/>
                </a:cxn>
                <a:cxn ang="0">
                  <a:pos x="19"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9" y="4"/>
                  </a:cubicBezTo>
                  <a:cubicBezTo>
                    <a:pt x="12" y="4"/>
                    <a:pt x="8" y="10"/>
                    <a:pt x="7" y="15"/>
                  </a:cubicBezTo>
                  <a:cubicBezTo>
                    <a:pt x="6" y="21"/>
                    <a:pt x="8"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bg1"/>
            </a:solidFill>
            <a:ln w="9525">
              <a:noFill/>
              <a:round/>
              <a:headEnd/>
              <a:tailEnd/>
            </a:ln>
          </p:spPr>
          <p:txBody>
            <a:bodyPr/>
            <a:lstStyle/>
            <a:p>
              <a:endParaRPr lang="en-US"/>
            </a:p>
          </p:txBody>
        </p:sp>
        <p:sp>
          <p:nvSpPr>
            <p:cNvPr id="3592249" name="Freeform 57"/>
            <p:cNvSpPr>
              <a:spLocks noChangeAspect="1" noEditPoints="1"/>
            </p:cNvSpPr>
            <p:nvPr userDrawn="1"/>
          </p:nvSpPr>
          <p:spPr bwMode="white">
            <a:xfrm>
              <a:off x="861" y="4205"/>
              <a:ext cx="32" cy="31"/>
            </a:xfrm>
            <a:custGeom>
              <a:avLst/>
              <a:gdLst/>
              <a:ahLst/>
              <a:cxnLst>
                <a:cxn ang="0">
                  <a:pos x="18" y="0"/>
                </a:cxn>
                <a:cxn ang="0">
                  <a:pos x="30" y="15"/>
                </a:cxn>
                <a:cxn ang="0">
                  <a:pos x="13" y="30"/>
                </a:cxn>
                <a:cxn ang="0">
                  <a:pos x="1" y="15"/>
                </a:cxn>
                <a:cxn ang="0">
                  <a:pos x="18" y="0"/>
                </a:cxn>
                <a:cxn ang="0">
                  <a:pos x="13" y="26"/>
                </a:cxn>
                <a:cxn ang="0">
                  <a:pos x="24" y="15"/>
                </a:cxn>
                <a:cxn ang="0">
                  <a:pos x="18" y="4"/>
                </a:cxn>
                <a:cxn ang="0">
                  <a:pos x="7" y="15"/>
                </a:cxn>
                <a:cxn ang="0">
                  <a:pos x="13" y="26"/>
                </a:cxn>
              </a:cxnLst>
              <a:rect l="0" t="0" r="r" b="b"/>
              <a:pathLst>
                <a:path w="31" h="30">
                  <a:moveTo>
                    <a:pt x="18" y="0"/>
                  </a:moveTo>
                  <a:cubicBezTo>
                    <a:pt x="27" y="0"/>
                    <a:pt x="31" y="6"/>
                    <a:pt x="30" y="15"/>
                  </a:cubicBezTo>
                  <a:cubicBezTo>
                    <a:pt x="28" y="24"/>
                    <a:pt x="21" y="30"/>
                    <a:pt x="13" y="30"/>
                  </a:cubicBezTo>
                  <a:cubicBezTo>
                    <a:pt x="4" y="30"/>
                    <a:pt x="0" y="24"/>
                    <a:pt x="1" y="15"/>
                  </a:cubicBezTo>
                  <a:cubicBezTo>
                    <a:pt x="3" y="6"/>
                    <a:pt x="10" y="0"/>
                    <a:pt x="18" y="0"/>
                  </a:cubicBezTo>
                  <a:close/>
                  <a:moveTo>
                    <a:pt x="13" y="26"/>
                  </a:moveTo>
                  <a:cubicBezTo>
                    <a:pt x="20" y="26"/>
                    <a:pt x="23" y="20"/>
                    <a:pt x="24" y="15"/>
                  </a:cubicBezTo>
                  <a:cubicBezTo>
                    <a:pt x="25" y="10"/>
                    <a:pt x="25" y="4"/>
                    <a:pt x="18" y="4"/>
                  </a:cubicBezTo>
                  <a:cubicBezTo>
                    <a:pt x="11" y="4"/>
                    <a:pt x="8" y="10"/>
                    <a:pt x="7" y="15"/>
                  </a:cubicBezTo>
                  <a:cubicBezTo>
                    <a:pt x="6" y="20"/>
                    <a:pt x="6" y="26"/>
                    <a:pt x="13" y="26"/>
                  </a:cubicBezTo>
                  <a:close/>
                </a:path>
              </a:pathLst>
            </a:custGeom>
            <a:solidFill>
              <a:schemeClr val="bg1"/>
            </a:solidFill>
            <a:ln w="9525">
              <a:noFill/>
              <a:round/>
              <a:headEnd/>
              <a:tailEnd/>
            </a:ln>
          </p:spPr>
          <p:txBody>
            <a:bodyPr/>
            <a:lstStyle/>
            <a:p>
              <a:endParaRPr lang="en-US"/>
            </a:p>
          </p:txBody>
        </p:sp>
        <p:sp>
          <p:nvSpPr>
            <p:cNvPr id="3592250" name="Freeform 58"/>
            <p:cNvSpPr>
              <a:spLocks noChangeAspect="1"/>
            </p:cNvSpPr>
            <p:nvPr userDrawn="1"/>
          </p:nvSpPr>
          <p:spPr bwMode="white">
            <a:xfrm>
              <a:off x="895" y="4205"/>
              <a:ext cx="30" cy="30"/>
            </a:xfrm>
            <a:custGeom>
              <a:avLst/>
              <a:gdLst/>
              <a:ahLst/>
              <a:cxnLst>
                <a:cxn ang="0">
                  <a:pos x="5" y="1"/>
                </a:cxn>
                <a:cxn ang="0">
                  <a:pos x="10" y="1"/>
                </a:cxn>
                <a:cxn ang="0">
                  <a:pos x="9" y="4"/>
                </a:cxn>
                <a:cxn ang="0">
                  <a:pos x="10" y="4"/>
                </a:cxn>
                <a:cxn ang="0">
                  <a:pos x="19" y="0"/>
                </a:cxn>
                <a:cxn ang="0">
                  <a:pos x="27" y="10"/>
                </a:cxn>
                <a:cxn ang="0">
                  <a:pos x="23" y="29"/>
                </a:cxn>
                <a:cxn ang="0">
                  <a:pos x="18" y="29"/>
                </a:cxn>
                <a:cxn ang="0">
                  <a:pos x="22" y="11"/>
                </a:cxn>
                <a:cxn ang="0">
                  <a:pos x="17" y="4"/>
                </a:cxn>
                <a:cxn ang="0">
                  <a:pos x="8" y="12"/>
                </a:cxn>
                <a:cxn ang="0">
                  <a:pos x="5" y="29"/>
                </a:cxn>
                <a:cxn ang="0">
                  <a:pos x="0" y="29"/>
                </a:cxn>
                <a:cxn ang="0">
                  <a:pos x="5" y="1"/>
                </a:cxn>
              </a:cxnLst>
              <a:rect l="0" t="0" r="r" b="b"/>
              <a:pathLst>
                <a:path w="29" h="29">
                  <a:moveTo>
                    <a:pt x="5" y="1"/>
                  </a:moveTo>
                  <a:cubicBezTo>
                    <a:pt x="10" y="1"/>
                    <a:pt x="10" y="1"/>
                    <a:pt x="10" y="1"/>
                  </a:cubicBezTo>
                  <a:cubicBezTo>
                    <a:pt x="9" y="4"/>
                    <a:pt x="9" y="4"/>
                    <a:pt x="9" y="4"/>
                  </a:cubicBezTo>
                  <a:cubicBezTo>
                    <a:pt x="10" y="4"/>
                    <a:pt x="10" y="4"/>
                    <a:pt x="10" y="4"/>
                  </a:cubicBezTo>
                  <a:cubicBezTo>
                    <a:pt x="12" y="2"/>
                    <a:pt x="15" y="0"/>
                    <a:pt x="19" y="0"/>
                  </a:cubicBezTo>
                  <a:cubicBezTo>
                    <a:pt x="25" y="0"/>
                    <a:pt x="29" y="2"/>
                    <a:pt x="27" y="10"/>
                  </a:cubicBezTo>
                  <a:cubicBezTo>
                    <a:pt x="23" y="29"/>
                    <a:pt x="23" y="29"/>
                    <a:pt x="23" y="29"/>
                  </a:cubicBezTo>
                  <a:cubicBezTo>
                    <a:pt x="18" y="29"/>
                    <a:pt x="18" y="29"/>
                    <a:pt x="18" y="29"/>
                  </a:cubicBezTo>
                  <a:cubicBezTo>
                    <a:pt x="22" y="11"/>
                    <a:pt x="22" y="11"/>
                    <a:pt x="22" y="11"/>
                  </a:cubicBezTo>
                  <a:cubicBezTo>
                    <a:pt x="23" y="6"/>
                    <a:pt x="21" y="4"/>
                    <a:pt x="17" y="4"/>
                  </a:cubicBezTo>
                  <a:cubicBezTo>
                    <a:pt x="13" y="4"/>
                    <a:pt x="9" y="7"/>
                    <a:pt x="8" y="12"/>
                  </a:cubicBezTo>
                  <a:cubicBezTo>
                    <a:pt x="5" y="29"/>
                    <a:pt x="5" y="29"/>
                    <a:pt x="5" y="29"/>
                  </a:cubicBezTo>
                  <a:cubicBezTo>
                    <a:pt x="0" y="29"/>
                    <a:pt x="0" y="29"/>
                    <a:pt x="0" y="29"/>
                  </a:cubicBezTo>
                  <a:lnTo>
                    <a:pt x="5" y="1"/>
                  </a:lnTo>
                  <a:close/>
                </a:path>
              </a:pathLst>
            </a:custGeom>
            <a:solidFill>
              <a:schemeClr val="bg1"/>
            </a:solidFill>
            <a:ln w="9525">
              <a:noFill/>
              <a:round/>
              <a:headEnd/>
              <a:tailEnd/>
            </a:ln>
          </p:spPr>
          <p:txBody>
            <a:bodyPr/>
            <a:lstStyle/>
            <a:p>
              <a:endParaRPr lang="en-US"/>
            </a:p>
          </p:txBody>
        </p:sp>
        <p:sp>
          <p:nvSpPr>
            <p:cNvPr id="3592251" name="Freeform 59"/>
            <p:cNvSpPr>
              <a:spLocks noChangeAspect="1" noEditPoints="1"/>
            </p:cNvSpPr>
            <p:nvPr userDrawn="1"/>
          </p:nvSpPr>
          <p:spPr bwMode="white">
            <a:xfrm>
              <a:off x="927" y="4191"/>
              <a:ext cx="36" cy="45"/>
            </a:xfrm>
            <a:custGeom>
              <a:avLst/>
              <a:gdLst/>
              <a:ahLst/>
              <a:cxnLst>
                <a:cxn ang="0">
                  <a:pos x="26" y="43"/>
                </a:cxn>
                <a:cxn ang="0">
                  <a:pos x="21" y="43"/>
                </a:cxn>
                <a:cxn ang="0">
                  <a:pos x="22" y="40"/>
                </a:cxn>
                <a:cxn ang="0">
                  <a:pos x="22" y="40"/>
                </a:cxn>
                <a:cxn ang="0">
                  <a:pos x="22" y="40"/>
                </a:cxn>
                <a:cxn ang="0">
                  <a:pos x="12" y="44"/>
                </a:cxn>
                <a:cxn ang="0">
                  <a:pos x="1" y="29"/>
                </a:cxn>
                <a:cxn ang="0">
                  <a:pos x="18" y="14"/>
                </a:cxn>
                <a:cxn ang="0">
                  <a:pos x="26" y="18"/>
                </a:cxn>
                <a:cxn ang="0">
                  <a:pos x="26" y="18"/>
                </a:cxn>
                <a:cxn ang="0">
                  <a:pos x="30" y="0"/>
                </a:cxn>
                <a:cxn ang="0">
                  <a:pos x="35" y="0"/>
                </a:cxn>
                <a:cxn ang="0">
                  <a:pos x="26" y="43"/>
                </a:cxn>
                <a:cxn ang="0">
                  <a:pos x="13" y="40"/>
                </a:cxn>
                <a:cxn ang="0">
                  <a:pos x="24" y="29"/>
                </a:cxn>
                <a:cxn ang="0">
                  <a:pos x="17" y="18"/>
                </a:cxn>
                <a:cxn ang="0">
                  <a:pos x="6" y="29"/>
                </a:cxn>
                <a:cxn ang="0">
                  <a:pos x="13" y="40"/>
                </a:cxn>
              </a:cxnLst>
              <a:rect l="0" t="0" r="r" b="b"/>
              <a:pathLst>
                <a:path w="35" h="44">
                  <a:moveTo>
                    <a:pt x="26" y="43"/>
                  </a:moveTo>
                  <a:cubicBezTo>
                    <a:pt x="21" y="43"/>
                    <a:pt x="21" y="43"/>
                    <a:pt x="21" y="43"/>
                  </a:cubicBezTo>
                  <a:cubicBezTo>
                    <a:pt x="22" y="40"/>
                    <a:pt x="22" y="40"/>
                    <a:pt x="22" y="40"/>
                  </a:cubicBezTo>
                  <a:cubicBezTo>
                    <a:pt x="22" y="40"/>
                    <a:pt x="22" y="40"/>
                    <a:pt x="22" y="40"/>
                  </a:cubicBezTo>
                  <a:cubicBezTo>
                    <a:pt x="22" y="40"/>
                    <a:pt x="22" y="40"/>
                    <a:pt x="22" y="40"/>
                  </a:cubicBezTo>
                  <a:cubicBezTo>
                    <a:pt x="19" y="43"/>
                    <a:pt x="16" y="44"/>
                    <a:pt x="12" y="44"/>
                  </a:cubicBezTo>
                  <a:cubicBezTo>
                    <a:pt x="2" y="44"/>
                    <a:pt x="0" y="37"/>
                    <a:pt x="1" y="29"/>
                  </a:cubicBezTo>
                  <a:cubicBezTo>
                    <a:pt x="3" y="21"/>
                    <a:pt x="8" y="14"/>
                    <a:pt x="18" y="14"/>
                  </a:cubicBezTo>
                  <a:cubicBezTo>
                    <a:pt x="22" y="14"/>
                    <a:pt x="25" y="15"/>
                    <a:pt x="26" y="18"/>
                  </a:cubicBezTo>
                  <a:cubicBezTo>
                    <a:pt x="26" y="18"/>
                    <a:pt x="26" y="18"/>
                    <a:pt x="26" y="18"/>
                  </a:cubicBezTo>
                  <a:cubicBezTo>
                    <a:pt x="30" y="0"/>
                    <a:pt x="30" y="0"/>
                    <a:pt x="30" y="0"/>
                  </a:cubicBezTo>
                  <a:cubicBezTo>
                    <a:pt x="35" y="0"/>
                    <a:pt x="35" y="0"/>
                    <a:pt x="35" y="0"/>
                  </a:cubicBezTo>
                  <a:lnTo>
                    <a:pt x="26" y="43"/>
                  </a:lnTo>
                  <a:close/>
                  <a:moveTo>
                    <a:pt x="13" y="40"/>
                  </a:moveTo>
                  <a:cubicBezTo>
                    <a:pt x="20" y="40"/>
                    <a:pt x="23" y="35"/>
                    <a:pt x="24" y="29"/>
                  </a:cubicBezTo>
                  <a:cubicBezTo>
                    <a:pt x="25" y="23"/>
                    <a:pt x="23" y="18"/>
                    <a:pt x="17" y="18"/>
                  </a:cubicBezTo>
                  <a:cubicBezTo>
                    <a:pt x="11" y="18"/>
                    <a:pt x="7" y="23"/>
                    <a:pt x="6" y="29"/>
                  </a:cubicBezTo>
                  <a:cubicBezTo>
                    <a:pt x="5" y="35"/>
                    <a:pt x="7" y="40"/>
                    <a:pt x="13" y="40"/>
                  </a:cubicBezTo>
                  <a:close/>
                </a:path>
              </a:pathLst>
            </a:custGeom>
            <a:solidFill>
              <a:schemeClr val="bg1"/>
            </a:solidFill>
            <a:ln w="9525">
              <a:noFill/>
              <a:round/>
              <a:headEnd/>
              <a:tailEnd/>
            </a:ln>
          </p:spPr>
          <p:txBody>
            <a:bodyPr/>
            <a:lstStyle/>
            <a:p>
              <a:endParaRPr lang="en-US"/>
            </a:p>
          </p:txBody>
        </p:sp>
        <p:sp>
          <p:nvSpPr>
            <p:cNvPr id="3592252" name="Freeform 60"/>
            <p:cNvSpPr>
              <a:spLocks noChangeAspect="1"/>
            </p:cNvSpPr>
            <p:nvPr userDrawn="1"/>
          </p:nvSpPr>
          <p:spPr bwMode="white">
            <a:xfrm>
              <a:off x="962" y="4206"/>
              <a:ext cx="30" cy="30"/>
            </a:xfrm>
            <a:custGeom>
              <a:avLst/>
              <a:gdLst/>
              <a:ahLst/>
              <a:cxnLst>
                <a:cxn ang="0">
                  <a:pos x="23" y="28"/>
                </a:cxn>
                <a:cxn ang="0">
                  <a:pos x="18" y="28"/>
                </a:cxn>
                <a:cxn ang="0">
                  <a:pos x="19" y="25"/>
                </a:cxn>
                <a:cxn ang="0">
                  <a:pos x="19" y="25"/>
                </a:cxn>
                <a:cxn ang="0">
                  <a:pos x="10" y="29"/>
                </a:cxn>
                <a:cxn ang="0">
                  <a:pos x="1" y="19"/>
                </a:cxn>
                <a:cxn ang="0">
                  <a:pos x="5" y="0"/>
                </a:cxn>
                <a:cxn ang="0">
                  <a:pos x="10" y="0"/>
                </a:cxn>
                <a:cxn ang="0">
                  <a:pos x="6" y="19"/>
                </a:cxn>
                <a:cxn ang="0">
                  <a:pos x="11" y="25"/>
                </a:cxn>
                <a:cxn ang="0">
                  <a:pos x="21" y="17"/>
                </a:cxn>
                <a:cxn ang="0">
                  <a:pos x="24" y="0"/>
                </a:cxn>
                <a:cxn ang="0">
                  <a:pos x="29" y="0"/>
                </a:cxn>
                <a:cxn ang="0">
                  <a:pos x="23" y="28"/>
                </a:cxn>
              </a:cxnLst>
              <a:rect l="0" t="0" r="r" b="b"/>
              <a:pathLst>
                <a:path w="29" h="29">
                  <a:moveTo>
                    <a:pt x="23" y="28"/>
                  </a:moveTo>
                  <a:cubicBezTo>
                    <a:pt x="18" y="28"/>
                    <a:pt x="18" y="28"/>
                    <a:pt x="18" y="28"/>
                  </a:cubicBezTo>
                  <a:cubicBezTo>
                    <a:pt x="19" y="25"/>
                    <a:pt x="19" y="25"/>
                    <a:pt x="19" y="25"/>
                  </a:cubicBezTo>
                  <a:cubicBezTo>
                    <a:pt x="19" y="25"/>
                    <a:pt x="19" y="25"/>
                    <a:pt x="19" y="25"/>
                  </a:cubicBezTo>
                  <a:cubicBezTo>
                    <a:pt x="17" y="27"/>
                    <a:pt x="13" y="29"/>
                    <a:pt x="10" y="29"/>
                  </a:cubicBezTo>
                  <a:cubicBezTo>
                    <a:pt x="4" y="29"/>
                    <a:pt x="0" y="27"/>
                    <a:pt x="1" y="19"/>
                  </a:cubicBezTo>
                  <a:cubicBezTo>
                    <a:pt x="5" y="0"/>
                    <a:pt x="5" y="0"/>
                    <a:pt x="5" y="0"/>
                  </a:cubicBezTo>
                  <a:cubicBezTo>
                    <a:pt x="10" y="0"/>
                    <a:pt x="10" y="0"/>
                    <a:pt x="10" y="0"/>
                  </a:cubicBezTo>
                  <a:cubicBezTo>
                    <a:pt x="6" y="19"/>
                    <a:pt x="6" y="19"/>
                    <a:pt x="6" y="19"/>
                  </a:cubicBezTo>
                  <a:cubicBezTo>
                    <a:pt x="6" y="23"/>
                    <a:pt x="8" y="25"/>
                    <a:pt x="11" y="25"/>
                  </a:cubicBezTo>
                  <a:cubicBezTo>
                    <a:pt x="16" y="25"/>
                    <a:pt x="20" y="22"/>
                    <a:pt x="21" y="17"/>
                  </a:cubicBezTo>
                  <a:cubicBezTo>
                    <a:pt x="24" y="0"/>
                    <a:pt x="24" y="0"/>
                    <a:pt x="24" y="0"/>
                  </a:cubicBezTo>
                  <a:cubicBezTo>
                    <a:pt x="29" y="0"/>
                    <a:pt x="29" y="0"/>
                    <a:pt x="29" y="0"/>
                  </a:cubicBezTo>
                  <a:lnTo>
                    <a:pt x="23" y="28"/>
                  </a:lnTo>
                  <a:close/>
                </a:path>
              </a:pathLst>
            </a:custGeom>
            <a:solidFill>
              <a:schemeClr val="bg1"/>
            </a:solidFill>
            <a:ln w="9525">
              <a:noFill/>
              <a:round/>
              <a:headEnd/>
              <a:tailEnd/>
            </a:ln>
          </p:spPr>
          <p:txBody>
            <a:bodyPr/>
            <a:lstStyle/>
            <a:p>
              <a:endParaRPr lang="en-US"/>
            </a:p>
          </p:txBody>
        </p:sp>
        <p:sp>
          <p:nvSpPr>
            <p:cNvPr id="3592253" name="Freeform 61"/>
            <p:cNvSpPr>
              <a:spLocks noChangeAspect="1"/>
            </p:cNvSpPr>
            <p:nvPr userDrawn="1"/>
          </p:nvSpPr>
          <p:spPr bwMode="white">
            <a:xfrm>
              <a:off x="993" y="4205"/>
              <a:ext cx="32" cy="31"/>
            </a:xfrm>
            <a:custGeom>
              <a:avLst/>
              <a:gdLst/>
              <a:ahLst/>
              <a:cxnLst>
                <a:cxn ang="0">
                  <a:pos x="25" y="10"/>
                </a:cxn>
                <a:cxn ang="0">
                  <a:pos x="18"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8" y="4"/>
                  </a:cubicBezTo>
                  <a:cubicBezTo>
                    <a:pt x="11" y="4"/>
                    <a:pt x="8" y="10"/>
                    <a:pt x="7" y="15"/>
                  </a:cubicBezTo>
                  <a:cubicBezTo>
                    <a:pt x="6" y="21"/>
                    <a:pt x="7"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bg1"/>
            </a:solidFill>
            <a:ln w="9525">
              <a:noFill/>
              <a:round/>
              <a:headEnd/>
              <a:tailEnd/>
            </a:ln>
          </p:spPr>
          <p:txBody>
            <a:bodyPr/>
            <a:lstStyle/>
            <a:p>
              <a:endParaRPr lang="en-US"/>
            </a:p>
          </p:txBody>
        </p:sp>
        <p:sp>
          <p:nvSpPr>
            <p:cNvPr id="3592254" name="Freeform 62"/>
            <p:cNvSpPr>
              <a:spLocks noChangeAspect="1"/>
            </p:cNvSpPr>
            <p:nvPr userDrawn="1"/>
          </p:nvSpPr>
          <p:spPr bwMode="white">
            <a:xfrm>
              <a:off x="1028" y="4197"/>
              <a:ext cx="17" cy="39"/>
            </a:xfrm>
            <a:custGeom>
              <a:avLst/>
              <a:gdLst/>
              <a:ahLst/>
              <a:cxnLst>
                <a:cxn ang="0">
                  <a:pos x="1" y="9"/>
                </a:cxn>
                <a:cxn ang="0">
                  <a:pos x="6" y="9"/>
                </a:cxn>
                <a:cxn ang="0">
                  <a:pos x="8" y="0"/>
                </a:cxn>
                <a:cxn ang="0">
                  <a:pos x="13" y="0"/>
                </a:cxn>
                <a:cxn ang="0">
                  <a:pos x="11" y="9"/>
                </a:cxn>
                <a:cxn ang="0">
                  <a:pos x="17" y="9"/>
                </a:cxn>
                <a:cxn ang="0">
                  <a:pos x="16" y="13"/>
                </a:cxn>
                <a:cxn ang="0">
                  <a:pos x="10" y="13"/>
                </a:cxn>
                <a:cxn ang="0">
                  <a:pos x="7" y="31"/>
                </a:cxn>
                <a:cxn ang="0">
                  <a:pos x="8" y="34"/>
                </a:cxn>
                <a:cxn ang="0">
                  <a:pos x="11" y="33"/>
                </a:cxn>
                <a:cxn ang="0">
                  <a:pos x="11" y="38"/>
                </a:cxn>
                <a:cxn ang="0">
                  <a:pos x="6" y="38"/>
                </a:cxn>
                <a:cxn ang="0">
                  <a:pos x="2" y="32"/>
                </a:cxn>
                <a:cxn ang="0">
                  <a:pos x="5" y="13"/>
                </a:cxn>
                <a:cxn ang="0">
                  <a:pos x="1" y="13"/>
                </a:cxn>
                <a:cxn ang="0">
                  <a:pos x="1" y="9"/>
                </a:cxn>
              </a:cxnLst>
              <a:rect l="0" t="0" r="r" b="b"/>
              <a:pathLst>
                <a:path w="17" h="38">
                  <a:moveTo>
                    <a:pt x="1" y="9"/>
                  </a:moveTo>
                  <a:cubicBezTo>
                    <a:pt x="6" y="9"/>
                    <a:pt x="6" y="9"/>
                    <a:pt x="6" y="9"/>
                  </a:cubicBezTo>
                  <a:cubicBezTo>
                    <a:pt x="8" y="0"/>
                    <a:pt x="8" y="0"/>
                    <a:pt x="8" y="0"/>
                  </a:cubicBezTo>
                  <a:cubicBezTo>
                    <a:pt x="13" y="0"/>
                    <a:pt x="13" y="0"/>
                    <a:pt x="13" y="0"/>
                  </a:cubicBezTo>
                  <a:cubicBezTo>
                    <a:pt x="11" y="9"/>
                    <a:pt x="11" y="9"/>
                    <a:pt x="11" y="9"/>
                  </a:cubicBezTo>
                  <a:cubicBezTo>
                    <a:pt x="17" y="9"/>
                    <a:pt x="17" y="9"/>
                    <a:pt x="17" y="9"/>
                  </a:cubicBezTo>
                  <a:cubicBezTo>
                    <a:pt x="16" y="13"/>
                    <a:pt x="16" y="13"/>
                    <a:pt x="16" y="13"/>
                  </a:cubicBezTo>
                  <a:cubicBezTo>
                    <a:pt x="10" y="13"/>
                    <a:pt x="10" y="13"/>
                    <a:pt x="10" y="13"/>
                  </a:cubicBezTo>
                  <a:cubicBezTo>
                    <a:pt x="7" y="31"/>
                    <a:pt x="7" y="31"/>
                    <a:pt x="7" y="31"/>
                  </a:cubicBezTo>
                  <a:cubicBezTo>
                    <a:pt x="7" y="33"/>
                    <a:pt x="6" y="34"/>
                    <a:pt x="8" y="34"/>
                  </a:cubicBezTo>
                  <a:cubicBezTo>
                    <a:pt x="9" y="34"/>
                    <a:pt x="10" y="34"/>
                    <a:pt x="11" y="33"/>
                  </a:cubicBezTo>
                  <a:cubicBezTo>
                    <a:pt x="11" y="38"/>
                    <a:pt x="11" y="38"/>
                    <a:pt x="11" y="38"/>
                  </a:cubicBezTo>
                  <a:cubicBezTo>
                    <a:pt x="9" y="38"/>
                    <a:pt x="7" y="38"/>
                    <a:pt x="6" y="38"/>
                  </a:cubicBezTo>
                  <a:cubicBezTo>
                    <a:pt x="0" y="38"/>
                    <a:pt x="1" y="36"/>
                    <a:pt x="2" y="32"/>
                  </a:cubicBezTo>
                  <a:cubicBezTo>
                    <a:pt x="5" y="13"/>
                    <a:pt x="5" y="13"/>
                    <a:pt x="5" y="13"/>
                  </a:cubicBezTo>
                  <a:cubicBezTo>
                    <a:pt x="1" y="13"/>
                    <a:pt x="1" y="13"/>
                    <a:pt x="1" y="13"/>
                  </a:cubicBezTo>
                  <a:lnTo>
                    <a:pt x="1" y="9"/>
                  </a:lnTo>
                  <a:close/>
                </a:path>
              </a:pathLst>
            </a:custGeom>
            <a:solidFill>
              <a:schemeClr val="bg1"/>
            </a:solidFill>
            <a:ln w="9525">
              <a:noFill/>
              <a:round/>
              <a:headEnd/>
              <a:tailEnd/>
            </a:ln>
          </p:spPr>
          <p:txBody>
            <a:bodyPr/>
            <a:lstStyle/>
            <a:p>
              <a:endParaRPr lang="en-US"/>
            </a:p>
          </p:txBody>
        </p:sp>
        <p:sp>
          <p:nvSpPr>
            <p:cNvPr id="3592255" name="Freeform 63"/>
            <p:cNvSpPr>
              <a:spLocks noChangeAspect="1" noEditPoints="1"/>
            </p:cNvSpPr>
            <p:nvPr userDrawn="1"/>
          </p:nvSpPr>
          <p:spPr bwMode="white">
            <a:xfrm>
              <a:off x="1043" y="4205"/>
              <a:ext cx="33" cy="31"/>
            </a:xfrm>
            <a:custGeom>
              <a:avLst/>
              <a:gdLst/>
              <a:ahLst/>
              <a:cxnLst>
                <a:cxn ang="0">
                  <a:pos x="19" y="0"/>
                </a:cxn>
                <a:cxn ang="0">
                  <a:pos x="30" y="15"/>
                </a:cxn>
                <a:cxn ang="0">
                  <a:pos x="13" y="30"/>
                </a:cxn>
                <a:cxn ang="0">
                  <a:pos x="2" y="15"/>
                </a:cxn>
                <a:cxn ang="0">
                  <a:pos x="19" y="0"/>
                </a:cxn>
                <a:cxn ang="0">
                  <a:pos x="14" y="26"/>
                </a:cxn>
                <a:cxn ang="0">
                  <a:pos x="25" y="15"/>
                </a:cxn>
                <a:cxn ang="0">
                  <a:pos x="18" y="4"/>
                </a:cxn>
                <a:cxn ang="0">
                  <a:pos x="7" y="15"/>
                </a:cxn>
                <a:cxn ang="0">
                  <a:pos x="14" y="26"/>
                </a:cxn>
              </a:cxnLst>
              <a:rect l="0" t="0" r="r" b="b"/>
              <a:pathLst>
                <a:path w="32" h="30">
                  <a:moveTo>
                    <a:pt x="19" y="0"/>
                  </a:moveTo>
                  <a:cubicBezTo>
                    <a:pt x="28" y="0"/>
                    <a:pt x="32" y="6"/>
                    <a:pt x="30" y="15"/>
                  </a:cubicBezTo>
                  <a:cubicBezTo>
                    <a:pt x="29" y="24"/>
                    <a:pt x="22" y="30"/>
                    <a:pt x="13" y="30"/>
                  </a:cubicBezTo>
                  <a:cubicBezTo>
                    <a:pt x="4" y="30"/>
                    <a:pt x="0" y="24"/>
                    <a:pt x="2" y="15"/>
                  </a:cubicBezTo>
                  <a:cubicBezTo>
                    <a:pt x="4" y="6"/>
                    <a:pt x="10" y="0"/>
                    <a:pt x="19" y="0"/>
                  </a:cubicBezTo>
                  <a:close/>
                  <a:moveTo>
                    <a:pt x="14" y="26"/>
                  </a:moveTo>
                  <a:cubicBezTo>
                    <a:pt x="21" y="26"/>
                    <a:pt x="24" y="20"/>
                    <a:pt x="25" y="15"/>
                  </a:cubicBezTo>
                  <a:cubicBezTo>
                    <a:pt x="26" y="10"/>
                    <a:pt x="25" y="4"/>
                    <a:pt x="18" y="4"/>
                  </a:cubicBezTo>
                  <a:cubicBezTo>
                    <a:pt x="11" y="4"/>
                    <a:pt x="8" y="10"/>
                    <a:pt x="7" y="15"/>
                  </a:cubicBezTo>
                  <a:cubicBezTo>
                    <a:pt x="6" y="20"/>
                    <a:pt x="7" y="26"/>
                    <a:pt x="14" y="26"/>
                  </a:cubicBezTo>
                  <a:close/>
                </a:path>
              </a:pathLst>
            </a:custGeom>
            <a:solidFill>
              <a:schemeClr val="bg1"/>
            </a:solidFill>
            <a:ln w="9525">
              <a:noFill/>
              <a:round/>
              <a:headEnd/>
              <a:tailEnd/>
            </a:ln>
          </p:spPr>
          <p:txBody>
            <a:bodyPr/>
            <a:lstStyle/>
            <a:p>
              <a:endParaRPr lang="en-US"/>
            </a:p>
          </p:txBody>
        </p:sp>
        <p:sp>
          <p:nvSpPr>
            <p:cNvPr id="3592256" name="Freeform 64"/>
            <p:cNvSpPr>
              <a:spLocks noChangeAspect="1"/>
            </p:cNvSpPr>
            <p:nvPr userDrawn="1"/>
          </p:nvSpPr>
          <p:spPr bwMode="white">
            <a:xfrm>
              <a:off x="1078" y="4205"/>
              <a:ext cx="21" cy="30"/>
            </a:xfrm>
            <a:custGeom>
              <a:avLst/>
              <a:gdLst/>
              <a:ahLst/>
              <a:cxnLst>
                <a:cxn ang="0">
                  <a:pos x="6" y="1"/>
                </a:cxn>
                <a:cxn ang="0">
                  <a:pos x="11" y="1"/>
                </a:cxn>
                <a:cxn ang="0">
                  <a:pos x="10" y="6"/>
                </a:cxn>
                <a:cxn ang="0">
                  <a:pos x="10" y="6"/>
                </a:cxn>
                <a:cxn ang="0">
                  <a:pos x="21" y="0"/>
                </a:cxn>
                <a:cxn ang="0">
                  <a:pos x="20" y="6"/>
                </a:cxn>
                <a:cxn ang="0">
                  <a:pos x="17" y="6"/>
                </a:cxn>
                <a:cxn ang="0">
                  <a:pos x="8" y="13"/>
                </a:cxn>
                <a:cxn ang="0">
                  <a:pos x="5" y="29"/>
                </a:cxn>
                <a:cxn ang="0">
                  <a:pos x="0" y="29"/>
                </a:cxn>
                <a:cxn ang="0">
                  <a:pos x="6" y="1"/>
                </a:cxn>
              </a:cxnLst>
              <a:rect l="0" t="0" r="r" b="b"/>
              <a:pathLst>
                <a:path w="21" h="29">
                  <a:moveTo>
                    <a:pt x="6" y="1"/>
                  </a:moveTo>
                  <a:cubicBezTo>
                    <a:pt x="11" y="1"/>
                    <a:pt x="11" y="1"/>
                    <a:pt x="11" y="1"/>
                  </a:cubicBezTo>
                  <a:cubicBezTo>
                    <a:pt x="10" y="6"/>
                    <a:pt x="10" y="6"/>
                    <a:pt x="10" y="6"/>
                  </a:cubicBezTo>
                  <a:cubicBezTo>
                    <a:pt x="10" y="6"/>
                    <a:pt x="10" y="6"/>
                    <a:pt x="10" y="6"/>
                  </a:cubicBezTo>
                  <a:cubicBezTo>
                    <a:pt x="13" y="2"/>
                    <a:pt x="16" y="0"/>
                    <a:pt x="21" y="0"/>
                  </a:cubicBezTo>
                  <a:cubicBezTo>
                    <a:pt x="20" y="6"/>
                    <a:pt x="20" y="6"/>
                    <a:pt x="20" y="6"/>
                  </a:cubicBezTo>
                  <a:cubicBezTo>
                    <a:pt x="19" y="6"/>
                    <a:pt x="18" y="6"/>
                    <a:pt x="17" y="6"/>
                  </a:cubicBezTo>
                  <a:cubicBezTo>
                    <a:pt x="12" y="6"/>
                    <a:pt x="9" y="10"/>
                    <a:pt x="8" y="13"/>
                  </a:cubicBezTo>
                  <a:cubicBezTo>
                    <a:pt x="5" y="29"/>
                    <a:pt x="5" y="29"/>
                    <a:pt x="5" y="29"/>
                  </a:cubicBezTo>
                  <a:cubicBezTo>
                    <a:pt x="0" y="29"/>
                    <a:pt x="0" y="29"/>
                    <a:pt x="0" y="29"/>
                  </a:cubicBezTo>
                  <a:lnTo>
                    <a:pt x="6" y="1"/>
                  </a:lnTo>
                  <a:close/>
                </a:path>
              </a:pathLst>
            </a:custGeom>
            <a:solidFill>
              <a:schemeClr val="bg1"/>
            </a:solidFill>
            <a:ln w="9525">
              <a:noFill/>
              <a:round/>
              <a:headEnd/>
              <a:tailEnd/>
            </a:ln>
          </p:spPr>
          <p:txBody>
            <a:bodyPr/>
            <a:lstStyle/>
            <a:p>
              <a:endParaRPr lang="en-US"/>
            </a:p>
          </p:txBody>
        </p:sp>
        <p:sp>
          <p:nvSpPr>
            <p:cNvPr id="3592257" name="Freeform 65"/>
            <p:cNvSpPr>
              <a:spLocks noChangeAspect="1"/>
            </p:cNvSpPr>
            <p:nvPr userDrawn="1"/>
          </p:nvSpPr>
          <p:spPr bwMode="white">
            <a:xfrm>
              <a:off x="270" y="3950"/>
              <a:ext cx="76" cy="4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58" name="Freeform 66"/>
            <p:cNvSpPr>
              <a:spLocks noChangeAspect="1"/>
            </p:cNvSpPr>
            <p:nvPr userDrawn="1"/>
          </p:nvSpPr>
          <p:spPr bwMode="white">
            <a:xfrm>
              <a:off x="314" y="3972"/>
              <a:ext cx="74" cy="4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59" name="Freeform 67"/>
            <p:cNvSpPr>
              <a:spLocks noChangeAspect="1"/>
            </p:cNvSpPr>
            <p:nvPr userDrawn="1"/>
          </p:nvSpPr>
          <p:spPr bwMode="white">
            <a:xfrm>
              <a:off x="356" y="3994"/>
              <a:ext cx="76" cy="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0" name="Freeform 68"/>
            <p:cNvSpPr>
              <a:spLocks noChangeAspect="1"/>
            </p:cNvSpPr>
            <p:nvPr userDrawn="1"/>
          </p:nvSpPr>
          <p:spPr bwMode="white">
            <a:xfrm>
              <a:off x="292" y="4033"/>
              <a:ext cx="76" cy="43"/>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1" name="Freeform 69"/>
            <p:cNvSpPr>
              <a:spLocks noChangeAspect="1"/>
            </p:cNvSpPr>
            <p:nvPr userDrawn="1"/>
          </p:nvSpPr>
          <p:spPr bwMode="white">
            <a:xfrm>
              <a:off x="335" y="4056"/>
              <a:ext cx="75" cy="4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2" name="Freeform 70"/>
            <p:cNvSpPr>
              <a:spLocks noChangeAspect="1"/>
            </p:cNvSpPr>
            <p:nvPr userDrawn="1"/>
          </p:nvSpPr>
          <p:spPr bwMode="white">
            <a:xfrm>
              <a:off x="228" y="4071"/>
              <a:ext cx="75" cy="4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3" name="Freeform 71"/>
            <p:cNvSpPr>
              <a:spLocks noChangeAspect="1"/>
            </p:cNvSpPr>
            <p:nvPr userDrawn="1"/>
          </p:nvSpPr>
          <p:spPr bwMode="white">
            <a:xfrm>
              <a:off x="270" y="4094"/>
              <a:ext cx="76" cy="4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4" name="Freeform 72"/>
            <p:cNvSpPr>
              <a:spLocks noChangeAspect="1"/>
            </p:cNvSpPr>
            <p:nvPr userDrawn="1"/>
          </p:nvSpPr>
          <p:spPr bwMode="white">
            <a:xfrm>
              <a:off x="206" y="4133"/>
              <a:ext cx="76" cy="43"/>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3592265" name="Freeform 73"/>
            <p:cNvSpPr>
              <a:spLocks noChangeAspect="1"/>
            </p:cNvSpPr>
            <p:nvPr userDrawn="1"/>
          </p:nvSpPr>
          <p:spPr bwMode="white">
            <a:xfrm>
              <a:off x="432" y="4062"/>
              <a:ext cx="61" cy="114"/>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bg1"/>
            </a:solidFill>
            <a:ln w="9525">
              <a:noFill/>
              <a:round/>
              <a:headEnd/>
              <a:tailEnd/>
            </a:ln>
          </p:spPr>
          <p:txBody>
            <a:bodyPr/>
            <a:lstStyle/>
            <a:p>
              <a:endParaRPr lang="en-US"/>
            </a:p>
          </p:txBody>
        </p:sp>
        <p:sp>
          <p:nvSpPr>
            <p:cNvPr id="3592266" name="Freeform 74"/>
            <p:cNvSpPr>
              <a:spLocks noChangeAspect="1"/>
            </p:cNvSpPr>
            <p:nvPr userDrawn="1"/>
          </p:nvSpPr>
          <p:spPr bwMode="white">
            <a:xfrm>
              <a:off x="483" y="4091"/>
              <a:ext cx="64" cy="85"/>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bg1"/>
            </a:solidFill>
            <a:ln w="9525">
              <a:noFill/>
              <a:round/>
              <a:headEnd/>
              <a:tailEnd/>
            </a:ln>
          </p:spPr>
          <p:txBody>
            <a:bodyPr/>
            <a:lstStyle/>
            <a:p>
              <a:endParaRPr lang="en-US"/>
            </a:p>
          </p:txBody>
        </p:sp>
        <p:sp>
          <p:nvSpPr>
            <p:cNvPr id="3592267" name="Freeform 75"/>
            <p:cNvSpPr>
              <a:spLocks noChangeAspect="1" noEditPoints="1"/>
            </p:cNvSpPr>
            <p:nvPr userDrawn="1"/>
          </p:nvSpPr>
          <p:spPr bwMode="white">
            <a:xfrm>
              <a:off x="893" y="4089"/>
              <a:ext cx="90" cy="89"/>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bg1"/>
            </a:solidFill>
            <a:ln w="9525">
              <a:noFill/>
              <a:round/>
              <a:headEnd/>
              <a:tailEnd/>
            </a:ln>
          </p:spPr>
          <p:txBody>
            <a:bodyPr/>
            <a:lstStyle/>
            <a:p>
              <a:endParaRPr lang="en-US"/>
            </a:p>
          </p:txBody>
        </p:sp>
        <p:sp>
          <p:nvSpPr>
            <p:cNvPr id="3592268" name="Freeform 76"/>
            <p:cNvSpPr>
              <a:spLocks noChangeAspect="1"/>
            </p:cNvSpPr>
            <p:nvPr userDrawn="1"/>
          </p:nvSpPr>
          <p:spPr bwMode="white">
            <a:xfrm>
              <a:off x="986" y="4063"/>
              <a:ext cx="47" cy="113"/>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bg1"/>
            </a:solidFill>
            <a:ln w="9525">
              <a:noFill/>
              <a:round/>
              <a:headEnd/>
              <a:tailEnd/>
            </a:ln>
          </p:spPr>
          <p:txBody>
            <a:bodyPr/>
            <a:lstStyle/>
            <a:p>
              <a:endParaRPr lang="en-US"/>
            </a:p>
          </p:txBody>
        </p:sp>
        <p:sp>
          <p:nvSpPr>
            <p:cNvPr id="3592269" name="Freeform 77"/>
            <p:cNvSpPr>
              <a:spLocks noChangeAspect="1" noEditPoints="1"/>
            </p:cNvSpPr>
            <p:nvPr userDrawn="1"/>
          </p:nvSpPr>
          <p:spPr bwMode="white">
            <a:xfrm>
              <a:off x="540" y="4089"/>
              <a:ext cx="92" cy="89"/>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bg1"/>
            </a:solidFill>
            <a:ln w="9525">
              <a:noFill/>
              <a:round/>
              <a:headEnd/>
              <a:tailEnd/>
            </a:ln>
          </p:spPr>
          <p:txBody>
            <a:bodyPr/>
            <a:lstStyle/>
            <a:p>
              <a:endParaRPr lang="en-US"/>
            </a:p>
          </p:txBody>
        </p:sp>
        <p:sp>
          <p:nvSpPr>
            <p:cNvPr id="3592270" name="Freeform 78"/>
            <p:cNvSpPr>
              <a:spLocks noChangeAspect="1" noEditPoints="1"/>
            </p:cNvSpPr>
            <p:nvPr userDrawn="1"/>
          </p:nvSpPr>
          <p:spPr bwMode="white">
            <a:xfrm>
              <a:off x="632" y="4089"/>
              <a:ext cx="93" cy="89"/>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bg1"/>
            </a:solidFill>
            <a:ln w="9525">
              <a:noFill/>
              <a:round/>
              <a:headEnd/>
              <a:tailEnd/>
            </a:ln>
          </p:spPr>
          <p:txBody>
            <a:bodyPr/>
            <a:lstStyle/>
            <a:p>
              <a:endParaRPr lang="en-US"/>
            </a:p>
          </p:txBody>
        </p:sp>
        <p:sp>
          <p:nvSpPr>
            <p:cNvPr id="3592271" name="Freeform 79"/>
            <p:cNvSpPr>
              <a:spLocks noChangeAspect="1" noEditPoints="1"/>
            </p:cNvSpPr>
            <p:nvPr userDrawn="1"/>
          </p:nvSpPr>
          <p:spPr bwMode="white">
            <a:xfrm>
              <a:off x="1026" y="4089"/>
              <a:ext cx="91" cy="89"/>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bg1"/>
            </a:solidFill>
            <a:ln w="9525">
              <a:noFill/>
              <a:round/>
              <a:headEnd/>
              <a:tailEnd/>
            </a:ln>
          </p:spPr>
          <p:txBody>
            <a:bodyPr/>
            <a:lstStyle/>
            <a:p>
              <a:endParaRPr lang="en-US"/>
            </a:p>
          </p:txBody>
        </p:sp>
        <p:sp>
          <p:nvSpPr>
            <p:cNvPr id="3592272" name="Freeform 80"/>
            <p:cNvSpPr>
              <a:spLocks noChangeAspect="1"/>
            </p:cNvSpPr>
            <p:nvPr userDrawn="1"/>
          </p:nvSpPr>
          <p:spPr bwMode="white">
            <a:xfrm>
              <a:off x="807" y="4089"/>
              <a:ext cx="89" cy="89"/>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bg1"/>
            </a:solidFill>
            <a:ln w="9525">
              <a:noFill/>
              <a:round/>
              <a:headEnd/>
              <a:tailEnd/>
            </a:ln>
          </p:spPr>
          <p:txBody>
            <a:bodyPr/>
            <a:lstStyle/>
            <a:p>
              <a:endParaRPr lang="en-US"/>
            </a:p>
          </p:txBody>
        </p:sp>
        <p:sp>
          <p:nvSpPr>
            <p:cNvPr id="3592273" name="Freeform 81"/>
            <p:cNvSpPr>
              <a:spLocks noChangeAspect="1"/>
            </p:cNvSpPr>
            <p:nvPr userDrawn="1"/>
          </p:nvSpPr>
          <p:spPr bwMode="white">
            <a:xfrm>
              <a:off x="718" y="4089"/>
              <a:ext cx="94" cy="89"/>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bg1"/>
            </a:solidFill>
            <a:ln w="9525">
              <a:noFill/>
              <a:round/>
              <a:headEnd/>
              <a:tailEnd/>
            </a:ln>
          </p:spPr>
          <p:txBody>
            <a:bodyPr/>
            <a:lstStyle/>
            <a:p>
              <a:endParaRPr lang="en-US"/>
            </a:p>
          </p:txBody>
        </p:sp>
      </p:grpSp>
      <p:sp>
        <p:nvSpPr>
          <p:cNvPr id="3592274" name="Rectangle 82"/>
          <p:cNvSpPr>
            <a:spLocks noGrp="1" noChangeArrowheads="1"/>
          </p:cNvSpPr>
          <p:nvPr>
            <p:ph type="body" idx="1"/>
          </p:nvPr>
        </p:nvSpPr>
        <p:spPr bwMode="auto">
          <a:xfrm>
            <a:off x="157163" y="946150"/>
            <a:ext cx="8783637" cy="4967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pic>
        <p:nvPicPr>
          <p:cNvPr id="3592275" name="Picture 83" descr="rev-stcyanb"/>
          <p:cNvPicPr>
            <a:picLocks noChangeAspect="1" noChangeArrowheads="1"/>
          </p:cNvPicPr>
          <p:nvPr userDrawn="1"/>
        </p:nvPicPr>
        <p:blipFill>
          <a:blip r:embed="rId13" cstate="print"/>
          <a:srcRect/>
          <a:stretch>
            <a:fillRect/>
          </a:stretch>
        </p:blipFill>
        <p:spPr bwMode="auto">
          <a:xfrm>
            <a:off x="8094663" y="6226175"/>
            <a:ext cx="796925" cy="515938"/>
          </a:xfrm>
          <a:prstGeom prst="rect">
            <a:avLst/>
          </a:prstGeom>
          <a:noFill/>
        </p:spPr>
      </p:pic>
      <p:sp>
        <p:nvSpPr>
          <p:cNvPr id="3592276" name="Rectangle 84"/>
          <p:cNvSpPr>
            <a:spLocks noChangeArrowheads="1"/>
          </p:cNvSpPr>
          <p:nvPr userDrawn="1"/>
        </p:nvSpPr>
        <p:spPr bwMode="auto">
          <a:xfrm>
            <a:off x="0" y="6092825"/>
            <a:ext cx="9144000" cy="76200"/>
          </a:xfrm>
          <a:prstGeom prst="rect">
            <a:avLst/>
          </a:prstGeom>
          <a:solidFill>
            <a:srgbClr val="0033CC"/>
          </a:solidFill>
          <a:ln w="9525">
            <a:noFill/>
            <a:miter lim="800000"/>
            <a:headEnd/>
            <a:tailEnd/>
          </a:ln>
          <a:effectLst/>
        </p:spPr>
        <p:txBody>
          <a:bodyPr wrap="none" anchor="ctr"/>
          <a:lstStyle/>
          <a:p>
            <a:pPr algn="ctr">
              <a:spcBef>
                <a:spcPct val="0"/>
              </a:spcBef>
            </a:pPr>
            <a:endParaRPr lang="cs-CZ" sz="1800" b="1"/>
          </a:p>
        </p:txBody>
      </p:sp>
      <p:sp>
        <p:nvSpPr>
          <p:cNvPr id="3592277" name="Rectangle 85"/>
          <p:cNvSpPr>
            <a:spLocks noGrp="1" noChangeArrowheads="1"/>
          </p:cNvSpPr>
          <p:nvPr>
            <p:ph type="sldNum" sz="quarter" idx="4"/>
          </p:nvPr>
        </p:nvSpPr>
        <p:spPr bwMode="white">
          <a:xfrm>
            <a:off x="0" y="6248400"/>
            <a:ext cx="9144000" cy="331788"/>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a:solidFill>
                  <a:schemeClr val="bg1"/>
                </a:solidFill>
              </a:defRPr>
            </a:lvl1pPr>
          </a:lstStyle>
          <a:p>
            <a:fld id="{D1F52788-818B-4CE1-9780-F9CE15E9F6D8}" type="slidenum">
              <a:rPr lang="en-US"/>
              <a:pPr/>
              <a:t>‹#›</a:t>
            </a:fld>
            <a:endParaRPr lang="en-US"/>
          </a:p>
        </p:txBody>
      </p:sp>
      <p:sp>
        <p:nvSpPr>
          <p:cNvPr id="3592278" name="Rectangle 86"/>
          <p:cNvSpPr>
            <a:spLocks noGrp="1" noChangeArrowheads="1"/>
          </p:cNvSpPr>
          <p:nvPr>
            <p:ph type="ftr" sz="quarter" idx="3"/>
          </p:nvPr>
        </p:nvSpPr>
        <p:spPr bwMode="auto">
          <a:xfrm>
            <a:off x="0" y="6483350"/>
            <a:ext cx="91440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800">
                <a:solidFill>
                  <a:schemeClr val="bg1"/>
                </a:solidFill>
              </a:defRPr>
            </a:lvl1pPr>
          </a:lstStyle>
          <a:p>
            <a:r>
              <a:rPr lang="en-US"/>
              <a:t>version 1.0</a:t>
            </a:r>
            <a:endParaRPr lang="cs-CZ"/>
          </a:p>
        </p:txBody>
      </p:sp>
    </p:spTree>
  </p:cSld>
  <p:clrMap bg1="lt1" tx1="dk1" bg2="lt2" tx2="dk2" accent1="accent1" accent2="accent2" accent3="accent3" accent4="accent4" accent5="accent5" accent6="accent6" hlink="hlink" folHlink="folHlink"/>
  <p:sldLayoutIdLst>
    <p:sldLayoutId id="214748368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iming>
    <p:tnLst>
      <p:par>
        <p:cTn id="1" dur="indefinite" restart="never" nodeType="tmRoot"/>
      </p:par>
    </p:tnLst>
  </p:timing>
  <p:hf hdr="0" dt="0"/>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25425" indent="-225425" algn="l" rtl="0" fontAlgn="base">
        <a:spcBef>
          <a:spcPct val="40000"/>
        </a:spcBef>
        <a:spcAft>
          <a:spcPct val="3000"/>
        </a:spcAft>
        <a:buClr>
          <a:schemeClr val="tx1"/>
        </a:buClr>
        <a:buSzPct val="120000"/>
        <a:buChar char="•"/>
        <a:defRPr sz="2000">
          <a:solidFill>
            <a:srgbClr val="000000"/>
          </a:solidFill>
          <a:latin typeface="+mn-lt"/>
          <a:ea typeface="+mn-ea"/>
          <a:cs typeface="+mn-cs"/>
        </a:defRPr>
      </a:lvl1pPr>
      <a:lvl2pPr marL="565150" indent="-225425" algn="l" rtl="0" fontAlgn="base">
        <a:spcBef>
          <a:spcPct val="3000"/>
        </a:spcBef>
        <a:spcAft>
          <a:spcPct val="3000"/>
        </a:spcAft>
        <a:buClr>
          <a:schemeClr val="tx1"/>
        </a:buClr>
        <a:buFont typeface="Wingdings" pitchFamily="2" charset="2"/>
        <a:buChar char="§"/>
        <a:defRPr sz="1600">
          <a:solidFill>
            <a:srgbClr val="000000"/>
          </a:solidFill>
          <a:latin typeface="+mn-lt"/>
        </a:defRPr>
      </a:lvl2pPr>
      <a:lvl3pPr marL="922338" indent="-228600" algn="l" rtl="0" fontAlgn="base">
        <a:spcBef>
          <a:spcPct val="3000"/>
        </a:spcBef>
        <a:spcAft>
          <a:spcPct val="3000"/>
        </a:spcAft>
        <a:buClr>
          <a:schemeClr val="tx1"/>
        </a:buClr>
        <a:buFont typeface="Arial" charset="0"/>
        <a:buChar char="&gt;"/>
        <a:defRPr sz="1400">
          <a:solidFill>
            <a:srgbClr val="000000"/>
          </a:solidFill>
          <a:latin typeface="+mn-lt"/>
        </a:defRPr>
      </a:lvl3pPr>
      <a:lvl4pPr marL="1376363" indent="-228600" algn="l" rtl="0" fontAlgn="base">
        <a:spcBef>
          <a:spcPct val="3000"/>
        </a:spcBef>
        <a:spcAft>
          <a:spcPct val="3000"/>
        </a:spcAft>
        <a:buClr>
          <a:schemeClr val="tx1"/>
        </a:buClr>
        <a:buFont typeface="Arial" charset="0"/>
        <a:buChar char="–"/>
        <a:defRPr sz="1400">
          <a:solidFill>
            <a:srgbClr val="000000"/>
          </a:solidFill>
          <a:latin typeface="+mn-lt"/>
        </a:defRPr>
      </a:lvl4pPr>
      <a:lvl5pPr marL="1773238" indent="-157163" algn="l" rtl="0" fontAlgn="base">
        <a:spcBef>
          <a:spcPct val="3000"/>
        </a:spcBef>
        <a:spcAft>
          <a:spcPct val="3000"/>
        </a:spcAft>
        <a:buClr>
          <a:schemeClr val="tx1"/>
        </a:buClr>
        <a:buFont typeface="Wingdings" pitchFamily="2" charset="2"/>
        <a:buChar char="s"/>
        <a:defRPr sz="1400">
          <a:solidFill>
            <a:srgbClr val="000000"/>
          </a:solidFill>
          <a:latin typeface="+mn-lt"/>
        </a:defRPr>
      </a:lvl5pPr>
      <a:lvl6pPr marL="2230438" indent="-157163" algn="l" rtl="0" fontAlgn="base">
        <a:spcBef>
          <a:spcPct val="3000"/>
        </a:spcBef>
        <a:spcAft>
          <a:spcPct val="3000"/>
        </a:spcAft>
        <a:buClr>
          <a:schemeClr val="tx1"/>
        </a:buClr>
        <a:buFont typeface="Wingdings" pitchFamily="2" charset="2"/>
        <a:buChar char="s"/>
        <a:defRPr sz="1400">
          <a:solidFill>
            <a:srgbClr val="000000"/>
          </a:solidFill>
          <a:latin typeface="+mn-lt"/>
        </a:defRPr>
      </a:lvl6pPr>
      <a:lvl7pPr marL="2687638" indent="-157163" algn="l" rtl="0" fontAlgn="base">
        <a:spcBef>
          <a:spcPct val="3000"/>
        </a:spcBef>
        <a:spcAft>
          <a:spcPct val="3000"/>
        </a:spcAft>
        <a:buClr>
          <a:schemeClr val="tx1"/>
        </a:buClr>
        <a:buFont typeface="Wingdings" pitchFamily="2" charset="2"/>
        <a:buChar char="s"/>
        <a:defRPr sz="1400">
          <a:solidFill>
            <a:srgbClr val="000000"/>
          </a:solidFill>
          <a:latin typeface="+mn-lt"/>
        </a:defRPr>
      </a:lvl7pPr>
      <a:lvl8pPr marL="3144838" indent="-157163" algn="l" rtl="0" fontAlgn="base">
        <a:spcBef>
          <a:spcPct val="3000"/>
        </a:spcBef>
        <a:spcAft>
          <a:spcPct val="3000"/>
        </a:spcAft>
        <a:buClr>
          <a:schemeClr val="tx1"/>
        </a:buClr>
        <a:buFont typeface="Wingdings" pitchFamily="2" charset="2"/>
        <a:buChar char="s"/>
        <a:defRPr sz="1400">
          <a:solidFill>
            <a:srgbClr val="000000"/>
          </a:solidFill>
          <a:latin typeface="+mn-lt"/>
        </a:defRPr>
      </a:lvl8pPr>
      <a:lvl9pPr marL="3602038" indent="-157163" algn="l" rtl="0" fontAlgn="base">
        <a:spcBef>
          <a:spcPct val="3000"/>
        </a:spcBef>
        <a:spcAft>
          <a:spcPct val="3000"/>
        </a:spcAft>
        <a:buClr>
          <a:schemeClr val="tx1"/>
        </a:buClr>
        <a:buFont typeface="Wingdings" pitchFamily="2" charset="2"/>
        <a:buChar char="s"/>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687426" name="Group 2"/>
          <p:cNvGrpSpPr>
            <a:grpSpLocks/>
          </p:cNvGrpSpPr>
          <p:nvPr/>
        </p:nvGrpSpPr>
        <p:grpSpPr bwMode="auto">
          <a:xfrm>
            <a:off x="133350" y="6000750"/>
            <a:ext cx="8883650" cy="176213"/>
            <a:chOff x="84" y="3792"/>
            <a:chExt cx="5596" cy="111"/>
          </a:xfrm>
        </p:grpSpPr>
        <p:sp>
          <p:nvSpPr>
            <p:cNvPr id="3687427" name="Freeform 3"/>
            <p:cNvSpPr>
              <a:spLocks/>
            </p:cNvSpPr>
            <p:nvPr userDrawn="1"/>
          </p:nvSpPr>
          <p:spPr bwMode="auto">
            <a:xfrm flipH="1">
              <a:off x="873" y="3792"/>
              <a:ext cx="4807" cy="111"/>
            </a:xfrm>
            <a:custGeom>
              <a:avLst/>
              <a:gdLst/>
              <a:ahLst/>
              <a:cxnLst>
                <a:cxn ang="0">
                  <a:pos x="0" y="0"/>
                </a:cxn>
                <a:cxn ang="0">
                  <a:pos x="0" y="111"/>
                </a:cxn>
                <a:cxn ang="0">
                  <a:pos x="4267" y="111"/>
                </a:cxn>
                <a:cxn ang="0">
                  <a:pos x="4334" y="44"/>
                </a:cxn>
                <a:cxn ang="0">
                  <a:pos x="4401" y="111"/>
                </a:cxn>
                <a:cxn ang="0">
                  <a:pos x="4945" y="111"/>
                </a:cxn>
                <a:cxn ang="0">
                  <a:pos x="4945" y="0"/>
                </a:cxn>
                <a:cxn ang="0">
                  <a:pos x="0" y="0"/>
                </a:cxn>
              </a:cxnLst>
              <a:rect l="0" t="0" r="r" b="b"/>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CDD6D1"/>
            </a:solidFill>
            <a:ln w="9525" cap="flat" cmpd="sng">
              <a:noFill/>
              <a:prstDash val="solid"/>
              <a:round/>
              <a:headEnd/>
              <a:tailEnd/>
            </a:ln>
            <a:effectLst/>
          </p:spPr>
          <p:txBody>
            <a:bodyPr wrap="none" anchor="ctr"/>
            <a:lstStyle/>
            <a:p>
              <a:endParaRPr lang="en-US"/>
            </a:p>
          </p:txBody>
        </p:sp>
        <p:sp>
          <p:nvSpPr>
            <p:cNvPr id="3687428" name="Freeform 4"/>
            <p:cNvSpPr>
              <a:spLocks/>
            </p:cNvSpPr>
            <p:nvPr/>
          </p:nvSpPr>
          <p:spPr bwMode="auto">
            <a:xfrm flipH="1">
              <a:off x="84" y="3792"/>
              <a:ext cx="4945" cy="111"/>
            </a:xfrm>
            <a:custGeom>
              <a:avLst/>
              <a:gdLst/>
              <a:ahLst/>
              <a:cxnLst>
                <a:cxn ang="0">
                  <a:pos x="0" y="0"/>
                </a:cxn>
                <a:cxn ang="0">
                  <a:pos x="0" y="111"/>
                </a:cxn>
                <a:cxn ang="0">
                  <a:pos x="4267" y="111"/>
                </a:cxn>
                <a:cxn ang="0">
                  <a:pos x="4334" y="44"/>
                </a:cxn>
                <a:cxn ang="0">
                  <a:pos x="4401" y="111"/>
                </a:cxn>
                <a:cxn ang="0">
                  <a:pos x="4945" y="111"/>
                </a:cxn>
                <a:cxn ang="0">
                  <a:pos x="4945" y="0"/>
                </a:cxn>
                <a:cxn ang="0">
                  <a:pos x="0" y="0"/>
                </a:cxn>
              </a:cxnLst>
              <a:rect l="0" t="0" r="r" b="b"/>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CDD6D1"/>
            </a:solidFill>
            <a:ln w="9525" cap="flat" cmpd="sng">
              <a:noFill/>
              <a:prstDash val="solid"/>
              <a:round/>
              <a:headEnd/>
              <a:tailEnd/>
            </a:ln>
            <a:effectLst/>
          </p:spPr>
          <p:txBody>
            <a:bodyPr wrap="none" anchor="ctr"/>
            <a:lstStyle/>
            <a:p>
              <a:endParaRPr lang="en-US"/>
            </a:p>
          </p:txBody>
        </p:sp>
      </p:grpSp>
      <p:grpSp>
        <p:nvGrpSpPr>
          <p:cNvPr id="3687429" name="Group 5"/>
          <p:cNvGrpSpPr>
            <a:grpSpLocks/>
          </p:cNvGrpSpPr>
          <p:nvPr/>
        </p:nvGrpSpPr>
        <p:grpSpPr bwMode="auto">
          <a:xfrm>
            <a:off x="7454900" y="6272213"/>
            <a:ext cx="1595438" cy="430212"/>
            <a:chOff x="4696" y="3903"/>
            <a:chExt cx="1005" cy="271"/>
          </a:xfrm>
        </p:grpSpPr>
        <p:sp>
          <p:nvSpPr>
            <p:cNvPr id="3687430" name="Text Box 6"/>
            <p:cNvSpPr txBox="1">
              <a:spLocks noChangeAspect="1" noChangeArrowheads="1"/>
            </p:cNvSpPr>
            <p:nvPr/>
          </p:nvSpPr>
          <p:spPr bwMode="black">
            <a:xfrm>
              <a:off x="5525" y="4009"/>
              <a:ext cx="176" cy="96"/>
            </a:xfrm>
            <a:prstGeom prst="rect">
              <a:avLst/>
            </a:prstGeom>
            <a:noFill/>
            <a:ln w="9525">
              <a:noFill/>
              <a:miter lim="800000"/>
              <a:headEnd/>
              <a:tailEnd/>
            </a:ln>
            <a:effectLst/>
          </p:spPr>
          <p:txBody>
            <a:bodyPr>
              <a:spAutoFit/>
            </a:bodyPr>
            <a:lstStyle/>
            <a:p>
              <a:pPr>
                <a:spcBef>
                  <a:spcPct val="0"/>
                </a:spcBef>
              </a:pPr>
              <a:r>
                <a:rPr lang="en-GB" sz="400" b="1"/>
                <a:t>TM</a:t>
              </a:r>
            </a:p>
          </p:txBody>
        </p:sp>
        <p:sp>
          <p:nvSpPr>
            <p:cNvPr id="3687431" name="Freeform 7"/>
            <p:cNvSpPr>
              <a:spLocks noChangeAspect="1"/>
            </p:cNvSpPr>
            <p:nvPr/>
          </p:nvSpPr>
          <p:spPr bwMode="black">
            <a:xfrm>
              <a:off x="5166" y="4145"/>
              <a:ext cx="28" cy="29"/>
            </a:xfrm>
            <a:custGeom>
              <a:avLst/>
              <a:gdLst/>
              <a:ahLst/>
              <a:cxnLst>
                <a:cxn ang="0">
                  <a:pos x="7" y="19"/>
                </a:cxn>
                <a:cxn ang="0">
                  <a:pos x="14" y="26"/>
                </a:cxn>
                <a:cxn ang="0">
                  <a:pos x="21" y="21"/>
                </a:cxn>
                <a:cxn ang="0">
                  <a:pos x="5" y="8"/>
                </a:cxn>
                <a:cxn ang="0">
                  <a:pos x="17" y="0"/>
                </a:cxn>
                <a:cxn ang="0">
                  <a:pos x="28" y="9"/>
                </a:cxn>
                <a:cxn ang="0">
                  <a:pos x="23" y="10"/>
                </a:cxn>
                <a:cxn ang="0">
                  <a:pos x="17" y="4"/>
                </a:cxn>
                <a:cxn ang="0">
                  <a:pos x="10" y="8"/>
                </a:cxn>
                <a:cxn ang="0">
                  <a:pos x="26" y="21"/>
                </a:cxn>
                <a:cxn ang="0">
                  <a:pos x="12" y="30"/>
                </a:cxn>
                <a:cxn ang="0">
                  <a:pos x="1" y="20"/>
                </a:cxn>
                <a:cxn ang="0">
                  <a:pos x="7" y="19"/>
                </a:cxn>
              </a:cxnLst>
              <a:rect l="0" t="0" r="r" b="b"/>
              <a:pathLst>
                <a:path w="29" h="30">
                  <a:moveTo>
                    <a:pt x="7" y="19"/>
                  </a:moveTo>
                  <a:cubicBezTo>
                    <a:pt x="6" y="25"/>
                    <a:pt x="10" y="26"/>
                    <a:pt x="14" y="26"/>
                  </a:cubicBezTo>
                  <a:cubicBezTo>
                    <a:pt x="16" y="26"/>
                    <a:pt x="20" y="26"/>
                    <a:pt x="21" y="21"/>
                  </a:cubicBezTo>
                  <a:cubicBezTo>
                    <a:pt x="22" y="14"/>
                    <a:pt x="2" y="20"/>
                    <a:pt x="5" y="8"/>
                  </a:cubicBezTo>
                  <a:cubicBezTo>
                    <a:pt x="6" y="2"/>
                    <a:pt x="12" y="0"/>
                    <a:pt x="17" y="0"/>
                  </a:cubicBezTo>
                  <a:cubicBezTo>
                    <a:pt x="21" y="0"/>
                    <a:pt x="29" y="2"/>
                    <a:pt x="28" y="9"/>
                  </a:cubicBezTo>
                  <a:cubicBezTo>
                    <a:pt x="23" y="10"/>
                    <a:pt x="23" y="10"/>
                    <a:pt x="23" y="10"/>
                  </a:cubicBezTo>
                  <a:cubicBezTo>
                    <a:pt x="23" y="6"/>
                    <a:pt x="20" y="4"/>
                    <a:pt x="17" y="4"/>
                  </a:cubicBezTo>
                  <a:cubicBezTo>
                    <a:pt x="14" y="4"/>
                    <a:pt x="10" y="4"/>
                    <a:pt x="10" y="8"/>
                  </a:cubicBezTo>
                  <a:cubicBezTo>
                    <a:pt x="8" y="15"/>
                    <a:pt x="28" y="10"/>
                    <a:pt x="26" y="21"/>
                  </a:cubicBezTo>
                  <a:cubicBezTo>
                    <a:pt x="25" y="27"/>
                    <a:pt x="18" y="30"/>
                    <a:pt x="12" y="30"/>
                  </a:cubicBezTo>
                  <a:cubicBezTo>
                    <a:pt x="6" y="30"/>
                    <a:pt x="0" y="27"/>
                    <a:pt x="1" y="20"/>
                  </a:cubicBezTo>
                  <a:lnTo>
                    <a:pt x="7" y="19"/>
                  </a:lnTo>
                  <a:close/>
                </a:path>
              </a:pathLst>
            </a:custGeom>
            <a:solidFill>
              <a:schemeClr val="tx1"/>
            </a:solidFill>
            <a:ln w="9525">
              <a:noFill/>
              <a:round/>
              <a:headEnd/>
              <a:tailEnd/>
            </a:ln>
          </p:spPr>
          <p:txBody>
            <a:bodyPr/>
            <a:lstStyle/>
            <a:p>
              <a:endParaRPr lang="en-US"/>
            </a:p>
          </p:txBody>
        </p:sp>
        <p:sp>
          <p:nvSpPr>
            <p:cNvPr id="3687432" name="Freeform 8"/>
            <p:cNvSpPr>
              <a:spLocks noChangeAspect="1" noEditPoints="1"/>
            </p:cNvSpPr>
            <p:nvPr/>
          </p:nvSpPr>
          <p:spPr bwMode="black">
            <a:xfrm>
              <a:off x="5196" y="4145"/>
              <a:ext cx="29" cy="29"/>
            </a:xfrm>
            <a:custGeom>
              <a:avLst/>
              <a:gdLst/>
              <a:ahLst/>
              <a:cxnLst>
                <a:cxn ang="0">
                  <a:pos x="7" y="16"/>
                </a:cxn>
                <a:cxn ang="0">
                  <a:pos x="13" y="26"/>
                </a:cxn>
                <a:cxn ang="0">
                  <a:pos x="23" y="20"/>
                </a:cxn>
                <a:cxn ang="0">
                  <a:pos x="27" y="20"/>
                </a:cxn>
                <a:cxn ang="0">
                  <a:pos x="12" y="30"/>
                </a:cxn>
                <a:cxn ang="0">
                  <a:pos x="1" y="15"/>
                </a:cxn>
                <a:cxn ang="0">
                  <a:pos x="18" y="0"/>
                </a:cxn>
                <a:cxn ang="0">
                  <a:pos x="29" y="15"/>
                </a:cxn>
                <a:cxn ang="0">
                  <a:pos x="28" y="16"/>
                </a:cxn>
                <a:cxn ang="0">
                  <a:pos x="7" y="16"/>
                </a:cxn>
                <a:cxn ang="0">
                  <a:pos x="24" y="12"/>
                </a:cxn>
                <a:cxn ang="0">
                  <a:pos x="17" y="4"/>
                </a:cxn>
                <a:cxn ang="0">
                  <a:pos x="7" y="12"/>
                </a:cxn>
                <a:cxn ang="0">
                  <a:pos x="24" y="12"/>
                </a:cxn>
              </a:cxnLst>
              <a:rect l="0" t="0" r="r" b="b"/>
              <a:pathLst>
                <a:path w="30" h="30">
                  <a:moveTo>
                    <a:pt x="7" y="16"/>
                  </a:moveTo>
                  <a:cubicBezTo>
                    <a:pt x="5" y="22"/>
                    <a:pt x="8" y="26"/>
                    <a:pt x="13" y="26"/>
                  </a:cubicBezTo>
                  <a:cubicBezTo>
                    <a:pt x="18" y="26"/>
                    <a:pt x="21" y="24"/>
                    <a:pt x="23" y="20"/>
                  </a:cubicBezTo>
                  <a:cubicBezTo>
                    <a:pt x="27" y="20"/>
                    <a:pt x="27" y="20"/>
                    <a:pt x="27" y="20"/>
                  </a:cubicBezTo>
                  <a:cubicBezTo>
                    <a:pt x="24" y="27"/>
                    <a:pt x="19" y="30"/>
                    <a:pt x="12" y="30"/>
                  </a:cubicBezTo>
                  <a:cubicBezTo>
                    <a:pt x="3" y="30"/>
                    <a:pt x="0" y="23"/>
                    <a:pt x="1" y="15"/>
                  </a:cubicBezTo>
                  <a:cubicBezTo>
                    <a:pt x="3" y="6"/>
                    <a:pt x="9" y="0"/>
                    <a:pt x="18" y="0"/>
                  </a:cubicBezTo>
                  <a:cubicBezTo>
                    <a:pt x="27" y="0"/>
                    <a:pt x="30" y="6"/>
                    <a:pt x="29" y="15"/>
                  </a:cubicBezTo>
                  <a:cubicBezTo>
                    <a:pt x="28" y="16"/>
                    <a:pt x="28" y="16"/>
                    <a:pt x="28" y="16"/>
                  </a:cubicBezTo>
                  <a:lnTo>
                    <a:pt x="7" y="16"/>
                  </a:lnTo>
                  <a:close/>
                  <a:moveTo>
                    <a:pt x="24" y="12"/>
                  </a:moveTo>
                  <a:cubicBezTo>
                    <a:pt x="24" y="8"/>
                    <a:pt x="22" y="4"/>
                    <a:pt x="17" y="4"/>
                  </a:cubicBezTo>
                  <a:cubicBezTo>
                    <a:pt x="12" y="4"/>
                    <a:pt x="8" y="8"/>
                    <a:pt x="7" y="12"/>
                  </a:cubicBezTo>
                  <a:lnTo>
                    <a:pt x="24" y="12"/>
                  </a:lnTo>
                  <a:close/>
                </a:path>
              </a:pathLst>
            </a:custGeom>
            <a:solidFill>
              <a:schemeClr val="tx1"/>
            </a:solidFill>
            <a:ln w="9525">
              <a:noFill/>
              <a:round/>
              <a:headEnd/>
              <a:tailEnd/>
            </a:ln>
          </p:spPr>
          <p:txBody>
            <a:bodyPr/>
            <a:lstStyle/>
            <a:p>
              <a:endParaRPr lang="en-US"/>
            </a:p>
          </p:txBody>
        </p:sp>
        <p:sp>
          <p:nvSpPr>
            <p:cNvPr id="3687433" name="Freeform 9"/>
            <p:cNvSpPr>
              <a:spLocks noChangeAspect="1"/>
            </p:cNvSpPr>
            <p:nvPr/>
          </p:nvSpPr>
          <p:spPr bwMode="black">
            <a:xfrm>
              <a:off x="5227" y="4145"/>
              <a:ext cx="44" cy="28"/>
            </a:xfrm>
            <a:custGeom>
              <a:avLst/>
              <a:gdLst/>
              <a:ahLst/>
              <a:cxnLst>
                <a:cxn ang="0">
                  <a:pos x="5" y="1"/>
                </a:cxn>
                <a:cxn ang="0">
                  <a:pos x="10" y="1"/>
                </a:cxn>
                <a:cxn ang="0">
                  <a:pos x="9" y="4"/>
                </a:cxn>
                <a:cxn ang="0">
                  <a:pos x="9" y="4"/>
                </a:cxn>
                <a:cxn ang="0">
                  <a:pos x="18" y="0"/>
                </a:cxn>
                <a:cxn ang="0">
                  <a:pos x="26" y="5"/>
                </a:cxn>
                <a:cxn ang="0">
                  <a:pos x="35" y="0"/>
                </a:cxn>
                <a:cxn ang="0">
                  <a:pos x="43" y="10"/>
                </a:cxn>
                <a:cxn ang="0">
                  <a:pos x="39" y="29"/>
                </a:cxn>
                <a:cxn ang="0">
                  <a:pos x="34" y="29"/>
                </a:cxn>
                <a:cxn ang="0">
                  <a:pos x="38" y="10"/>
                </a:cxn>
                <a:cxn ang="0">
                  <a:pos x="34" y="4"/>
                </a:cxn>
                <a:cxn ang="0">
                  <a:pos x="26" y="10"/>
                </a:cxn>
                <a:cxn ang="0">
                  <a:pos x="22" y="29"/>
                </a:cxn>
                <a:cxn ang="0">
                  <a:pos x="17" y="29"/>
                </a:cxn>
                <a:cxn ang="0">
                  <a:pos x="21" y="10"/>
                </a:cxn>
                <a:cxn ang="0">
                  <a:pos x="17" y="4"/>
                </a:cxn>
                <a:cxn ang="0">
                  <a:pos x="8" y="10"/>
                </a:cxn>
                <a:cxn ang="0">
                  <a:pos x="5" y="29"/>
                </a:cxn>
                <a:cxn ang="0">
                  <a:pos x="0" y="29"/>
                </a:cxn>
                <a:cxn ang="0">
                  <a:pos x="5" y="1"/>
                </a:cxn>
              </a:cxnLst>
              <a:rect l="0" t="0" r="r" b="b"/>
              <a:pathLst>
                <a:path w="44" h="29">
                  <a:moveTo>
                    <a:pt x="5" y="1"/>
                  </a:moveTo>
                  <a:cubicBezTo>
                    <a:pt x="10" y="1"/>
                    <a:pt x="10" y="1"/>
                    <a:pt x="10" y="1"/>
                  </a:cubicBezTo>
                  <a:cubicBezTo>
                    <a:pt x="9" y="4"/>
                    <a:pt x="9" y="4"/>
                    <a:pt x="9" y="4"/>
                  </a:cubicBezTo>
                  <a:cubicBezTo>
                    <a:pt x="9" y="4"/>
                    <a:pt x="9" y="4"/>
                    <a:pt x="9" y="4"/>
                  </a:cubicBezTo>
                  <a:cubicBezTo>
                    <a:pt x="12" y="2"/>
                    <a:pt x="15" y="0"/>
                    <a:pt x="18" y="0"/>
                  </a:cubicBezTo>
                  <a:cubicBezTo>
                    <a:pt x="21" y="0"/>
                    <a:pt x="25" y="1"/>
                    <a:pt x="26" y="5"/>
                  </a:cubicBezTo>
                  <a:cubicBezTo>
                    <a:pt x="28" y="2"/>
                    <a:pt x="32" y="0"/>
                    <a:pt x="35" y="0"/>
                  </a:cubicBezTo>
                  <a:cubicBezTo>
                    <a:pt x="40" y="0"/>
                    <a:pt x="44" y="2"/>
                    <a:pt x="43" y="10"/>
                  </a:cubicBezTo>
                  <a:cubicBezTo>
                    <a:pt x="39" y="29"/>
                    <a:pt x="39" y="29"/>
                    <a:pt x="39" y="29"/>
                  </a:cubicBezTo>
                  <a:cubicBezTo>
                    <a:pt x="34" y="29"/>
                    <a:pt x="34" y="29"/>
                    <a:pt x="34" y="29"/>
                  </a:cubicBezTo>
                  <a:cubicBezTo>
                    <a:pt x="38" y="10"/>
                    <a:pt x="38" y="10"/>
                    <a:pt x="38" y="10"/>
                  </a:cubicBezTo>
                  <a:cubicBezTo>
                    <a:pt x="39" y="7"/>
                    <a:pt x="37" y="4"/>
                    <a:pt x="34" y="4"/>
                  </a:cubicBezTo>
                  <a:cubicBezTo>
                    <a:pt x="31" y="4"/>
                    <a:pt x="26" y="6"/>
                    <a:pt x="26" y="10"/>
                  </a:cubicBezTo>
                  <a:cubicBezTo>
                    <a:pt x="22" y="29"/>
                    <a:pt x="22" y="29"/>
                    <a:pt x="22" y="29"/>
                  </a:cubicBezTo>
                  <a:cubicBezTo>
                    <a:pt x="17" y="29"/>
                    <a:pt x="17" y="29"/>
                    <a:pt x="17" y="29"/>
                  </a:cubicBezTo>
                  <a:cubicBezTo>
                    <a:pt x="21" y="10"/>
                    <a:pt x="21" y="10"/>
                    <a:pt x="21" y="10"/>
                  </a:cubicBezTo>
                  <a:cubicBezTo>
                    <a:pt x="21" y="7"/>
                    <a:pt x="20" y="4"/>
                    <a:pt x="17" y="4"/>
                  </a:cubicBezTo>
                  <a:cubicBezTo>
                    <a:pt x="14" y="4"/>
                    <a:pt x="9" y="6"/>
                    <a:pt x="8" y="10"/>
                  </a:cubicBezTo>
                  <a:cubicBezTo>
                    <a:pt x="5" y="29"/>
                    <a:pt x="5" y="29"/>
                    <a:pt x="5" y="29"/>
                  </a:cubicBezTo>
                  <a:cubicBezTo>
                    <a:pt x="0" y="29"/>
                    <a:pt x="0" y="29"/>
                    <a:pt x="0" y="29"/>
                  </a:cubicBezTo>
                  <a:lnTo>
                    <a:pt x="5" y="1"/>
                  </a:lnTo>
                  <a:close/>
                </a:path>
              </a:pathLst>
            </a:custGeom>
            <a:solidFill>
              <a:schemeClr val="tx1"/>
            </a:solidFill>
            <a:ln w="9525">
              <a:noFill/>
              <a:round/>
              <a:headEnd/>
              <a:tailEnd/>
            </a:ln>
          </p:spPr>
          <p:txBody>
            <a:bodyPr/>
            <a:lstStyle/>
            <a:p>
              <a:endParaRPr lang="en-US"/>
            </a:p>
          </p:txBody>
        </p:sp>
        <p:sp>
          <p:nvSpPr>
            <p:cNvPr id="3687434" name="Freeform 10"/>
            <p:cNvSpPr>
              <a:spLocks noChangeAspect="1" noEditPoints="1"/>
            </p:cNvSpPr>
            <p:nvPr/>
          </p:nvSpPr>
          <p:spPr bwMode="black">
            <a:xfrm>
              <a:off x="5273" y="4131"/>
              <a:ext cx="13" cy="42"/>
            </a:xfrm>
            <a:custGeom>
              <a:avLst/>
              <a:gdLst/>
              <a:ahLst/>
              <a:cxnLst>
                <a:cxn ang="0">
                  <a:pos x="10" y="30"/>
                </a:cxn>
                <a:cxn ang="0">
                  <a:pos x="20" y="30"/>
                </a:cxn>
                <a:cxn ang="0">
                  <a:pos x="8" y="86"/>
                </a:cxn>
                <a:cxn ang="0">
                  <a:pos x="0" y="86"/>
                </a:cxn>
                <a:cxn ang="0">
                  <a:pos x="10" y="30"/>
                </a:cxn>
                <a:cxn ang="0">
                  <a:pos x="16" y="0"/>
                </a:cxn>
                <a:cxn ang="0">
                  <a:pos x="26" y="0"/>
                </a:cxn>
                <a:cxn ang="0">
                  <a:pos x="24" y="12"/>
                </a:cxn>
                <a:cxn ang="0">
                  <a:pos x="14" y="12"/>
                </a:cxn>
                <a:cxn ang="0">
                  <a:pos x="16" y="0"/>
                </a:cxn>
              </a:cxnLst>
              <a:rect l="0" t="0" r="r" b="b"/>
              <a:pathLst>
                <a:path w="26" h="86">
                  <a:moveTo>
                    <a:pt x="10" y="30"/>
                  </a:moveTo>
                  <a:lnTo>
                    <a:pt x="20" y="30"/>
                  </a:lnTo>
                  <a:lnTo>
                    <a:pt x="8" y="86"/>
                  </a:lnTo>
                  <a:lnTo>
                    <a:pt x="0" y="86"/>
                  </a:lnTo>
                  <a:lnTo>
                    <a:pt x="10" y="30"/>
                  </a:lnTo>
                  <a:close/>
                  <a:moveTo>
                    <a:pt x="16" y="0"/>
                  </a:moveTo>
                  <a:lnTo>
                    <a:pt x="26" y="0"/>
                  </a:lnTo>
                  <a:lnTo>
                    <a:pt x="24" y="12"/>
                  </a:lnTo>
                  <a:lnTo>
                    <a:pt x="14" y="12"/>
                  </a:lnTo>
                  <a:lnTo>
                    <a:pt x="16" y="0"/>
                  </a:lnTo>
                  <a:close/>
                </a:path>
              </a:pathLst>
            </a:custGeom>
            <a:solidFill>
              <a:schemeClr val="tx1"/>
            </a:solidFill>
            <a:ln w="9525">
              <a:noFill/>
              <a:round/>
              <a:headEnd/>
              <a:tailEnd/>
            </a:ln>
          </p:spPr>
          <p:txBody>
            <a:bodyPr/>
            <a:lstStyle/>
            <a:p>
              <a:endParaRPr lang="en-US"/>
            </a:p>
          </p:txBody>
        </p:sp>
        <p:sp>
          <p:nvSpPr>
            <p:cNvPr id="3687435" name="Freeform 11"/>
            <p:cNvSpPr>
              <a:spLocks noChangeAspect="1"/>
            </p:cNvSpPr>
            <p:nvPr/>
          </p:nvSpPr>
          <p:spPr bwMode="black">
            <a:xfrm>
              <a:off x="5284" y="4145"/>
              <a:ext cx="30" cy="29"/>
            </a:xfrm>
            <a:custGeom>
              <a:avLst/>
              <a:gdLst/>
              <a:ahLst/>
              <a:cxnLst>
                <a:cxn ang="0">
                  <a:pos x="25" y="10"/>
                </a:cxn>
                <a:cxn ang="0">
                  <a:pos x="19"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9" y="4"/>
                  </a:cubicBezTo>
                  <a:cubicBezTo>
                    <a:pt x="12" y="4"/>
                    <a:pt x="8" y="10"/>
                    <a:pt x="7" y="15"/>
                  </a:cubicBezTo>
                  <a:cubicBezTo>
                    <a:pt x="6" y="21"/>
                    <a:pt x="8"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tx1"/>
            </a:solidFill>
            <a:ln w="9525">
              <a:noFill/>
              <a:round/>
              <a:headEnd/>
              <a:tailEnd/>
            </a:ln>
          </p:spPr>
          <p:txBody>
            <a:bodyPr/>
            <a:lstStyle/>
            <a:p>
              <a:endParaRPr lang="en-US"/>
            </a:p>
          </p:txBody>
        </p:sp>
        <p:sp>
          <p:nvSpPr>
            <p:cNvPr id="3687436" name="Freeform 12"/>
            <p:cNvSpPr>
              <a:spLocks noChangeAspect="1" noEditPoints="1"/>
            </p:cNvSpPr>
            <p:nvPr/>
          </p:nvSpPr>
          <p:spPr bwMode="black">
            <a:xfrm>
              <a:off x="5316" y="4145"/>
              <a:ext cx="31" cy="29"/>
            </a:xfrm>
            <a:custGeom>
              <a:avLst/>
              <a:gdLst/>
              <a:ahLst/>
              <a:cxnLst>
                <a:cxn ang="0">
                  <a:pos x="18" y="0"/>
                </a:cxn>
                <a:cxn ang="0">
                  <a:pos x="30" y="15"/>
                </a:cxn>
                <a:cxn ang="0">
                  <a:pos x="13" y="30"/>
                </a:cxn>
                <a:cxn ang="0">
                  <a:pos x="1" y="15"/>
                </a:cxn>
                <a:cxn ang="0">
                  <a:pos x="18" y="0"/>
                </a:cxn>
                <a:cxn ang="0">
                  <a:pos x="13" y="26"/>
                </a:cxn>
                <a:cxn ang="0">
                  <a:pos x="24" y="15"/>
                </a:cxn>
                <a:cxn ang="0">
                  <a:pos x="18" y="4"/>
                </a:cxn>
                <a:cxn ang="0">
                  <a:pos x="7" y="15"/>
                </a:cxn>
                <a:cxn ang="0">
                  <a:pos x="13" y="26"/>
                </a:cxn>
              </a:cxnLst>
              <a:rect l="0" t="0" r="r" b="b"/>
              <a:pathLst>
                <a:path w="31" h="30">
                  <a:moveTo>
                    <a:pt x="18" y="0"/>
                  </a:moveTo>
                  <a:cubicBezTo>
                    <a:pt x="27" y="0"/>
                    <a:pt x="31" y="6"/>
                    <a:pt x="30" y="15"/>
                  </a:cubicBezTo>
                  <a:cubicBezTo>
                    <a:pt x="28" y="24"/>
                    <a:pt x="21" y="30"/>
                    <a:pt x="13" y="30"/>
                  </a:cubicBezTo>
                  <a:cubicBezTo>
                    <a:pt x="4" y="30"/>
                    <a:pt x="0" y="24"/>
                    <a:pt x="1" y="15"/>
                  </a:cubicBezTo>
                  <a:cubicBezTo>
                    <a:pt x="3" y="6"/>
                    <a:pt x="10" y="0"/>
                    <a:pt x="18" y="0"/>
                  </a:cubicBezTo>
                  <a:close/>
                  <a:moveTo>
                    <a:pt x="13" y="26"/>
                  </a:moveTo>
                  <a:cubicBezTo>
                    <a:pt x="20" y="26"/>
                    <a:pt x="23" y="20"/>
                    <a:pt x="24" y="15"/>
                  </a:cubicBezTo>
                  <a:cubicBezTo>
                    <a:pt x="25" y="10"/>
                    <a:pt x="25" y="4"/>
                    <a:pt x="18" y="4"/>
                  </a:cubicBezTo>
                  <a:cubicBezTo>
                    <a:pt x="11" y="4"/>
                    <a:pt x="8" y="10"/>
                    <a:pt x="7" y="15"/>
                  </a:cubicBezTo>
                  <a:cubicBezTo>
                    <a:pt x="6" y="20"/>
                    <a:pt x="6" y="26"/>
                    <a:pt x="13" y="26"/>
                  </a:cubicBezTo>
                  <a:close/>
                </a:path>
              </a:pathLst>
            </a:custGeom>
            <a:solidFill>
              <a:schemeClr val="tx1"/>
            </a:solidFill>
            <a:ln w="9525">
              <a:noFill/>
              <a:round/>
              <a:headEnd/>
              <a:tailEnd/>
            </a:ln>
          </p:spPr>
          <p:txBody>
            <a:bodyPr/>
            <a:lstStyle/>
            <a:p>
              <a:endParaRPr lang="en-US"/>
            </a:p>
          </p:txBody>
        </p:sp>
        <p:sp>
          <p:nvSpPr>
            <p:cNvPr id="3687437" name="Freeform 13"/>
            <p:cNvSpPr>
              <a:spLocks noChangeAspect="1"/>
            </p:cNvSpPr>
            <p:nvPr/>
          </p:nvSpPr>
          <p:spPr bwMode="black">
            <a:xfrm>
              <a:off x="5348" y="4145"/>
              <a:ext cx="29" cy="28"/>
            </a:xfrm>
            <a:custGeom>
              <a:avLst/>
              <a:gdLst/>
              <a:ahLst/>
              <a:cxnLst>
                <a:cxn ang="0">
                  <a:pos x="5" y="1"/>
                </a:cxn>
                <a:cxn ang="0">
                  <a:pos x="10" y="1"/>
                </a:cxn>
                <a:cxn ang="0">
                  <a:pos x="9" y="4"/>
                </a:cxn>
                <a:cxn ang="0">
                  <a:pos x="10" y="4"/>
                </a:cxn>
                <a:cxn ang="0">
                  <a:pos x="19" y="0"/>
                </a:cxn>
                <a:cxn ang="0">
                  <a:pos x="27" y="10"/>
                </a:cxn>
                <a:cxn ang="0">
                  <a:pos x="23" y="29"/>
                </a:cxn>
                <a:cxn ang="0">
                  <a:pos x="18" y="29"/>
                </a:cxn>
                <a:cxn ang="0">
                  <a:pos x="22" y="11"/>
                </a:cxn>
                <a:cxn ang="0">
                  <a:pos x="17" y="4"/>
                </a:cxn>
                <a:cxn ang="0">
                  <a:pos x="8" y="12"/>
                </a:cxn>
                <a:cxn ang="0">
                  <a:pos x="5" y="29"/>
                </a:cxn>
                <a:cxn ang="0">
                  <a:pos x="0" y="29"/>
                </a:cxn>
                <a:cxn ang="0">
                  <a:pos x="5" y="1"/>
                </a:cxn>
              </a:cxnLst>
              <a:rect l="0" t="0" r="r" b="b"/>
              <a:pathLst>
                <a:path w="29" h="29">
                  <a:moveTo>
                    <a:pt x="5" y="1"/>
                  </a:moveTo>
                  <a:cubicBezTo>
                    <a:pt x="10" y="1"/>
                    <a:pt x="10" y="1"/>
                    <a:pt x="10" y="1"/>
                  </a:cubicBezTo>
                  <a:cubicBezTo>
                    <a:pt x="9" y="4"/>
                    <a:pt x="9" y="4"/>
                    <a:pt x="9" y="4"/>
                  </a:cubicBezTo>
                  <a:cubicBezTo>
                    <a:pt x="10" y="4"/>
                    <a:pt x="10" y="4"/>
                    <a:pt x="10" y="4"/>
                  </a:cubicBezTo>
                  <a:cubicBezTo>
                    <a:pt x="12" y="2"/>
                    <a:pt x="15" y="0"/>
                    <a:pt x="19" y="0"/>
                  </a:cubicBezTo>
                  <a:cubicBezTo>
                    <a:pt x="25" y="0"/>
                    <a:pt x="29" y="2"/>
                    <a:pt x="27" y="10"/>
                  </a:cubicBezTo>
                  <a:cubicBezTo>
                    <a:pt x="23" y="29"/>
                    <a:pt x="23" y="29"/>
                    <a:pt x="23" y="29"/>
                  </a:cubicBezTo>
                  <a:cubicBezTo>
                    <a:pt x="18" y="29"/>
                    <a:pt x="18" y="29"/>
                    <a:pt x="18" y="29"/>
                  </a:cubicBezTo>
                  <a:cubicBezTo>
                    <a:pt x="22" y="11"/>
                    <a:pt x="22" y="11"/>
                    <a:pt x="22" y="11"/>
                  </a:cubicBezTo>
                  <a:cubicBezTo>
                    <a:pt x="23" y="6"/>
                    <a:pt x="21" y="4"/>
                    <a:pt x="17" y="4"/>
                  </a:cubicBezTo>
                  <a:cubicBezTo>
                    <a:pt x="13" y="4"/>
                    <a:pt x="9" y="7"/>
                    <a:pt x="8" y="12"/>
                  </a:cubicBezTo>
                  <a:cubicBezTo>
                    <a:pt x="5" y="29"/>
                    <a:pt x="5" y="29"/>
                    <a:pt x="5" y="29"/>
                  </a:cubicBezTo>
                  <a:cubicBezTo>
                    <a:pt x="0" y="29"/>
                    <a:pt x="0" y="29"/>
                    <a:pt x="0" y="29"/>
                  </a:cubicBezTo>
                  <a:lnTo>
                    <a:pt x="5" y="1"/>
                  </a:lnTo>
                  <a:close/>
                </a:path>
              </a:pathLst>
            </a:custGeom>
            <a:solidFill>
              <a:schemeClr val="tx1"/>
            </a:solidFill>
            <a:ln w="9525">
              <a:noFill/>
              <a:round/>
              <a:headEnd/>
              <a:tailEnd/>
            </a:ln>
          </p:spPr>
          <p:txBody>
            <a:bodyPr/>
            <a:lstStyle/>
            <a:p>
              <a:endParaRPr lang="en-US"/>
            </a:p>
          </p:txBody>
        </p:sp>
        <p:sp>
          <p:nvSpPr>
            <p:cNvPr id="3687438" name="Freeform 14"/>
            <p:cNvSpPr>
              <a:spLocks noChangeAspect="1" noEditPoints="1"/>
            </p:cNvSpPr>
            <p:nvPr/>
          </p:nvSpPr>
          <p:spPr bwMode="black">
            <a:xfrm>
              <a:off x="5378" y="4131"/>
              <a:ext cx="34" cy="43"/>
            </a:xfrm>
            <a:custGeom>
              <a:avLst/>
              <a:gdLst/>
              <a:ahLst/>
              <a:cxnLst>
                <a:cxn ang="0">
                  <a:pos x="26" y="43"/>
                </a:cxn>
                <a:cxn ang="0">
                  <a:pos x="21" y="43"/>
                </a:cxn>
                <a:cxn ang="0">
                  <a:pos x="22" y="40"/>
                </a:cxn>
                <a:cxn ang="0">
                  <a:pos x="22" y="40"/>
                </a:cxn>
                <a:cxn ang="0">
                  <a:pos x="22" y="40"/>
                </a:cxn>
                <a:cxn ang="0">
                  <a:pos x="12" y="44"/>
                </a:cxn>
                <a:cxn ang="0">
                  <a:pos x="1" y="29"/>
                </a:cxn>
                <a:cxn ang="0">
                  <a:pos x="18" y="14"/>
                </a:cxn>
                <a:cxn ang="0">
                  <a:pos x="26" y="18"/>
                </a:cxn>
                <a:cxn ang="0">
                  <a:pos x="26" y="18"/>
                </a:cxn>
                <a:cxn ang="0">
                  <a:pos x="30" y="0"/>
                </a:cxn>
                <a:cxn ang="0">
                  <a:pos x="35" y="0"/>
                </a:cxn>
                <a:cxn ang="0">
                  <a:pos x="26" y="43"/>
                </a:cxn>
                <a:cxn ang="0">
                  <a:pos x="13" y="40"/>
                </a:cxn>
                <a:cxn ang="0">
                  <a:pos x="24" y="29"/>
                </a:cxn>
                <a:cxn ang="0">
                  <a:pos x="17" y="18"/>
                </a:cxn>
                <a:cxn ang="0">
                  <a:pos x="6" y="29"/>
                </a:cxn>
                <a:cxn ang="0">
                  <a:pos x="13" y="40"/>
                </a:cxn>
              </a:cxnLst>
              <a:rect l="0" t="0" r="r" b="b"/>
              <a:pathLst>
                <a:path w="35" h="44">
                  <a:moveTo>
                    <a:pt x="26" y="43"/>
                  </a:moveTo>
                  <a:cubicBezTo>
                    <a:pt x="21" y="43"/>
                    <a:pt x="21" y="43"/>
                    <a:pt x="21" y="43"/>
                  </a:cubicBezTo>
                  <a:cubicBezTo>
                    <a:pt x="22" y="40"/>
                    <a:pt x="22" y="40"/>
                    <a:pt x="22" y="40"/>
                  </a:cubicBezTo>
                  <a:cubicBezTo>
                    <a:pt x="22" y="40"/>
                    <a:pt x="22" y="40"/>
                    <a:pt x="22" y="40"/>
                  </a:cubicBezTo>
                  <a:cubicBezTo>
                    <a:pt x="22" y="40"/>
                    <a:pt x="22" y="40"/>
                    <a:pt x="22" y="40"/>
                  </a:cubicBezTo>
                  <a:cubicBezTo>
                    <a:pt x="19" y="43"/>
                    <a:pt x="16" y="44"/>
                    <a:pt x="12" y="44"/>
                  </a:cubicBezTo>
                  <a:cubicBezTo>
                    <a:pt x="2" y="44"/>
                    <a:pt x="0" y="37"/>
                    <a:pt x="1" y="29"/>
                  </a:cubicBezTo>
                  <a:cubicBezTo>
                    <a:pt x="3" y="21"/>
                    <a:pt x="8" y="14"/>
                    <a:pt x="18" y="14"/>
                  </a:cubicBezTo>
                  <a:cubicBezTo>
                    <a:pt x="22" y="14"/>
                    <a:pt x="25" y="15"/>
                    <a:pt x="26" y="18"/>
                  </a:cubicBezTo>
                  <a:cubicBezTo>
                    <a:pt x="26" y="18"/>
                    <a:pt x="26" y="18"/>
                    <a:pt x="26" y="18"/>
                  </a:cubicBezTo>
                  <a:cubicBezTo>
                    <a:pt x="30" y="0"/>
                    <a:pt x="30" y="0"/>
                    <a:pt x="30" y="0"/>
                  </a:cubicBezTo>
                  <a:cubicBezTo>
                    <a:pt x="35" y="0"/>
                    <a:pt x="35" y="0"/>
                    <a:pt x="35" y="0"/>
                  </a:cubicBezTo>
                  <a:lnTo>
                    <a:pt x="26" y="43"/>
                  </a:lnTo>
                  <a:close/>
                  <a:moveTo>
                    <a:pt x="13" y="40"/>
                  </a:moveTo>
                  <a:cubicBezTo>
                    <a:pt x="20" y="40"/>
                    <a:pt x="23" y="35"/>
                    <a:pt x="24" y="29"/>
                  </a:cubicBezTo>
                  <a:cubicBezTo>
                    <a:pt x="25" y="23"/>
                    <a:pt x="23" y="18"/>
                    <a:pt x="17" y="18"/>
                  </a:cubicBezTo>
                  <a:cubicBezTo>
                    <a:pt x="11" y="18"/>
                    <a:pt x="7" y="23"/>
                    <a:pt x="6" y="29"/>
                  </a:cubicBezTo>
                  <a:cubicBezTo>
                    <a:pt x="5" y="35"/>
                    <a:pt x="7" y="40"/>
                    <a:pt x="13" y="40"/>
                  </a:cubicBezTo>
                  <a:close/>
                </a:path>
              </a:pathLst>
            </a:custGeom>
            <a:solidFill>
              <a:schemeClr val="tx1"/>
            </a:solidFill>
            <a:ln w="9525">
              <a:noFill/>
              <a:round/>
              <a:headEnd/>
              <a:tailEnd/>
            </a:ln>
          </p:spPr>
          <p:txBody>
            <a:bodyPr/>
            <a:lstStyle/>
            <a:p>
              <a:endParaRPr lang="en-US"/>
            </a:p>
          </p:txBody>
        </p:sp>
        <p:sp>
          <p:nvSpPr>
            <p:cNvPr id="3687439" name="Freeform 15"/>
            <p:cNvSpPr>
              <a:spLocks noChangeAspect="1"/>
            </p:cNvSpPr>
            <p:nvPr/>
          </p:nvSpPr>
          <p:spPr bwMode="black">
            <a:xfrm>
              <a:off x="5412" y="4145"/>
              <a:ext cx="28" cy="29"/>
            </a:xfrm>
            <a:custGeom>
              <a:avLst/>
              <a:gdLst/>
              <a:ahLst/>
              <a:cxnLst>
                <a:cxn ang="0">
                  <a:pos x="23" y="28"/>
                </a:cxn>
                <a:cxn ang="0">
                  <a:pos x="18" y="28"/>
                </a:cxn>
                <a:cxn ang="0">
                  <a:pos x="19" y="25"/>
                </a:cxn>
                <a:cxn ang="0">
                  <a:pos x="19" y="25"/>
                </a:cxn>
                <a:cxn ang="0">
                  <a:pos x="10" y="29"/>
                </a:cxn>
                <a:cxn ang="0">
                  <a:pos x="1" y="19"/>
                </a:cxn>
                <a:cxn ang="0">
                  <a:pos x="5" y="0"/>
                </a:cxn>
                <a:cxn ang="0">
                  <a:pos x="10" y="0"/>
                </a:cxn>
                <a:cxn ang="0">
                  <a:pos x="6" y="19"/>
                </a:cxn>
                <a:cxn ang="0">
                  <a:pos x="11" y="25"/>
                </a:cxn>
                <a:cxn ang="0">
                  <a:pos x="21" y="17"/>
                </a:cxn>
                <a:cxn ang="0">
                  <a:pos x="24" y="0"/>
                </a:cxn>
                <a:cxn ang="0">
                  <a:pos x="29" y="0"/>
                </a:cxn>
                <a:cxn ang="0">
                  <a:pos x="23" y="28"/>
                </a:cxn>
              </a:cxnLst>
              <a:rect l="0" t="0" r="r" b="b"/>
              <a:pathLst>
                <a:path w="29" h="29">
                  <a:moveTo>
                    <a:pt x="23" y="28"/>
                  </a:moveTo>
                  <a:cubicBezTo>
                    <a:pt x="18" y="28"/>
                    <a:pt x="18" y="28"/>
                    <a:pt x="18" y="28"/>
                  </a:cubicBezTo>
                  <a:cubicBezTo>
                    <a:pt x="19" y="25"/>
                    <a:pt x="19" y="25"/>
                    <a:pt x="19" y="25"/>
                  </a:cubicBezTo>
                  <a:cubicBezTo>
                    <a:pt x="19" y="25"/>
                    <a:pt x="19" y="25"/>
                    <a:pt x="19" y="25"/>
                  </a:cubicBezTo>
                  <a:cubicBezTo>
                    <a:pt x="17" y="27"/>
                    <a:pt x="13" y="29"/>
                    <a:pt x="10" y="29"/>
                  </a:cubicBezTo>
                  <a:cubicBezTo>
                    <a:pt x="4" y="29"/>
                    <a:pt x="0" y="27"/>
                    <a:pt x="1" y="19"/>
                  </a:cubicBezTo>
                  <a:cubicBezTo>
                    <a:pt x="5" y="0"/>
                    <a:pt x="5" y="0"/>
                    <a:pt x="5" y="0"/>
                  </a:cubicBezTo>
                  <a:cubicBezTo>
                    <a:pt x="10" y="0"/>
                    <a:pt x="10" y="0"/>
                    <a:pt x="10" y="0"/>
                  </a:cubicBezTo>
                  <a:cubicBezTo>
                    <a:pt x="6" y="19"/>
                    <a:pt x="6" y="19"/>
                    <a:pt x="6" y="19"/>
                  </a:cubicBezTo>
                  <a:cubicBezTo>
                    <a:pt x="6" y="23"/>
                    <a:pt x="8" y="25"/>
                    <a:pt x="11" y="25"/>
                  </a:cubicBezTo>
                  <a:cubicBezTo>
                    <a:pt x="16" y="25"/>
                    <a:pt x="20" y="22"/>
                    <a:pt x="21" y="17"/>
                  </a:cubicBezTo>
                  <a:cubicBezTo>
                    <a:pt x="24" y="0"/>
                    <a:pt x="24" y="0"/>
                    <a:pt x="24" y="0"/>
                  </a:cubicBezTo>
                  <a:cubicBezTo>
                    <a:pt x="29" y="0"/>
                    <a:pt x="29" y="0"/>
                    <a:pt x="29" y="0"/>
                  </a:cubicBezTo>
                  <a:lnTo>
                    <a:pt x="23" y="28"/>
                  </a:lnTo>
                  <a:close/>
                </a:path>
              </a:pathLst>
            </a:custGeom>
            <a:solidFill>
              <a:schemeClr val="tx1"/>
            </a:solidFill>
            <a:ln w="9525">
              <a:noFill/>
              <a:round/>
              <a:headEnd/>
              <a:tailEnd/>
            </a:ln>
          </p:spPr>
          <p:txBody>
            <a:bodyPr/>
            <a:lstStyle/>
            <a:p>
              <a:endParaRPr lang="en-US"/>
            </a:p>
          </p:txBody>
        </p:sp>
        <p:sp>
          <p:nvSpPr>
            <p:cNvPr id="3687440" name="Freeform 16"/>
            <p:cNvSpPr>
              <a:spLocks noChangeAspect="1"/>
            </p:cNvSpPr>
            <p:nvPr/>
          </p:nvSpPr>
          <p:spPr bwMode="black">
            <a:xfrm>
              <a:off x="5441" y="4145"/>
              <a:ext cx="30" cy="29"/>
            </a:xfrm>
            <a:custGeom>
              <a:avLst/>
              <a:gdLst/>
              <a:ahLst/>
              <a:cxnLst>
                <a:cxn ang="0">
                  <a:pos x="25" y="10"/>
                </a:cxn>
                <a:cxn ang="0">
                  <a:pos x="18" y="4"/>
                </a:cxn>
                <a:cxn ang="0">
                  <a:pos x="7" y="15"/>
                </a:cxn>
                <a:cxn ang="0">
                  <a:pos x="14" y="26"/>
                </a:cxn>
                <a:cxn ang="0">
                  <a:pos x="24" y="19"/>
                </a:cxn>
                <a:cxn ang="0">
                  <a:pos x="29" y="19"/>
                </a:cxn>
                <a:cxn ang="0">
                  <a:pos x="13" y="30"/>
                </a:cxn>
                <a:cxn ang="0">
                  <a:pos x="2" y="15"/>
                </a:cxn>
                <a:cxn ang="0">
                  <a:pos x="19" y="0"/>
                </a:cxn>
                <a:cxn ang="0">
                  <a:pos x="30" y="10"/>
                </a:cxn>
                <a:cxn ang="0">
                  <a:pos x="25" y="10"/>
                </a:cxn>
              </a:cxnLst>
              <a:rect l="0" t="0" r="r" b="b"/>
              <a:pathLst>
                <a:path w="30" h="30">
                  <a:moveTo>
                    <a:pt x="25" y="10"/>
                  </a:moveTo>
                  <a:cubicBezTo>
                    <a:pt x="25" y="6"/>
                    <a:pt x="22" y="4"/>
                    <a:pt x="18" y="4"/>
                  </a:cubicBezTo>
                  <a:cubicBezTo>
                    <a:pt x="11" y="4"/>
                    <a:pt x="8" y="10"/>
                    <a:pt x="7" y="15"/>
                  </a:cubicBezTo>
                  <a:cubicBezTo>
                    <a:pt x="6" y="21"/>
                    <a:pt x="7" y="26"/>
                    <a:pt x="14" y="26"/>
                  </a:cubicBezTo>
                  <a:cubicBezTo>
                    <a:pt x="19" y="26"/>
                    <a:pt x="23" y="23"/>
                    <a:pt x="24" y="19"/>
                  </a:cubicBezTo>
                  <a:cubicBezTo>
                    <a:pt x="29" y="19"/>
                    <a:pt x="29" y="19"/>
                    <a:pt x="29" y="19"/>
                  </a:cubicBezTo>
                  <a:cubicBezTo>
                    <a:pt x="27" y="26"/>
                    <a:pt x="21" y="30"/>
                    <a:pt x="13" y="30"/>
                  </a:cubicBezTo>
                  <a:cubicBezTo>
                    <a:pt x="4" y="30"/>
                    <a:pt x="0" y="24"/>
                    <a:pt x="2" y="15"/>
                  </a:cubicBezTo>
                  <a:cubicBezTo>
                    <a:pt x="4" y="6"/>
                    <a:pt x="10" y="0"/>
                    <a:pt x="19" y="0"/>
                  </a:cubicBezTo>
                  <a:cubicBezTo>
                    <a:pt x="25" y="0"/>
                    <a:pt x="30" y="3"/>
                    <a:pt x="30" y="10"/>
                  </a:cubicBezTo>
                  <a:lnTo>
                    <a:pt x="25" y="10"/>
                  </a:lnTo>
                  <a:close/>
                </a:path>
              </a:pathLst>
            </a:custGeom>
            <a:solidFill>
              <a:schemeClr val="tx1"/>
            </a:solidFill>
            <a:ln w="9525">
              <a:noFill/>
              <a:round/>
              <a:headEnd/>
              <a:tailEnd/>
            </a:ln>
          </p:spPr>
          <p:txBody>
            <a:bodyPr/>
            <a:lstStyle/>
            <a:p>
              <a:endParaRPr lang="en-US"/>
            </a:p>
          </p:txBody>
        </p:sp>
        <p:sp>
          <p:nvSpPr>
            <p:cNvPr id="3687441" name="Freeform 17"/>
            <p:cNvSpPr>
              <a:spLocks noChangeAspect="1"/>
            </p:cNvSpPr>
            <p:nvPr/>
          </p:nvSpPr>
          <p:spPr bwMode="black">
            <a:xfrm>
              <a:off x="5473" y="4137"/>
              <a:ext cx="18" cy="37"/>
            </a:xfrm>
            <a:custGeom>
              <a:avLst/>
              <a:gdLst/>
              <a:ahLst/>
              <a:cxnLst>
                <a:cxn ang="0">
                  <a:pos x="1" y="9"/>
                </a:cxn>
                <a:cxn ang="0">
                  <a:pos x="6" y="9"/>
                </a:cxn>
                <a:cxn ang="0">
                  <a:pos x="8" y="0"/>
                </a:cxn>
                <a:cxn ang="0">
                  <a:pos x="13" y="0"/>
                </a:cxn>
                <a:cxn ang="0">
                  <a:pos x="11" y="9"/>
                </a:cxn>
                <a:cxn ang="0">
                  <a:pos x="17" y="9"/>
                </a:cxn>
                <a:cxn ang="0">
                  <a:pos x="16" y="13"/>
                </a:cxn>
                <a:cxn ang="0">
                  <a:pos x="10" y="13"/>
                </a:cxn>
                <a:cxn ang="0">
                  <a:pos x="7" y="31"/>
                </a:cxn>
                <a:cxn ang="0">
                  <a:pos x="8" y="34"/>
                </a:cxn>
                <a:cxn ang="0">
                  <a:pos x="11" y="33"/>
                </a:cxn>
                <a:cxn ang="0">
                  <a:pos x="11" y="38"/>
                </a:cxn>
                <a:cxn ang="0">
                  <a:pos x="6" y="38"/>
                </a:cxn>
                <a:cxn ang="0">
                  <a:pos x="2" y="32"/>
                </a:cxn>
                <a:cxn ang="0">
                  <a:pos x="5" y="13"/>
                </a:cxn>
                <a:cxn ang="0">
                  <a:pos x="1" y="13"/>
                </a:cxn>
                <a:cxn ang="0">
                  <a:pos x="1" y="9"/>
                </a:cxn>
              </a:cxnLst>
              <a:rect l="0" t="0" r="r" b="b"/>
              <a:pathLst>
                <a:path w="17" h="38">
                  <a:moveTo>
                    <a:pt x="1" y="9"/>
                  </a:moveTo>
                  <a:cubicBezTo>
                    <a:pt x="6" y="9"/>
                    <a:pt x="6" y="9"/>
                    <a:pt x="6" y="9"/>
                  </a:cubicBezTo>
                  <a:cubicBezTo>
                    <a:pt x="8" y="0"/>
                    <a:pt x="8" y="0"/>
                    <a:pt x="8" y="0"/>
                  </a:cubicBezTo>
                  <a:cubicBezTo>
                    <a:pt x="13" y="0"/>
                    <a:pt x="13" y="0"/>
                    <a:pt x="13" y="0"/>
                  </a:cubicBezTo>
                  <a:cubicBezTo>
                    <a:pt x="11" y="9"/>
                    <a:pt x="11" y="9"/>
                    <a:pt x="11" y="9"/>
                  </a:cubicBezTo>
                  <a:cubicBezTo>
                    <a:pt x="17" y="9"/>
                    <a:pt x="17" y="9"/>
                    <a:pt x="17" y="9"/>
                  </a:cubicBezTo>
                  <a:cubicBezTo>
                    <a:pt x="16" y="13"/>
                    <a:pt x="16" y="13"/>
                    <a:pt x="16" y="13"/>
                  </a:cubicBezTo>
                  <a:cubicBezTo>
                    <a:pt x="10" y="13"/>
                    <a:pt x="10" y="13"/>
                    <a:pt x="10" y="13"/>
                  </a:cubicBezTo>
                  <a:cubicBezTo>
                    <a:pt x="7" y="31"/>
                    <a:pt x="7" y="31"/>
                    <a:pt x="7" y="31"/>
                  </a:cubicBezTo>
                  <a:cubicBezTo>
                    <a:pt x="7" y="33"/>
                    <a:pt x="6" y="34"/>
                    <a:pt x="8" y="34"/>
                  </a:cubicBezTo>
                  <a:cubicBezTo>
                    <a:pt x="9" y="34"/>
                    <a:pt x="10" y="34"/>
                    <a:pt x="11" y="33"/>
                  </a:cubicBezTo>
                  <a:cubicBezTo>
                    <a:pt x="11" y="38"/>
                    <a:pt x="11" y="38"/>
                    <a:pt x="11" y="38"/>
                  </a:cubicBezTo>
                  <a:cubicBezTo>
                    <a:pt x="9" y="38"/>
                    <a:pt x="7" y="38"/>
                    <a:pt x="6" y="38"/>
                  </a:cubicBezTo>
                  <a:cubicBezTo>
                    <a:pt x="0" y="38"/>
                    <a:pt x="1" y="36"/>
                    <a:pt x="2" y="32"/>
                  </a:cubicBezTo>
                  <a:cubicBezTo>
                    <a:pt x="5" y="13"/>
                    <a:pt x="5" y="13"/>
                    <a:pt x="5" y="13"/>
                  </a:cubicBezTo>
                  <a:cubicBezTo>
                    <a:pt x="1" y="13"/>
                    <a:pt x="1" y="13"/>
                    <a:pt x="1" y="13"/>
                  </a:cubicBezTo>
                  <a:lnTo>
                    <a:pt x="1" y="9"/>
                  </a:lnTo>
                  <a:close/>
                </a:path>
              </a:pathLst>
            </a:custGeom>
            <a:solidFill>
              <a:schemeClr val="tx1"/>
            </a:solidFill>
            <a:ln w="9525">
              <a:noFill/>
              <a:round/>
              <a:headEnd/>
              <a:tailEnd/>
            </a:ln>
          </p:spPr>
          <p:txBody>
            <a:bodyPr/>
            <a:lstStyle/>
            <a:p>
              <a:endParaRPr lang="en-US"/>
            </a:p>
          </p:txBody>
        </p:sp>
        <p:sp>
          <p:nvSpPr>
            <p:cNvPr id="3687442" name="Freeform 18"/>
            <p:cNvSpPr>
              <a:spLocks noChangeAspect="1" noEditPoints="1"/>
            </p:cNvSpPr>
            <p:nvPr/>
          </p:nvSpPr>
          <p:spPr bwMode="black">
            <a:xfrm>
              <a:off x="5488" y="4145"/>
              <a:ext cx="31" cy="29"/>
            </a:xfrm>
            <a:custGeom>
              <a:avLst/>
              <a:gdLst/>
              <a:ahLst/>
              <a:cxnLst>
                <a:cxn ang="0">
                  <a:pos x="19" y="0"/>
                </a:cxn>
                <a:cxn ang="0">
                  <a:pos x="30" y="15"/>
                </a:cxn>
                <a:cxn ang="0">
                  <a:pos x="13" y="30"/>
                </a:cxn>
                <a:cxn ang="0">
                  <a:pos x="2" y="15"/>
                </a:cxn>
                <a:cxn ang="0">
                  <a:pos x="19" y="0"/>
                </a:cxn>
                <a:cxn ang="0">
                  <a:pos x="14" y="26"/>
                </a:cxn>
                <a:cxn ang="0">
                  <a:pos x="25" y="15"/>
                </a:cxn>
                <a:cxn ang="0">
                  <a:pos x="18" y="4"/>
                </a:cxn>
                <a:cxn ang="0">
                  <a:pos x="7" y="15"/>
                </a:cxn>
                <a:cxn ang="0">
                  <a:pos x="14" y="26"/>
                </a:cxn>
              </a:cxnLst>
              <a:rect l="0" t="0" r="r" b="b"/>
              <a:pathLst>
                <a:path w="32" h="30">
                  <a:moveTo>
                    <a:pt x="19" y="0"/>
                  </a:moveTo>
                  <a:cubicBezTo>
                    <a:pt x="28" y="0"/>
                    <a:pt x="32" y="6"/>
                    <a:pt x="30" y="15"/>
                  </a:cubicBezTo>
                  <a:cubicBezTo>
                    <a:pt x="29" y="24"/>
                    <a:pt x="22" y="30"/>
                    <a:pt x="13" y="30"/>
                  </a:cubicBezTo>
                  <a:cubicBezTo>
                    <a:pt x="4" y="30"/>
                    <a:pt x="0" y="24"/>
                    <a:pt x="2" y="15"/>
                  </a:cubicBezTo>
                  <a:cubicBezTo>
                    <a:pt x="4" y="6"/>
                    <a:pt x="10" y="0"/>
                    <a:pt x="19" y="0"/>
                  </a:cubicBezTo>
                  <a:close/>
                  <a:moveTo>
                    <a:pt x="14" y="26"/>
                  </a:moveTo>
                  <a:cubicBezTo>
                    <a:pt x="21" y="26"/>
                    <a:pt x="24" y="20"/>
                    <a:pt x="25" y="15"/>
                  </a:cubicBezTo>
                  <a:cubicBezTo>
                    <a:pt x="26" y="10"/>
                    <a:pt x="25" y="4"/>
                    <a:pt x="18" y="4"/>
                  </a:cubicBezTo>
                  <a:cubicBezTo>
                    <a:pt x="11" y="4"/>
                    <a:pt x="8" y="10"/>
                    <a:pt x="7" y="15"/>
                  </a:cubicBezTo>
                  <a:cubicBezTo>
                    <a:pt x="6" y="20"/>
                    <a:pt x="7" y="26"/>
                    <a:pt x="14" y="26"/>
                  </a:cubicBezTo>
                  <a:close/>
                </a:path>
              </a:pathLst>
            </a:custGeom>
            <a:solidFill>
              <a:schemeClr val="tx1"/>
            </a:solidFill>
            <a:ln w="9525">
              <a:noFill/>
              <a:round/>
              <a:headEnd/>
              <a:tailEnd/>
            </a:ln>
          </p:spPr>
          <p:txBody>
            <a:bodyPr/>
            <a:lstStyle/>
            <a:p>
              <a:endParaRPr lang="en-US"/>
            </a:p>
          </p:txBody>
        </p:sp>
        <p:sp>
          <p:nvSpPr>
            <p:cNvPr id="3687443" name="Freeform 19"/>
            <p:cNvSpPr>
              <a:spLocks noChangeAspect="1"/>
            </p:cNvSpPr>
            <p:nvPr/>
          </p:nvSpPr>
          <p:spPr bwMode="black">
            <a:xfrm>
              <a:off x="5521" y="4145"/>
              <a:ext cx="20" cy="28"/>
            </a:xfrm>
            <a:custGeom>
              <a:avLst/>
              <a:gdLst/>
              <a:ahLst/>
              <a:cxnLst>
                <a:cxn ang="0">
                  <a:pos x="6" y="1"/>
                </a:cxn>
                <a:cxn ang="0">
                  <a:pos x="11" y="1"/>
                </a:cxn>
                <a:cxn ang="0">
                  <a:pos x="10" y="6"/>
                </a:cxn>
                <a:cxn ang="0">
                  <a:pos x="10" y="6"/>
                </a:cxn>
                <a:cxn ang="0">
                  <a:pos x="21" y="0"/>
                </a:cxn>
                <a:cxn ang="0">
                  <a:pos x="20" y="6"/>
                </a:cxn>
                <a:cxn ang="0">
                  <a:pos x="17" y="6"/>
                </a:cxn>
                <a:cxn ang="0">
                  <a:pos x="8" y="13"/>
                </a:cxn>
                <a:cxn ang="0">
                  <a:pos x="5" y="29"/>
                </a:cxn>
                <a:cxn ang="0">
                  <a:pos x="0" y="29"/>
                </a:cxn>
                <a:cxn ang="0">
                  <a:pos x="6" y="1"/>
                </a:cxn>
              </a:cxnLst>
              <a:rect l="0" t="0" r="r" b="b"/>
              <a:pathLst>
                <a:path w="21" h="29">
                  <a:moveTo>
                    <a:pt x="6" y="1"/>
                  </a:moveTo>
                  <a:cubicBezTo>
                    <a:pt x="11" y="1"/>
                    <a:pt x="11" y="1"/>
                    <a:pt x="11" y="1"/>
                  </a:cubicBezTo>
                  <a:cubicBezTo>
                    <a:pt x="10" y="6"/>
                    <a:pt x="10" y="6"/>
                    <a:pt x="10" y="6"/>
                  </a:cubicBezTo>
                  <a:cubicBezTo>
                    <a:pt x="10" y="6"/>
                    <a:pt x="10" y="6"/>
                    <a:pt x="10" y="6"/>
                  </a:cubicBezTo>
                  <a:cubicBezTo>
                    <a:pt x="13" y="2"/>
                    <a:pt x="16" y="0"/>
                    <a:pt x="21" y="0"/>
                  </a:cubicBezTo>
                  <a:cubicBezTo>
                    <a:pt x="20" y="6"/>
                    <a:pt x="20" y="6"/>
                    <a:pt x="20" y="6"/>
                  </a:cubicBezTo>
                  <a:cubicBezTo>
                    <a:pt x="19" y="6"/>
                    <a:pt x="18" y="6"/>
                    <a:pt x="17" y="6"/>
                  </a:cubicBezTo>
                  <a:cubicBezTo>
                    <a:pt x="12" y="6"/>
                    <a:pt x="9" y="10"/>
                    <a:pt x="8" y="13"/>
                  </a:cubicBezTo>
                  <a:cubicBezTo>
                    <a:pt x="5" y="29"/>
                    <a:pt x="5" y="29"/>
                    <a:pt x="5" y="29"/>
                  </a:cubicBezTo>
                  <a:cubicBezTo>
                    <a:pt x="0" y="29"/>
                    <a:pt x="0" y="29"/>
                    <a:pt x="0" y="29"/>
                  </a:cubicBezTo>
                  <a:lnTo>
                    <a:pt x="6" y="1"/>
                  </a:lnTo>
                  <a:close/>
                </a:path>
              </a:pathLst>
            </a:custGeom>
            <a:solidFill>
              <a:schemeClr val="tx1"/>
            </a:solidFill>
            <a:ln w="9525">
              <a:noFill/>
              <a:round/>
              <a:headEnd/>
              <a:tailEnd/>
            </a:ln>
          </p:spPr>
          <p:txBody>
            <a:bodyPr/>
            <a:lstStyle/>
            <a:p>
              <a:endParaRPr lang="en-US"/>
            </a:p>
          </p:txBody>
        </p:sp>
        <p:sp>
          <p:nvSpPr>
            <p:cNvPr id="3687444" name="Freeform 20"/>
            <p:cNvSpPr>
              <a:spLocks noChangeAspect="1"/>
            </p:cNvSpPr>
            <p:nvPr/>
          </p:nvSpPr>
          <p:spPr bwMode="black">
            <a:xfrm>
              <a:off x="4757" y="3903"/>
              <a:ext cx="72" cy="39"/>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3687445" name="Freeform 21"/>
            <p:cNvSpPr>
              <a:spLocks noChangeAspect="1"/>
            </p:cNvSpPr>
            <p:nvPr/>
          </p:nvSpPr>
          <p:spPr bwMode="black">
            <a:xfrm>
              <a:off x="4798" y="3924"/>
              <a:ext cx="71" cy="40"/>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3687446" name="Freeform 22"/>
            <p:cNvSpPr>
              <a:spLocks noChangeAspect="1"/>
            </p:cNvSpPr>
            <p:nvPr/>
          </p:nvSpPr>
          <p:spPr bwMode="black">
            <a:xfrm>
              <a:off x="4838" y="3945"/>
              <a:ext cx="72" cy="4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3687447" name="Freeform 23"/>
            <p:cNvSpPr>
              <a:spLocks noChangeAspect="1"/>
            </p:cNvSpPr>
            <p:nvPr/>
          </p:nvSpPr>
          <p:spPr bwMode="black">
            <a:xfrm>
              <a:off x="4777" y="3982"/>
              <a:ext cx="72" cy="4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3687448" name="Freeform 24"/>
            <p:cNvSpPr>
              <a:spLocks noChangeAspect="1"/>
            </p:cNvSpPr>
            <p:nvPr/>
          </p:nvSpPr>
          <p:spPr bwMode="black">
            <a:xfrm>
              <a:off x="4818" y="4004"/>
              <a:ext cx="71" cy="39"/>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3687449" name="Freeform 25"/>
            <p:cNvSpPr>
              <a:spLocks noChangeAspect="1"/>
            </p:cNvSpPr>
            <p:nvPr/>
          </p:nvSpPr>
          <p:spPr bwMode="black">
            <a:xfrm>
              <a:off x="4717" y="4018"/>
              <a:ext cx="71" cy="4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3687450" name="Freeform 26"/>
            <p:cNvSpPr>
              <a:spLocks noChangeAspect="1"/>
            </p:cNvSpPr>
            <p:nvPr/>
          </p:nvSpPr>
          <p:spPr bwMode="black">
            <a:xfrm>
              <a:off x="4757" y="4039"/>
              <a:ext cx="72" cy="4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3687451" name="Freeform 27"/>
            <p:cNvSpPr>
              <a:spLocks noChangeAspect="1"/>
            </p:cNvSpPr>
            <p:nvPr/>
          </p:nvSpPr>
          <p:spPr bwMode="black">
            <a:xfrm>
              <a:off x="4696" y="4077"/>
              <a:ext cx="72" cy="4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3687452" name="Freeform 28"/>
            <p:cNvSpPr>
              <a:spLocks noChangeAspect="1"/>
            </p:cNvSpPr>
            <p:nvPr/>
          </p:nvSpPr>
          <p:spPr bwMode="black">
            <a:xfrm>
              <a:off x="4910" y="4009"/>
              <a:ext cx="58" cy="109"/>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3687453" name="Freeform 29"/>
            <p:cNvSpPr>
              <a:spLocks noChangeAspect="1"/>
            </p:cNvSpPr>
            <p:nvPr/>
          </p:nvSpPr>
          <p:spPr bwMode="black">
            <a:xfrm>
              <a:off x="4958" y="4036"/>
              <a:ext cx="61" cy="82"/>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3687454" name="Freeform 30"/>
            <p:cNvSpPr>
              <a:spLocks noChangeAspect="1" noEditPoints="1"/>
            </p:cNvSpPr>
            <p:nvPr/>
          </p:nvSpPr>
          <p:spPr bwMode="black">
            <a:xfrm>
              <a:off x="5347" y="4035"/>
              <a:ext cx="85" cy="84"/>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3687455" name="Freeform 31"/>
            <p:cNvSpPr>
              <a:spLocks noChangeAspect="1"/>
            </p:cNvSpPr>
            <p:nvPr/>
          </p:nvSpPr>
          <p:spPr bwMode="black">
            <a:xfrm>
              <a:off x="5434" y="4010"/>
              <a:ext cx="44" cy="108"/>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3687456" name="Freeform 32"/>
            <p:cNvSpPr>
              <a:spLocks noChangeAspect="1" noEditPoints="1"/>
            </p:cNvSpPr>
            <p:nvPr/>
          </p:nvSpPr>
          <p:spPr bwMode="black">
            <a:xfrm>
              <a:off x="5012" y="4035"/>
              <a:ext cx="87" cy="84"/>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3687457" name="Freeform 33"/>
            <p:cNvSpPr>
              <a:spLocks noChangeAspect="1" noEditPoints="1"/>
            </p:cNvSpPr>
            <p:nvPr/>
          </p:nvSpPr>
          <p:spPr bwMode="black">
            <a:xfrm>
              <a:off x="5099" y="4035"/>
              <a:ext cx="88" cy="84"/>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3687458" name="Freeform 34"/>
            <p:cNvSpPr>
              <a:spLocks noChangeAspect="1" noEditPoints="1"/>
            </p:cNvSpPr>
            <p:nvPr/>
          </p:nvSpPr>
          <p:spPr bwMode="black">
            <a:xfrm>
              <a:off x="5472" y="4035"/>
              <a:ext cx="87" cy="84"/>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3687459" name="Freeform 35"/>
            <p:cNvSpPr>
              <a:spLocks noChangeAspect="1"/>
            </p:cNvSpPr>
            <p:nvPr/>
          </p:nvSpPr>
          <p:spPr bwMode="black">
            <a:xfrm>
              <a:off x="5265" y="4035"/>
              <a:ext cx="84" cy="84"/>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3687460" name="Freeform 36"/>
            <p:cNvSpPr>
              <a:spLocks noChangeAspect="1"/>
            </p:cNvSpPr>
            <p:nvPr/>
          </p:nvSpPr>
          <p:spPr bwMode="black">
            <a:xfrm>
              <a:off x="5180" y="4035"/>
              <a:ext cx="90" cy="84"/>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3687461" name="Freeform 37"/>
          <p:cNvSpPr>
            <a:spLocks/>
          </p:cNvSpPr>
          <p:nvPr/>
        </p:nvSpPr>
        <p:spPr bwMode="auto">
          <a:xfrm flipH="1">
            <a:off x="133350" y="122238"/>
            <a:ext cx="947738" cy="161925"/>
          </a:xfrm>
          <a:custGeom>
            <a:avLst/>
            <a:gdLst/>
            <a:ahLst/>
            <a:cxnLst>
              <a:cxn ang="0">
                <a:pos x="0" y="102"/>
              </a:cxn>
              <a:cxn ang="0">
                <a:pos x="597" y="102"/>
              </a:cxn>
              <a:cxn ang="0">
                <a:pos x="597" y="0"/>
              </a:cxn>
              <a:cxn ang="0">
                <a:pos x="45" y="0"/>
              </a:cxn>
              <a:cxn ang="0">
                <a:pos x="0" y="45"/>
              </a:cxn>
              <a:cxn ang="0">
                <a:pos x="0" y="102"/>
              </a:cxn>
            </a:cxnLst>
            <a:rect l="0" t="0" r="r" b="b"/>
            <a:pathLst>
              <a:path w="597" h="102">
                <a:moveTo>
                  <a:pt x="0" y="102"/>
                </a:moveTo>
                <a:lnTo>
                  <a:pt x="597" y="102"/>
                </a:lnTo>
                <a:lnTo>
                  <a:pt x="597" y="0"/>
                </a:lnTo>
                <a:lnTo>
                  <a:pt x="45" y="0"/>
                </a:lnTo>
                <a:lnTo>
                  <a:pt x="0" y="45"/>
                </a:lnTo>
                <a:lnTo>
                  <a:pt x="0" y="102"/>
                </a:lnTo>
                <a:close/>
              </a:path>
            </a:pathLst>
          </a:custGeom>
          <a:solidFill>
            <a:srgbClr val="CDD6D1"/>
          </a:solidFill>
          <a:ln w="9525" cap="flat" cmpd="sng">
            <a:noFill/>
            <a:prstDash val="solid"/>
            <a:round/>
            <a:headEnd/>
            <a:tailEnd/>
          </a:ln>
          <a:effectLst/>
        </p:spPr>
        <p:txBody>
          <a:bodyPr wrap="none" anchor="ctr"/>
          <a:lstStyle/>
          <a:p>
            <a:endParaRPr lang="en-US"/>
          </a:p>
        </p:txBody>
      </p:sp>
      <p:sp>
        <p:nvSpPr>
          <p:cNvPr id="3687462" name="Rectangle 38"/>
          <p:cNvSpPr>
            <a:spLocks noChangeArrowheads="1"/>
          </p:cNvSpPr>
          <p:nvPr/>
        </p:nvSpPr>
        <p:spPr bwMode="auto">
          <a:xfrm>
            <a:off x="133350" y="5870575"/>
            <a:ext cx="8883650" cy="131763"/>
          </a:xfrm>
          <a:prstGeom prst="rect">
            <a:avLst/>
          </a:prstGeom>
          <a:solidFill>
            <a:srgbClr val="99A2A5"/>
          </a:solidFill>
          <a:ln w="9525">
            <a:noFill/>
            <a:miter lim="800000"/>
            <a:headEnd/>
            <a:tailEnd/>
          </a:ln>
          <a:effectLst/>
        </p:spPr>
        <p:txBody>
          <a:bodyPr wrap="none" anchor="ctr"/>
          <a:lstStyle/>
          <a:p>
            <a:endParaRPr lang="en-US"/>
          </a:p>
        </p:txBody>
      </p:sp>
      <p:grpSp>
        <p:nvGrpSpPr>
          <p:cNvPr id="3687463" name="Group 39"/>
          <p:cNvGrpSpPr>
            <a:grpSpLocks/>
          </p:cNvGrpSpPr>
          <p:nvPr/>
        </p:nvGrpSpPr>
        <p:grpSpPr bwMode="auto">
          <a:xfrm>
            <a:off x="1114425" y="119063"/>
            <a:ext cx="7912100" cy="165100"/>
            <a:chOff x="702" y="75"/>
            <a:chExt cx="4984" cy="104"/>
          </a:xfrm>
        </p:grpSpPr>
        <p:sp>
          <p:nvSpPr>
            <p:cNvPr id="3687464" name="Freeform 40"/>
            <p:cNvSpPr>
              <a:spLocks/>
            </p:cNvSpPr>
            <p:nvPr userDrawn="1"/>
          </p:nvSpPr>
          <p:spPr bwMode="auto">
            <a:xfrm flipH="1">
              <a:off x="1356" y="75"/>
              <a:ext cx="4330" cy="104"/>
            </a:xfrm>
            <a:custGeom>
              <a:avLst/>
              <a:gdLst/>
              <a:ahLst/>
              <a:cxnLst>
                <a:cxn ang="0">
                  <a:pos x="0" y="0"/>
                </a:cxn>
                <a:cxn ang="0">
                  <a:pos x="0" y="104"/>
                </a:cxn>
                <a:cxn ang="0">
                  <a:pos x="4330" y="104"/>
                </a:cxn>
                <a:cxn ang="0">
                  <a:pos x="4330" y="48"/>
                </a:cxn>
                <a:cxn ang="0">
                  <a:pos x="4282" y="0"/>
                </a:cxn>
                <a:cxn ang="0">
                  <a:pos x="0" y="0"/>
                </a:cxn>
              </a:cxnLst>
              <a:rect l="0" t="0" r="r" b="b"/>
              <a:pathLst>
                <a:path w="4330" h="104">
                  <a:moveTo>
                    <a:pt x="0" y="0"/>
                  </a:moveTo>
                  <a:lnTo>
                    <a:pt x="0" y="104"/>
                  </a:lnTo>
                  <a:lnTo>
                    <a:pt x="4330" y="104"/>
                  </a:lnTo>
                  <a:lnTo>
                    <a:pt x="4330" y="48"/>
                  </a:lnTo>
                  <a:lnTo>
                    <a:pt x="4282" y="0"/>
                  </a:lnTo>
                  <a:lnTo>
                    <a:pt x="0" y="0"/>
                  </a:lnTo>
                  <a:close/>
                </a:path>
              </a:pathLst>
            </a:custGeom>
            <a:solidFill>
              <a:srgbClr val="4E6172"/>
            </a:solidFill>
            <a:ln w="9525">
              <a:noFill/>
              <a:round/>
              <a:headEnd/>
              <a:tailEnd/>
            </a:ln>
            <a:effectLst/>
          </p:spPr>
          <p:txBody>
            <a:bodyPr/>
            <a:lstStyle/>
            <a:p>
              <a:endParaRPr lang="en-US"/>
            </a:p>
          </p:txBody>
        </p:sp>
        <p:sp>
          <p:nvSpPr>
            <p:cNvPr id="3687465" name="Freeform 41"/>
            <p:cNvSpPr>
              <a:spLocks/>
            </p:cNvSpPr>
            <p:nvPr/>
          </p:nvSpPr>
          <p:spPr bwMode="auto">
            <a:xfrm flipH="1">
              <a:off x="702" y="75"/>
              <a:ext cx="4330" cy="104"/>
            </a:xfrm>
            <a:custGeom>
              <a:avLst/>
              <a:gdLst/>
              <a:ahLst/>
              <a:cxnLst>
                <a:cxn ang="0">
                  <a:pos x="0" y="0"/>
                </a:cxn>
                <a:cxn ang="0">
                  <a:pos x="0" y="104"/>
                </a:cxn>
                <a:cxn ang="0">
                  <a:pos x="4330" y="104"/>
                </a:cxn>
                <a:cxn ang="0">
                  <a:pos x="4330" y="48"/>
                </a:cxn>
                <a:cxn ang="0">
                  <a:pos x="4282" y="0"/>
                </a:cxn>
                <a:cxn ang="0">
                  <a:pos x="0" y="0"/>
                </a:cxn>
              </a:cxnLst>
              <a:rect l="0" t="0" r="r" b="b"/>
              <a:pathLst>
                <a:path w="4330" h="104">
                  <a:moveTo>
                    <a:pt x="0" y="0"/>
                  </a:moveTo>
                  <a:lnTo>
                    <a:pt x="0" y="104"/>
                  </a:lnTo>
                  <a:lnTo>
                    <a:pt x="4330" y="104"/>
                  </a:lnTo>
                  <a:lnTo>
                    <a:pt x="4330" y="48"/>
                  </a:lnTo>
                  <a:lnTo>
                    <a:pt x="4282" y="0"/>
                  </a:lnTo>
                  <a:lnTo>
                    <a:pt x="0" y="0"/>
                  </a:lnTo>
                  <a:close/>
                </a:path>
              </a:pathLst>
            </a:custGeom>
            <a:solidFill>
              <a:srgbClr val="4E6172"/>
            </a:solidFill>
            <a:ln w="9525">
              <a:noFill/>
              <a:round/>
              <a:headEnd/>
              <a:tailEnd/>
            </a:ln>
            <a:effectLst/>
          </p:spPr>
          <p:txBody>
            <a:bodyPr/>
            <a:lstStyle/>
            <a:p>
              <a:endParaRPr lang="en-US"/>
            </a:p>
          </p:txBody>
        </p:sp>
      </p:grpSp>
      <p:sp>
        <p:nvSpPr>
          <p:cNvPr id="3687466" name="Rectangle 42"/>
          <p:cNvSpPr>
            <a:spLocks noGrp="1" noChangeArrowheads="1"/>
          </p:cNvSpPr>
          <p:nvPr>
            <p:ph type="title"/>
          </p:nvPr>
        </p:nvSpPr>
        <p:spPr bwMode="auto">
          <a:xfrm>
            <a:off x="133350" y="285750"/>
            <a:ext cx="8882063"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Title Goes Here</a:t>
            </a:r>
          </a:p>
        </p:txBody>
      </p:sp>
      <p:sp>
        <p:nvSpPr>
          <p:cNvPr id="3687467" name="Rectangle 43"/>
          <p:cNvSpPr>
            <a:spLocks noGrp="1" noChangeArrowheads="1"/>
          </p:cNvSpPr>
          <p:nvPr>
            <p:ph type="body" idx="1"/>
          </p:nvPr>
        </p:nvSpPr>
        <p:spPr bwMode="auto">
          <a:xfrm>
            <a:off x="133350" y="933450"/>
            <a:ext cx="8883650" cy="4908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687468" name="Text Box 44"/>
          <p:cNvSpPr txBox="1">
            <a:spLocks noChangeArrowheads="1"/>
          </p:cNvSpPr>
          <p:nvPr/>
        </p:nvSpPr>
        <p:spPr bwMode="black">
          <a:xfrm>
            <a:off x="285750" y="6477000"/>
            <a:ext cx="4268788" cy="184150"/>
          </a:xfrm>
          <a:prstGeom prst="rect">
            <a:avLst/>
          </a:prstGeom>
          <a:noFill/>
          <a:ln w="25400">
            <a:noFill/>
            <a:miter lim="800000"/>
            <a:headEnd/>
            <a:tailEnd type="none" w="lg" len="sm"/>
          </a:ln>
          <a:effectLst/>
        </p:spPr>
        <p:txBody>
          <a:bodyPr lIns="0" tIns="0" rIns="0" bIns="0">
            <a:spAutoFit/>
          </a:bodyPr>
          <a:lstStyle/>
          <a:p>
            <a:pPr eaLnBrk="0" hangingPunct="0">
              <a:spcBef>
                <a:spcPct val="0"/>
              </a:spcBef>
            </a:pPr>
            <a:r>
              <a:rPr lang="en-GB" sz="600"/>
              <a:t>Freescale Confidential Proprietary.  Freescale™ and the Freescale logo are trademarks of Freescale Semiconductor, Inc. All other product or service names are the property of their respective owners. © Freescale Semiconductor, Inc. 2006.</a:t>
            </a:r>
          </a:p>
        </p:txBody>
      </p:sp>
      <p:sp>
        <p:nvSpPr>
          <p:cNvPr id="3687469" name="Rectangle 45"/>
          <p:cNvSpPr>
            <a:spLocks noGrp="1" noChangeArrowheads="1"/>
          </p:cNvSpPr>
          <p:nvPr>
            <p:ph type="sldNum" sz="quarter" idx="4"/>
          </p:nvPr>
        </p:nvSpPr>
        <p:spPr bwMode="auto">
          <a:xfrm>
            <a:off x="5872163" y="6505575"/>
            <a:ext cx="685800"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fld id="{2F93572E-9BAB-402C-BA41-C3EF74F8BCF4}"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90"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p:fade/>
  </p:transition>
  <p:hf hdr="0" ftr="0" dt="0"/>
  <p:txStyles>
    <p:titleStyle>
      <a:lvl1pPr algn="l" rtl="0" fontAlgn="base">
        <a:lnSpc>
          <a:spcPct val="85000"/>
        </a:lnSpc>
        <a:spcBef>
          <a:spcPct val="0"/>
        </a:spcBef>
        <a:spcAft>
          <a:spcPct val="0"/>
        </a:spcAft>
        <a:defRPr sz="2400" b="1">
          <a:solidFill>
            <a:schemeClr val="tx1"/>
          </a:solidFill>
          <a:latin typeface="+mj-lt"/>
          <a:ea typeface="+mj-ea"/>
          <a:cs typeface="+mj-cs"/>
        </a:defRPr>
      </a:lvl1pPr>
      <a:lvl2pPr algn="l" rtl="0" fontAlgn="base">
        <a:lnSpc>
          <a:spcPct val="85000"/>
        </a:lnSpc>
        <a:spcBef>
          <a:spcPct val="0"/>
        </a:spcBef>
        <a:spcAft>
          <a:spcPct val="0"/>
        </a:spcAft>
        <a:defRPr sz="2400" b="1">
          <a:solidFill>
            <a:schemeClr val="tx1"/>
          </a:solidFill>
          <a:latin typeface="Arial" charset="0"/>
        </a:defRPr>
      </a:lvl2pPr>
      <a:lvl3pPr algn="l" rtl="0" fontAlgn="base">
        <a:lnSpc>
          <a:spcPct val="85000"/>
        </a:lnSpc>
        <a:spcBef>
          <a:spcPct val="0"/>
        </a:spcBef>
        <a:spcAft>
          <a:spcPct val="0"/>
        </a:spcAft>
        <a:defRPr sz="2400" b="1">
          <a:solidFill>
            <a:schemeClr val="tx1"/>
          </a:solidFill>
          <a:latin typeface="Arial" charset="0"/>
        </a:defRPr>
      </a:lvl3pPr>
      <a:lvl4pPr algn="l" rtl="0" fontAlgn="base">
        <a:lnSpc>
          <a:spcPct val="85000"/>
        </a:lnSpc>
        <a:spcBef>
          <a:spcPct val="0"/>
        </a:spcBef>
        <a:spcAft>
          <a:spcPct val="0"/>
        </a:spcAft>
        <a:defRPr sz="2400" b="1">
          <a:solidFill>
            <a:schemeClr val="tx1"/>
          </a:solidFill>
          <a:latin typeface="Arial" charset="0"/>
        </a:defRPr>
      </a:lvl4pPr>
      <a:lvl5pPr algn="l" rtl="0" fontAlgn="base">
        <a:lnSpc>
          <a:spcPct val="85000"/>
        </a:lnSpc>
        <a:spcBef>
          <a:spcPct val="0"/>
        </a:spcBef>
        <a:spcAft>
          <a:spcPct val="0"/>
        </a:spcAft>
        <a:defRPr sz="2400" b="1">
          <a:solidFill>
            <a:schemeClr val="tx1"/>
          </a:solidFill>
          <a:latin typeface="Arial" charset="0"/>
        </a:defRPr>
      </a:lvl5pPr>
      <a:lvl6pPr marL="457200" algn="l" rtl="0" fontAlgn="base">
        <a:lnSpc>
          <a:spcPct val="85000"/>
        </a:lnSpc>
        <a:spcBef>
          <a:spcPct val="0"/>
        </a:spcBef>
        <a:spcAft>
          <a:spcPct val="0"/>
        </a:spcAft>
        <a:defRPr sz="2400" b="1">
          <a:solidFill>
            <a:schemeClr val="tx1"/>
          </a:solidFill>
          <a:latin typeface="Arial" charset="0"/>
        </a:defRPr>
      </a:lvl6pPr>
      <a:lvl7pPr marL="914400" algn="l" rtl="0" fontAlgn="base">
        <a:lnSpc>
          <a:spcPct val="85000"/>
        </a:lnSpc>
        <a:spcBef>
          <a:spcPct val="0"/>
        </a:spcBef>
        <a:spcAft>
          <a:spcPct val="0"/>
        </a:spcAft>
        <a:defRPr sz="2400" b="1">
          <a:solidFill>
            <a:schemeClr val="tx1"/>
          </a:solidFill>
          <a:latin typeface="Arial" charset="0"/>
        </a:defRPr>
      </a:lvl7pPr>
      <a:lvl8pPr marL="1371600" algn="l" rtl="0" fontAlgn="base">
        <a:lnSpc>
          <a:spcPct val="85000"/>
        </a:lnSpc>
        <a:spcBef>
          <a:spcPct val="0"/>
        </a:spcBef>
        <a:spcAft>
          <a:spcPct val="0"/>
        </a:spcAft>
        <a:defRPr sz="2400" b="1">
          <a:solidFill>
            <a:schemeClr val="tx1"/>
          </a:solidFill>
          <a:latin typeface="Arial" charset="0"/>
        </a:defRPr>
      </a:lvl8pPr>
      <a:lvl9pPr marL="1828800" algn="l" rtl="0" fontAlgn="base">
        <a:lnSpc>
          <a:spcPct val="85000"/>
        </a:lnSpc>
        <a:spcBef>
          <a:spcPct val="0"/>
        </a:spcBef>
        <a:spcAft>
          <a:spcPct val="0"/>
        </a:spcAft>
        <a:defRPr sz="2400" b="1">
          <a:solidFill>
            <a:schemeClr val="tx1"/>
          </a:solidFill>
          <a:latin typeface="Arial" charset="0"/>
        </a:defRPr>
      </a:lvl9pPr>
    </p:titleStyle>
    <p:bodyStyle>
      <a:lvl1pPr algn="l" rtl="0" fontAlgn="base">
        <a:spcBef>
          <a:spcPct val="3000"/>
        </a:spcBef>
        <a:spcAft>
          <a:spcPct val="3000"/>
        </a:spcAft>
        <a:buClr>
          <a:schemeClr val="tx1"/>
        </a:buClr>
        <a:buSzPct val="80000"/>
        <a:defRPr sz="2200">
          <a:solidFill>
            <a:srgbClr val="000000"/>
          </a:solidFill>
          <a:latin typeface="+mn-lt"/>
          <a:ea typeface="+mn-ea"/>
          <a:cs typeface="+mn-cs"/>
        </a:defRPr>
      </a:lvl1pPr>
      <a:lvl2pPr marL="565150" indent="-225425" algn="l" rtl="0" fontAlgn="base">
        <a:spcBef>
          <a:spcPct val="3000"/>
        </a:spcBef>
        <a:spcAft>
          <a:spcPct val="3000"/>
        </a:spcAft>
        <a:buClr>
          <a:schemeClr val="tx1"/>
        </a:buClr>
        <a:buSzPct val="80000"/>
        <a:buChar char="•"/>
        <a:defRPr sz="2000">
          <a:solidFill>
            <a:srgbClr val="000000"/>
          </a:solidFill>
          <a:latin typeface="+mn-lt"/>
        </a:defRPr>
      </a:lvl2pPr>
      <a:lvl3pPr marL="922338" indent="-228600" algn="l" rtl="0" fontAlgn="base">
        <a:spcBef>
          <a:spcPct val="3000"/>
        </a:spcBef>
        <a:spcAft>
          <a:spcPct val="3000"/>
        </a:spcAft>
        <a:buClr>
          <a:schemeClr val="tx1"/>
        </a:buClr>
        <a:buSzPct val="80000"/>
        <a:buFont typeface="Wingdings" pitchFamily="2" charset="2"/>
        <a:buChar char="§"/>
        <a:defRPr>
          <a:solidFill>
            <a:srgbClr val="000000"/>
          </a:solidFill>
          <a:latin typeface="+mn-lt"/>
        </a:defRPr>
      </a:lvl3pPr>
      <a:lvl4pPr marL="1376363" indent="-228600" algn="l" rtl="0" fontAlgn="base">
        <a:spcBef>
          <a:spcPct val="3000"/>
        </a:spcBef>
        <a:spcAft>
          <a:spcPct val="3000"/>
        </a:spcAft>
        <a:buClr>
          <a:schemeClr val="tx1"/>
        </a:buClr>
        <a:buSzPct val="80000"/>
        <a:buFont typeface="HelveticaNeueLT Std" pitchFamily="34" charset="0"/>
        <a:buChar char="–"/>
        <a:defRPr sz="1600">
          <a:solidFill>
            <a:srgbClr val="000000"/>
          </a:solidFill>
          <a:latin typeface="+mn-lt"/>
        </a:defRPr>
      </a:lvl4pPr>
      <a:lvl5pPr marL="1773238" indent="-157163" algn="l" rtl="0" fontAlgn="base">
        <a:spcBef>
          <a:spcPct val="3000"/>
        </a:spcBef>
        <a:spcAft>
          <a:spcPct val="3000"/>
        </a:spcAft>
        <a:buClr>
          <a:schemeClr val="tx1"/>
        </a:buClr>
        <a:buSzPct val="70000"/>
        <a:buFont typeface="Arial" charset="0"/>
        <a:buChar char="►"/>
        <a:defRPr sz="1400">
          <a:solidFill>
            <a:srgbClr val="000000"/>
          </a:solidFill>
          <a:latin typeface="+mn-lt"/>
        </a:defRPr>
      </a:lvl5pPr>
      <a:lvl6pPr marL="2230438" indent="-157163" algn="l" rtl="0" fontAlgn="base">
        <a:spcBef>
          <a:spcPct val="3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3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3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3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720194" name="Rectangle 2"/>
          <p:cNvSpPr>
            <a:spLocks noGrp="1" noChangeArrowheads="1"/>
          </p:cNvSpPr>
          <p:nvPr>
            <p:ph type="title"/>
          </p:nvPr>
        </p:nvSpPr>
        <p:spPr bwMode="auto">
          <a:xfrm>
            <a:off x="533400" y="177800"/>
            <a:ext cx="8077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Click to edit Master title style</a:t>
            </a:r>
          </a:p>
        </p:txBody>
      </p:sp>
      <p:sp>
        <p:nvSpPr>
          <p:cNvPr id="3720195" name="Rectangle 3"/>
          <p:cNvSpPr>
            <a:spLocks noGrp="1" noChangeArrowheads="1"/>
          </p:cNvSpPr>
          <p:nvPr>
            <p:ph type="body" idx="1"/>
          </p:nvPr>
        </p:nvSpPr>
        <p:spPr bwMode="auto">
          <a:xfrm>
            <a:off x="457200" y="990600"/>
            <a:ext cx="83058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p>
        </p:txBody>
      </p:sp>
      <p:sp>
        <p:nvSpPr>
          <p:cNvPr id="3720196" name="Rectangle 4"/>
          <p:cNvSpPr>
            <a:spLocks noGrp="1" noChangeArrowheads="1"/>
          </p:cNvSpPr>
          <p:nvPr>
            <p:ph type="sldNum" sz="quarter" idx="4"/>
          </p:nvPr>
        </p:nvSpPr>
        <p:spPr bwMode="auto">
          <a:xfrm>
            <a:off x="7273925" y="6118225"/>
            <a:ext cx="542925" cy="460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spcBef>
                <a:spcPct val="0"/>
              </a:spcBef>
              <a:defRPr b="1">
                <a:solidFill>
                  <a:schemeClr val="bg1"/>
                </a:solidFill>
                <a:latin typeface="+mn-lt"/>
              </a:defRPr>
            </a:lvl1pPr>
          </a:lstStyle>
          <a:p>
            <a:fld id="{AFAB7E85-78E9-4C5D-A0E0-3ADB1634C5CD}" type="slidenum">
              <a:rPr lang="it-IT"/>
              <a:pPr/>
              <a:t>‹#›</a:t>
            </a:fld>
            <a:endParaRPr lang="it-IT"/>
          </a:p>
        </p:txBody>
      </p:sp>
      <p:sp>
        <p:nvSpPr>
          <p:cNvPr id="3720197" name="Text Box 5"/>
          <p:cNvSpPr txBox="1">
            <a:spLocks noChangeArrowheads="1"/>
          </p:cNvSpPr>
          <p:nvPr/>
        </p:nvSpPr>
        <p:spPr bwMode="auto">
          <a:xfrm>
            <a:off x="533400" y="6253163"/>
            <a:ext cx="3048000" cy="238125"/>
          </a:xfrm>
          <a:prstGeom prst="rect">
            <a:avLst/>
          </a:prstGeom>
          <a:noFill/>
          <a:ln w="9525">
            <a:noFill/>
            <a:miter lim="800000"/>
            <a:headEnd/>
            <a:tailEnd/>
          </a:ln>
          <a:effectLst/>
        </p:spPr>
        <p:txBody>
          <a:bodyPr lIns="72000" rIns="36000" anchor="ctr">
            <a:spAutoFit/>
          </a:bodyPr>
          <a:lstStyle/>
          <a:p>
            <a:pPr algn="ctr" eaLnBrk="0" hangingPunct="0">
              <a:lnSpc>
                <a:spcPct val="80000"/>
              </a:lnSpc>
              <a:spcBef>
                <a:spcPct val="0"/>
              </a:spcBef>
            </a:pPr>
            <a:r>
              <a:rPr lang="en-US" sz="1200" b="1">
                <a:solidFill>
                  <a:schemeClr val="bg1"/>
                </a:solidFill>
                <a:latin typeface="Verdana" pitchFamily="34" charset="0"/>
              </a:rPr>
              <a:t>PICTUS technical training</a:t>
            </a:r>
          </a:p>
        </p:txBody>
      </p:sp>
      <p:sp>
        <p:nvSpPr>
          <p:cNvPr id="3720198" name="Text Box 6"/>
          <p:cNvSpPr txBox="1">
            <a:spLocks noChangeArrowheads="1"/>
          </p:cNvSpPr>
          <p:nvPr/>
        </p:nvSpPr>
        <p:spPr bwMode="auto">
          <a:xfrm>
            <a:off x="3886200" y="6256338"/>
            <a:ext cx="2209800" cy="238125"/>
          </a:xfrm>
          <a:prstGeom prst="rect">
            <a:avLst/>
          </a:prstGeom>
          <a:noFill/>
          <a:ln w="9525">
            <a:noFill/>
            <a:miter lim="800000"/>
            <a:headEnd/>
            <a:tailEnd/>
          </a:ln>
          <a:effectLst/>
        </p:spPr>
        <p:txBody>
          <a:bodyPr lIns="72000" rIns="36000" anchor="ctr">
            <a:spAutoFit/>
          </a:bodyPr>
          <a:lstStyle/>
          <a:p>
            <a:pPr algn="ctr" eaLnBrk="0" hangingPunct="0">
              <a:lnSpc>
                <a:spcPct val="80000"/>
              </a:lnSpc>
              <a:spcBef>
                <a:spcPct val="0"/>
              </a:spcBef>
            </a:pPr>
            <a:r>
              <a:rPr lang="it-IT" sz="1200" b="1">
                <a:solidFill>
                  <a:schemeClr val="bg1"/>
                </a:solidFill>
                <a:latin typeface="Verdana" pitchFamily="34" charset="0"/>
              </a:rPr>
              <a:t>eTimer</a:t>
            </a:r>
          </a:p>
        </p:txBody>
      </p:sp>
      <p:sp>
        <p:nvSpPr>
          <p:cNvPr id="3720199" name="Text Box 7"/>
          <p:cNvSpPr txBox="1">
            <a:spLocks noChangeArrowheads="1"/>
          </p:cNvSpPr>
          <p:nvPr userDrawn="1"/>
        </p:nvSpPr>
        <p:spPr bwMode="auto">
          <a:xfrm>
            <a:off x="6376988" y="6137275"/>
            <a:ext cx="885825" cy="446088"/>
          </a:xfrm>
          <a:prstGeom prst="rect">
            <a:avLst/>
          </a:prstGeom>
          <a:noFill/>
          <a:ln w="25400" algn="ctr">
            <a:noFill/>
            <a:miter lim="800000"/>
            <a:headEnd/>
            <a:tailEnd/>
          </a:ln>
          <a:effectLst/>
        </p:spPr>
        <p:txBody>
          <a:bodyPr lIns="0" rIns="0" anchor="ctr"/>
          <a:lstStyle/>
          <a:p>
            <a:pPr algn="ctr">
              <a:spcBef>
                <a:spcPct val="0"/>
              </a:spcBef>
            </a:pPr>
            <a:r>
              <a:rPr lang="en-US" sz="800" b="1">
                <a:solidFill>
                  <a:schemeClr val="bg1"/>
                </a:solidFill>
                <a:latin typeface="Verdana" pitchFamily="34" charset="0"/>
              </a:rPr>
              <a:t>Version 1.0 (PRG)</a:t>
            </a:r>
            <a:endParaRPr lang="cs-CZ" sz="800" b="1">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92"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rtl="0" fontAlgn="base">
        <a:spcBef>
          <a:spcPct val="0"/>
        </a:spcBef>
        <a:spcAft>
          <a:spcPct val="0"/>
        </a:spcAft>
        <a:defRPr sz="2500" b="1">
          <a:solidFill>
            <a:srgbClr val="00108E"/>
          </a:solidFill>
          <a:latin typeface="+mj-lt"/>
          <a:ea typeface="+mj-ea"/>
          <a:cs typeface="+mj-cs"/>
        </a:defRPr>
      </a:lvl1pPr>
      <a:lvl2pPr algn="l" rtl="0" fontAlgn="base">
        <a:spcBef>
          <a:spcPct val="0"/>
        </a:spcBef>
        <a:spcAft>
          <a:spcPct val="0"/>
        </a:spcAft>
        <a:defRPr sz="2500" b="1">
          <a:solidFill>
            <a:srgbClr val="00108E"/>
          </a:solidFill>
          <a:latin typeface="Verdana" pitchFamily="34" charset="0"/>
        </a:defRPr>
      </a:lvl2pPr>
      <a:lvl3pPr algn="l" rtl="0" fontAlgn="base">
        <a:spcBef>
          <a:spcPct val="0"/>
        </a:spcBef>
        <a:spcAft>
          <a:spcPct val="0"/>
        </a:spcAft>
        <a:defRPr sz="2500" b="1">
          <a:solidFill>
            <a:srgbClr val="00108E"/>
          </a:solidFill>
          <a:latin typeface="Verdana" pitchFamily="34" charset="0"/>
        </a:defRPr>
      </a:lvl3pPr>
      <a:lvl4pPr algn="l" rtl="0" fontAlgn="base">
        <a:spcBef>
          <a:spcPct val="0"/>
        </a:spcBef>
        <a:spcAft>
          <a:spcPct val="0"/>
        </a:spcAft>
        <a:defRPr sz="2500" b="1">
          <a:solidFill>
            <a:srgbClr val="00108E"/>
          </a:solidFill>
          <a:latin typeface="Verdana" pitchFamily="34" charset="0"/>
        </a:defRPr>
      </a:lvl4pPr>
      <a:lvl5pPr algn="l" rtl="0" fontAlgn="base">
        <a:spcBef>
          <a:spcPct val="0"/>
        </a:spcBef>
        <a:spcAft>
          <a:spcPct val="0"/>
        </a:spcAft>
        <a:defRPr sz="2500" b="1">
          <a:solidFill>
            <a:srgbClr val="00108E"/>
          </a:solidFill>
          <a:latin typeface="Verdana" pitchFamily="34" charset="0"/>
        </a:defRPr>
      </a:lvl5pPr>
      <a:lvl6pPr marL="457200" algn="l" rtl="0" fontAlgn="base">
        <a:spcBef>
          <a:spcPct val="0"/>
        </a:spcBef>
        <a:spcAft>
          <a:spcPct val="0"/>
        </a:spcAft>
        <a:defRPr sz="2500" b="1">
          <a:solidFill>
            <a:srgbClr val="00108E"/>
          </a:solidFill>
          <a:latin typeface="Verdana" pitchFamily="34" charset="0"/>
        </a:defRPr>
      </a:lvl6pPr>
      <a:lvl7pPr marL="914400" algn="l" rtl="0" fontAlgn="base">
        <a:spcBef>
          <a:spcPct val="0"/>
        </a:spcBef>
        <a:spcAft>
          <a:spcPct val="0"/>
        </a:spcAft>
        <a:defRPr sz="2500" b="1">
          <a:solidFill>
            <a:srgbClr val="00108E"/>
          </a:solidFill>
          <a:latin typeface="Verdana" pitchFamily="34" charset="0"/>
        </a:defRPr>
      </a:lvl7pPr>
      <a:lvl8pPr marL="1371600" algn="l" rtl="0" fontAlgn="base">
        <a:spcBef>
          <a:spcPct val="0"/>
        </a:spcBef>
        <a:spcAft>
          <a:spcPct val="0"/>
        </a:spcAft>
        <a:defRPr sz="2500" b="1">
          <a:solidFill>
            <a:srgbClr val="00108E"/>
          </a:solidFill>
          <a:latin typeface="Verdana" pitchFamily="34" charset="0"/>
        </a:defRPr>
      </a:lvl8pPr>
      <a:lvl9pPr marL="1828800" algn="l" rtl="0" fontAlgn="base">
        <a:spcBef>
          <a:spcPct val="0"/>
        </a:spcBef>
        <a:spcAft>
          <a:spcPct val="0"/>
        </a:spcAft>
        <a:defRPr sz="2500" b="1">
          <a:solidFill>
            <a:srgbClr val="00108E"/>
          </a:solidFill>
          <a:latin typeface="Verdana" pitchFamily="34" charset="0"/>
        </a:defRPr>
      </a:lvl9pPr>
    </p:titleStyle>
    <p:bodyStyle>
      <a:lvl1pPr marL="342900" indent="-342900" algn="l" rtl="0" fontAlgn="base">
        <a:spcBef>
          <a:spcPct val="40000"/>
        </a:spcBef>
        <a:spcAft>
          <a:spcPct val="0"/>
        </a:spcAft>
        <a:buBlip>
          <a:blip r:embed="rId14"/>
        </a:buBlip>
        <a:defRPr sz="2000">
          <a:solidFill>
            <a:schemeClr val="tx1"/>
          </a:solidFill>
          <a:latin typeface="+mn-lt"/>
          <a:ea typeface="+mn-ea"/>
          <a:cs typeface="+mn-cs"/>
        </a:defRPr>
      </a:lvl1pPr>
      <a:lvl2pPr marL="742950" indent="-285750" algn="l" rtl="0" fontAlgn="base">
        <a:spcBef>
          <a:spcPct val="20000"/>
        </a:spcBef>
        <a:spcAft>
          <a:spcPct val="0"/>
        </a:spcAft>
        <a:buBlip>
          <a:blip r:embed="rId14"/>
        </a:buBlip>
        <a:defRPr sz="1600">
          <a:solidFill>
            <a:schemeClr val="tx1"/>
          </a:solidFill>
          <a:latin typeface="+mn-lt"/>
        </a:defRPr>
      </a:lvl2pPr>
      <a:lvl3pPr marL="1143000" indent="-228600" algn="l" rtl="0" fontAlgn="base">
        <a:spcBef>
          <a:spcPct val="20000"/>
        </a:spcBef>
        <a:spcAft>
          <a:spcPct val="0"/>
        </a:spcAft>
        <a:buBlip>
          <a:blip r:embed="rId14"/>
        </a:buBlip>
        <a:defRPr sz="1400">
          <a:solidFill>
            <a:schemeClr val="tx1"/>
          </a:solidFill>
          <a:latin typeface="+mn-lt"/>
        </a:defRPr>
      </a:lvl3pPr>
      <a:lvl4pPr marL="1562100" indent="-228600" algn="l" rtl="0" fontAlgn="base">
        <a:spcBef>
          <a:spcPct val="20000"/>
        </a:spcBef>
        <a:spcAft>
          <a:spcPct val="0"/>
        </a:spcAft>
        <a:buBlip>
          <a:blip r:embed="rId14"/>
        </a:buBlip>
        <a:defRPr sz="1200">
          <a:solidFill>
            <a:schemeClr val="tx1"/>
          </a:solidFill>
          <a:latin typeface="+mn-lt"/>
        </a:defRPr>
      </a:lvl4pPr>
      <a:lvl5pPr marL="1981200" indent="-228600" algn="l" rtl="0" fontAlgn="base">
        <a:spcBef>
          <a:spcPct val="20000"/>
        </a:spcBef>
        <a:spcAft>
          <a:spcPct val="0"/>
        </a:spcAft>
        <a:buBlip>
          <a:blip r:embed="rId14"/>
        </a:buBlip>
        <a:defRPr sz="1200">
          <a:solidFill>
            <a:schemeClr val="tx1"/>
          </a:solidFill>
          <a:latin typeface="+mn-lt"/>
        </a:defRPr>
      </a:lvl5pPr>
      <a:lvl6pPr marL="2438400" indent="-228600" algn="l" rtl="0" fontAlgn="base">
        <a:spcBef>
          <a:spcPct val="20000"/>
        </a:spcBef>
        <a:spcAft>
          <a:spcPct val="0"/>
        </a:spcAft>
        <a:buBlip>
          <a:blip r:embed="rId14"/>
        </a:buBlip>
        <a:defRPr sz="1200">
          <a:solidFill>
            <a:schemeClr val="tx1"/>
          </a:solidFill>
          <a:latin typeface="+mn-lt"/>
        </a:defRPr>
      </a:lvl6pPr>
      <a:lvl7pPr marL="2895600" indent="-228600" algn="l" rtl="0" fontAlgn="base">
        <a:spcBef>
          <a:spcPct val="20000"/>
        </a:spcBef>
        <a:spcAft>
          <a:spcPct val="0"/>
        </a:spcAft>
        <a:buBlip>
          <a:blip r:embed="rId14"/>
        </a:buBlip>
        <a:defRPr sz="1200">
          <a:solidFill>
            <a:schemeClr val="tx1"/>
          </a:solidFill>
          <a:latin typeface="+mn-lt"/>
        </a:defRPr>
      </a:lvl7pPr>
      <a:lvl8pPr marL="3352800" indent="-228600" algn="l" rtl="0" fontAlgn="base">
        <a:spcBef>
          <a:spcPct val="20000"/>
        </a:spcBef>
        <a:spcAft>
          <a:spcPct val="0"/>
        </a:spcAft>
        <a:buBlip>
          <a:blip r:embed="rId14"/>
        </a:buBlip>
        <a:defRPr sz="1200">
          <a:solidFill>
            <a:schemeClr val="tx1"/>
          </a:solidFill>
          <a:latin typeface="+mn-lt"/>
        </a:defRPr>
      </a:lvl8pPr>
      <a:lvl9pPr marL="3810000" indent="-228600" algn="l" rtl="0" fontAlgn="base">
        <a:spcBef>
          <a:spcPct val="20000"/>
        </a:spcBef>
        <a:spcAft>
          <a:spcPct val="0"/>
        </a:spcAft>
        <a:buBlip>
          <a:blip r:embed="rId14"/>
        </a:buBlip>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49218" name="Picture 2" descr="bluebanner02"/>
          <p:cNvPicPr>
            <a:picLocks noChangeAspect="1" noChangeArrowheads="1"/>
          </p:cNvPicPr>
          <p:nvPr/>
        </p:nvPicPr>
        <p:blipFill>
          <a:blip r:embed="rId17" cstate="print"/>
          <a:srcRect/>
          <a:stretch>
            <a:fillRect/>
          </a:stretch>
        </p:blipFill>
        <p:spPr bwMode="auto">
          <a:xfrm>
            <a:off x="0" y="6376988"/>
            <a:ext cx="9144000" cy="334962"/>
          </a:xfrm>
          <a:prstGeom prst="rect">
            <a:avLst/>
          </a:prstGeom>
          <a:noFill/>
        </p:spPr>
      </p:pic>
      <p:pic>
        <p:nvPicPr>
          <p:cNvPr id="3849219" name="Picture 3" descr="stlogo3"/>
          <p:cNvPicPr>
            <a:picLocks noChangeAspect="1" noChangeArrowheads="1"/>
          </p:cNvPicPr>
          <p:nvPr/>
        </p:nvPicPr>
        <p:blipFill>
          <a:blip r:embed="rId18" cstate="print"/>
          <a:srcRect/>
          <a:stretch>
            <a:fillRect/>
          </a:stretch>
        </p:blipFill>
        <p:spPr bwMode="auto">
          <a:xfrm>
            <a:off x="8099425" y="228600"/>
            <a:ext cx="809625" cy="482600"/>
          </a:xfrm>
          <a:prstGeom prst="rect">
            <a:avLst/>
          </a:prstGeom>
          <a:noFill/>
        </p:spPr>
      </p:pic>
      <p:sp>
        <p:nvSpPr>
          <p:cNvPr id="3849220" name="Rectangle 4"/>
          <p:cNvSpPr>
            <a:spLocks noGrp="1" noChangeArrowheads="1"/>
          </p:cNvSpPr>
          <p:nvPr>
            <p:ph type="title"/>
          </p:nvPr>
        </p:nvSpPr>
        <p:spPr bwMode="auto">
          <a:xfrm>
            <a:off x="349250" y="152400"/>
            <a:ext cx="74676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849221" name="Rectangle 5"/>
          <p:cNvSpPr>
            <a:spLocks noGrp="1" noChangeArrowheads="1"/>
          </p:cNvSpPr>
          <p:nvPr>
            <p:ph type="body" idx="1"/>
          </p:nvPr>
        </p:nvSpPr>
        <p:spPr bwMode="auto">
          <a:xfrm>
            <a:off x="349250" y="11430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49222" name="Rectangle 6"/>
          <p:cNvSpPr>
            <a:spLocks noGrp="1" noChangeArrowheads="1"/>
          </p:cNvSpPr>
          <p:nvPr>
            <p:ph type="sldNum" sz="quarter" idx="4"/>
          </p:nvPr>
        </p:nvSpPr>
        <p:spPr bwMode="auto">
          <a:xfrm>
            <a:off x="8616950" y="6623050"/>
            <a:ext cx="457200" cy="2746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000">
                <a:ea typeface="+mn-ea"/>
              </a:defRPr>
            </a:lvl1pPr>
          </a:lstStyle>
          <a:p>
            <a:fld id="{86C19CC2-DD40-406C-8B3F-AFF05CB0641D}" type="slidenum">
              <a:rPr lang="en-US"/>
              <a:pPr/>
              <a:t>‹#›</a:t>
            </a:fld>
            <a:endParaRPr lang="en-US"/>
          </a:p>
        </p:txBody>
      </p:sp>
      <p:sp>
        <p:nvSpPr>
          <p:cNvPr id="3849223" name="Line 7"/>
          <p:cNvSpPr>
            <a:spLocks noChangeShapeType="1"/>
          </p:cNvSpPr>
          <p:nvPr/>
        </p:nvSpPr>
        <p:spPr bwMode="auto">
          <a:xfrm>
            <a:off x="0" y="857250"/>
            <a:ext cx="8878888" cy="0"/>
          </a:xfrm>
          <a:prstGeom prst="line">
            <a:avLst/>
          </a:prstGeom>
          <a:noFill/>
          <a:ln w="28575">
            <a:solidFill>
              <a:schemeClr val="accent2"/>
            </a:solidFill>
            <a:round/>
            <a:headEnd/>
            <a:tailEnd/>
          </a:ln>
        </p:spPr>
        <p:txBody>
          <a:bodyPr wrap="none" anchor="ctr"/>
          <a:lstStyle/>
          <a:p>
            <a:endParaRPr lang="en-US"/>
          </a:p>
        </p:txBody>
      </p:sp>
      <p:sp>
        <p:nvSpPr>
          <p:cNvPr id="3849224" name="Text Box 8"/>
          <p:cNvSpPr txBox="1">
            <a:spLocks noChangeArrowheads="1"/>
          </p:cNvSpPr>
          <p:nvPr userDrawn="1"/>
        </p:nvSpPr>
        <p:spPr bwMode="auto">
          <a:xfrm>
            <a:off x="6376988" y="6137275"/>
            <a:ext cx="885825" cy="446088"/>
          </a:xfrm>
          <a:prstGeom prst="rect">
            <a:avLst/>
          </a:prstGeom>
          <a:noFill/>
          <a:ln w="25400" algn="ctr">
            <a:noFill/>
            <a:miter lim="800000"/>
            <a:headEnd/>
            <a:tailEnd/>
          </a:ln>
          <a:effectLst/>
        </p:spPr>
        <p:txBody>
          <a:bodyPr lIns="0" rIns="0" anchor="ctr"/>
          <a:lstStyle/>
          <a:p>
            <a:pPr algn="ctr">
              <a:spcBef>
                <a:spcPct val="0"/>
              </a:spcBef>
            </a:pPr>
            <a:r>
              <a:rPr lang="en-US" sz="800" b="1">
                <a:solidFill>
                  <a:schemeClr val="bg1"/>
                </a:solidFill>
                <a:latin typeface="Verdana" pitchFamily="34" charset="0"/>
              </a:rPr>
              <a:t>Version 1.0 (PRG)</a:t>
            </a:r>
            <a:endParaRPr lang="cs-CZ" sz="800" b="1">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9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ea typeface="ＭＳ Ｐゴシック" pitchFamily="-96" charset="-128"/>
        </a:defRPr>
      </a:lvl2pPr>
      <a:lvl3pPr algn="l" rtl="0" fontAlgn="base">
        <a:spcBef>
          <a:spcPct val="0"/>
        </a:spcBef>
        <a:spcAft>
          <a:spcPct val="0"/>
        </a:spcAft>
        <a:defRPr sz="3200" b="1">
          <a:solidFill>
            <a:schemeClr val="tx2"/>
          </a:solidFill>
          <a:latin typeface="Arial" charset="0"/>
          <a:ea typeface="ＭＳ Ｐゴシック" pitchFamily="-96" charset="-128"/>
        </a:defRPr>
      </a:lvl3pPr>
      <a:lvl4pPr algn="l" rtl="0" fontAlgn="base">
        <a:spcBef>
          <a:spcPct val="0"/>
        </a:spcBef>
        <a:spcAft>
          <a:spcPct val="0"/>
        </a:spcAft>
        <a:defRPr sz="3200" b="1">
          <a:solidFill>
            <a:schemeClr val="tx2"/>
          </a:solidFill>
          <a:latin typeface="Arial" charset="0"/>
          <a:ea typeface="ＭＳ Ｐゴシック" pitchFamily="-96" charset="-128"/>
        </a:defRPr>
      </a:lvl4pPr>
      <a:lvl5pPr algn="l" rtl="0" fontAlgn="base">
        <a:spcBef>
          <a:spcPct val="0"/>
        </a:spcBef>
        <a:spcAft>
          <a:spcPct val="0"/>
        </a:spcAft>
        <a:defRPr sz="3200" b="1">
          <a:solidFill>
            <a:schemeClr val="tx2"/>
          </a:solidFill>
          <a:latin typeface="Arial" charset="0"/>
          <a:ea typeface="ＭＳ Ｐゴシック" pitchFamily="-96" charset="-128"/>
        </a:defRPr>
      </a:lvl5pPr>
      <a:lvl6pPr marL="457200" algn="l" rtl="0" fontAlgn="base">
        <a:spcBef>
          <a:spcPct val="0"/>
        </a:spcBef>
        <a:spcAft>
          <a:spcPct val="0"/>
        </a:spcAft>
        <a:defRPr sz="3200" b="1">
          <a:solidFill>
            <a:schemeClr val="tx2"/>
          </a:solidFill>
          <a:latin typeface="Arial" charset="0"/>
          <a:ea typeface="ＭＳ Ｐゴシック" pitchFamily="-96" charset="-128"/>
        </a:defRPr>
      </a:lvl6pPr>
      <a:lvl7pPr marL="914400" algn="l" rtl="0" fontAlgn="base">
        <a:spcBef>
          <a:spcPct val="0"/>
        </a:spcBef>
        <a:spcAft>
          <a:spcPct val="0"/>
        </a:spcAft>
        <a:defRPr sz="3200" b="1">
          <a:solidFill>
            <a:schemeClr val="tx2"/>
          </a:solidFill>
          <a:latin typeface="Arial" charset="0"/>
          <a:ea typeface="ＭＳ Ｐゴシック" pitchFamily="-96" charset="-128"/>
        </a:defRPr>
      </a:lvl7pPr>
      <a:lvl8pPr marL="1371600" algn="l" rtl="0" fontAlgn="base">
        <a:spcBef>
          <a:spcPct val="0"/>
        </a:spcBef>
        <a:spcAft>
          <a:spcPct val="0"/>
        </a:spcAft>
        <a:defRPr sz="3200" b="1">
          <a:solidFill>
            <a:schemeClr val="tx2"/>
          </a:solidFill>
          <a:latin typeface="Arial" charset="0"/>
          <a:ea typeface="ＭＳ Ｐゴシック" pitchFamily="-96" charset="-128"/>
        </a:defRPr>
      </a:lvl8pPr>
      <a:lvl9pPr marL="1828800" algn="l" rtl="0" fontAlgn="base">
        <a:spcBef>
          <a:spcPct val="0"/>
        </a:spcBef>
        <a:spcAft>
          <a:spcPct val="0"/>
        </a:spcAft>
        <a:defRPr sz="3200" b="1">
          <a:solidFill>
            <a:schemeClr val="tx2"/>
          </a:solidFill>
          <a:latin typeface="Arial" charset="0"/>
          <a:ea typeface="ＭＳ Ｐゴシック" pitchFamily="-96" charset="-128"/>
        </a:defRPr>
      </a:lvl9pPr>
    </p:titleStyle>
    <p:bodyStyle>
      <a:lvl1pPr marL="342900" indent="-342900" algn="l" rtl="0" fontAlgn="base">
        <a:spcBef>
          <a:spcPct val="20000"/>
        </a:spcBef>
        <a:spcAft>
          <a:spcPct val="0"/>
        </a:spcAft>
        <a:buClr>
          <a:schemeClr val="accent2"/>
        </a:buClr>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3pPr>
      <a:lvl4pPr marL="16002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5.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emf"/><Relationship Id="rId2" Type="http://schemas.openxmlformats.org/officeDocument/2006/relationships/slideLayout" Target="../slideLayouts/slideLayout4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9650" name="Rectangle 2"/>
          <p:cNvSpPr>
            <a:spLocks noGrp="1" noChangeArrowheads="1"/>
          </p:cNvSpPr>
          <p:nvPr>
            <p:ph type="ctrTitle"/>
          </p:nvPr>
        </p:nvSpPr>
        <p:spPr/>
        <p:txBody>
          <a:bodyPr/>
          <a:lstStyle/>
          <a:p>
            <a:r>
              <a:rPr lang="en-US"/>
              <a:t>eTimer</a:t>
            </a:r>
            <a:endParaRPr lang="cs-CZ"/>
          </a:p>
        </p:txBody>
      </p:sp>
      <p:sp>
        <p:nvSpPr>
          <p:cNvPr id="3739651" name="Rectangle 3"/>
          <p:cNvSpPr>
            <a:spLocks noGrp="1" noChangeArrowheads="1"/>
          </p:cNvSpPr>
          <p:nvPr>
            <p:ph type="subTitle" idx="1"/>
          </p:nvPr>
        </p:nvSpPr>
        <p:spPr/>
        <p:txBody>
          <a:bodyPr/>
          <a:lstStyle/>
          <a:p>
            <a:r>
              <a:rPr lang="en-US" sz="2000"/>
              <a:t>Version 1.0</a:t>
            </a:r>
            <a:endParaRPr lang="cs-CZ" sz="20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7D86EE47-74B1-42BF-8295-1BEBEB496C0D}" type="slidenum">
              <a:rPr lang="en-US"/>
              <a:pPr/>
              <a:t>10</a:t>
            </a:fld>
            <a:endParaRPr lang="en-US" sz="1400"/>
          </a:p>
        </p:txBody>
      </p:sp>
      <p:sp>
        <p:nvSpPr>
          <p:cNvPr id="3786754" name="Rectangle 2"/>
          <p:cNvSpPr>
            <a:spLocks noGrp="1" noChangeArrowheads="1"/>
          </p:cNvSpPr>
          <p:nvPr>
            <p:ph type="title"/>
          </p:nvPr>
        </p:nvSpPr>
        <p:spPr/>
        <p:txBody>
          <a:bodyPr/>
          <a:lstStyle/>
          <a:p>
            <a:pPr>
              <a:tabLst>
                <a:tab pos="8882063" algn="r"/>
              </a:tabLst>
            </a:pPr>
            <a:r>
              <a:rPr lang="en-US"/>
              <a:t>eTimer</a:t>
            </a:r>
            <a:br>
              <a:rPr lang="en-US"/>
            </a:br>
            <a:r>
              <a:rPr lang="en-US" sz="2300" b="0"/>
              <a:t>Features: Output Compare</a:t>
            </a:r>
          </a:p>
        </p:txBody>
      </p:sp>
      <p:sp>
        <p:nvSpPr>
          <p:cNvPr id="3786761" name="Rectangle 9"/>
          <p:cNvSpPr>
            <a:spLocks noGrp="1" noChangeArrowheads="1"/>
          </p:cNvSpPr>
          <p:nvPr>
            <p:ph type="body" sz="half" idx="2"/>
          </p:nvPr>
        </p:nvSpPr>
        <p:spPr>
          <a:xfrm>
            <a:off x="3930650" y="1143000"/>
            <a:ext cx="4724400" cy="4953000"/>
          </a:xfrm>
        </p:spPr>
        <p:txBody>
          <a:bodyPr>
            <a:normAutofit lnSpcReduction="10000"/>
          </a:bodyPr>
          <a:lstStyle/>
          <a:p>
            <a:r>
              <a:rPr lang="en-GB" sz="2400" dirty="0"/>
              <a:t>Two programmable counter compare circuits - COMP1 and COMP2.</a:t>
            </a:r>
          </a:p>
          <a:p>
            <a:r>
              <a:rPr lang="en-GB" sz="2400" dirty="0"/>
              <a:t>Both COMP1 and COMP2 can be optionally cross-loaded from the corresponding CMPLD1 and CMPLD2 pre-load registry on compare event.</a:t>
            </a:r>
          </a:p>
          <a:p>
            <a:r>
              <a:rPr lang="en-GB" sz="2400" dirty="0" smtClean="0"/>
              <a:t>Both </a:t>
            </a:r>
            <a:r>
              <a:rPr lang="en-GB" sz="2400" dirty="0"/>
              <a:t>COMP1 and COMP2 can directly drive a timer output flag (OFLAG) when match with current counter value is found.</a:t>
            </a:r>
            <a:endParaRPr lang="en-US" sz="2400" dirty="0"/>
          </a:p>
        </p:txBody>
      </p:sp>
      <p:graphicFrame>
        <p:nvGraphicFramePr>
          <p:cNvPr id="3786771" name="Object 19"/>
          <p:cNvGraphicFramePr>
            <a:graphicFrameLocks noGrp="1" noChangeAspect="1"/>
          </p:cNvGraphicFramePr>
          <p:nvPr>
            <p:ph sz="half" idx="1"/>
          </p:nvPr>
        </p:nvGraphicFramePr>
        <p:xfrm>
          <a:off x="806450" y="1762125"/>
          <a:ext cx="2819400" cy="3351213"/>
        </p:xfrm>
        <a:graphic>
          <a:graphicData uri="http://schemas.openxmlformats.org/presentationml/2006/ole">
            <mc:AlternateContent xmlns:mc="http://schemas.openxmlformats.org/markup-compatibility/2006">
              <mc:Choice xmlns:v="urn:schemas-microsoft-com:vml" Requires="v">
                <p:oleObj spid="_x0000_s3786772" name="Visio" r:id="rId4" imgW="1657470" imgH="1939708" progId="Visio.Drawing.11">
                  <p:embed/>
                </p:oleObj>
              </mc:Choice>
              <mc:Fallback>
                <p:oleObj name="Visio" r:id="rId4" imgW="1657470" imgH="1939708" progId="Visio.Drawing.11">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50" y="1762125"/>
                        <a:ext cx="2819400" cy="335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0"/>
          </p:nvPr>
        </p:nvSpPr>
        <p:spPr/>
        <p:txBody>
          <a:bodyPr/>
          <a:lstStyle/>
          <a:p>
            <a:fld id="{CD8B98D6-0B09-42DA-AD08-19804ADF7215}" type="slidenum">
              <a:rPr lang="en-US"/>
              <a:pPr/>
              <a:t>11</a:t>
            </a:fld>
            <a:endParaRPr lang="en-US" sz="1400"/>
          </a:p>
        </p:txBody>
      </p:sp>
      <p:sp>
        <p:nvSpPr>
          <p:cNvPr id="3788802" name="Rectangle 2"/>
          <p:cNvSpPr>
            <a:spLocks noGrp="1" noChangeArrowheads="1"/>
          </p:cNvSpPr>
          <p:nvPr>
            <p:ph type="title"/>
          </p:nvPr>
        </p:nvSpPr>
        <p:spPr/>
        <p:txBody>
          <a:bodyPr/>
          <a:lstStyle/>
          <a:p>
            <a:pPr>
              <a:tabLst>
                <a:tab pos="8882063" algn="r"/>
              </a:tabLst>
            </a:pPr>
            <a:r>
              <a:rPr lang="en-US"/>
              <a:t>eTimer</a:t>
            </a:r>
            <a:br>
              <a:rPr lang="en-US"/>
            </a:br>
            <a:r>
              <a:rPr lang="en-US" sz="2300" b="0"/>
              <a:t>Features: Output Flag Mode 1/2</a:t>
            </a:r>
          </a:p>
        </p:txBody>
      </p:sp>
      <p:sp>
        <p:nvSpPr>
          <p:cNvPr id="3789047" name="Rectangle 247"/>
          <p:cNvSpPr>
            <a:spLocks noGrp="1" noChangeArrowheads="1"/>
          </p:cNvSpPr>
          <p:nvPr>
            <p:ph type="body" sz="half" idx="1"/>
          </p:nvPr>
        </p:nvSpPr>
        <p:spPr>
          <a:xfrm>
            <a:off x="349250" y="990600"/>
            <a:ext cx="8305800" cy="1006475"/>
          </a:xfrm>
        </p:spPr>
        <p:txBody>
          <a:bodyPr/>
          <a:lstStyle/>
          <a:p>
            <a:pPr>
              <a:spcBef>
                <a:spcPct val="50000"/>
              </a:spcBef>
            </a:pPr>
            <a:r>
              <a:rPr lang="en-US" sz="2400"/>
              <a:t>On a compare event, a timer output (OFLAG) may be affected according to one of the following Ouput Flag Modes (CTRL2:OUTMODE):</a:t>
            </a:r>
          </a:p>
        </p:txBody>
      </p:sp>
      <p:graphicFrame>
        <p:nvGraphicFramePr>
          <p:cNvPr id="3789072" name="Group 272"/>
          <p:cNvGraphicFramePr>
            <a:graphicFrameLocks noGrp="1"/>
          </p:cNvGraphicFramePr>
          <p:nvPr>
            <p:ph sz="half" idx="2"/>
          </p:nvPr>
        </p:nvGraphicFramePr>
        <p:xfrm>
          <a:off x="349250" y="2381250"/>
          <a:ext cx="8305800" cy="3749040"/>
        </p:xfrm>
        <a:graphic>
          <a:graphicData uri="http://schemas.openxmlformats.org/drawingml/2006/table">
            <a:tbl>
              <a:tblPr/>
              <a:tblGrid>
                <a:gridCol w="1479550"/>
                <a:gridCol w="6826250"/>
              </a:tblGrid>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OUTMODE</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Description</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‘0000’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Software controlled (CTRL2:FORCE)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‘0001’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output </a:t>
                      </a:r>
                      <a:r>
                        <a:rPr kumimoji="0" lang="en-US" sz="1600" b="0" i="1" u="none" strike="noStrike" cap="none" normalizeH="0" baseline="0" smtClean="0">
                          <a:ln>
                            <a:noFill/>
                          </a:ln>
                          <a:solidFill>
                            <a:schemeClr val="tx1"/>
                          </a:solidFill>
                          <a:effectLst/>
                          <a:latin typeface="Arial" charset="0"/>
                          <a:ea typeface="ＭＳ Ｐゴシック" pitchFamily="-96" charset="-128"/>
                        </a:rPr>
                        <a:t>cleared</a:t>
                      </a:r>
                      <a:r>
                        <a:rPr kumimoji="0" lang="en-US" sz="1600" b="0" i="0" u="none" strike="noStrike" cap="none" normalizeH="0" baseline="0" smtClean="0">
                          <a:ln>
                            <a:noFill/>
                          </a:ln>
                          <a:solidFill>
                            <a:schemeClr val="tx1"/>
                          </a:solidFill>
                          <a:effectLst/>
                          <a:latin typeface="Arial" charset="0"/>
                          <a:ea typeface="ＭＳ Ｐゴシック" pitchFamily="-96" charset="-128"/>
                        </a:rPr>
                        <a:t> on successful compare (COMP1 or COMP2)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‘0010’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output </a:t>
                      </a:r>
                      <a:r>
                        <a:rPr kumimoji="0" lang="en-US" sz="1600" b="0" i="1" u="none" strike="noStrike" cap="none" normalizeH="0" baseline="0" smtClean="0">
                          <a:ln>
                            <a:noFill/>
                          </a:ln>
                          <a:solidFill>
                            <a:schemeClr val="tx1"/>
                          </a:solidFill>
                          <a:effectLst/>
                          <a:latin typeface="Arial" charset="0"/>
                          <a:ea typeface="ＭＳ Ｐゴシック" pitchFamily="-96" charset="-128"/>
                        </a:rPr>
                        <a:t>set</a:t>
                      </a:r>
                      <a:r>
                        <a:rPr kumimoji="0" lang="en-US" sz="1600" b="0" i="0" u="none" strike="noStrike" cap="none" normalizeH="0" baseline="0" smtClean="0">
                          <a:ln>
                            <a:noFill/>
                          </a:ln>
                          <a:solidFill>
                            <a:schemeClr val="tx1"/>
                          </a:solidFill>
                          <a:effectLst/>
                          <a:latin typeface="Arial" charset="0"/>
                          <a:ea typeface="ＭＳ Ｐゴシック" pitchFamily="-96" charset="-128"/>
                        </a:rPr>
                        <a:t> on successful compare (COMP1 or COMP2)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‘0011’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output </a:t>
                      </a:r>
                      <a:r>
                        <a:rPr kumimoji="0" lang="en-US" sz="1600" b="0" i="1" u="none" strike="noStrike" cap="none" normalizeH="0" baseline="0" smtClean="0">
                          <a:ln>
                            <a:noFill/>
                          </a:ln>
                          <a:solidFill>
                            <a:schemeClr val="tx1"/>
                          </a:solidFill>
                          <a:effectLst/>
                          <a:latin typeface="Arial" charset="0"/>
                          <a:ea typeface="ＭＳ Ｐゴシック" pitchFamily="-96" charset="-128"/>
                        </a:rPr>
                        <a:t>toggled</a:t>
                      </a:r>
                      <a:r>
                        <a:rPr kumimoji="0" lang="en-US" sz="1600" b="0" i="0" u="none" strike="noStrike" cap="none" normalizeH="0" baseline="0" smtClean="0">
                          <a:ln>
                            <a:noFill/>
                          </a:ln>
                          <a:solidFill>
                            <a:schemeClr val="tx1"/>
                          </a:solidFill>
                          <a:effectLst/>
                          <a:latin typeface="Arial" charset="0"/>
                          <a:ea typeface="ＭＳ Ｐゴシック" pitchFamily="-96" charset="-128"/>
                        </a:rPr>
                        <a:t> on successful compare (COMP1 or COMP2)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‘0100’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output </a:t>
                      </a:r>
                      <a:r>
                        <a:rPr kumimoji="0" lang="en-US" sz="1600" b="0" i="1" u="none" strike="noStrike" cap="none" normalizeH="0" baseline="0" smtClean="0">
                          <a:ln>
                            <a:noFill/>
                          </a:ln>
                          <a:solidFill>
                            <a:schemeClr val="tx1"/>
                          </a:solidFill>
                          <a:effectLst/>
                          <a:latin typeface="Arial" charset="0"/>
                          <a:ea typeface="ＭＳ Ｐゴシック" pitchFamily="-96" charset="-128"/>
                        </a:rPr>
                        <a:t>toggled</a:t>
                      </a:r>
                      <a:r>
                        <a:rPr kumimoji="0" lang="en-US" sz="1600" b="0" i="0" u="none" strike="noStrike" cap="none" normalizeH="0" baseline="0" smtClean="0">
                          <a:ln>
                            <a:noFill/>
                          </a:ln>
                          <a:solidFill>
                            <a:schemeClr val="tx1"/>
                          </a:solidFill>
                          <a:effectLst/>
                          <a:latin typeface="Arial" charset="0"/>
                          <a:ea typeface="ＭＳ Ｐゴシック" pitchFamily="-96" charset="-128"/>
                        </a:rPr>
                        <a:t> on compare event using alternating (COMP1 then COMP2 then COMP1…) compare registers</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‘0101’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set</a:t>
                      </a:r>
                      <a:r>
                        <a:rPr kumimoji="0" lang="en-US" sz="1600" b="0" i="0" u="none" strike="noStrike" cap="none" normalizeH="0" baseline="0" smtClean="0">
                          <a:ln>
                            <a:noFill/>
                          </a:ln>
                          <a:solidFill>
                            <a:schemeClr val="tx1"/>
                          </a:solidFill>
                          <a:effectLst/>
                          <a:latin typeface="Arial" charset="0"/>
                          <a:ea typeface="ＭＳ Ｐゴシック" pitchFamily="-96" charset="-128"/>
                        </a:rPr>
                        <a:t> on compare with COMP1, </a:t>
                      </a:r>
                      <a:r>
                        <a:rPr kumimoji="0" lang="en-US" sz="1600" b="0" i="1" u="none" strike="noStrike" cap="none" normalizeH="0" baseline="0" smtClean="0">
                          <a:ln>
                            <a:noFill/>
                          </a:ln>
                          <a:solidFill>
                            <a:schemeClr val="tx1"/>
                          </a:solidFill>
                          <a:effectLst/>
                          <a:latin typeface="Arial" charset="0"/>
                          <a:ea typeface="ＭＳ Ｐゴシック" pitchFamily="-96" charset="-128"/>
                        </a:rPr>
                        <a:t>cleared</a:t>
                      </a:r>
                      <a:r>
                        <a:rPr kumimoji="0" lang="en-US" sz="1600" b="0" i="0" u="none" strike="noStrike" cap="none" normalizeH="0" baseline="0" smtClean="0">
                          <a:ln>
                            <a:noFill/>
                          </a:ln>
                          <a:solidFill>
                            <a:schemeClr val="tx1"/>
                          </a:solidFill>
                          <a:effectLst/>
                          <a:latin typeface="Arial" charset="0"/>
                          <a:ea typeface="ＭＳ Ｐゴシック" pitchFamily="-96" charset="-128"/>
                        </a:rPr>
                        <a:t> on Secondary Source input edge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‘0110’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set</a:t>
                      </a:r>
                      <a:r>
                        <a:rPr kumimoji="0" lang="en-US" sz="1600" b="0" i="0" u="none" strike="noStrike" cap="none" normalizeH="0" baseline="0" smtClean="0">
                          <a:ln>
                            <a:noFill/>
                          </a:ln>
                          <a:solidFill>
                            <a:schemeClr val="tx1"/>
                          </a:solidFill>
                          <a:effectLst/>
                          <a:latin typeface="Arial" charset="0"/>
                          <a:ea typeface="ＭＳ Ｐゴシック" pitchFamily="-96" charset="-128"/>
                        </a:rPr>
                        <a:t> on compare with COMP2, </a:t>
                      </a:r>
                      <a:r>
                        <a:rPr kumimoji="0" lang="en-US" sz="1600" b="0" i="1" u="none" strike="noStrike" cap="none" normalizeH="0" baseline="0" smtClean="0">
                          <a:ln>
                            <a:noFill/>
                          </a:ln>
                          <a:solidFill>
                            <a:schemeClr val="tx1"/>
                          </a:solidFill>
                          <a:effectLst/>
                          <a:latin typeface="Arial" charset="0"/>
                          <a:ea typeface="ＭＳ Ｐゴシック" pitchFamily="-96" charset="-128"/>
                        </a:rPr>
                        <a:t>cleared</a:t>
                      </a:r>
                      <a:r>
                        <a:rPr kumimoji="0" lang="en-US" sz="1600" b="0" i="0" u="none" strike="noStrike" cap="none" normalizeH="0" baseline="0" smtClean="0">
                          <a:ln>
                            <a:noFill/>
                          </a:ln>
                          <a:solidFill>
                            <a:schemeClr val="tx1"/>
                          </a:solidFill>
                          <a:effectLst/>
                          <a:latin typeface="Arial" charset="0"/>
                          <a:ea typeface="ＭＳ Ｐゴシック" pitchFamily="-96" charset="-128"/>
                        </a:rPr>
                        <a:t> on Secondary Source input edge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‘0111’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set</a:t>
                      </a:r>
                      <a:r>
                        <a:rPr kumimoji="0" lang="en-US" sz="1600" b="0" i="0" u="none" strike="noStrike" cap="none" normalizeH="0" baseline="0" smtClean="0">
                          <a:ln>
                            <a:noFill/>
                          </a:ln>
                          <a:solidFill>
                            <a:schemeClr val="tx1"/>
                          </a:solidFill>
                          <a:effectLst/>
                          <a:latin typeface="Arial" charset="0"/>
                          <a:ea typeface="ＭＳ Ｐゴシック" pitchFamily="-96" charset="-128"/>
                        </a:rPr>
                        <a:t> on compare, </a:t>
                      </a:r>
                      <a:r>
                        <a:rPr kumimoji="0" lang="en-US" sz="1600" b="0" i="1" u="none" strike="noStrike" cap="none" normalizeH="0" baseline="0" smtClean="0">
                          <a:ln>
                            <a:noFill/>
                          </a:ln>
                          <a:solidFill>
                            <a:schemeClr val="tx1"/>
                          </a:solidFill>
                          <a:effectLst/>
                          <a:latin typeface="Arial" charset="0"/>
                          <a:ea typeface="ＭＳ Ｐゴシック" pitchFamily="-96" charset="-128"/>
                        </a:rPr>
                        <a:t>cleared</a:t>
                      </a:r>
                      <a:r>
                        <a:rPr kumimoji="0" lang="en-US" sz="1600" b="0" i="0" u="none" strike="noStrike" cap="none" normalizeH="0" baseline="0" smtClean="0">
                          <a:ln>
                            <a:noFill/>
                          </a:ln>
                          <a:solidFill>
                            <a:schemeClr val="tx1"/>
                          </a:solidFill>
                          <a:effectLst/>
                          <a:latin typeface="Arial" charset="0"/>
                          <a:ea typeface="ＭＳ Ｐゴシック" pitchFamily="-96" charset="-128"/>
                        </a:rPr>
                        <a:t> on counter roll-over</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0"/>
          </p:nvPr>
        </p:nvSpPr>
        <p:spPr/>
        <p:txBody>
          <a:bodyPr/>
          <a:lstStyle/>
          <a:p>
            <a:fld id="{BA6DF1FF-44A9-4C98-881A-194EF20EB179}" type="slidenum">
              <a:rPr lang="en-US"/>
              <a:pPr/>
              <a:t>12</a:t>
            </a:fld>
            <a:endParaRPr lang="en-US" sz="1400"/>
          </a:p>
        </p:txBody>
      </p:sp>
      <p:sp>
        <p:nvSpPr>
          <p:cNvPr id="3801136" name="Rectangle 48"/>
          <p:cNvSpPr>
            <a:spLocks noGrp="1" noChangeArrowheads="1"/>
          </p:cNvSpPr>
          <p:nvPr>
            <p:ph type="title"/>
          </p:nvPr>
        </p:nvSpPr>
        <p:spPr/>
        <p:txBody>
          <a:bodyPr/>
          <a:lstStyle/>
          <a:p>
            <a:r>
              <a:rPr lang="en-US"/>
              <a:t>eTimer</a:t>
            </a:r>
            <a:r>
              <a:rPr lang="en-US" sz="2800"/>
              <a:t/>
            </a:r>
            <a:br>
              <a:rPr lang="en-US" sz="2800"/>
            </a:br>
            <a:r>
              <a:rPr lang="en-US" sz="2300" b="0"/>
              <a:t>Features: Output Flag Mode 2/2</a:t>
            </a:r>
          </a:p>
        </p:txBody>
      </p:sp>
      <p:sp>
        <p:nvSpPr>
          <p:cNvPr id="3801137" name="Rectangle 49"/>
          <p:cNvSpPr>
            <a:spLocks noGrp="1" noChangeArrowheads="1"/>
          </p:cNvSpPr>
          <p:nvPr>
            <p:ph type="body" sz="half" idx="2"/>
          </p:nvPr>
        </p:nvSpPr>
        <p:spPr>
          <a:xfrm>
            <a:off x="349250" y="4191000"/>
            <a:ext cx="8305800" cy="1905000"/>
          </a:xfrm>
        </p:spPr>
        <p:txBody>
          <a:bodyPr/>
          <a:lstStyle/>
          <a:p>
            <a:r>
              <a:rPr lang="en-US" sz="2400"/>
              <a:t>Output Polarityt Select (CTRL2:OPS)</a:t>
            </a:r>
          </a:p>
          <a:p>
            <a:pPr lvl="1"/>
            <a:r>
              <a:rPr lang="en-US" sz="2200"/>
              <a:t>True polarity </a:t>
            </a:r>
            <a:r>
              <a:rPr lang="en-GB" sz="2200"/>
              <a:t>(by default as referred in the previous table)</a:t>
            </a:r>
            <a:endParaRPr lang="en-US" sz="2200"/>
          </a:p>
          <a:p>
            <a:pPr lvl="1"/>
            <a:r>
              <a:rPr lang="en-US" sz="2200"/>
              <a:t>Inverted polarity</a:t>
            </a:r>
          </a:p>
        </p:txBody>
      </p:sp>
      <p:graphicFrame>
        <p:nvGraphicFramePr>
          <p:cNvPr id="3801189" name="Group 101"/>
          <p:cNvGraphicFramePr>
            <a:graphicFrameLocks noGrp="1"/>
          </p:cNvGraphicFramePr>
          <p:nvPr>
            <p:ph sz="half" idx="1"/>
          </p:nvPr>
        </p:nvGraphicFramePr>
        <p:xfrm>
          <a:off x="349250" y="1452563"/>
          <a:ext cx="8305800" cy="1920240"/>
        </p:xfrm>
        <a:graphic>
          <a:graphicData uri="http://schemas.openxmlformats.org/drawingml/2006/table">
            <a:tbl>
              <a:tblPr/>
              <a:tblGrid>
                <a:gridCol w="1555750"/>
                <a:gridCol w="6750050"/>
              </a:tblGrid>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OUTMODE</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Description</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‘1000’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set</a:t>
                      </a:r>
                      <a:r>
                        <a:rPr kumimoji="0" lang="en-US" sz="1600" b="0" i="0" u="none" strike="noStrike" cap="none" normalizeH="0" baseline="0" smtClean="0">
                          <a:ln>
                            <a:noFill/>
                          </a:ln>
                          <a:solidFill>
                            <a:schemeClr val="tx1"/>
                          </a:solidFill>
                          <a:effectLst/>
                          <a:latin typeface="Arial" charset="0"/>
                          <a:ea typeface="ＭＳ Ｐゴシック" pitchFamily="-96" charset="-128"/>
                        </a:rPr>
                        <a:t> on compare with COMP1, cleared on compare with COMP2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‘1001’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asserted</a:t>
                      </a:r>
                      <a:r>
                        <a:rPr kumimoji="0" lang="en-US" sz="1600" b="0" i="0" u="none" strike="noStrike" cap="none" normalizeH="0" baseline="0" smtClean="0">
                          <a:ln>
                            <a:noFill/>
                          </a:ln>
                          <a:solidFill>
                            <a:schemeClr val="tx1"/>
                          </a:solidFill>
                          <a:effectLst/>
                          <a:latin typeface="Arial" charset="0"/>
                          <a:ea typeface="ＭＳ Ｐゴシック" pitchFamily="-96" charset="-128"/>
                        </a:rPr>
                        <a:t> while counter is active, </a:t>
                      </a:r>
                      <a:r>
                        <a:rPr kumimoji="0" lang="en-US" sz="1600" b="0" i="1" u="none" strike="noStrike" cap="none" normalizeH="0" baseline="0" smtClean="0">
                          <a:ln>
                            <a:noFill/>
                          </a:ln>
                          <a:solidFill>
                            <a:schemeClr val="tx1"/>
                          </a:solidFill>
                          <a:effectLst/>
                          <a:latin typeface="Arial" charset="0"/>
                          <a:ea typeface="ＭＳ Ｐゴシック" pitchFamily="-96" charset="-128"/>
                        </a:rPr>
                        <a:t>released</a:t>
                      </a:r>
                      <a:r>
                        <a:rPr kumimoji="0" lang="en-US" sz="1600" b="0" i="0" u="none" strike="noStrike" cap="none" normalizeH="0" baseline="0" smtClean="0">
                          <a:ln>
                            <a:noFill/>
                          </a:ln>
                          <a:solidFill>
                            <a:schemeClr val="tx1"/>
                          </a:solidFill>
                          <a:effectLst/>
                          <a:latin typeface="Arial" charset="0"/>
                          <a:ea typeface="ＭＳ Ｐゴシック" pitchFamily="-96" charset="-128"/>
                        </a:rPr>
                        <a:t> when counter is stopped</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‘1010’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OFLAG </a:t>
                      </a:r>
                      <a:r>
                        <a:rPr kumimoji="0" lang="en-US" sz="1600" b="0" i="1" u="none" strike="noStrike" cap="none" normalizeH="0" baseline="0" smtClean="0">
                          <a:ln>
                            <a:noFill/>
                          </a:ln>
                          <a:solidFill>
                            <a:schemeClr val="tx1"/>
                          </a:solidFill>
                          <a:effectLst/>
                          <a:latin typeface="Arial" charset="0"/>
                          <a:ea typeface="ＭＳ Ｐゴシック" pitchFamily="-96" charset="-128"/>
                        </a:rPr>
                        <a:t>asserted</a:t>
                      </a:r>
                      <a:r>
                        <a:rPr kumimoji="0" lang="en-US" sz="1600" b="0" i="0" u="none" strike="noStrike" cap="none" normalizeH="0" baseline="0" smtClean="0">
                          <a:ln>
                            <a:noFill/>
                          </a:ln>
                          <a:solidFill>
                            <a:schemeClr val="tx1"/>
                          </a:solidFill>
                          <a:effectLst/>
                          <a:latin typeface="Arial" charset="0"/>
                          <a:ea typeface="ＭＳ Ｐゴシック" pitchFamily="-96" charset="-128"/>
                        </a:rPr>
                        <a:t> when counting up, </a:t>
                      </a:r>
                      <a:r>
                        <a:rPr kumimoji="0" lang="en-US" sz="1600" b="0" i="1" u="none" strike="noStrike" cap="none" normalizeH="0" baseline="0" smtClean="0">
                          <a:ln>
                            <a:noFill/>
                          </a:ln>
                          <a:solidFill>
                            <a:schemeClr val="tx1"/>
                          </a:solidFill>
                          <a:effectLst/>
                          <a:latin typeface="Arial" charset="0"/>
                          <a:ea typeface="ＭＳ Ｐゴシック" pitchFamily="-96" charset="-128"/>
                        </a:rPr>
                        <a:t>released</a:t>
                      </a:r>
                      <a:r>
                        <a:rPr kumimoji="0" lang="en-US" sz="1600" b="0" i="0" u="none" strike="noStrike" cap="none" normalizeH="0" baseline="0" smtClean="0">
                          <a:ln>
                            <a:noFill/>
                          </a:ln>
                          <a:solidFill>
                            <a:schemeClr val="tx1"/>
                          </a:solidFill>
                          <a:effectLst/>
                          <a:latin typeface="Arial" charset="0"/>
                          <a:ea typeface="ＭＳ Ｐゴシック" pitchFamily="-96" charset="-128"/>
                        </a:rPr>
                        <a:t> when counting down</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‘1111’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Enable gated clock output while counter is active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6F6DB28B-C3F5-4034-829A-8C9BBFBA8ACF}" type="slidenum">
              <a:rPr lang="en-US"/>
              <a:pPr/>
              <a:t>13</a:t>
            </a:fld>
            <a:endParaRPr lang="en-US" sz="1400"/>
          </a:p>
        </p:txBody>
      </p:sp>
      <p:sp>
        <p:nvSpPr>
          <p:cNvPr id="3804162" name="Rectangle 2"/>
          <p:cNvSpPr>
            <a:spLocks noGrp="1" noChangeArrowheads="1"/>
          </p:cNvSpPr>
          <p:nvPr>
            <p:ph type="title"/>
          </p:nvPr>
        </p:nvSpPr>
        <p:spPr>
          <a:xfrm>
            <a:off x="533400" y="228600"/>
            <a:ext cx="8305800" cy="609600"/>
          </a:xfrm>
        </p:spPr>
        <p:txBody>
          <a:bodyPr/>
          <a:lstStyle/>
          <a:p>
            <a:pPr>
              <a:tabLst>
                <a:tab pos="8882063" algn="r"/>
              </a:tabLst>
            </a:pPr>
            <a:r>
              <a:rPr lang="en-US"/>
              <a:t>eTimer</a:t>
            </a:r>
            <a:br>
              <a:rPr lang="en-US"/>
            </a:br>
            <a:r>
              <a:rPr lang="en-US" sz="2300" b="0"/>
              <a:t>Features: Load/Hold of Counter Register</a:t>
            </a:r>
          </a:p>
        </p:txBody>
      </p:sp>
      <p:sp>
        <p:nvSpPr>
          <p:cNvPr id="3804163" name="Rectangle 3"/>
          <p:cNvSpPr>
            <a:spLocks noGrp="1" noChangeArrowheads="1"/>
          </p:cNvSpPr>
          <p:nvPr>
            <p:ph type="body" sz="half" idx="2"/>
          </p:nvPr>
        </p:nvSpPr>
        <p:spPr>
          <a:xfrm>
            <a:off x="349250" y="3000375"/>
            <a:ext cx="8305800" cy="3095625"/>
          </a:xfrm>
        </p:spPr>
        <p:txBody>
          <a:bodyPr/>
          <a:lstStyle/>
          <a:p>
            <a:pPr>
              <a:lnSpc>
                <a:spcPct val="80000"/>
              </a:lnSpc>
            </a:pPr>
            <a:r>
              <a:rPr lang="en-US" sz="2400" dirty="0"/>
              <a:t>Current counter value can be updated by means of:</a:t>
            </a:r>
          </a:p>
          <a:p>
            <a:pPr lvl="1">
              <a:lnSpc>
                <a:spcPct val="80000"/>
              </a:lnSpc>
            </a:pPr>
            <a:r>
              <a:rPr lang="en-US" sz="2000" dirty="0"/>
              <a:t>direct write to Counter Register (CNTR) with immediate effect</a:t>
            </a:r>
          </a:p>
          <a:p>
            <a:pPr lvl="1">
              <a:lnSpc>
                <a:spcPct val="80000"/>
              </a:lnSpc>
            </a:pPr>
            <a:r>
              <a:rPr lang="en-US" sz="2000" dirty="0"/>
              <a:t>load from </a:t>
            </a:r>
            <a:r>
              <a:rPr lang="en-US" sz="2000" i="1" dirty="0"/>
              <a:t>Counter</a:t>
            </a:r>
            <a:r>
              <a:rPr lang="en-US" sz="2000" dirty="0"/>
              <a:t> Pre-load register (LOAD) on selected compare event (</a:t>
            </a:r>
            <a:r>
              <a:rPr lang="en-US" sz="2000" dirty="0" err="1"/>
              <a:t>COMPx</a:t>
            </a:r>
            <a:r>
              <a:rPr lang="en-US" sz="2000" dirty="0"/>
              <a:t>) or selected capture event (</a:t>
            </a:r>
            <a:r>
              <a:rPr lang="en-US" sz="2000" dirty="0" err="1"/>
              <a:t>CAPTx</a:t>
            </a:r>
            <a:r>
              <a:rPr lang="en-US" sz="2000" dirty="0"/>
              <a:t>)</a:t>
            </a:r>
          </a:p>
          <a:p>
            <a:pPr lvl="1">
              <a:lnSpc>
                <a:spcPct val="80000"/>
              </a:lnSpc>
            </a:pPr>
            <a:r>
              <a:rPr lang="en-US" sz="2000" dirty="0"/>
              <a:t>load from selected </a:t>
            </a:r>
            <a:r>
              <a:rPr lang="en-US" sz="2000" i="1" dirty="0"/>
              <a:t>Compare</a:t>
            </a:r>
            <a:r>
              <a:rPr lang="en-US" sz="2000" dirty="0"/>
              <a:t> Pre-load register (</a:t>
            </a:r>
            <a:r>
              <a:rPr lang="en-US" sz="2000" dirty="0" err="1"/>
              <a:t>CMPLDx</a:t>
            </a:r>
            <a:r>
              <a:rPr lang="en-US" sz="2000" dirty="0"/>
              <a:t>) on selected compare event (</a:t>
            </a:r>
            <a:r>
              <a:rPr lang="en-US" sz="2000" dirty="0" err="1"/>
              <a:t>COMPx</a:t>
            </a:r>
            <a:r>
              <a:rPr lang="en-US" sz="2000" dirty="0"/>
              <a:t>)</a:t>
            </a:r>
          </a:p>
          <a:p>
            <a:pPr>
              <a:lnSpc>
                <a:spcPct val="80000"/>
              </a:lnSpc>
            </a:pPr>
            <a:r>
              <a:rPr lang="en-US" sz="2400" dirty="0"/>
              <a:t>Counter value can be read by means of:</a:t>
            </a:r>
          </a:p>
          <a:p>
            <a:pPr lvl="1">
              <a:lnSpc>
                <a:spcPct val="80000"/>
              </a:lnSpc>
            </a:pPr>
            <a:r>
              <a:rPr lang="en-US" sz="2000" dirty="0"/>
              <a:t>direct read from Counter Register (CNTR) – immediate value</a:t>
            </a:r>
          </a:p>
          <a:p>
            <a:pPr lvl="1">
              <a:lnSpc>
                <a:spcPct val="80000"/>
              </a:lnSpc>
            </a:pPr>
            <a:r>
              <a:rPr lang="en-US" sz="2000" dirty="0"/>
              <a:t>read from Counter Hold Register (HOLD) – contains counter value latched whenever any counter within module is read</a:t>
            </a:r>
          </a:p>
        </p:txBody>
      </p:sp>
      <p:graphicFrame>
        <p:nvGraphicFramePr>
          <p:cNvPr id="3804172" name="Object 12"/>
          <p:cNvGraphicFramePr>
            <a:graphicFrameLocks noGrp="1" noChangeAspect="1"/>
          </p:cNvGraphicFramePr>
          <p:nvPr>
            <p:ph sz="half" idx="1"/>
          </p:nvPr>
        </p:nvGraphicFramePr>
        <p:xfrm>
          <a:off x="2895600" y="914400"/>
          <a:ext cx="3429000" cy="1754188"/>
        </p:xfrm>
        <a:graphic>
          <a:graphicData uri="http://schemas.openxmlformats.org/presentationml/2006/ole">
            <mc:AlternateContent xmlns:mc="http://schemas.openxmlformats.org/markup-compatibility/2006">
              <mc:Choice xmlns:v="urn:schemas-microsoft-com:vml" Requires="v">
                <p:oleObj spid="_x0000_s3804173" name="Visio" r:id="rId4" imgW="2724912" imgH="1392877" progId="Visio.Drawing.11">
                  <p:embed/>
                </p:oleObj>
              </mc:Choice>
              <mc:Fallback>
                <p:oleObj name="Visio" r:id="rId4" imgW="2724912" imgH="1392877" progId="Visio.Drawing.1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914400"/>
                        <a:ext cx="3429000" cy="175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0"/>
          </p:nvPr>
        </p:nvSpPr>
        <p:spPr/>
        <p:txBody>
          <a:bodyPr/>
          <a:lstStyle/>
          <a:p>
            <a:fld id="{B1AEF94D-9692-498E-A7F0-4935BB0B6A68}" type="slidenum">
              <a:rPr lang="en-US"/>
              <a:pPr/>
              <a:t>14</a:t>
            </a:fld>
            <a:endParaRPr lang="en-US" sz="1400"/>
          </a:p>
        </p:txBody>
      </p:sp>
      <p:sp>
        <p:nvSpPr>
          <p:cNvPr id="3811330" name="Rectangle 2"/>
          <p:cNvSpPr>
            <a:spLocks noGrp="1" noChangeArrowheads="1"/>
          </p:cNvSpPr>
          <p:nvPr>
            <p:ph type="title"/>
          </p:nvPr>
        </p:nvSpPr>
        <p:spPr/>
        <p:txBody>
          <a:bodyPr/>
          <a:lstStyle/>
          <a:p>
            <a:pPr>
              <a:tabLst>
                <a:tab pos="8882063" algn="r"/>
              </a:tabLst>
            </a:pPr>
            <a:r>
              <a:rPr lang="en-US"/>
              <a:t>eTimer</a:t>
            </a:r>
            <a:br>
              <a:rPr lang="en-US"/>
            </a:br>
            <a:r>
              <a:rPr lang="en-US" sz="2300" b="0"/>
              <a:t>Features: Interrupts and Control Flags</a:t>
            </a:r>
          </a:p>
        </p:txBody>
      </p:sp>
      <p:sp>
        <p:nvSpPr>
          <p:cNvPr id="3811331" name="Rectangle 3"/>
          <p:cNvSpPr>
            <a:spLocks noGrp="1" noChangeArrowheads="1"/>
          </p:cNvSpPr>
          <p:nvPr>
            <p:ph type="body" sz="half" idx="1"/>
          </p:nvPr>
        </p:nvSpPr>
        <p:spPr>
          <a:xfrm>
            <a:off x="349250" y="990600"/>
            <a:ext cx="8305800" cy="774700"/>
          </a:xfrm>
        </p:spPr>
        <p:txBody>
          <a:bodyPr/>
          <a:lstStyle/>
          <a:p>
            <a:pPr>
              <a:spcBef>
                <a:spcPct val="50000"/>
              </a:spcBef>
            </a:pPr>
            <a:r>
              <a:rPr lang="en-US" sz="2400"/>
              <a:t>The following maskable interrupts and flags are available to control eTimer module within application (STS:…, INTDMA:…):</a:t>
            </a:r>
          </a:p>
        </p:txBody>
      </p:sp>
      <p:graphicFrame>
        <p:nvGraphicFramePr>
          <p:cNvPr id="3811397" name="Group 69"/>
          <p:cNvGraphicFramePr>
            <a:graphicFrameLocks noGrp="1"/>
          </p:cNvGraphicFramePr>
          <p:nvPr>
            <p:ph sz="half" idx="2"/>
          </p:nvPr>
        </p:nvGraphicFramePr>
        <p:xfrm>
          <a:off x="349250" y="2071688"/>
          <a:ext cx="8305800" cy="3413760"/>
        </p:xfrm>
        <a:graphic>
          <a:graphicData uri="http://schemas.openxmlformats.org/drawingml/2006/table">
            <a:tbl>
              <a:tblPr/>
              <a:tblGrid>
                <a:gridCol w="1295400"/>
                <a:gridCol w="7010400"/>
              </a:tblGrid>
              <a:tr h="320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Flag</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Description</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WDT</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Watchdog Timer (set on watchdog overflow)</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RCF</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Redundant Channel (set when miscompare between channel outputs is detected)</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ICF1, ICF2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Input Capture 1 and 2 (set on input capture CAPTx event)</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IEHF, IELF</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Input Edge High/Low (set on high/low transition on counter input)</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TOF</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Timer Overflow (set when timer rolls over 0xFFFF or 0x0000, depending on counting direction)</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TCF1, TCF2</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Timer Compare 1 and 2 (set on compare COMP1/COMP2 event)</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TCF</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Timer Compare (set on any compare event)</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886D6C4-2C47-4813-A9D2-84C4C72FC702}" type="slidenum">
              <a:rPr lang="en-US"/>
              <a:pPr/>
              <a:t>15</a:t>
            </a:fld>
            <a:endParaRPr lang="en-US" sz="1400"/>
          </a:p>
        </p:txBody>
      </p:sp>
      <p:sp>
        <p:nvSpPr>
          <p:cNvPr id="3750914" name="Rectangle 2"/>
          <p:cNvSpPr>
            <a:spLocks noGrp="1" noChangeArrowheads="1"/>
          </p:cNvSpPr>
          <p:nvPr>
            <p:ph type="title"/>
          </p:nvPr>
        </p:nvSpPr>
        <p:spPr/>
        <p:txBody>
          <a:bodyPr/>
          <a:lstStyle/>
          <a:p>
            <a:pPr>
              <a:tabLst>
                <a:tab pos="8882063" algn="r"/>
              </a:tabLst>
            </a:pPr>
            <a:r>
              <a:rPr lang="en-US"/>
              <a:t>eTimer</a:t>
            </a:r>
            <a:r>
              <a:rPr lang="en-US" sz="2800"/>
              <a:t/>
            </a:r>
            <a:br>
              <a:rPr lang="en-US" sz="2800"/>
            </a:br>
            <a:r>
              <a:rPr lang="en-US" sz="2300" b="0"/>
              <a:t>Additional Features 1/3: Redundant Channel</a:t>
            </a:r>
          </a:p>
        </p:txBody>
      </p:sp>
      <p:sp>
        <p:nvSpPr>
          <p:cNvPr id="3750915" name="Rectangle 3"/>
          <p:cNvSpPr>
            <a:spLocks noGrp="1" noChangeArrowheads="1"/>
          </p:cNvSpPr>
          <p:nvPr>
            <p:ph type="body" sz="half" idx="2"/>
          </p:nvPr>
        </p:nvSpPr>
        <p:spPr>
          <a:xfrm>
            <a:off x="349250" y="3232150"/>
            <a:ext cx="8305800" cy="2863850"/>
          </a:xfrm>
        </p:spPr>
        <p:txBody>
          <a:bodyPr/>
          <a:lstStyle/>
          <a:p>
            <a:pPr>
              <a:spcBef>
                <a:spcPct val="50000"/>
              </a:spcBef>
            </a:pPr>
            <a:r>
              <a:rPr lang="en-GB" sz="2400"/>
              <a:t>Safety feature that compares outputs (OFLAG) between two adjacent channels pairs (0 and 1, 2 and 3, etc.)</a:t>
            </a:r>
          </a:p>
          <a:p>
            <a:pPr>
              <a:spcBef>
                <a:spcPct val="50000"/>
              </a:spcBef>
            </a:pPr>
            <a:r>
              <a:rPr lang="en-GB" sz="2400"/>
              <a:t>When a difference between channel outputs is detected then:</a:t>
            </a:r>
          </a:p>
          <a:p>
            <a:pPr lvl="1">
              <a:spcBef>
                <a:spcPct val="50000"/>
              </a:spcBef>
            </a:pPr>
            <a:r>
              <a:rPr lang="en-GB" sz="1800"/>
              <a:t>channel output that has got enabled redundancy (CTRL2:RDNT) goes to a programmable inactive level </a:t>
            </a:r>
          </a:p>
          <a:p>
            <a:pPr lvl="1">
              <a:spcBef>
                <a:spcPct val="50000"/>
              </a:spcBef>
            </a:pPr>
            <a:r>
              <a:rPr lang="en-GB" sz="1800"/>
              <a:t>interrupt (RCF) is generated when enabled and when redundancy (RDNT) is enabled at least in one channel of the channel pair</a:t>
            </a:r>
          </a:p>
          <a:p>
            <a:pPr lvl="1">
              <a:spcBef>
                <a:spcPct val="50000"/>
              </a:spcBef>
            </a:pPr>
            <a:endParaRPr lang="en-GB" sz="1800"/>
          </a:p>
        </p:txBody>
      </p:sp>
      <p:graphicFrame>
        <p:nvGraphicFramePr>
          <p:cNvPr id="3750923" name="Object 11"/>
          <p:cNvGraphicFramePr>
            <a:graphicFrameLocks noGrp="1" noChangeAspect="1"/>
          </p:cNvGraphicFramePr>
          <p:nvPr>
            <p:ph sz="half" idx="1"/>
          </p:nvPr>
        </p:nvGraphicFramePr>
        <p:xfrm>
          <a:off x="2330450" y="1220788"/>
          <a:ext cx="4343400" cy="1841500"/>
        </p:xfrm>
        <a:graphic>
          <a:graphicData uri="http://schemas.openxmlformats.org/presentationml/2006/ole">
            <mc:AlternateContent xmlns:mc="http://schemas.openxmlformats.org/markup-compatibility/2006">
              <mc:Choice xmlns:v="urn:schemas-microsoft-com:vml" Requires="v">
                <p:oleObj spid="_x0000_s3750924" name="Visio" r:id="rId4" imgW="2313272" imgH="964663" progId="Visio.Drawing.11">
                  <p:embed/>
                </p:oleObj>
              </mc:Choice>
              <mc:Fallback>
                <p:oleObj name="Visio" r:id="rId4" imgW="2313272" imgH="964663" progId="Visio.Drawing.11">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0450" y="1220788"/>
                        <a:ext cx="4343400"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29F4515-61D2-404F-8659-BB63469DB733}" type="slidenum">
              <a:rPr lang="en-US"/>
              <a:pPr/>
              <a:t>16</a:t>
            </a:fld>
            <a:endParaRPr lang="en-US" sz="1400"/>
          </a:p>
        </p:txBody>
      </p:sp>
      <p:sp>
        <p:nvSpPr>
          <p:cNvPr id="3815426" name="Rectangle 2"/>
          <p:cNvSpPr>
            <a:spLocks noGrp="1" noChangeArrowheads="1"/>
          </p:cNvSpPr>
          <p:nvPr>
            <p:ph type="title"/>
          </p:nvPr>
        </p:nvSpPr>
        <p:spPr/>
        <p:txBody>
          <a:bodyPr/>
          <a:lstStyle/>
          <a:p>
            <a:r>
              <a:rPr lang="en-US"/>
              <a:t>eTimer</a:t>
            </a:r>
            <a:r>
              <a:rPr lang="en-US" sz="2800"/>
              <a:t/>
            </a:r>
            <a:br>
              <a:rPr lang="en-US" sz="2800"/>
            </a:br>
            <a:r>
              <a:rPr lang="en-US" sz="2300" b="0"/>
              <a:t>Additional Features 2/3</a:t>
            </a:r>
          </a:p>
        </p:txBody>
      </p:sp>
      <p:sp>
        <p:nvSpPr>
          <p:cNvPr id="3815427" name="Rectangle 3"/>
          <p:cNvSpPr>
            <a:spLocks noGrp="1" noChangeArrowheads="1"/>
          </p:cNvSpPr>
          <p:nvPr>
            <p:ph type="body" idx="1"/>
          </p:nvPr>
        </p:nvSpPr>
        <p:spPr/>
        <p:txBody>
          <a:bodyPr/>
          <a:lstStyle/>
          <a:p>
            <a:pPr>
              <a:lnSpc>
                <a:spcPct val="80000"/>
              </a:lnSpc>
            </a:pPr>
            <a:r>
              <a:rPr lang="en-US" dirty="0"/>
              <a:t>Watchdog Timer (WDTOL, WDTOH)</a:t>
            </a:r>
          </a:p>
          <a:p>
            <a:pPr lvl="1">
              <a:lnSpc>
                <a:spcPct val="80000"/>
              </a:lnSpc>
            </a:pPr>
            <a:r>
              <a:rPr lang="en-US" sz="1800" dirty="0"/>
              <a:t>A free-running down-counter, available only on Channel 0 in </a:t>
            </a:r>
            <a:r>
              <a:rPr lang="en-US" sz="1800" dirty="0" err="1"/>
              <a:t>Quadrature</a:t>
            </a:r>
            <a:r>
              <a:rPr lang="en-US" sz="1800" dirty="0"/>
              <a:t> Count Mode</a:t>
            </a:r>
          </a:p>
          <a:p>
            <a:pPr lvl="1">
              <a:lnSpc>
                <a:spcPct val="80000"/>
              </a:lnSpc>
            </a:pPr>
            <a:r>
              <a:rPr lang="en-US" sz="1800" dirty="0"/>
              <a:t>Used to detect stalled count conditions</a:t>
            </a:r>
          </a:p>
          <a:p>
            <a:pPr lvl="1">
              <a:lnSpc>
                <a:spcPct val="80000"/>
              </a:lnSpc>
            </a:pPr>
            <a:r>
              <a:rPr lang="en-US" sz="1800" dirty="0"/>
              <a:t>It is re-loaded to time-out value each time the Channel 0 counter value changes</a:t>
            </a:r>
          </a:p>
          <a:p>
            <a:pPr lvl="1">
              <a:lnSpc>
                <a:spcPct val="80000"/>
              </a:lnSpc>
            </a:pPr>
            <a:r>
              <a:rPr lang="en-US" sz="1800" dirty="0"/>
              <a:t>When the Channel counter value toggles between two values (possibly stalled encoder) the watchdog counter is not re-loaded</a:t>
            </a:r>
          </a:p>
          <a:p>
            <a:pPr lvl="1">
              <a:lnSpc>
                <a:spcPct val="80000"/>
              </a:lnSpc>
            </a:pPr>
            <a:r>
              <a:rPr lang="en-US" sz="1800" dirty="0"/>
              <a:t>When watchdog timer reaches 0, an interrupt (WDT) is asserted</a:t>
            </a:r>
          </a:p>
          <a:p>
            <a:pPr>
              <a:lnSpc>
                <a:spcPct val="80000"/>
              </a:lnSpc>
            </a:pPr>
            <a:r>
              <a:rPr lang="en-US" dirty="0" smtClean="0"/>
              <a:t>Common </a:t>
            </a:r>
            <a:r>
              <a:rPr lang="en-US" dirty="0"/>
              <a:t>channel enable (ENBL)</a:t>
            </a:r>
          </a:p>
          <a:p>
            <a:pPr lvl="1">
              <a:lnSpc>
                <a:spcPct val="80000"/>
              </a:lnSpc>
            </a:pPr>
            <a:r>
              <a:rPr lang="en-US" sz="1800" dirty="0"/>
              <a:t>All the </a:t>
            </a:r>
            <a:r>
              <a:rPr lang="en-US" sz="1800" dirty="0" err="1"/>
              <a:t>eTimer</a:t>
            </a:r>
            <a:r>
              <a:rPr lang="en-US" sz="1800" dirty="0"/>
              <a:t> module channel enable bits are located in the same register, therefore multiple channels can be enabled at the same time, if needed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6C19118-CF7F-4226-A09A-F54FE68FA50E}" type="slidenum">
              <a:rPr lang="en-US"/>
              <a:pPr/>
              <a:t>17</a:t>
            </a:fld>
            <a:endParaRPr lang="en-US" sz="1400"/>
          </a:p>
        </p:txBody>
      </p:sp>
      <p:sp>
        <p:nvSpPr>
          <p:cNvPr id="3819522" name="Rectangle 2"/>
          <p:cNvSpPr>
            <a:spLocks noGrp="1" noChangeArrowheads="1"/>
          </p:cNvSpPr>
          <p:nvPr>
            <p:ph type="title"/>
          </p:nvPr>
        </p:nvSpPr>
        <p:spPr>
          <a:xfrm>
            <a:off x="349250" y="152400"/>
            <a:ext cx="7880350" cy="685800"/>
          </a:xfrm>
        </p:spPr>
        <p:txBody>
          <a:bodyPr/>
          <a:lstStyle/>
          <a:p>
            <a:pPr>
              <a:tabLst>
                <a:tab pos="8882063" algn="r"/>
              </a:tabLst>
            </a:pPr>
            <a:r>
              <a:rPr lang="en-US"/>
              <a:t>eTimer</a:t>
            </a:r>
            <a:r>
              <a:rPr lang="en-US" sz="2800"/>
              <a:t/>
            </a:r>
            <a:br>
              <a:rPr lang="en-US" sz="2800"/>
            </a:br>
            <a:r>
              <a:rPr lang="en-US" sz="2300" b="0"/>
              <a:t>Additional Features 3/3: Master/Slave Mode</a:t>
            </a:r>
          </a:p>
        </p:txBody>
      </p:sp>
      <p:sp>
        <p:nvSpPr>
          <p:cNvPr id="3819523" name="Rectangle 3"/>
          <p:cNvSpPr>
            <a:spLocks noGrp="1" noChangeArrowheads="1"/>
          </p:cNvSpPr>
          <p:nvPr>
            <p:ph type="body" sz="half" idx="2"/>
          </p:nvPr>
        </p:nvSpPr>
        <p:spPr>
          <a:xfrm>
            <a:off x="349250" y="3309938"/>
            <a:ext cx="8305800" cy="2786062"/>
          </a:xfrm>
        </p:spPr>
        <p:txBody>
          <a:bodyPr/>
          <a:lstStyle/>
          <a:p>
            <a:pPr>
              <a:lnSpc>
                <a:spcPct val="90000"/>
              </a:lnSpc>
              <a:spcBef>
                <a:spcPct val="50000"/>
              </a:spcBef>
            </a:pPr>
            <a:r>
              <a:rPr lang="en-GB" sz="2400"/>
              <a:t>Any timer channel can be assigned as a master (MSTR)</a:t>
            </a:r>
          </a:p>
          <a:p>
            <a:pPr>
              <a:lnSpc>
                <a:spcPct val="90000"/>
              </a:lnSpc>
              <a:spcBef>
                <a:spcPct val="50000"/>
              </a:spcBef>
            </a:pPr>
            <a:r>
              <a:rPr lang="en-GB" sz="2400"/>
              <a:t>A master compare (COMPx) signal can be broadcasted to the other timer channels within the module (slaves)</a:t>
            </a:r>
          </a:p>
          <a:p>
            <a:pPr>
              <a:lnSpc>
                <a:spcPct val="90000"/>
              </a:lnSpc>
              <a:spcBef>
                <a:spcPct val="50000"/>
              </a:spcBef>
            </a:pPr>
            <a:r>
              <a:rPr lang="en-GB" sz="2400"/>
              <a:t>On a master compare event, a slave modules could:</a:t>
            </a:r>
          </a:p>
          <a:p>
            <a:pPr lvl="1">
              <a:lnSpc>
                <a:spcPct val="90000"/>
              </a:lnSpc>
              <a:spcBef>
                <a:spcPct val="50000"/>
              </a:spcBef>
            </a:pPr>
            <a:r>
              <a:rPr lang="en-GB" sz="2000"/>
              <a:t>force their OFLAG output signals to defined values (COFRC)</a:t>
            </a:r>
          </a:p>
          <a:p>
            <a:pPr lvl="1">
              <a:lnSpc>
                <a:spcPct val="90000"/>
              </a:lnSpc>
              <a:spcBef>
                <a:spcPct val="50000"/>
              </a:spcBef>
            </a:pPr>
            <a:r>
              <a:rPr lang="en-GB" sz="2000"/>
              <a:t>re-initialise their counter values from either LOAD or CMPLDx reg. (COINIT)</a:t>
            </a:r>
          </a:p>
          <a:p>
            <a:pPr lvl="1">
              <a:lnSpc>
                <a:spcPct val="90000"/>
              </a:lnSpc>
              <a:spcBef>
                <a:spcPct val="50000"/>
              </a:spcBef>
            </a:pPr>
            <a:endParaRPr lang="en-GB" sz="2000"/>
          </a:p>
        </p:txBody>
      </p:sp>
      <p:graphicFrame>
        <p:nvGraphicFramePr>
          <p:cNvPr id="3819531" name="Object 11"/>
          <p:cNvGraphicFramePr>
            <a:graphicFrameLocks noGrp="1" noChangeAspect="1"/>
          </p:cNvGraphicFramePr>
          <p:nvPr>
            <p:ph sz="half" idx="1"/>
          </p:nvPr>
        </p:nvGraphicFramePr>
        <p:xfrm>
          <a:off x="1797050" y="1220788"/>
          <a:ext cx="5346700" cy="1844675"/>
        </p:xfrm>
        <a:graphic>
          <a:graphicData uri="http://schemas.openxmlformats.org/presentationml/2006/ole">
            <mc:AlternateContent xmlns:mc="http://schemas.openxmlformats.org/markup-compatibility/2006">
              <mc:Choice xmlns:v="urn:schemas-microsoft-com:vml" Requires="v">
                <p:oleObj spid="_x0000_s3819532" name="Visio" r:id="rId4" imgW="3582202" imgH="1216683" progId="Visio.Drawing.11">
                  <p:embed/>
                </p:oleObj>
              </mc:Choice>
              <mc:Fallback>
                <p:oleObj name="Visio" r:id="rId4" imgW="3582202" imgH="1216683" progId="Visio.Drawing.11">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050" y="1220788"/>
                        <a:ext cx="5346700" cy="184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FB3DD2-D962-45D7-8119-6E983401EB39}" type="slidenum">
              <a:rPr lang="en-US"/>
              <a:pPr/>
              <a:t>18</a:t>
            </a:fld>
            <a:endParaRPr lang="en-US" sz="1400"/>
          </a:p>
        </p:txBody>
      </p:sp>
      <p:sp>
        <p:nvSpPr>
          <p:cNvPr id="3854338" name="Rectangle 2"/>
          <p:cNvSpPr>
            <a:spLocks noGrp="1" noChangeArrowheads="1"/>
          </p:cNvSpPr>
          <p:nvPr>
            <p:ph type="title"/>
          </p:nvPr>
        </p:nvSpPr>
        <p:spPr/>
        <p:txBody>
          <a:bodyPr/>
          <a:lstStyle/>
          <a:p>
            <a:r>
              <a:rPr lang="en-US"/>
              <a:t>eTimer working modes</a:t>
            </a:r>
          </a:p>
        </p:txBody>
      </p:sp>
      <p:sp>
        <p:nvSpPr>
          <p:cNvPr id="3854339" name="Rectangle 3"/>
          <p:cNvSpPr>
            <a:spLocks noGrp="1" noChangeArrowheads="1"/>
          </p:cNvSpPr>
          <p:nvPr>
            <p:ph type="body" idx="1"/>
          </p:nvPr>
        </p:nvSpPr>
        <p:spPr/>
        <p:txBody>
          <a:bodyPr/>
          <a:lstStyle/>
          <a:p>
            <a:r>
              <a:rPr lang="en-US" sz="2400"/>
              <a:t>COUNT Mode</a:t>
            </a:r>
          </a:p>
          <a:p>
            <a:r>
              <a:rPr lang="en-US" sz="2400"/>
              <a:t>EDGE-COUNT Mode</a:t>
            </a:r>
          </a:p>
          <a:p>
            <a:r>
              <a:rPr lang="en-US" sz="2400"/>
              <a:t>GATED-COUNT Mode</a:t>
            </a:r>
          </a:p>
          <a:p>
            <a:r>
              <a:rPr lang="en-US" sz="2400"/>
              <a:t>QUADRATURE-COUNT Mode</a:t>
            </a:r>
          </a:p>
          <a:p>
            <a:r>
              <a:rPr lang="en-US" sz="2400"/>
              <a:t>SIGNED-COUNT Mode</a:t>
            </a:r>
          </a:p>
          <a:p>
            <a:r>
              <a:rPr lang="en-US" sz="2400"/>
              <a:t>TRIGGERED-COUNT Mode</a:t>
            </a:r>
          </a:p>
          <a:p>
            <a:r>
              <a:rPr lang="en-US" sz="2400"/>
              <a:t>ONE-SHOT Mode</a:t>
            </a:r>
          </a:p>
          <a:p>
            <a:r>
              <a:rPr lang="en-US" sz="2400"/>
              <a:t>CASCADE-COUNT Mode</a:t>
            </a:r>
          </a:p>
          <a:p>
            <a:r>
              <a:rPr lang="en-US" sz="2400"/>
              <a:t>PULSE-OUTPUT Mode</a:t>
            </a:r>
          </a:p>
          <a:p>
            <a:r>
              <a:rPr lang="en-US" sz="2400"/>
              <a:t>FIXED-FREQUENCY PWM Mode</a:t>
            </a:r>
          </a:p>
          <a:p>
            <a:r>
              <a:rPr lang="en-US" sz="2400"/>
              <a:t>IABLE-FREQUENCY PWM Mode</a:t>
            </a:r>
          </a:p>
          <a:p>
            <a:endParaRPr lang="en-US" sz="24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76E3D1-4808-4B43-ADAB-9B0E5BFCF704}" type="slidenum">
              <a:rPr lang="en-US"/>
              <a:pPr/>
              <a:t>19</a:t>
            </a:fld>
            <a:endParaRPr lang="en-US" sz="1400"/>
          </a:p>
        </p:txBody>
      </p:sp>
      <p:sp>
        <p:nvSpPr>
          <p:cNvPr id="3855362" name="Rectangle 2"/>
          <p:cNvSpPr>
            <a:spLocks noGrp="1" noChangeArrowheads="1"/>
          </p:cNvSpPr>
          <p:nvPr>
            <p:ph type="title"/>
          </p:nvPr>
        </p:nvSpPr>
        <p:spPr/>
        <p:txBody>
          <a:bodyPr/>
          <a:lstStyle/>
          <a:p>
            <a:r>
              <a:rPr lang="en-US"/>
              <a:t>COUNT Mode</a:t>
            </a:r>
          </a:p>
        </p:txBody>
      </p:sp>
      <p:sp>
        <p:nvSpPr>
          <p:cNvPr id="3855363" name="Rectangle 3"/>
          <p:cNvSpPr>
            <a:spLocks noGrp="1" noChangeArrowheads="1"/>
          </p:cNvSpPr>
          <p:nvPr>
            <p:ph type="body" idx="1"/>
          </p:nvPr>
        </p:nvSpPr>
        <p:spPr/>
        <p:txBody>
          <a:bodyPr/>
          <a:lstStyle/>
          <a:p>
            <a:r>
              <a:rPr lang="en-US" dirty="0"/>
              <a:t>the counter will count the rising edges of the selected clock source</a:t>
            </a:r>
          </a:p>
          <a:p>
            <a:endParaRPr lang="en-US" dirty="0"/>
          </a:p>
          <a:p>
            <a:r>
              <a:rPr lang="en-US" dirty="0"/>
              <a:t>Used for</a:t>
            </a:r>
          </a:p>
          <a:p>
            <a:pPr lvl="1"/>
            <a:r>
              <a:rPr lang="en-US" dirty="0" smtClean="0"/>
              <a:t>counting </a:t>
            </a:r>
            <a:r>
              <a:rPr lang="en-US" dirty="0"/>
              <a:t>external events such as “widgets” on a conveyor belt passing a sensor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713AF8BD-97B6-430D-B849-5BB757DCF2B0}" type="slidenum">
              <a:rPr lang="en-US"/>
              <a:pPr/>
              <a:t>2</a:t>
            </a:fld>
            <a:endParaRPr lang="en-US" sz="1400"/>
          </a:p>
        </p:txBody>
      </p:sp>
      <p:sp>
        <p:nvSpPr>
          <p:cNvPr id="3746818" name="Rectangle 2"/>
          <p:cNvSpPr>
            <a:spLocks noGrp="1" noChangeArrowheads="1"/>
          </p:cNvSpPr>
          <p:nvPr>
            <p:ph type="title"/>
          </p:nvPr>
        </p:nvSpPr>
        <p:spPr/>
        <p:txBody>
          <a:bodyPr/>
          <a:lstStyle/>
          <a:p>
            <a:pPr>
              <a:tabLst>
                <a:tab pos="8882063" algn="r"/>
              </a:tabLst>
            </a:pPr>
            <a:r>
              <a:rPr lang="en-US"/>
              <a:t>eTimer</a:t>
            </a:r>
            <a:br>
              <a:rPr lang="en-US"/>
            </a:br>
            <a:r>
              <a:rPr lang="en-US" sz="2300" b="0"/>
              <a:t>Block Diagram</a:t>
            </a:r>
            <a:endParaRPr lang="en-US" sz="1900"/>
          </a:p>
        </p:txBody>
      </p:sp>
      <p:graphicFrame>
        <p:nvGraphicFramePr>
          <p:cNvPr id="3746878" name="Object 62"/>
          <p:cNvGraphicFramePr>
            <a:graphicFrameLocks noGrp="1" noChangeAspect="1"/>
          </p:cNvGraphicFramePr>
          <p:nvPr>
            <p:ph sz="half" idx="1"/>
          </p:nvPr>
        </p:nvGraphicFramePr>
        <p:xfrm>
          <a:off x="1492250" y="1220788"/>
          <a:ext cx="6186488" cy="3862387"/>
        </p:xfrm>
        <a:graphic>
          <a:graphicData uri="http://schemas.openxmlformats.org/presentationml/2006/ole">
            <mc:AlternateContent xmlns:mc="http://schemas.openxmlformats.org/markup-compatibility/2006">
              <mc:Choice xmlns:v="urn:schemas-microsoft-com:vml" Requires="v">
                <p:oleObj spid="_x0000_s3746879" name="Visio" r:id="rId4" imgW="3945716" imgH="2425500" progId="Visio.Drawing.11">
                  <p:embed/>
                </p:oleObj>
              </mc:Choice>
              <mc:Fallback>
                <p:oleObj name="Visio" r:id="rId4" imgW="3945716" imgH="2425500" progId="Visio.Drawing.11">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250" y="1220788"/>
                        <a:ext cx="6186488"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46880" name="Rectangle 64"/>
          <p:cNvSpPr>
            <a:spLocks noGrp="1" noChangeArrowheads="1"/>
          </p:cNvSpPr>
          <p:nvPr>
            <p:ph type="body" sz="half" idx="2"/>
          </p:nvPr>
        </p:nvSpPr>
        <p:spPr>
          <a:xfrm>
            <a:off x="349250" y="5292725"/>
            <a:ext cx="8305800" cy="803275"/>
          </a:xfrm>
        </p:spPr>
        <p:txBody>
          <a:bodyPr/>
          <a:lstStyle/>
          <a:p>
            <a:pPr>
              <a:lnSpc>
                <a:spcPct val="90000"/>
              </a:lnSpc>
              <a:spcBef>
                <a:spcPct val="50000"/>
              </a:spcBef>
            </a:pPr>
            <a:r>
              <a:rPr lang="en-GB" sz="2400"/>
              <a:t>ETC[5:0] external I/Os may be shared among eTimer channel inputs/outputs</a:t>
            </a:r>
          </a:p>
          <a:p>
            <a:endParaRPr lang="en-US" sz="24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F4FE81-DB06-45B1-B2AF-7F53786DE921}" type="slidenum">
              <a:rPr lang="en-US"/>
              <a:pPr/>
              <a:t>20</a:t>
            </a:fld>
            <a:endParaRPr lang="en-US" sz="1400"/>
          </a:p>
        </p:txBody>
      </p:sp>
      <p:sp>
        <p:nvSpPr>
          <p:cNvPr id="3856386" name="Rectangle 2"/>
          <p:cNvSpPr>
            <a:spLocks noGrp="1" noChangeArrowheads="1"/>
          </p:cNvSpPr>
          <p:nvPr>
            <p:ph type="title"/>
          </p:nvPr>
        </p:nvSpPr>
        <p:spPr/>
        <p:txBody>
          <a:bodyPr/>
          <a:lstStyle/>
          <a:p>
            <a:r>
              <a:rPr lang="en-US"/>
              <a:t>EDGE-COUNT Mode</a:t>
            </a:r>
          </a:p>
        </p:txBody>
      </p:sp>
      <p:sp>
        <p:nvSpPr>
          <p:cNvPr id="3856387" name="Rectangle 3"/>
          <p:cNvSpPr>
            <a:spLocks noGrp="1" noChangeArrowheads="1"/>
          </p:cNvSpPr>
          <p:nvPr>
            <p:ph type="body" idx="1"/>
          </p:nvPr>
        </p:nvSpPr>
        <p:spPr/>
        <p:txBody>
          <a:bodyPr/>
          <a:lstStyle/>
          <a:p>
            <a:r>
              <a:rPr lang="en-US"/>
              <a:t>the counter will count both edges of the selected external clock source</a:t>
            </a:r>
          </a:p>
          <a:p>
            <a:endParaRPr lang="en-US"/>
          </a:p>
          <a:p>
            <a:r>
              <a:rPr lang="en-US"/>
              <a:t>Used for:</a:t>
            </a:r>
          </a:p>
          <a:p>
            <a:pPr lvl="1"/>
            <a:r>
              <a:rPr lang="en-US"/>
              <a:t>counting the changes in the external environment such as a simple encoder wheel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CEF742-CA68-4D5A-B464-460955485F97}" type="slidenum">
              <a:rPr lang="en-US"/>
              <a:pPr/>
              <a:t>21</a:t>
            </a:fld>
            <a:endParaRPr lang="en-US" sz="1400"/>
          </a:p>
        </p:txBody>
      </p:sp>
      <p:sp>
        <p:nvSpPr>
          <p:cNvPr id="3857410" name="Rectangle 2"/>
          <p:cNvSpPr>
            <a:spLocks noGrp="1" noChangeArrowheads="1"/>
          </p:cNvSpPr>
          <p:nvPr>
            <p:ph type="title"/>
          </p:nvPr>
        </p:nvSpPr>
        <p:spPr/>
        <p:txBody>
          <a:bodyPr/>
          <a:lstStyle/>
          <a:p>
            <a:r>
              <a:rPr lang="en-US"/>
              <a:t>GATED-COUNT Mode</a:t>
            </a:r>
          </a:p>
        </p:txBody>
      </p:sp>
      <p:sp>
        <p:nvSpPr>
          <p:cNvPr id="3857411" name="Rectangle 3"/>
          <p:cNvSpPr>
            <a:spLocks noGrp="1" noChangeArrowheads="1"/>
          </p:cNvSpPr>
          <p:nvPr>
            <p:ph type="body" idx="1"/>
          </p:nvPr>
        </p:nvSpPr>
        <p:spPr/>
        <p:txBody>
          <a:bodyPr/>
          <a:lstStyle/>
          <a:p>
            <a:r>
              <a:rPr lang="en-US"/>
              <a:t>the counter will count while the selected secondary input signal is high</a:t>
            </a:r>
          </a:p>
          <a:p>
            <a:endParaRPr lang="en-US"/>
          </a:p>
          <a:p>
            <a:r>
              <a:rPr lang="en-US"/>
              <a:t>Used for:</a:t>
            </a:r>
          </a:p>
          <a:p>
            <a:pPr lvl="1"/>
            <a:r>
              <a:rPr lang="en-US"/>
              <a:t>This mode is used to time the duration of external events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fld id="{B4894BB7-1D89-4933-AE92-C111701BE047}" type="slidenum">
              <a:rPr lang="en-US"/>
              <a:pPr/>
              <a:t>22</a:t>
            </a:fld>
            <a:endParaRPr lang="en-US" sz="1400"/>
          </a:p>
        </p:txBody>
      </p:sp>
      <p:sp>
        <p:nvSpPr>
          <p:cNvPr id="3858434" name="Rectangle 2"/>
          <p:cNvSpPr>
            <a:spLocks noGrp="1" noChangeArrowheads="1"/>
          </p:cNvSpPr>
          <p:nvPr>
            <p:ph type="title"/>
          </p:nvPr>
        </p:nvSpPr>
        <p:spPr/>
        <p:txBody>
          <a:bodyPr/>
          <a:lstStyle/>
          <a:p>
            <a:r>
              <a:rPr lang="en-GB"/>
              <a:t>Quadrature mode</a:t>
            </a:r>
            <a:endParaRPr lang="en-US"/>
          </a:p>
        </p:txBody>
      </p:sp>
      <p:pic>
        <p:nvPicPr>
          <p:cNvPr id="3858435" name="Picture 3"/>
          <p:cNvPicPr>
            <a:picLocks noChangeAspect="1" noChangeArrowheads="1"/>
          </p:cNvPicPr>
          <p:nvPr/>
        </p:nvPicPr>
        <p:blipFill>
          <a:blip r:embed="rId2" cstate="print"/>
          <a:srcRect/>
          <a:stretch>
            <a:fillRect/>
          </a:stretch>
        </p:blipFill>
        <p:spPr bwMode="auto">
          <a:xfrm>
            <a:off x="517525" y="4222750"/>
            <a:ext cx="8113713" cy="2178050"/>
          </a:xfrm>
          <a:prstGeom prst="rect">
            <a:avLst/>
          </a:prstGeom>
          <a:noFill/>
          <a:ln w="9525" algn="ctr">
            <a:noFill/>
            <a:miter lim="800000"/>
            <a:headEnd/>
            <a:tailEnd/>
          </a:ln>
          <a:effectLst/>
        </p:spPr>
      </p:pic>
      <p:sp>
        <p:nvSpPr>
          <p:cNvPr id="3858436" name="Text Box 4"/>
          <p:cNvSpPr txBox="1">
            <a:spLocks noChangeArrowheads="1"/>
          </p:cNvSpPr>
          <p:nvPr/>
        </p:nvSpPr>
        <p:spPr bwMode="auto">
          <a:xfrm>
            <a:off x="638175" y="1262063"/>
            <a:ext cx="7969250" cy="304800"/>
          </a:xfrm>
          <a:prstGeom prst="rect">
            <a:avLst/>
          </a:prstGeom>
          <a:noFill/>
          <a:ln w="9525" algn="ctr">
            <a:noFill/>
            <a:miter lim="800000"/>
            <a:headEnd/>
            <a:tailEnd/>
          </a:ln>
          <a:effectLst/>
        </p:spPr>
        <p:txBody>
          <a:bodyPr>
            <a:spAutoFit/>
          </a:bodyPr>
          <a:lstStyle/>
          <a:p>
            <a:endParaRPr lang="en-US"/>
          </a:p>
        </p:txBody>
      </p:sp>
      <p:sp>
        <p:nvSpPr>
          <p:cNvPr id="3858437" name="Rectangle 5"/>
          <p:cNvSpPr>
            <a:spLocks noChangeArrowheads="1"/>
          </p:cNvSpPr>
          <p:nvPr/>
        </p:nvSpPr>
        <p:spPr bwMode="auto">
          <a:xfrm>
            <a:off x="349250" y="928688"/>
            <a:ext cx="8305800" cy="3544887"/>
          </a:xfrm>
          <a:prstGeom prst="rect">
            <a:avLst/>
          </a:prstGeom>
          <a:noFill/>
          <a:ln w="9525">
            <a:noFill/>
            <a:miter lim="800000"/>
            <a:headEnd/>
            <a:tailEnd/>
          </a:ln>
        </p:spPr>
        <p:txBody>
          <a:bodyPr/>
          <a:lstStyle/>
          <a:p>
            <a:pPr marL="231775" indent="-231775" algn="just">
              <a:buClr>
                <a:schemeClr val="accent2"/>
              </a:buClr>
              <a:buFont typeface="Wingdings" pitchFamily="2" charset="2"/>
              <a:buChar char="§"/>
            </a:pPr>
            <a:r>
              <a:rPr lang="en-US" sz="2400">
                <a:ea typeface="ＭＳ Ｐゴシック" pitchFamily="-96" charset="-128"/>
              </a:rPr>
              <a:t>The counter will decode the primary and secondary external inputs as quadrature encoded signals. </a:t>
            </a:r>
          </a:p>
          <a:p>
            <a:pPr marL="231775" indent="-231775" algn="just">
              <a:buClr>
                <a:schemeClr val="accent2"/>
              </a:buClr>
              <a:buFont typeface="Wingdings" pitchFamily="2" charset="2"/>
              <a:buChar char="§"/>
            </a:pPr>
            <a:r>
              <a:rPr lang="en-US" sz="2400">
                <a:ea typeface="ＭＳ Ｐゴシック" pitchFamily="-96" charset="-128"/>
              </a:rPr>
              <a:t>The quadrature signals are square waves that are 90 degrees out of phase. </a:t>
            </a:r>
          </a:p>
          <a:p>
            <a:pPr marL="742950" lvl="1" indent="-285750" algn="just">
              <a:buClr>
                <a:schemeClr val="accent2"/>
              </a:buClr>
              <a:buFont typeface="Wingdings" pitchFamily="2" charset="2"/>
              <a:buChar char="§"/>
            </a:pPr>
            <a:r>
              <a:rPr lang="en-US" sz="2000">
                <a:ea typeface="ＭＳ Ｐゴシック" pitchFamily="-96" charset="-128"/>
              </a:rPr>
              <a:t>they are usually generated by rotary or linear sensors used to monitor movement of motor shafts or mechanical equipment</a:t>
            </a:r>
          </a:p>
          <a:p>
            <a:pPr marL="231775" indent="-231775" algn="just">
              <a:buClr>
                <a:schemeClr val="accent2"/>
              </a:buClr>
              <a:buFont typeface="Wingdings" pitchFamily="2" charset="2"/>
              <a:buChar char="§"/>
            </a:pPr>
            <a:r>
              <a:rPr lang="en-US" sz="2400">
                <a:ea typeface="ＭＳ Ｐゴシック" pitchFamily="-96" charset="-128"/>
              </a:rPr>
              <a:t>The decoding of quadrature signal provides both count and direction information.</a:t>
            </a:r>
          </a:p>
          <a:p>
            <a:pPr marL="231775" indent="-231775" algn="just">
              <a:lnSpc>
                <a:spcPct val="210000"/>
              </a:lnSpc>
              <a:spcBef>
                <a:spcPct val="20000"/>
              </a:spcBef>
              <a:buClr>
                <a:schemeClr val="accent2"/>
              </a:buClr>
              <a:buFont typeface="Wingdings" pitchFamily="2" charset="2"/>
              <a:buChar char="§"/>
            </a:pPr>
            <a:endParaRPr lang="en-US" sz="1800">
              <a:ea typeface="ＭＳ Ｐゴシック" pitchFamily="-96"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72ADE5F-EA07-44EF-B8F4-03DC83BBDE9D}" type="slidenum">
              <a:rPr lang="en-US"/>
              <a:pPr/>
              <a:t>23</a:t>
            </a:fld>
            <a:endParaRPr lang="en-US" sz="1400"/>
          </a:p>
        </p:txBody>
      </p:sp>
      <p:sp>
        <p:nvSpPr>
          <p:cNvPr id="3859458" name="Rectangle 2"/>
          <p:cNvSpPr>
            <a:spLocks noGrp="1" noChangeArrowheads="1"/>
          </p:cNvSpPr>
          <p:nvPr>
            <p:ph type="title"/>
          </p:nvPr>
        </p:nvSpPr>
        <p:spPr/>
        <p:txBody>
          <a:bodyPr/>
          <a:lstStyle/>
          <a:p>
            <a:r>
              <a:rPr lang="en-US"/>
              <a:t>SIGNED-COUNT Mode</a:t>
            </a:r>
          </a:p>
        </p:txBody>
      </p:sp>
      <p:sp>
        <p:nvSpPr>
          <p:cNvPr id="3859459" name="Rectangle 3"/>
          <p:cNvSpPr>
            <a:spLocks noGrp="1" noChangeArrowheads="1"/>
          </p:cNvSpPr>
          <p:nvPr>
            <p:ph type="body" idx="1"/>
          </p:nvPr>
        </p:nvSpPr>
        <p:spPr/>
        <p:txBody>
          <a:bodyPr/>
          <a:lstStyle/>
          <a:p>
            <a:r>
              <a:rPr lang="en-US"/>
              <a:t>the counter counts the primary clock source while the selected secondary source provides the selected count direction (up/down)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171911B-8583-4FB1-8BC9-2DA408D7872D}" type="slidenum">
              <a:rPr lang="en-US"/>
              <a:pPr/>
              <a:t>24</a:t>
            </a:fld>
            <a:endParaRPr lang="en-US" sz="1400"/>
          </a:p>
        </p:txBody>
      </p:sp>
      <p:sp>
        <p:nvSpPr>
          <p:cNvPr id="3860482" name="Rectangle 2"/>
          <p:cNvSpPr>
            <a:spLocks noGrp="1" noChangeArrowheads="1"/>
          </p:cNvSpPr>
          <p:nvPr>
            <p:ph type="title"/>
          </p:nvPr>
        </p:nvSpPr>
        <p:spPr/>
        <p:txBody>
          <a:bodyPr/>
          <a:lstStyle/>
          <a:p>
            <a:r>
              <a:rPr lang="en-US"/>
              <a:t>Triggered-Count Mode</a:t>
            </a:r>
          </a:p>
        </p:txBody>
      </p:sp>
      <p:sp>
        <p:nvSpPr>
          <p:cNvPr id="3860483" name="Rectangle 3"/>
          <p:cNvSpPr>
            <a:spLocks noGrp="1" noChangeArrowheads="1"/>
          </p:cNvSpPr>
          <p:nvPr>
            <p:ph type="body" idx="1"/>
          </p:nvPr>
        </p:nvSpPr>
        <p:spPr>
          <a:xfrm>
            <a:off x="349250" y="1000125"/>
            <a:ext cx="8305800" cy="3190875"/>
          </a:xfrm>
        </p:spPr>
        <p:txBody>
          <a:bodyPr>
            <a:normAutofit fontScale="77500" lnSpcReduction="20000"/>
          </a:bodyPr>
          <a:lstStyle/>
          <a:p>
            <a:pPr algn="just">
              <a:lnSpc>
                <a:spcPct val="150000"/>
              </a:lnSpc>
            </a:pPr>
            <a:r>
              <a:rPr lang="en-US" dirty="0"/>
              <a:t>The counter will begin counting the primary clock source after a positive transition of the secondary input occurs</a:t>
            </a:r>
          </a:p>
          <a:p>
            <a:pPr algn="just">
              <a:lnSpc>
                <a:spcPct val="150000"/>
              </a:lnSpc>
            </a:pPr>
            <a:r>
              <a:rPr lang="en-US" dirty="0"/>
              <a:t>The counting will continue until a compare event occurs or another positive input transition is detected</a:t>
            </a:r>
          </a:p>
          <a:p>
            <a:pPr algn="just">
              <a:lnSpc>
                <a:spcPct val="150000"/>
              </a:lnSpc>
            </a:pPr>
            <a:r>
              <a:rPr lang="en-US" dirty="0"/>
              <a:t>Subsequent secondary positive input transitions will continue to restart and stop the counting until a compare event occurs</a:t>
            </a:r>
          </a:p>
        </p:txBody>
      </p:sp>
      <p:pic>
        <p:nvPicPr>
          <p:cNvPr id="3860484" name="Picture 4"/>
          <p:cNvPicPr>
            <a:picLocks noChangeAspect="1" noChangeArrowheads="1"/>
          </p:cNvPicPr>
          <p:nvPr/>
        </p:nvPicPr>
        <p:blipFill>
          <a:blip r:embed="rId2" cstate="print"/>
          <a:srcRect/>
          <a:stretch>
            <a:fillRect/>
          </a:stretch>
        </p:blipFill>
        <p:spPr bwMode="auto">
          <a:xfrm>
            <a:off x="839788" y="4640263"/>
            <a:ext cx="7651750" cy="1655762"/>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87B643B-4772-45D6-9F69-E6C7053CB32C}" type="slidenum">
              <a:rPr lang="en-US"/>
              <a:pPr/>
              <a:t>25</a:t>
            </a:fld>
            <a:endParaRPr lang="en-US" sz="1400"/>
          </a:p>
        </p:txBody>
      </p:sp>
      <p:sp>
        <p:nvSpPr>
          <p:cNvPr id="3861506" name="Rectangle 2"/>
          <p:cNvSpPr>
            <a:spLocks noGrp="1" noChangeArrowheads="1"/>
          </p:cNvSpPr>
          <p:nvPr>
            <p:ph type="title"/>
          </p:nvPr>
        </p:nvSpPr>
        <p:spPr/>
        <p:txBody>
          <a:bodyPr/>
          <a:lstStyle/>
          <a:p>
            <a:r>
              <a:rPr lang="en-US"/>
              <a:t>eTimer: One-Shot Mode</a:t>
            </a:r>
          </a:p>
        </p:txBody>
      </p:sp>
      <p:sp>
        <p:nvSpPr>
          <p:cNvPr id="3861507" name="Rectangle 3"/>
          <p:cNvSpPr>
            <a:spLocks noGrp="1" noChangeArrowheads="1"/>
          </p:cNvSpPr>
          <p:nvPr>
            <p:ph type="body" idx="1"/>
          </p:nvPr>
        </p:nvSpPr>
        <p:spPr/>
        <p:txBody>
          <a:bodyPr/>
          <a:lstStyle/>
          <a:p>
            <a:pPr algn="just">
              <a:lnSpc>
                <a:spcPct val="140000"/>
              </a:lnSpc>
            </a:pPr>
            <a:r>
              <a:rPr lang="en-US" sz="2400"/>
              <a:t>An external events causes the counter to count, when terminal count is reached, the output is asserted</a:t>
            </a:r>
          </a:p>
          <a:p>
            <a:pPr algn="just">
              <a:lnSpc>
                <a:spcPct val="140000"/>
              </a:lnSpc>
            </a:pPr>
            <a:r>
              <a:rPr lang="en-US" sz="2400"/>
              <a:t>This “delayed” output can be used to provide timing delays</a:t>
            </a:r>
          </a:p>
        </p:txBody>
      </p:sp>
      <p:pic>
        <p:nvPicPr>
          <p:cNvPr id="3861508" name="Picture 4"/>
          <p:cNvPicPr>
            <a:picLocks noChangeAspect="1" noChangeArrowheads="1"/>
          </p:cNvPicPr>
          <p:nvPr/>
        </p:nvPicPr>
        <p:blipFill>
          <a:blip r:embed="rId2" cstate="print"/>
          <a:srcRect/>
          <a:stretch>
            <a:fillRect/>
          </a:stretch>
        </p:blipFill>
        <p:spPr bwMode="auto">
          <a:xfrm>
            <a:off x="354013" y="4129088"/>
            <a:ext cx="8348662" cy="1993900"/>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A831E2-18B4-4B31-AB0A-F4760C9530E5}" type="slidenum">
              <a:rPr lang="en-US"/>
              <a:pPr/>
              <a:t>26</a:t>
            </a:fld>
            <a:endParaRPr lang="en-US" sz="1400"/>
          </a:p>
        </p:txBody>
      </p:sp>
      <p:sp>
        <p:nvSpPr>
          <p:cNvPr id="3862530" name="Rectangle 2"/>
          <p:cNvSpPr>
            <a:spLocks noGrp="1" noChangeArrowheads="1"/>
          </p:cNvSpPr>
          <p:nvPr>
            <p:ph type="title"/>
          </p:nvPr>
        </p:nvSpPr>
        <p:spPr/>
        <p:txBody>
          <a:bodyPr/>
          <a:lstStyle/>
          <a:p>
            <a:r>
              <a:rPr lang="en-US"/>
              <a:t>CASCADE-COUNT Mode</a:t>
            </a:r>
          </a:p>
        </p:txBody>
      </p:sp>
      <p:sp>
        <p:nvSpPr>
          <p:cNvPr id="3862531" name="Rectangle 3"/>
          <p:cNvSpPr>
            <a:spLocks noGrp="1" noChangeArrowheads="1"/>
          </p:cNvSpPr>
          <p:nvPr>
            <p:ph type="body" idx="1"/>
          </p:nvPr>
        </p:nvSpPr>
        <p:spPr/>
        <p:txBody>
          <a:bodyPr/>
          <a:lstStyle/>
          <a:p>
            <a:r>
              <a:rPr lang="en-US"/>
              <a:t>the counter’s input is connected to the output of another selected counter</a:t>
            </a:r>
          </a:p>
          <a:p>
            <a:r>
              <a:rPr lang="en-US"/>
              <a:t>This “Cascade” or “Daisy-Chained” mode enables multiple counters to be cascaded to yield longer counter lengths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798B4DE-4A81-40DA-A538-55EF3FF47052}" type="slidenum">
              <a:rPr lang="en-US"/>
              <a:pPr/>
              <a:t>27</a:t>
            </a:fld>
            <a:endParaRPr lang="en-US" sz="1400"/>
          </a:p>
        </p:txBody>
      </p:sp>
      <p:sp>
        <p:nvSpPr>
          <p:cNvPr id="3863554" name="Rectangle 2"/>
          <p:cNvSpPr>
            <a:spLocks noGrp="1" noChangeArrowheads="1"/>
          </p:cNvSpPr>
          <p:nvPr>
            <p:ph type="title"/>
          </p:nvPr>
        </p:nvSpPr>
        <p:spPr/>
        <p:txBody>
          <a:bodyPr/>
          <a:lstStyle/>
          <a:p>
            <a:r>
              <a:rPr lang="en-US"/>
              <a:t>eTimer: Pulse-Out Mode</a:t>
            </a:r>
          </a:p>
        </p:txBody>
      </p:sp>
      <p:sp>
        <p:nvSpPr>
          <p:cNvPr id="3863555" name="Rectangle 3"/>
          <p:cNvSpPr>
            <a:spLocks noGrp="1" noChangeArrowheads="1"/>
          </p:cNvSpPr>
          <p:nvPr>
            <p:ph type="body" idx="1"/>
          </p:nvPr>
        </p:nvSpPr>
        <p:spPr>
          <a:xfrm>
            <a:off x="349250" y="1143000"/>
            <a:ext cx="8305800" cy="2362200"/>
          </a:xfrm>
        </p:spPr>
        <p:txBody>
          <a:bodyPr/>
          <a:lstStyle/>
          <a:p>
            <a:pPr algn="just">
              <a:lnSpc>
                <a:spcPct val="110000"/>
              </a:lnSpc>
              <a:spcBef>
                <a:spcPct val="10000"/>
              </a:spcBef>
            </a:pPr>
            <a:r>
              <a:rPr lang="en-US" sz="2400"/>
              <a:t>The counter will output a pulse stream of pulses that has the same frequency of the selected clock source, and the number of output pulses is equal to the compare value minus the init value</a:t>
            </a:r>
          </a:p>
          <a:p>
            <a:pPr algn="just">
              <a:lnSpc>
                <a:spcPct val="110000"/>
              </a:lnSpc>
              <a:spcBef>
                <a:spcPct val="10000"/>
              </a:spcBef>
            </a:pPr>
            <a:r>
              <a:rPr lang="en-US" sz="2400"/>
              <a:t>This mode is useful for driving step motor systems</a:t>
            </a:r>
          </a:p>
        </p:txBody>
      </p:sp>
      <p:pic>
        <p:nvPicPr>
          <p:cNvPr id="3863556" name="Picture 4"/>
          <p:cNvPicPr>
            <a:picLocks noChangeAspect="1" noChangeArrowheads="1"/>
          </p:cNvPicPr>
          <p:nvPr/>
        </p:nvPicPr>
        <p:blipFill>
          <a:blip r:embed="rId2" cstate="print"/>
          <a:srcRect/>
          <a:stretch>
            <a:fillRect/>
          </a:stretch>
        </p:blipFill>
        <p:spPr bwMode="auto">
          <a:xfrm>
            <a:off x="422275" y="4017963"/>
            <a:ext cx="8269288" cy="1912937"/>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DE6640B-9CD2-4446-90CE-551CF0C8ACA2}" type="slidenum">
              <a:rPr lang="en-US"/>
              <a:pPr/>
              <a:t>28</a:t>
            </a:fld>
            <a:endParaRPr lang="en-US" sz="1400"/>
          </a:p>
        </p:txBody>
      </p:sp>
      <p:sp>
        <p:nvSpPr>
          <p:cNvPr id="3864578" name="Rectangle 2"/>
          <p:cNvSpPr>
            <a:spLocks noGrp="1" noChangeArrowheads="1"/>
          </p:cNvSpPr>
          <p:nvPr>
            <p:ph type="title"/>
          </p:nvPr>
        </p:nvSpPr>
        <p:spPr/>
        <p:txBody>
          <a:bodyPr/>
          <a:lstStyle/>
          <a:p>
            <a:r>
              <a:rPr lang="en-US"/>
              <a:t>FIXED-FREQUENCY PWM Mode</a:t>
            </a:r>
          </a:p>
        </p:txBody>
      </p:sp>
      <p:sp>
        <p:nvSpPr>
          <p:cNvPr id="3864579" name="Rectangle 3"/>
          <p:cNvSpPr>
            <a:spLocks noGrp="1" noChangeArrowheads="1"/>
          </p:cNvSpPr>
          <p:nvPr>
            <p:ph type="body" idx="1"/>
          </p:nvPr>
        </p:nvSpPr>
        <p:spPr/>
        <p:txBody>
          <a:bodyPr/>
          <a:lstStyle/>
          <a:p>
            <a:r>
              <a:rPr lang="en-US"/>
              <a:t>the counter output yields a Pulse Width Modulated (PWM) signal with</a:t>
            </a:r>
          </a:p>
          <a:p>
            <a:pPr lvl="1"/>
            <a:r>
              <a:rPr lang="en-US"/>
              <a:t>a frequency equal to the count clock frequency divided by 65,536 </a:t>
            </a:r>
          </a:p>
          <a:p>
            <a:pPr lvl="1"/>
            <a:r>
              <a:rPr lang="en-US"/>
              <a:t>a pulse width duty cycle equal to the compare value divided by 65,536.</a:t>
            </a:r>
          </a:p>
          <a:p>
            <a:r>
              <a:rPr lang="en-US"/>
              <a:t>This mode of operation is often used to drive PWM amplifiers used to power motors and inverters.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8B4AE9F-0EFF-4019-BE34-2FD9F67CE09C}" type="slidenum">
              <a:rPr lang="en-US"/>
              <a:pPr/>
              <a:t>29</a:t>
            </a:fld>
            <a:endParaRPr lang="en-US" sz="1400"/>
          </a:p>
        </p:txBody>
      </p:sp>
      <p:pic>
        <p:nvPicPr>
          <p:cNvPr id="3865602" name="Picture 2"/>
          <p:cNvPicPr>
            <a:picLocks noChangeAspect="1" noChangeArrowheads="1"/>
          </p:cNvPicPr>
          <p:nvPr/>
        </p:nvPicPr>
        <p:blipFill>
          <a:blip r:embed="rId2" cstate="print"/>
          <a:srcRect/>
          <a:stretch>
            <a:fillRect/>
          </a:stretch>
        </p:blipFill>
        <p:spPr bwMode="auto">
          <a:xfrm>
            <a:off x="769938" y="4419600"/>
            <a:ext cx="7693025" cy="1911350"/>
          </a:xfrm>
          <a:prstGeom prst="rect">
            <a:avLst/>
          </a:prstGeom>
          <a:noFill/>
          <a:ln w="9525" algn="ctr">
            <a:noFill/>
            <a:miter lim="800000"/>
            <a:headEnd/>
            <a:tailEnd/>
          </a:ln>
          <a:effectLst/>
        </p:spPr>
      </p:pic>
      <p:sp>
        <p:nvSpPr>
          <p:cNvPr id="3865603" name="Rectangle 3"/>
          <p:cNvSpPr>
            <a:spLocks noGrp="1" noChangeArrowheads="1"/>
          </p:cNvSpPr>
          <p:nvPr>
            <p:ph type="title"/>
          </p:nvPr>
        </p:nvSpPr>
        <p:spPr/>
        <p:txBody>
          <a:bodyPr/>
          <a:lstStyle/>
          <a:p>
            <a:r>
              <a:rPr lang="en-US" sz="2800"/>
              <a:t>Variable-Frequency PWM Mode</a:t>
            </a:r>
          </a:p>
        </p:txBody>
      </p:sp>
      <p:sp>
        <p:nvSpPr>
          <p:cNvPr id="3865604" name="Rectangle 4"/>
          <p:cNvSpPr>
            <a:spLocks noGrp="1" noChangeArrowheads="1"/>
          </p:cNvSpPr>
          <p:nvPr>
            <p:ph type="body" idx="1"/>
          </p:nvPr>
        </p:nvSpPr>
        <p:spPr>
          <a:xfrm>
            <a:off x="349250" y="985838"/>
            <a:ext cx="8464550" cy="3205162"/>
          </a:xfrm>
        </p:spPr>
        <p:txBody>
          <a:bodyPr>
            <a:normAutofit fontScale="70000" lnSpcReduction="20000"/>
          </a:bodyPr>
          <a:lstStyle/>
          <a:p>
            <a:pPr>
              <a:lnSpc>
                <a:spcPct val="120000"/>
              </a:lnSpc>
            </a:pPr>
            <a:r>
              <a:rPr lang="en-US" dirty="0"/>
              <a:t>Pulse Width Modulated (PWM) signal whose frequency and pulse width is determined by the values programmed into the COMP1 and COMP2 registers, and the input clock frequency. </a:t>
            </a:r>
          </a:p>
          <a:p>
            <a:pPr>
              <a:lnSpc>
                <a:spcPct val="120000"/>
              </a:lnSpc>
            </a:pPr>
            <a:r>
              <a:rPr lang="en-US" dirty="0"/>
              <a:t>This method of PWM generation has the advantage of allowing almost any desired PWM frequency and/or constant on or off periods.</a:t>
            </a:r>
          </a:p>
          <a:p>
            <a:pPr>
              <a:lnSpc>
                <a:spcPct val="120000"/>
              </a:lnSpc>
            </a:pPr>
            <a:r>
              <a:rPr lang="en-US" dirty="0"/>
              <a:t>The CMPLD1 and CMPLD2 registers allows the programmer time to calculate values for the next PWM cycle while the PWM current cycle is underway.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69C9C-298A-4EA3-9008-409D6AA7A517}" type="slidenum">
              <a:rPr lang="en-US"/>
              <a:pPr/>
              <a:t>3</a:t>
            </a:fld>
            <a:endParaRPr lang="en-US" sz="1400"/>
          </a:p>
        </p:txBody>
      </p:sp>
      <p:sp>
        <p:nvSpPr>
          <p:cNvPr id="3478539" name="Rectangle 11"/>
          <p:cNvSpPr>
            <a:spLocks noGrp="1" noChangeArrowheads="1"/>
          </p:cNvSpPr>
          <p:nvPr>
            <p:ph type="title"/>
          </p:nvPr>
        </p:nvSpPr>
        <p:spPr/>
        <p:txBody>
          <a:bodyPr/>
          <a:lstStyle/>
          <a:p>
            <a:r>
              <a:rPr lang="en-US"/>
              <a:t>eTimer</a:t>
            </a:r>
            <a:r>
              <a:rPr lang="en-US" sz="2800"/>
              <a:t/>
            </a:r>
            <a:br>
              <a:rPr lang="en-US" sz="2800"/>
            </a:br>
            <a:r>
              <a:rPr lang="en-US" sz="2300" b="0"/>
              <a:t>Main Features 1/2</a:t>
            </a:r>
          </a:p>
        </p:txBody>
      </p:sp>
      <p:sp>
        <p:nvSpPr>
          <p:cNvPr id="3478540" name="Rectangle 12"/>
          <p:cNvSpPr>
            <a:spLocks noGrp="1" noChangeArrowheads="1"/>
          </p:cNvSpPr>
          <p:nvPr>
            <p:ph type="body" idx="1"/>
          </p:nvPr>
        </p:nvSpPr>
        <p:spPr/>
        <p:txBody>
          <a:bodyPr/>
          <a:lstStyle/>
          <a:p>
            <a:pPr>
              <a:lnSpc>
                <a:spcPct val="80000"/>
              </a:lnSpc>
            </a:pPr>
            <a:r>
              <a:rPr lang="en-GB" sz="2400" dirty="0" smtClean="0"/>
              <a:t>SPC560Lxx </a:t>
            </a:r>
            <a:r>
              <a:rPr lang="en-GB" sz="2400" dirty="0"/>
              <a:t>contains two </a:t>
            </a:r>
            <a:r>
              <a:rPr lang="en-GB" sz="2400" dirty="0" err="1"/>
              <a:t>eTimer</a:t>
            </a:r>
            <a:r>
              <a:rPr lang="en-GB" sz="2400" dirty="0"/>
              <a:t> modules with six 16bit counter/timer channels each </a:t>
            </a:r>
          </a:p>
          <a:p>
            <a:pPr>
              <a:lnSpc>
                <a:spcPct val="80000"/>
              </a:lnSpc>
            </a:pPr>
            <a:r>
              <a:rPr lang="en-GB" sz="2400" dirty="0"/>
              <a:t>Selectable up/down (programmable modulo) counting</a:t>
            </a:r>
          </a:p>
          <a:p>
            <a:pPr>
              <a:lnSpc>
                <a:spcPct val="80000"/>
              </a:lnSpc>
            </a:pPr>
            <a:r>
              <a:rPr lang="en-GB" sz="2400" dirty="0"/>
              <a:t>Max count is </a:t>
            </a:r>
            <a:r>
              <a:rPr lang="en-GB" sz="2400" dirty="0" err="1"/>
              <a:t>Fsys</a:t>
            </a:r>
            <a:r>
              <a:rPr lang="en-GB" sz="2400" dirty="0"/>
              <a:t> for internal clocks and Fsys/2 for external</a:t>
            </a:r>
          </a:p>
          <a:p>
            <a:pPr>
              <a:lnSpc>
                <a:spcPct val="80000"/>
              </a:lnSpc>
            </a:pPr>
            <a:r>
              <a:rPr lang="en-GB" sz="2400" dirty="0"/>
              <a:t>Count once or repeatedly</a:t>
            </a:r>
          </a:p>
          <a:p>
            <a:pPr>
              <a:lnSpc>
                <a:spcPct val="80000"/>
              </a:lnSpc>
            </a:pPr>
            <a:r>
              <a:rPr lang="en-GB" sz="2400" dirty="0"/>
              <a:t>Counter and compare registers are </a:t>
            </a:r>
            <a:r>
              <a:rPr lang="en-GB" sz="2400" dirty="0" err="1"/>
              <a:t>preloadable</a:t>
            </a:r>
            <a:endParaRPr lang="en-GB" sz="2400" dirty="0"/>
          </a:p>
          <a:p>
            <a:pPr>
              <a:lnSpc>
                <a:spcPct val="80000"/>
              </a:lnSpc>
            </a:pPr>
            <a:r>
              <a:rPr lang="en-GB" sz="2400" dirty="0"/>
              <a:t>Each </a:t>
            </a:r>
            <a:r>
              <a:rPr lang="en-GB" sz="2400" dirty="0" err="1"/>
              <a:t>eTimer</a:t>
            </a:r>
            <a:r>
              <a:rPr lang="en-GB" sz="2400" dirty="0"/>
              <a:t> module control six external signals that can be shared among channels and programmed as input or output</a:t>
            </a:r>
          </a:p>
          <a:p>
            <a:pPr>
              <a:lnSpc>
                <a:spcPct val="80000"/>
              </a:lnSpc>
            </a:pPr>
            <a:r>
              <a:rPr lang="en-GB" sz="2400" dirty="0"/>
              <a:t>Separate </a:t>
            </a:r>
            <a:r>
              <a:rPr lang="en-GB" sz="2400" dirty="0" err="1"/>
              <a:t>prescaler</a:t>
            </a:r>
            <a:r>
              <a:rPr lang="en-GB" sz="2400" dirty="0"/>
              <a:t> for each channel</a:t>
            </a:r>
          </a:p>
          <a:p>
            <a:pPr>
              <a:lnSpc>
                <a:spcPct val="80000"/>
              </a:lnSpc>
            </a:pPr>
            <a:r>
              <a:rPr lang="en-GB" sz="2400" dirty="0"/>
              <a:t>Each channel has capture/compare ability</a:t>
            </a:r>
          </a:p>
          <a:p>
            <a:pPr>
              <a:lnSpc>
                <a:spcPct val="80000"/>
              </a:lnSpc>
            </a:pPr>
            <a:r>
              <a:rPr lang="en-GB" sz="2400" dirty="0"/>
              <a:t>Continuous and single shot capture (duty/period measurement)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4" name="Slide Number Placeholder 3"/>
          <p:cNvSpPr>
            <a:spLocks noGrp="1"/>
          </p:cNvSpPr>
          <p:nvPr>
            <p:ph type="sldNum" sz="quarter" idx="10"/>
          </p:nvPr>
        </p:nvSpPr>
        <p:spPr/>
        <p:txBody>
          <a:bodyPr/>
          <a:lstStyle/>
          <a:p>
            <a:fld id="{BA4CDAD8-3661-4046-917C-09044E773A43}" type="slidenum">
              <a:rPr lang="en-US" smtClean="0"/>
              <a:pPr/>
              <a:t>30</a:t>
            </a:fld>
            <a:endParaRPr lang="en-US"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4" name="Slide Number Placeholder 3"/>
          <p:cNvSpPr>
            <a:spLocks noGrp="1"/>
          </p:cNvSpPr>
          <p:nvPr>
            <p:ph type="sldNum" sz="quarter" idx="10"/>
          </p:nvPr>
        </p:nvSpPr>
        <p:spPr/>
        <p:txBody>
          <a:bodyPr/>
          <a:lstStyle/>
          <a:p>
            <a:fld id="{BA4CDAD8-3661-4046-917C-09044E773A43}" type="slidenum">
              <a:rPr lang="en-US" smtClean="0"/>
              <a:pPr/>
              <a:t>31</a:t>
            </a:fld>
            <a:endParaRPr lang="en-US" sz="1400"/>
          </a:p>
        </p:txBody>
      </p:sp>
      <p:pic>
        <p:nvPicPr>
          <p:cNvPr id="3834882" name="Picture 2"/>
          <p:cNvPicPr>
            <a:picLocks noChangeAspect="1" noChangeArrowheads="1"/>
          </p:cNvPicPr>
          <p:nvPr/>
        </p:nvPicPr>
        <p:blipFill>
          <a:blip r:embed="rId2" cstate="print"/>
          <a:srcRect/>
          <a:stretch>
            <a:fillRect/>
          </a:stretch>
        </p:blipFill>
        <p:spPr bwMode="auto">
          <a:xfrm>
            <a:off x="304800" y="1154155"/>
            <a:ext cx="8458200" cy="48656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a:t>
            </a:r>
            <a:endParaRPr lang="en-US" dirty="0"/>
          </a:p>
        </p:txBody>
      </p:sp>
      <p:sp>
        <p:nvSpPr>
          <p:cNvPr id="4" name="Slide Number Placeholder 3"/>
          <p:cNvSpPr>
            <a:spLocks noGrp="1"/>
          </p:cNvSpPr>
          <p:nvPr>
            <p:ph type="sldNum" sz="quarter" idx="10"/>
          </p:nvPr>
        </p:nvSpPr>
        <p:spPr/>
        <p:txBody>
          <a:bodyPr/>
          <a:lstStyle/>
          <a:p>
            <a:fld id="{BA4CDAD8-3661-4046-917C-09044E773A43}" type="slidenum">
              <a:rPr lang="en-US" smtClean="0"/>
              <a:pPr/>
              <a:t>32</a:t>
            </a:fld>
            <a:endParaRPr lang="en-US" sz="1400"/>
          </a:p>
        </p:txBody>
      </p:sp>
      <p:pic>
        <p:nvPicPr>
          <p:cNvPr id="3835906" name="Picture 2"/>
          <p:cNvPicPr>
            <a:picLocks noChangeAspect="1" noChangeArrowheads="1"/>
          </p:cNvPicPr>
          <p:nvPr/>
        </p:nvPicPr>
        <p:blipFill>
          <a:blip r:embed="rId3" cstate="print"/>
          <a:srcRect/>
          <a:stretch>
            <a:fillRect/>
          </a:stretch>
        </p:blipFill>
        <p:spPr bwMode="auto">
          <a:xfrm>
            <a:off x="428625" y="2095500"/>
            <a:ext cx="82867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Watchdog </a:t>
            </a:r>
            <a:endParaRPr lang="en-US" dirty="0"/>
          </a:p>
        </p:txBody>
      </p:sp>
      <p:sp>
        <p:nvSpPr>
          <p:cNvPr id="3" name="Content Placeholder 2"/>
          <p:cNvSpPr>
            <a:spLocks noGrp="1"/>
          </p:cNvSpPr>
          <p:nvPr>
            <p:ph idx="1"/>
          </p:nvPr>
        </p:nvSpPr>
        <p:spPr/>
        <p:txBody>
          <a:bodyPr>
            <a:normAutofit lnSpcReduction="10000"/>
          </a:bodyPr>
          <a:lstStyle/>
          <a:p>
            <a:r>
              <a:rPr lang="en-US" dirty="0" smtClean="0"/>
              <a:t>to monitor for a stalled count when channel 0 is in </a:t>
            </a:r>
            <a:r>
              <a:rPr lang="en-US" dirty="0" err="1" smtClean="0"/>
              <a:t>quadrature</a:t>
            </a:r>
            <a:r>
              <a:rPr lang="en-US" dirty="0" smtClean="0"/>
              <a:t> count mode. </a:t>
            </a:r>
          </a:p>
          <a:p>
            <a:r>
              <a:rPr lang="en-US" dirty="0" smtClean="0"/>
              <a:t>When the watchdog is enabled, it loads the time-out value into a down counter.</a:t>
            </a:r>
          </a:p>
          <a:p>
            <a:r>
              <a:rPr lang="en-US" dirty="0" smtClean="0"/>
              <a:t>The down counter counts as long as channel 0 is in </a:t>
            </a:r>
            <a:r>
              <a:rPr lang="en-US" dirty="0" err="1" smtClean="0"/>
              <a:t>quadrature</a:t>
            </a:r>
            <a:r>
              <a:rPr lang="en-US" dirty="0" smtClean="0"/>
              <a:t> decode count mode. </a:t>
            </a:r>
          </a:p>
          <a:p>
            <a:pPr lvl="1"/>
            <a:r>
              <a:rPr lang="en-US" dirty="0" smtClean="0"/>
              <a:t>If this down counter reaches zero, an interrupt is asserted. </a:t>
            </a:r>
          </a:p>
          <a:p>
            <a:r>
              <a:rPr lang="en-US" smtClean="0"/>
              <a:t>The </a:t>
            </a:r>
            <a:r>
              <a:rPr lang="en-US" dirty="0" smtClean="0"/>
              <a:t>down counter is reloaded </a:t>
            </a:r>
            <a:r>
              <a:rPr lang="en-US" smtClean="0"/>
              <a:t>to the time-out </a:t>
            </a:r>
            <a:r>
              <a:rPr lang="en-US" dirty="0" smtClean="0"/>
              <a:t>value each time the counter value from channel 0 changes</a:t>
            </a:r>
          </a:p>
        </p:txBody>
      </p:sp>
      <p:sp>
        <p:nvSpPr>
          <p:cNvPr id="4" name="Slide Number Placeholder 3"/>
          <p:cNvSpPr>
            <a:spLocks noGrp="1"/>
          </p:cNvSpPr>
          <p:nvPr>
            <p:ph type="sldNum" sz="quarter" idx="10"/>
          </p:nvPr>
        </p:nvSpPr>
        <p:spPr/>
        <p:txBody>
          <a:bodyPr/>
          <a:lstStyle/>
          <a:p>
            <a:fld id="{BA4CDAD8-3661-4046-917C-09044E773A43}" type="slidenum">
              <a:rPr lang="en-US" smtClean="0"/>
              <a:pPr/>
              <a:t>33</a:t>
            </a:fld>
            <a:endParaRPr 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53B4435-31FB-48A0-BBD6-C5B2C41BAC6C}" type="slidenum">
              <a:rPr lang="en-US"/>
              <a:pPr/>
              <a:t>4</a:t>
            </a:fld>
            <a:endParaRPr lang="en-US" sz="1400"/>
          </a:p>
        </p:txBody>
      </p:sp>
      <p:sp>
        <p:nvSpPr>
          <p:cNvPr id="3751940" name="Rectangle 4"/>
          <p:cNvSpPr>
            <a:spLocks noGrp="1" noChangeArrowheads="1"/>
          </p:cNvSpPr>
          <p:nvPr>
            <p:ph type="title"/>
          </p:nvPr>
        </p:nvSpPr>
        <p:spPr/>
        <p:txBody>
          <a:bodyPr/>
          <a:lstStyle/>
          <a:p>
            <a:r>
              <a:rPr lang="en-US"/>
              <a:t>eTimer</a:t>
            </a:r>
            <a:br>
              <a:rPr lang="en-US"/>
            </a:br>
            <a:r>
              <a:rPr lang="en-US" sz="2300" b="0"/>
              <a:t>Main Features 2/2</a:t>
            </a:r>
          </a:p>
        </p:txBody>
      </p:sp>
      <p:sp>
        <p:nvSpPr>
          <p:cNvPr id="3751941" name="Rectangle 5"/>
          <p:cNvSpPr>
            <a:spLocks noGrp="1" noChangeArrowheads="1"/>
          </p:cNvSpPr>
          <p:nvPr>
            <p:ph type="body" idx="1"/>
          </p:nvPr>
        </p:nvSpPr>
        <p:spPr/>
        <p:txBody>
          <a:bodyPr/>
          <a:lstStyle/>
          <a:p>
            <a:r>
              <a:rPr lang="en-GB"/>
              <a:t>Channels are cascadable</a:t>
            </a:r>
          </a:p>
          <a:p>
            <a:r>
              <a:rPr lang="en-GB"/>
              <a:t>Counting start can be synchronised across channels</a:t>
            </a:r>
          </a:p>
          <a:p>
            <a:r>
              <a:rPr lang="en-GB"/>
              <a:t>Programmable input filter</a:t>
            </a:r>
          </a:p>
          <a:p>
            <a:r>
              <a:rPr lang="en-GB"/>
              <a:t>DMA support of capture/compare registers</a:t>
            </a:r>
          </a:p>
          <a:p>
            <a:r>
              <a:rPr lang="en-GB"/>
              <a:t>OFLAG comparison for safety critical applications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15B3CD-F952-4B9E-BAFC-72B51B923A6A}" type="slidenum">
              <a:rPr lang="en-US"/>
              <a:pPr/>
              <a:t>5</a:t>
            </a:fld>
            <a:endParaRPr lang="en-US" sz="1400"/>
          </a:p>
        </p:txBody>
      </p:sp>
      <p:sp>
        <p:nvSpPr>
          <p:cNvPr id="3747842" name="Rectangle 2"/>
          <p:cNvSpPr>
            <a:spLocks noGrp="1" noChangeArrowheads="1"/>
          </p:cNvSpPr>
          <p:nvPr>
            <p:ph type="title"/>
          </p:nvPr>
        </p:nvSpPr>
        <p:spPr/>
        <p:txBody>
          <a:bodyPr/>
          <a:lstStyle/>
          <a:p>
            <a:pPr>
              <a:tabLst>
                <a:tab pos="8882063" algn="r"/>
              </a:tabLst>
            </a:pPr>
            <a:r>
              <a:rPr lang="en-US"/>
              <a:t>eTimer</a:t>
            </a:r>
            <a:br>
              <a:rPr lang="en-US"/>
            </a:br>
            <a:r>
              <a:rPr lang="en-US" sz="2300" b="0"/>
              <a:t>Channel Structure</a:t>
            </a:r>
          </a:p>
        </p:txBody>
      </p:sp>
      <p:graphicFrame>
        <p:nvGraphicFramePr>
          <p:cNvPr id="3747902" name="Object 62"/>
          <p:cNvGraphicFramePr>
            <a:graphicFrameLocks noGrp="1" noChangeAspect="1"/>
          </p:cNvGraphicFramePr>
          <p:nvPr>
            <p:ph idx="1"/>
          </p:nvPr>
        </p:nvGraphicFramePr>
        <p:xfrm>
          <a:off x="425450" y="1220788"/>
          <a:ext cx="8153400" cy="4762500"/>
        </p:xfrm>
        <a:graphic>
          <a:graphicData uri="http://schemas.openxmlformats.org/presentationml/2006/ole">
            <mc:AlternateContent xmlns:mc="http://schemas.openxmlformats.org/markup-compatibility/2006">
              <mc:Choice xmlns:v="urn:schemas-microsoft-com:vml" Requires="v">
                <p:oleObj spid="_x0000_s3747903" name="Visio" r:id="rId4" imgW="6317702" imgH="3633373" progId="Visio.Drawing.11">
                  <p:embed/>
                </p:oleObj>
              </mc:Choice>
              <mc:Fallback>
                <p:oleObj name="Visio" r:id="rId4" imgW="6317702" imgH="3633373" progId="Visio.Drawing.11">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1220788"/>
                        <a:ext cx="81534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2DD80D-2756-43E9-A713-296491714D89}" type="slidenum">
              <a:rPr lang="en-US"/>
              <a:pPr/>
              <a:t>6</a:t>
            </a:fld>
            <a:endParaRPr lang="en-US" sz="1400"/>
          </a:p>
        </p:txBody>
      </p:sp>
      <p:sp>
        <p:nvSpPr>
          <p:cNvPr id="3749892" name="Rectangle 4"/>
          <p:cNvSpPr>
            <a:spLocks noGrp="1" noChangeArrowheads="1"/>
          </p:cNvSpPr>
          <p:nvPr>
            <p:ph type="title"/>
          </p:nvPr>
        </p:nvSpPr>
        <p:spPr/>
        <p:txBody>
          <a:bodyPr/>
          <a:lstStyle/>
          <a:p>
            <a:r>
              <a:rPr lang="en-US"/>
              <a:t>eTimer</a:t>
            </a:r>
            <a:br>
              <a:rPr lang="en-US"/>
            </a:br>
            <a:r>
              <a:rPr lang="en-US" sz="2300" b="0"/>
              <a:t>Features: Counting Sources (CTRL:PRISRC/SECSRC)</a:t>
            </a:r>
          </a:p>
        </p:txBody>
      </p:sp>
      <p:sp>
        <p:nvSpPr>
          <p:cNvPr id="3749893" name="Rectangle 5"/>
          <p:cNvSpPr>
            <a:spLocks noGrp="1" noChangeArrowheads="1"/>
          </p:cNvSpPr>
          <p:nvPr>
            <p:ph type="body" idx="1"/>
          </p:nvPr>
        </p:nvSpPr>
        <p:spPr/>
        <p:txBody>
          <a:bodyPr/>
          <a:lstStyle/>
          <a:p>
            <a:r>
              <a:rPr lang="en-GB"/>
              <a:t>Primary Count Source input (counter clk)</a:t>
            </a:r>
          </a:p>
          <a:p>
            <a:pPr lvl="1"/>
            <a:r>
              <a:rPr lang="en-GB"/>
              <a:t>Prescaled System Clock (/1, /2, /4 ... /128) </a:t>
            </a:r>
          </a:p>
          <a:p>
            <a:pPr lvl="1"/>
            <a:r>
              <a:rPr lang="en-GB"/>
              <a:t>External input (ETC[5:0])</a:t>
            </a:r>
          </a:p>
          <a:p>
            <a:pPr lvl="1"/>
            <a:r>
              <a:rPr lang="en-GB"/>
              <a:t>Other counter output (OFLAG)</a:t>
            </a:r>
          </a:p>
          <a:p>
            <a:r>
              <a:rPr lang="en-GB"/>
              <a:t>Secondary Count Source input (counter commands)</a:t>
            </a:r>
          </a:p>
          <a:p>
            <a:pPr lvl="1"/>
            <a:r>
              <a:rPr lang="en-GB"/>
              <a:t>External input (ETC[5:0])</a:t>
            </a:r>
          </a:p>
          <a:p>
            <a:pPr lvl="1"/>
            <a:r>
              <a:rPr lang="en-GB"/>
              <a:t>Other counter output (OFLAG)</a:t>
            </a:r>
          </a:p>
          <a:p>
            <a:r>
              <a:rPr lang="en-GB"/>
              <a:t>Maximum counter count rate</a:t>
            </a:r>
          </a:p>
          <a:p>
            <a:pPr lvl="1"/>
            <a:r>
              <a:rPr lang="en-GB"/>
              <a:t>External sources: half of the eTimer base clock</a:t>
            </a:r>
          </a:p>
          <a:p>
            <a:pPr lvl="1"/>
            <a:r>
              <a:rPr lang="en-GB"/>
              <a:t>Internal sources: eTimer base clock</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0"/>
          </p:nvPr>
        </p:nvSpPr>
        <p:spPr/>
        <p:txBody>
          <a:bodyPr/>
          <a:lstStyle/>
          <a:p>
            <a:fld id="{1267566D-3EC5-40E0-91C8-85A18714A9C5}" type="slidenum">
              <a:rPr lang="en-US"/>
              <a:pPr/>
              <a:t>7</a:t>
            </a:fld>
            <a:endParaRPr lang="en-US" sz="1400"/>
          </a:p>
        </p:txBody>
      </p:sp>
      <p:sp>
        <p:nvSpPr>
          <p:cNvPr id="3770370" name="Rectangle 2"/>
          <p:cNvSpPr>
            <a:spLocks noGrp="1" noChangeArrowheads="1"/>
          </p:cNvSpPr>
          <p:nvPr>
            <p:ph type="title"/>
          </p:nvPr>
        </p:nvSpPr>
        <p:spPr/>
        <p:txBody>
          <a:bodyPr/>
          <a:lstStyle/>
          <a:p>
            <a:pPr>
              <a:tabLst>
                <a:tab pos="8882063" algn="r"/>
              </a:tabLst>
            </a:pPr>
            <a:r>
              <a:rPr lang="en-US"/>
              <a:t>eTimer</a:t>
            </a:r>
            <a:r>
              <a:rPr lang="en-US" sz="2800"/>
              <a:t/>
            </a:r>
            <a:br>
              <a:rPr lang="en-US" sz="2800"/>
            </a:br>
            <a:r>
              <a:rPr lang="en-US" sz="2300" b="0"/>
              <a:t>Features: Counting Modes 1/2</a:t>
            </a:r>
          </a:p>
        </p:txBody>
      </p:sp>
      <p:sp>
        <p:nvSpPr>
          <p:cNvPr id="3770450" name="Rectangle 82"/>
          <p:cNvSpPr>
            <a:spLocks noGrp="1" noChangeArrowheads="1"/>
          </p:cNvSpPr>
          <p:nvPr>
            <p:ph type="body" sz="half" idx="1"/>
          </p:nvPr>
        </p:nvSpPr>
        <p:spPr>
          <a:xfrm>
            <a:off x="349250" y="990600"/>
            <a:ext cx="8305800" cy="768350"/>
          </a:xfrm>
        </p:spPr>
        <p:txBody>
          <a:bodyPr>
            <a:normAutofit fontScale="92500"/>
          </a:bodyPr>
          <a:lstStyle/>
          <a:p>
            <a:pPr>
              <a:spcBef>
                <a:spcPct val="50000"/>
              </a:spcBef>
            </a:pPr>
            <a:r>
              <a:rPr lang="en-GB" sz="2400" dirty="0"/>
              <a:t>A counter may be programmed to count up/down, depending on one of the following Counting Mode (CTRL:CNTMODE):</a:t>
            </a:r>
            <a:endParaRPr lang="en-US" sz="2400" dirty="0"/>
          </a:p>
        </p:txBody>
      </p:sp>
      <p:graphicFrame>
        <p:nvGraphicFramePr>
          <p:cNvPr id="3770477" name="Group 109"/>
          <p:cNvGraphicFramePr>
            <a:graphicFrameLocks noGrp="1"/>
          </p:cNvGraphicFramePr>
          <p:nvPr>
            <p:ph sz="half" idx="2"/>
          </p:nvPr>
        </p:nvGraphicFramePr>
        <p:xfrm>
          <a:off x="381000" y="1905000"/>
          <a:ext cx="8305800" cy="4327525"/>
        </p:xfrm>
        <a:graphic>
          <a:graphicData uri="http://schemas.openxmlformats.org/drawingml/2006/table">
            <a:tbl>
              <a:tblPr/>
              <a:tblGrid>
                <a:gridCol w="1524000"/>
                <a:gridCol w="6781800"/>
              </a:tblGrid>
              <a:tr h="1905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CNTMODE</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ＭＳ Ｐゴシック" pitchFamily="-96" charset="-128"/>
                        </a:rPr>
                        <a:t>Description</a:t>
                      </a:r>
                      <a:endParaRPr kumimoji="0" lang="cs-CZ" sz="1600" b="1"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No operation</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‘001’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Count on rising edge of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Count on both rising and falling edges of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‘011’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Count on rising edge of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while </a:t>
                      </a:r>
                      <a:r>
                        <a:rPr kumimoji="0" lang="en-US" sz="1600" b="0" i="1" u="none" strike="noStrike" cap="none" normalizeH="0" baseline="0" smtClean="0">
                          <a:ln>
                            <a:noFill/>
                          </a:ln>
                          <a:solidFill>
                            <a:schemeClr val="tx1"/>
                          </a:solidFill>
                          <a:effectLst/>
                          <a:latin typeface="Arial" charset="0"/>
                          <a:ea typeface="ＭＳ Ｐゴシック" pitchFamily="-96" charset="-128"/>
                        </a:rPr>
                        <a:t>Secondary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is high active.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‘100’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Quadrature Count Mode, uses both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and </a:t>
                      </a:r>
                      <a:r>
                        <a:rPr kumimoji="0" lang="en-US" sz="1600" b="0" i="1" u="none" strike="noStrike" cap="none" normalizeH="0" baseline="0" smtClean="0">
                          <a:ln>
                            <a:noFill/>
                          </a:ln>
                          <a:solidFill>
                            <a:schemeClr val="tx1"/>
                          </a:solidFill>
                          <a:effectLst/>
                          <a:latin typeface="Arial" charset="0"/>
                          <a:ea typeface="ＭＳ Ｐゴシック" pitchFamily="-96" charset="-128"/>
                        </a:rPr>
                        <a:t>Secondary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Sources.</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‘101’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Count on rising edge of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while </a:t>
                      </a:r>
                      <a:r>
                        <a:rPr kumimoji="0" lang="en-US" sz="1600" b="0" i="1" u="none" strike="noStrike" cap="none" normalizeH="0" baseline="0" smtClean="0">
                          <a:ln>
                            <a:noFill/>
                          </a:ln>
                          <a:solidFill>
                            <a:schemeClr val="tx1"/>
                          </a:solidFill>
                          <a:effectLst/>
                          <a:latin typeface="Arial" charset="0"/>
                          <a:ea typeface="ＭＳ Ｐゴシック" pitchFamily="-96" charset="-128"/>
                        </a:rPr>
                        <a:t>Secondary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specifies count direction (1 = minus).</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‘110’</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Edge of </a:t>
                      </a:r>
                      <a:r>
                        <a:rPr kumimoji="0" lang="en-US" sz="1600" b="0" i="1" u="none" strike="noStrike" cap="none" normalizeH="0" baseline="0" smtClean="0">
                          <a:ln>
                            <a:noFill/>
                          </a:ln>
                          <a:solidFill>
                            <a:schemeClr val="tx1"/>
                          </a:solidFill>
                          <a:effectLst/>
                          <a:latin typeface="Arial" charset="0"/>
                          <a:ea typeface="ＭＳ Ｐゴシック" pitchFamily="-96" charset="-128"/>
                        </a:rPr>
                        <a:t>Secondary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triggers counting on rising edges of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until compare (secondary source edge acts as counting start/stop until compare).</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‘111’</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ＭＳ Ｐゴシック" pitchFamily="-96" charset="-128"/>
                        </a:rPr>
                        <a:t>Cascaded Counter Mode. </a:t>
                      </a:r>
                      <a:r>
                        <a:rPr kumimoji="0" lang="en-US" sz="1600" b="0" i="1" u="none" strike="noStrike" cap="none" normalizeH="0" baseline="0" smtClean="0">
                          <a:ln>
                            <a:noFill/>
                          </a:ln>
                          <a:solidFill>
                            <a:schemeClr val="tx1"/>
                          </a:solidFill>
                          <a:effectLst/>
                          <a:latin typeface="Arial" charset="0"/>
                          <a:ea typeface="ＭＳ Ｐゴシック" pitchFamily="-96" charset="-128"/>
                        </a:rPr>
                        <a:t>Primary</a:t>
                      </a:r>
                      <a:r>
                        <a:rPr kumimoji="0" lang="en-US" sz="1600" b="0" i="0" u="none" strike="noStrike" cap="none" normalizeH="0" baseline="0" smtClean="0">
                          <a:ln>
                            <a:noFill/>
                          </a:ln>
                          <a:solidFill>
                            <a:schemeClr val="tx1"/>
                          </a:solidFill>
                          <a:effectLst/>
                          <a:latin typeface="Arial" charset="0"/>
                          <a:ea typeface="ＭＳ Ｐゴシック" pitchFamily="-96" charset="-128"/>
                        </a:rPr>
                        <a:t> Source must be set to one of the other counter outputs (OFLAG).</a:t>
                      </a:r>
                      <a:endParaRPr kumimoji="0" lang="cs-CZ" sz="1600" b="0" i="0" u="none" strike="noStrike" cap="none" normalizeH="0" baseline="0" smtClean="0">
                        <a:ln>
                          <a:noFill/>
                        </a:ln>
                        <a:solidFill>
                          <a:schemeClr val="tx1"/>
                        </a:solidFill>
                        <a:effectLst/>
                        <a:latin typeface="Arial" charset="0"/>
                        <a:ea typeface="ＭＳ Ｐゴシック" pitchFamily="-9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D966F93-7806-4210-A41B-29030707D9CE}" type="slidenum">
              <a:rPr lang="en-US"/>
              <a:pPr/>
              <a:t>8</a:t>
            </a:fld>
            <a:endParaRPr lang="en-US" sz="1400"/>
          </a:p>
        </p:txBody>
      </p:sp>
      <p:sp>
        <p:nvSpPr>
          <p:cNvPr id="3773447" name="Rectangle 7"/>
          <p:cNvSpPr>
            <a:spLocks noGrp="1" noChangeArrowheads="1"/>
          </p:cNvSpPr>
          <p:nvPr>
            <p:ph type="title"/>
          </p:nvPr>
        </p:nvSpPr>
        <p:spPr/>
        <p:txBody>
          <a:bodyPr/>
          <a:lstStyle/>
          <a:p>
            <a:r>
              <a:rPr lang="en-US"/>
              <a:t>eTimer</a:t>
            </a:r>
            <a:r>
              <a:rPr lang="en-US" sz="2800"/>
              <a:t/>
            </a:r>
            <a:br>
              <a:rPr lang="en-US" sz="2800"/>
            </a:br>
            <a:r>
              <a:rPr lang="en-US" sz="2300" b="0"/>
              <a:t>Features: Counting Modes 2/2</a:t>
            </a:r>
          </a:p>
        </p:txBody>
      </p:sp>
      <p:sp>
        <p:nvSpPr>
          <p:cNvPr id="3773448" name="Rectangle 8"/>
          <p:cNvSpPr>
            <a:spLocks noGrp="1" noChangeArrowheads="1"/>
          </p:cNvSpPr>
          <p:nvPr>
            <p:ph type="body" idx="1"/>
          </p:nvPr>
        </p:nvSpPr>
        <p:spPr/>
        <p:txBody>
          <a:bodyPr/>
          <a:lstStyle/>
          <a:p>
            <a:pPr>
              <a:lnSpc>
                <a:spcPct val="90000"/>
              </a:lnSpc>
            </a:pPr>
            <a:r>
              <a:rPr lang="en-GB" sz="2400"/>
              <a:t>Counting direction (CTRL:DIR)</a:t>
            </a:r>
          </a:p>
          <a:p>
            <a:pPr lvl="1">
              <a:lnSpc>
                <a:spcPct val="90000"/>
              </a:lnSpc>
            </a:pPr>
            <a:r>
              <a:rPr lang="en-GB" sz="2000"/>
              <a:t>Count up</a:t>
            </a:r>
          </a:p>
          <a:p>
            <a:pPr lvl="1">
              <a:lnSpc>
                <a:spcPct val="90000"/>
              </a:lnSpc>
            </a:pPr>
            <a:r>
              <a:rPr lang="en-GB" sz="2000"/>
              <a:t>Count down</a:t>
            </a:r>
          </a:p>
          <a:p>
            <a:pPr>
              <a:lnSpc>
                <a:spcPct val="90000"/>
              </a:lnSpc>
            </a:pPr>
            <a:r>
              <a:rPr lang="en-GB" sz="2400"/>
              <a:t>Count once (CTRL:ONCE)</a:t>
            </a:r>
          </a:p>
          <a:p>
            <a:pPr lvl="1">
              <a:lnSpc>
                <a:spcPct val="90000"/>
              </a:lnSpc>
            </a:pPr>
            <a:r>
              <a:rPr lang="en-GB" sz="2000"/>
              <a:t>Count repeatedly (continuous mode)</a:t>
            </a:r>
          </a:p>
          <a:p>
            <a:pPr lvl="1">
              <a:lnSpc>
                <a:spcPct val="90000"/>
              </a:lnSpc>
            </a:pPr>
            <a:r>
              <a:rPr lang="en-GB" sz="2000"/>
              <a:t>Count one shot (until compare) then stop</a:t>
            </a:r>
          </a:p>
          <a:p>
            <a:pPr>
              <a:lnSpc>
                <a:spcPct val="90000"/>
              </a:lnSpc>
            </a:pPr>
            <a:r>
              <a:rPr lang="en-GB" sz="2400"/>
              <a:t>Count length (CTRL:LENGTH)</a:t>
            </a:r>
          </a:p>
          <a:p>
            <a:pPr lvl="1">
              <a:lnSpc>
                <a:spcPct val="90000"/>
              </a:lnSpc>
            </a:pPr>
            <a:r>
              <a:rPr lang="en-GB" sz="2000"/>
              <a:t>Countinue counting to binary roll-over</a:t>
            </a:r>
          </a:p>
          <a:p>
            <a:pPr lvl="1">
              <a:lnSpc>
                <a:spcPct val="90000"/>
              </a:lnSpc>
            </a:pPr>
            <a:r>
              <a:rPr lang="en-GB" sz="2000"/>
              <a:t>Count until compare, then re-initialise</a:t>
            </a:r>
          </a:p>
          <a:p>
            <a:pPr>
              <a:lnSpc>
                <a:spcPct val="90000"/>
              </a:lnSpc>
            </a:pPr>
            <a:r>
              <a:rPr lang="en-GB" sz="2400"/>
              <a:t>Primary and secondary source polarity (CTRL:PIPS, SIPS)</a:t>
            </a:r>
          </a:p>
          <a:p>
            <a:pPr lvl="1">
              <a:lnSpc>
                <a:spcPct val="90000"/>
              </a:lnSpc>
            </a:pPr>
            <a:r>
              <a:rPr lang="en-GB" sz="2000"/>
              <a:t>True polarity (by default as referred in the previous table)</a:t>
            </a:r>
          </a:p>
          <a:p>
            <a:pPr lvl="1">
              <a:lnSpc>
                <a:spcPct val="90000"/>
              </a:lnSpc>
            </a:pPr>
            <a:r>
              <a:rPr lang="en-GB" sz="2000"/>
              <a:t>Inverted polarity (not applicable when input source is system clock)</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E76941AB-56B5-44B3-A547-DB6A9B170999}" type="slidenum">
              <a:rPr lang="en-US"/>
              <a:pPr/>
              <a:t>9</a:t>
            </a:fld>
            <a:endParaRPr lang="en-US" sz="1400"/>
          </a:p>
        </p:txBody>
      </p:sp>
      <p:sp>
        <p:nvSpPr>
          <p:cNvPr id="3775490" name="Rectangle 2"/>
          <p:cNvSpPr>
            <a:spLocks noGrp="1" noChangeArrowheads="1"/>
          </p:cNvSpPr>
          <p:nvPr>
            <p:ph type="title"/>
          </p:nvPr>
        </p:nvSpPr>
        <p:spPr/>
        <p:txBody>
          <a:bodyPr/>
          <a:lstStyle/>
          <a:p>
            <a:pPr>
              <a:tabLst>
                <a:tab pos="8882063" algn="r"/>
              </a:tabLst>
            </a:pPr>
            <a:r>
              <a:rPr lang="en-US"/>
              <a:t>eTimer</a:t>
            </a:r>
            <a:br>
              <a:rPr lang="en-US"/>
            </a:br>
            <a:r>
              <a:rPr lang="en-US" sz="2300" b="0"/>
              <a:t>Features: Input Capture</a:t>
            </a:r>
          </a:p>
        </p:txBody>
      </p:sp>
      <p:sp>
        <p:nvSpPr>
          <p:cNvPr id="3775514" name="Rectangle 26"/>
          <p:cNvSpPr>
            <a:spLocks noGrp="1" noChangeArrowheads="1"/>
          </p:cNvSpPr>
          <p:nvPr>
            <p:ph type="body" sz="half" idx="3"/>
          </p:nvPr>
        </p:nvSpPr>
        <p:spPr>
          <a:xfrm>
            <a:off x="381000" y="3124200"/>
            <a:ext cx="8305800" cy="3276600"/>
          </a:xfrm>
        </p:spPr>
        <p:txBody>
          <a:bodyPr/>
          <a:lstStyle/>
          <a:p>
            <a:pPr>
              <a:lnSpc>
                <a:spcPct val="80000"/>
              </a:lnSpc>
              <a:spcBef>
                <a:spcPct val="50000"/>
              </a:spcBef>
            </a:pPr>
            <a:r>
              <a:rPr lang="en-GB" sz="1600"/>
              <a:t>CAPT1 and CAPT2 registers</a:t>
            </a:r>
          </a:p>
          <a:p>
            <a:pPr lvl="1">
              <a:lnSpc>
                <a:spcPct val="80000"/>
              </a:lnSpc>
              <a:spcBef>
                <a:spcPct val="30000"/>
              </a:spcBef>
            </a:pPr>
            <a:r>
              <a:rPr lang="en-GB" sz="1700"/>
              <a:t>are 2 word depth FIFOs with programmable “water-mark” (depth) when input capture interrupt flag is signalled (1 or 2)</a:t>
            </a:r>
          </a:p>
          <a:p>
            <a:pPr lvl="1">
              <a:lnSpc>
                <a:spcPct val="80000"/>
              </a:lnSpc>
              <a:spcBef>
                <a:spcPct val="30000"/>
              </a:spcBef>
            </a:pPr>
            <a:r>
              <a:rPr lang="en-GB" sz="1700"/>
              <a:t>can be independently disabled or set to capture on rising, falling on both edges</a:t>
            </a:r>
          </a:p>
          <a:p>
            <a:pPr lvl="1">
              <a:lnSpc>
                <a:spcPct val="80000"/>
              </a:lnSpc>
              <a:spcBef>
                <a:spcPct val="30000"/>
              </a:spcBef>
            </a:pPr>
            <a:r>
              <a:rPr lang="en-GB" sz="1700"/>
              <a:t>when both CAPT1 and CAPT2 are enabled then they work in a “ping-pong” style</a:t>
            </a:r>
          </a:p>
          <a:p>
            <a:pPr>
              <a:lnSpc>
                <a:spcPct val="80000"/>
              </a:lnSpc>
              <a:spcBef>
                <a:spcPct val="50000"/>
              </a:spcBef>
            </a:pPr>
            <a:r>
              <a:rPr lang="en-GB" sz="1600"/>
              <a:t>Capture Modes</a:t>
            </a:r>
          </a:p>
          <a:p>
            <a:pPr lvl="1">
              <a:lnSpc>
                <a:spcPct val="80000"/>
              </a:lnSpc>
              <a:spcBef>
                <a:spcPct val="30000"/>
              </a:spcBef>
            </a:pPr>
            <a:r>
              <a:rPr lang="en-GB" sz="1700"/>
              <a:t>One shot (single capture on enabled CAPTx circuits, then disabled)</a:t>
            </a:r>
          </a:p>
          <a:p>
            <a:pPr lvl="1">
              <a:lnSpc>
                <a:spcPct val="80000"/>
              </a:lnSpc>
              <a:spcBef>
                <a:spcPct val="30000"/>
              </a:spcBef>
            </a:pPr>
            <a:r>
              <a:rPr lang="en-GB" sz="1700"/>
              <a:t>Free running (continuous capturing on enabled CAPTx circuits)</a:t>
            </a:r>
            <a:endParaRPr lang="en-US" sz="1300"/>
          </a:p>
        </p:txBody>
      </p:sp>
      <p:graphicFrame>
        <p:nvGraphicFramePr>
          <p:cNvPr id="3775526" name="Object 38"/>
          <p:cNvGraphicFramePr>
            <a:graphicFrameLocks noGrp="1" noChangeAspect="1"/>
          </p:cNvGraphicFramePr>
          <p:nvPr>
            <p:ph sz="quarter" idx="2"/>
          </p:nvPr>
        </p:nvGraphicFramePr>
        <p:xfrm>
          <a:off x="3702050" y="1155700"/>
          <a:ext cx="4572000" cy="1739900"/>
        </p:xfrm>
        <a:graphic>
          <a:graphicData uri="http://schemas.openxmlformats.org/presentationml/2006/ole">
            <mc:AlternateContent xmlns:mc="http://schemas.openxmlformats.org/markup-compatibility/2006">
              <mc:Choice xmlns:v="urn:schemas-microsoft-com:vml" Requires="v">
                <p:oleObj spid="_x0000_s3775528" name="Visio" r:id="rId4" imgW="3496621" imgH="1330755" progId="Visio.Drawing.11">
                  <p:embed/>
                </p:oleObj>
              </mc:Choice>
              <mc:Fallback>
                <p:oleObj name="Visio" r:id="rId4" imgW="3496621" imgH="1330755" progId="Visio.Drawing.11">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2050" y="1155700"/>
                        <a:ext cx="4572000" cy="173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5527" name="Object 39"/>
          <p:cNvGraphicFramePr>
            <a:graphicFrameLocks noGrp="1" noChangeAspect="1"/>
          </p:cNvGraphicFramePr>
          <p:nvPr>
            <p:ph sz="quarter" idx="1"/>
          </p:nvPr>
        </p:nvGraphicFramePr>
        <p:xfrm>
          <a:off x="349250" y="1397000"/>
          <a:ext cx="2971800" cy="1346200"/>
        </p:xfrm>
        <a:graphic>
          <a:graphicData uri="http://schemas.openxmlformats.org/presentationml/2006/ole">
            <mc:AlternateContent xmlns:mc="http://schemas.openxmlformats.org/markup-compatibility/2006">
              <mc:Choice xmlns:v="urn:schemas-microsoft-com:vml" Requires="v">
                <p:oleObj spid="_x0000_s3775529" name="Visio" r:id="rId6" imgW="1984732" imgH="898600" progId="Visio.Drawing.11">
                  <p:embed/>
                </p:oleObj>
              </mc:Choice>
              <mc:Fallback>
                <p:oleObj name="Visio" r:id="rId6" imgW="1984732" imgH="898600" progId="Visio.Drawing.11">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 y="1397000"/>
                        <a:ext cx="29718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ཡེཏླྀ཭ཿཿཱཱཱིུུ཰"/>
  <p:tag name="DATETIME" val="༾༻༾ང༻༾༼༼ང༬༬༽༿ཆ༿ཁཛྷཙ༬༴ནཙའ༷༽ཆ༼༵"/>
  <p:tag name="DONEBY" val="ཟའཨླཱྀྀ཮ཻཹཱུཾ༬཯ུླཱྀ཮ཱཻྂ཯"/>
  <p:tag name="IPADDRESS" val="ོཾཱི༼༼༼༼གཅ"/>
  <p:tag name="APPVER" val="༽༺༾"/>
  <p:tag name="RANDOM" val="12"/>
  <p:tag name="CHECKSUM" val="ཁ༿༽༾"/>
</p:tagLst>
</file>

<file path=ppt/theme/theme1.xml><?xml version="1.0" encoding="utf-8"?>
<a:theme xmlns:a="http://schemas.openxmlformats.org/drawingml/2006/main" name="JDP-template">
  <a:themeElements>
    <a:clrScheme name="JDP-template 7">
      <a:dk1>
        <a:srgbClr val="000000"/>
      </a:dk1>
      <a:lt1>
        <a:srgbClr val="FFFFFF"/>
      </a:lt1>
      <a:dk2>
        <a:srgbClr val="FFFFFF"/>
      </a:dk2>
      <a:lt2>
        <a:srgbClr val="B3B3B3"/>
      </a:lt2>
      <a:accent1>
        <a:srgbClr val="9FCC66"/>
      </a:accent1>
      <a:accent2>
        <a:srgbClr val="FFCC00"/>
      </a:accent2>
      <a:accent3>
        <a:srgbClr val="FFFFFF"/>
      </a:accent3>
      <a:accent4>
        <a:srgbClr val="000000"/>
      </a:accent4>
      <a:accent5>
        <a:srgbClr val="CDE2B8"/>
      </a:accent5>
      <a:accent6>
        <a:srgbClr val="E7B900"/>
      </a:accent6>
      <a:hlink>
        <a:srgbClr val="0C99CC"/>
      </a:hlink>
      <a:folHlink>
        <a:srgbClr val="809966"/>
      </a:folHlink>
    </a:clrScheme>
    <a:fontScheme name="JDP-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JDP-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DP-template 2">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DP-template 3">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DP-template 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DP-template 5">
        <a:dk1>
          <a:srgbClr val="000000"/>
        </a:dk1>
        <a:lt1>
          <a:srgbClr val="FFFFFF"/>
        </a:lt1>
        <a:dk2>
          <a:srgbClr val="000000"/>
        </a:dk2>
        <a:lt2>
          <a:srgbClr val="808080"/>
        </a:lt2>
        <a:accent1>
          <a:srgbClr val="99BE5A"/>
        </a:accent1>
        <a:accent2>
          <a:srgbClr val="FFBF00"/>
        </a:accent2>
        <a:accent3>
          <a:srgbClr val="FFFFFF"/>
        </a:accent3>
        <a:accent4>
          <a:srgbClr val="000000"/>
        </a:accent4>
        <a:accent5>
          <a:srgbClr val="CADBB5"/>
        </a:accent5>
        <a:accent6>
          <a:srgbClr val="E7AD00"/>
        </a:accent6>
        <a:hlink>
          <a:srgbClr val="6895C5"/>
        </a:hlink>
        <a:folHlink>
          <a:srgbClr val="80C5DD"/>
        </a:folHlink>
      </a:clrScheme>
      <a:clrMap bg1="lt1" tx1="dk1" bg2="lt2" tx2="dk2" accent1="accent1" accent2="accent2" accent3="accent3" accent4="accent4" accent5="accent5" accent6="accent6" hlink="hlink" folHlink="folHlink"/>
    </a:extraClrScheme>
    <a:extraClrScheme>
      <a:clrScheme name="JDP-template 6">
        <a:dk1>
          <a:srgbClr val="2C3B4E"/>
        </a:dk1>
        <a:lt1>
          <a:srgbClr val="FFFFFF"/>
        </a:lt1>
        <a:dk2>
          <a:srgbClr val="80CCE6"/>
        </a:dk2>
        <a:lt2>
          <a:srgbClr val="B3B3B3"/>
        </a:lt2>
        <a:accent1>
          <a:srgbClr val="99B399"/>
        </a:accent1>
        <a:accent2>
          <a:srgbClr val="B27629"/>
        </a:accent2>
        <a:accent3>
          <a:srgbClr val="FFFFFF"/>
        </a:accent3>
        <a:accent4>
          <a:srgbClr val="243141"/>
        </a:accent4>
        <a:accent5>
          <a:srgbClr val="CAD6CA"/>
        </a:accent5>
        <a:accent6>
          <a:srgbClr val="A16A24"/>
        </a:accent6>
        <a:hlink>
          <a:srgbClr val="FFCC00"/>
        </a:hlink>
        <a:folHlink>
          <a:srgbClr val="6699CC"/>
        </a:folHlink>
      </a:clrScheme>
      <a:clrMap bg1="lt1" tx1="dk1" bg2="lt2" tx2="dk2" accent1="accent1" accent2="accent2" accent3="accent3" accent4="accent4" accent5="accent5" accent6="accent6" hlink="hlink" folHlink="folHlink"/>
    </a:extraClrScheme>
    <a:extraClrScheme>
      <a:clrScheme name="JDP-template 7">
        <a:dk1>
          <a:srgbClr val="000000"/>
        </a:dk1>
        <a:lt1>
          <a:srgbClr val="FFFFFF"/>
        </a:lt1>
        <a:dk2>
          <a:srgbClr val="FFFFFF"/>
        </a:dk2>
        <a:lt2>
          <a:srgbClr val="B3B3B3"/>
        </a:lt2>
        <a:accent1>
          <a:srgbClr val="9FCC66"/>
        </a:accent1>
        <a:accent2>
          <a:srgbClr val="FFCC00"/>
        </a:accent2>
        <a:accent3>
          <a:srgbClr val="FFFFFF"/>
        </a:accent3>
        <a:accent4>
          <a:srgbClr val="000000"/>
        </a:accent4>
        <a:accent5>
          <a:srgbClr val="CDE2B8"/>
        </a:accent5>
        <a:accent6>
          <a:srgbClr val="E7B900"/>
        </a:accent6>
        <a:hlink>
          <a:srgbClr val="0C99CC"/>
        </a:hlink>
        <a:folHlink>
          <a:srgbClr val="80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_PPT_External">
  <a:themeElements>
    <a:clrScheme name="Master_PPT_Extern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Master_PPT_Ex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aster_PPT_Extern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temptblue">
  <a:themeElements>
    <a:clrScheme name="intempt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temptblu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intempt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tempt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tempt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tempt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tempt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tempt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temptblu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tempt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tempt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tempt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tempt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tempt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T_720_540_43_18">
  <a:themeElements>
    <a:clrScheme name="ST_720_540_43_18 1">
      <a:dk1>
        <a:srgbClr val="000000"/>
      </a:dk1>
      <a:lt1>
        <a:srgbClr val="FFFFFF"/>
      </a:lt1>
      <a:dk2>
        <a:srgbClr val="00528E"/>
      </a:dk2>
      <a:lt2>
        <a:srgbClr val="CECFD0"/>
      </a:lt2>
      <a:accent1>
        <a:srgbClr val="8799C1"/>
      </a:accent1>
      <a:accent2>
        <a:srgbClr val="FBB034"/>
      </a:accent2>
      <a:accent3>
        <a:srgbClr val="FFFFFF"/>
      </a:accent3>
      <a:accent4>
        <a:srgbClr val="000000"/>
      </a:accent4>
      <a:accent5>
        <a:srgbClr val="C3CADD"/>
      </a:accent5>
      <a:accent6>
        <a:srgbClr val="E39F2E"/>
      </a:accent6>
      <a:hlink>
        <a:srgbClr val="F3D89D"/>
      </a:hlink>
      <a:folHlink>
        <a:srgbClr val="0089C6"/>
      </a:folHlink>
    </a:clrScheme>
    <a:fontScheme name="ST_720_540_43_1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ST_720_540_43_18 1">
        <a:dk1>
          <a:srgbClr val="000000"/>
        </a:dk1>
        <a:lt1>
          <a:srgbClr val="FFFFFF"/>
        </a:lt1>
        <a:dk2>
          <a:srgbClr val="00528E"/>
        </a:dk2>
        <a:lt2>
          <a:srgbClr val="CECFD0"/>
        </a:lt2>
        <a:accent1>
          <a:srgbClr val="8799C1"/>
        </a:accent1>
        <a:accent2>
          <a:srgbClr val="FBB034"/>
        </a:accent2>
        <a:accent3>
          <a:srgbClr val="FFFFFF"/>
        </a:accent3>
        <a:accent4>
          <a:srgbClr val="000000"/>
        </a:accent4>
        <a:accent5>
          <a:srgbClr val="C3CADD"/>
        </a:accent5>
        <a:accent6>
          <a:srgbClr val="E39F2E"/>
        </a:accent6>
        <a:hlink>
          <a:srgbClr val="F3D89D"/>
        </a:hlink>
        <a:folHlink>
          <a:srgbClr val="0089C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FreescaleMasterTemplate4-1</Template>
  <TotalTime>0</TotalTime>
  <Words>2955</Words>
  <Application>Microsoft Office PowerPoint</Application>
  <PresentationFormat>On-screen Show (4:3)</PresentationFormat>
  <Paragraphs>364</Paragraphs>
  <Slides>33</Slides>
  <Notes>20</Notes>
  <HiddenSlides>1</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38" baseType="lpstr">
      <vt:lpstr>JDP-template</vt:lpstr>
      <vt:lpstr>Master_PPT_External</vt:lpstr>
      <vt:lpstr>intemptblue</vt:lpstr>
      <vt:lpstr>ST_720_540_43_18</vt:lpstr>
      <vt:lpstr>Visio</vt:lpstr>
      <vt:lpstr>eTimer</vt:lpstr>
      <vt:lpstr>eTimer Block Diagram</vt:lpstr>
      <vt:lpstr>eTimer Main Features 1/2</vt:lpstr>
      <vt:lpstr>eTimer Main Features 2/2</vt:lpstr>
      <vt:lpstr>eTimer Channel Structure</vt:lpstr>
      <vt:lpstr>eTimer Features: Counting Sources (CTRL:PRISRC/SECSRC)</vt:lpstr>
      <vt:lpstr>eTimer Features: Counting Modes 1/2</vt:lpstr>
      <vt:lpstr>eTimer Features: Counting Modes 2/2</vt:lpstr>
      <vt:lpstr>eTimer Features: Input Capture</vt:lpstr>
      <vt:lpstr>eTimer Features: Output Compare</vt:lpstr>
      <vt:lpstr>eTimer Features: Output Flag Mode 1/2</vt:lpstr>
      <vt:lpstr>eTimer Features: Output Flag Mode 2/2</vt:lpstr>
      <vt:lpstr>eTimer Features: Load/Hold of Counter Register</vt:lpstr>
      <vt:lpstr>eTimer Features: Interrupts and Control Flags</vt:lpstr>
      <vt:lpstr>eTimer Additional Features 1/3: Redundant Channel</vt:lpstr>
      <vt:lpstr>eTimer Additional Features 2/3</vt:lpstr>
      <vt:lpstr>eTimer Additional Features 3/3: Master/Slave Mode</vt:lpstr>
      <vt:lpstr>eTimer working modes</vt:lpstr>
      <vt:lpstr>COUNT Mode</vt:lpstr>
      <vt:lpstr>EDGE-COUNT Mode</vt:lpstr>
      <vt:lpstr>GATED-COUNT Mode</vt:lpstr>
      <vt:lpstr>Quadrature mode</vt:lpstr>
      <vt:lpstr>SIGNED-COUNT Mode</vt:lpstr>
      <vt:lpstr>Triggered-Count Mode</vt:lpstr>
      <vt:lpstr>eTimer: One-Shot Mode</vt:lpstr>
      <vt:lpstr>CASCADE-COUNT Mode</vt:lpstr>
      <vt:lpstr>eTimer: Pulse-Out Mode</vt:lpstr>
      <vt:lpstr>FIXED-FREQUENCY PWM Mode</vt:lpstr>
      <vt:lpstr>Variable-Frequency PWM Mode</vt:lpstr>
      <vt:lpstr>BACKUP</vt:lpstr>
      <vt:lpstr>Interrupts</vt:lpstr>
      <vt:lpstr>DMA</vt:lpstr>
      <vt:lpstr>Watchdog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MPC5500  Course Notes</dc:title>
  <dc:creator/>
  <dc:description/>
  <cp:lastModifiedBy/>
  <cp:revision>1117</cp:revision>
  <cp:lastPrinted>2003-01-10T16:27:27Z</cp:lastPrinted>
  <dcterms:created xsi:type="dcterms:W3CDTF">2004-04-21T17:22:00Z</dcterms:created>
  <dcterms:modified xsi:type="dcterms:W3CDTF">2012-07-17T12:31:47Z</dcterms:modified>
</cp:coreProperties>
</file>