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7" r:id="rId4"/>
  </p:sldMasterIdLst>
  <p:notesMasterIdLst>
    <p:notesMasterId r:id="rId29"/>
  </p:notesMasterIdLst>
  <p:handoutMasterIdLst>
    <p:handoutMasterId r:id="rId30"/>
  </p:handoutMasterIdLst>
  <p:sldIdLst>
    <p:sldId id="425" r:id="rId5"/>
    <p:sldId id="412" r:id="rId6"/>
    <p:sldId id="413" r:id="rId7"/>
    <p:sldId id="352" r:id="rId8"/>
    <p:sldId id="353" r:id="rId9"/>
    <p:sldId id="354" r:id="rId10"/>
    <p:sldId id="428" r:id="rId11"/>
    <p:sldId id="414" r:id="rId12"/>
    <p:sldId id="408" r:id="rId13"/>
    <p:sldId id="409" r:id="rId14"/>
    <p:sldId id="415" r:id="rId15"/>
    <p:sldId id="390" r:id="rId16"/>
    <p:sldId id="416" r:id="rId17"/>
    <p:sldId id="426" r:id="rId18"/>
    <p:sldId id="418" r:id="rId19"/>
    <p:sldId id="419" r:id="rId20"/>
    <p:sldId id="411" r:id="rId21"/>
    <p:sldId id="396" r:id="rId22"/>
    <p:sldId id="420" r:id="rId23"/>
    <p:sldId id="427" r:id="rId24"/>
    <p:sldId id="406" r:id="rId25"/>
    <p:sldId id="422" r:id="rId26"/>
    <p:sldId id="423" r:id="rId27"/>
    <p:sldId id="429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00"/>
    <a:srgbClr val="33CC33"/>
    <a:srgbClr val="66FF33"/>
    <a:srgbClr val="FFFF99"/>
    <a:srgbClr val="99CCFF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0675" autoAdjust="0"/>
  </p:normalViewPr>
  <p:slideViewPr>
    <p:cSldViewPr snapToGrid="0">
      <p:cViewPr varScale="1">
        <p:scale>
          <a:sx n="65" d="100"/>
          <a:sy n="65" d="100"/>
        </p:scale>
        <p:origin x="-22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C72AEB-39C5-4674-AE5F-984C654C8A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912467B-0FF2-4DD9-A2E8-16CAEC8EC1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467B-0FF2-4DD9-A2E8-16CAEC8EC1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467B-0FF2-4DD9-A2E8-16CAEC8EC1E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467B-0FF2-4DD9-A2E8-16CAEC8EC1E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467B-0FF2-4DD9-A2E8-16CAEC8EC1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9" name="Picture 43" descr="freescale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1E07ED-A0A6-4BD1-AFA5-192A010E38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2B984F-5694-4ABD-8D25-D81C5176EF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54" name="Group 2"/>
          <p:cNvGrpSpPr>
            <a:grpSpLocks/>
          </p:cNvGrpSpPr>
          <p:nvPr/>
        </p:nvGrpSpPr>
        <p:grpSpPr bwMode="auto">
          <a:xfrm>
            <a:off x="7278688" y="6148388"/>
            <a:ext cx="1771650" cy="477837"/>
            <a:chOff x="4288" y="3754"/>
            <a:chExt cx="1228" cy="331"/>
          </a:xfrm>
        </p:grpSpPr>
        <p:sp>
          <p:nvSpPr>
            <p:cNvPr id="356355" name="Text Box 3"/>
            <p:cNvSpPr txBox="1">
              <a:spLocks noChangeAspect="1" noChangeArrowheads="1"/>
            </p:cNvSpPr>
            <p:nvPr/>
          </p:nvSpPr>
          <p:spPr bwMode="black">
            <a:xfrm>
              <a:off x="5301" y="3883"/>
              <a:ext cx="21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400" b="1"/>
                <a:t>TM</a:t>
              </a:r>
            </a:p>
          </p:txBody>
        </p:sp>
        <p:sp>
          <p:nvSpPr>
            <p:cNvPr id="356356" name="Freeform 4"/>
            <p:cNvSpPr>
              <a:spLocks noChangeAspect="1"/>
            </p:cNvSpPr>
            <p:nvPr/>
          </p:nvSpPr>
          <p:spPr bwMode="black">
            <a:xfrm>
              <a:off x="4862" y="4049"/>
              <a:ext cx="35" cy="36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57" name="Freeform 5"/>
            <p:cNvSpPr>
              <a:spLocks noChangeAspect="1" noEditPoints="1"/>
            </p:cNvSpPr>
            <p:nvPr/>
          </p:nvSpPr>
          <p:spPr bwMode="black">
            <a:xfrm>
              <a:off x="4899" y="4049"/>
              <a:ext cx="35" cy="36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58" name="Freeform 6"/>
            <p:cNvSpPr>
              <a:spLocks noChangeAspect="1"/>
            </p:cNvSpPr>
            <p:nvPr/>
          </p:nvSpPr>
          <p:spPr bwMode="black">
            <a:xfrm>
              <a:off x="4937" y="4049"/>
              <a:ext cx="53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59" name="Freeform 7"/>
            <p:cNvSpPr>
              <a:spLocks noChangeAspect="1" noEditPoints="1"/>
            </p:cNvSpPr>
            <p:nvPr/>
          </p:nvSpPr>
          <p:spPr bwMode="black">
            <a:xfrm>
              <a:off x="4993" y="4033"/>
              <a:ext cx="16" cy="51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0" name="Freeform 8"/>
            <p:cNvSpPr>
              <a:spLocks noChangeAspect="1"/>
            </p:cNvSpPr>
            <p:nvPr/>
          </p:nvSpPr>
          <p:spPr bwMode="black">
            <a:xfrm>
              <a:off x="5006" y="4049"/>
              <a:ext cx="37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1" name="Freeform 9"/>
            <p:cNvSpPr>
              <a:spLocks noChangeAspect="1" noEditPoints="1"/>
            </p:cNvSpPr>
            <p:nvPr/>
          </p:nvSpPr>
          <p:spPr bwMode="black">
            <a:xfrm>
              <a:off x="5046" y="4049"/>
              <a:ext cx="37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2" name="Freeform 10"/>
            <p:cNvSpPr>
              <a:spLocks noChangeAspect="1"/>
            </p:cNvSpPr>
            <p:nvPr/>
          </p:nvSpPr>
          <p:spPr bwMode="black">
            <a:xfrm>
              <a:off x="5085" y="4049"/>
              <a:ext cx="35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 noChangeAspect="1" noEditPoints="1"/>
            </p:cNvSpPr>
            <p:nvPr/>
          </p:nvSpPr>
          <p:spPr bwMode="black">
            <a:xfrm>
              <a:off x="5121" y="4033"/>
              <a:ext cx="42" cy="52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4" name="Freeform 12"/>
            <p:cNvSpPr>
              <a:spLocks noChangeAspect="1"/>
            </p:cNvSpPr>
            <p:nvPr/>
          </p:nvSpPr>
          <p:spPr bwMode="black">
            <a:xfrm>
              <a:off x="5163" y="4050"/>
              <a:ext cx="34" cy="35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5" name="Freeform 13"/>
            <p:cNvSpPr>
              <a:spLocks noChangeAspect="1"/>
            </p:cNvSpPr>
            <p:nvPr/>
          </p:nvSpPr>
          <p:spPr bwMode="black">
            <a:xfrm>
              <a:off x="5198" y="4049"/>
              <a:ext cx="37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6" name="Freeform 14"/>
            <p:cNvSpPr>
              <a:spLocks noChangeAspect="1"/>
            </p:cNvSpPr>
            <p:nvPr/>
          </p:nvSpPr>
          <p:spPr bwMode="black">
            <a:xfrm>
              <a:off x="5238" y="4040"/>
              <a:ext cx="21" cy="4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7" name="Freeform 15"/>
            <p:cNvSpPr>
              <a:spLocks noChangeAspect="1" noEditPoints="1"/>
            </p:cNvSpPr>
            <p:nvPr/>
          </p:nvSpPr>
          <p:spPr bwMode="black">
            <a:xfrm>
              <a:off x="5256" y="4049"/>
              <a:ext cx="38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8" name="Freeform 16"/>
            <p:cNvSpPr>
              <a:spLocks noChangeAspect="1"/>
            </p:cNvSpPr>
            <p:nvPr/>
          </p:nvSpPr>
          <p:spPr bwMode="black">
            <a:xfrm>
              <a:off x="5296" y="4049"/>
              <a:ext cx="25" cy="3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9" name="Freeform 17"/>
            <p:cNvSpPr>
              <a:spLocks noChangeAspect="1"/>
            </p:cNvSpPr>
            <p:nvPr/>
          </p:nvSpPr>
          <p:spPr bwMode="black">
            <a:xfrm>
              <a:off x="4362" y="3754"/>
              <a:ext cx="88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0" name="Freeform 18"/>
            <p:cNvSpPr>
              <a:spLocks noChangeAspect="1"/>
            </p:cNvSpPr>
            <p:nvPr/>
          </p:nvSpPr>
          <p:spPr bwMode="black">
            <a:xfrm>
              <a:off x="4413" y="3780"/>
              <a:ext cx="86" cy="49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1" name="Freeform 19"/>
            <p:cNvSpPr>
              <a:spLocks noChangeAspect="1"/>
            </p:cNvSpPr>
            <p:nvPr/>
          </p:nvSpPr>
          <p:spPr bwMode="black">
            <a:xfrm>
              <a:off x="4461" y="3805"/>
              <a:ext cx="88" cy="5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2" name="Freeform 20"/>
            <p:cNvSpPr>
              <a:spLocks noChangeAspect="1"/>
            </p:cNvSpPr>
            <p:nvPr/>
          </p:nvSpPr>
          <p:spPr bwMode="black">
            <a:xfrm>
              <a:off x="4387" y="3850"/>
              <a:ext cx="88" cy="5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3" name="Freeform 21"/>
            <p:cNvSpPr>
              <a:spLocks noChangeAspect="1"/>
            </p:cNvSpPr>
            <p:nvPr/>
          </p:nvSpPr>
          <p:spPr bwMode="black">
            <a:xfrm>
              <a:off x="4437" y="3877"/>
              <a:ext cx="87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4" name="Freeform 22"/>
            <p:cNvSpPr>
              <a:spLocks noChangeAspect="1"/>
            </p:cNvSpPr>
            <p:nvPr/>
          </p:nvSpPr>
          <p:spPr bwMode="black">
            <a:xfrm>
              <a:off x="4314" y="3894"/>
              <a:ext cx="86" cy="5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5" name="Freeform 23"/>
            <p:cNvSpPr>
              <a:spLocks noChangeAspect="1"/>
            </p:cNvSpPr>
            <p:nvPr/>
          </p:nvSpPr>
          <p:spPr bwMode="black">
            <a:xfrm>
              <a:off x="4362" y="3920"/>
              <a:ext cx="88" cy="5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6" name="Freeform 24"/>
            <p:cNvSpPr>
              <a:spLocks noChangeAspect="1"/>
            </p:cNvSpPr>
            <p:nvPr/>
          </p:nvSpPr>
          <p:spPr bwMode="black">
            <a:xfrm>
              <a:off x="4288" y="3966"/>
              <a:ext cx="88" cy="5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77" name="Freeform 25"/>
            <p:cNvSpPr>
              <a:spLocks noChangeAspect="1"/>
            </p:cNvSpPr>
            <p:nvPr/>
          </p:nvSpPr>
          <p:spPr bwMode="black">
            <a:xfrm>
              <a:off x="4549" y="3884"/>
              <a:ext cx="71" cy="132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8" name="Freeform 26"/>
            <p:cNvSpPr>
              <a:spLocks noChangeAspect="1"/>
            </p:cNvSpPr>
            <p:nvPr/>
          </p:nvSpPr>
          <p:spPr bwMode="black">
            <a:xfrm>
              <a:off x="4608" y="3917"/>
              <a:ext cx="75" cy="9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9" name="Freeform 27"/>
            <p:cNvSpPr>
              <a:spLocks noChangeAspect="1" noEditPoints="1"/>
            </p:cNvSpPr>
            <p:nvPr/>
          </p:nvSpPr>
          <p:spPr bwMode="black">
            <a:xfrm>
              <a:off x="5083" y="3915"/>
              <a:ext cx="104" cy="103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0" name="Freeform 28"/>
            <p:cNvSpPr>
              <a:spLocks noChangeAspect="1"/>
            </p:cNvSpPr>
            <p:nvPr/>
          </p:nvSpPr>
          <p:spPr bwMode="black">
            <a:xfrm>
              <a:off x="5190" y="3885"/>
              <a:ext cx="54" cy="1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1" name="Freeform 29"/>
            <p:cNvSpPr>
              <a:spLocks noChangeAspect="1" noEditPoints="1"/>
            </p:cNvSpPr>
            <p:nvPr/>
          </p:nvSpPr>
          <p:spPr bwMode="black">
            <a:xfrm>
              <a:off x="4674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2" name="Freeform 30"/>
            <p:cNvSpPr>
              <a:spLocks noChangeAspect="1" noEditPoints="1"/>
            </p:cNvSpPr>
            <p:nvPr/>
          </p:nvSpPr>
          <p:spPr bwMode="black">
            <a:xfrm>
              <a:off x="4781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3" name="Freeform 31"/>
            <p:cNvSpPr>
              <a:spLocks noChangeAspect="1" noEditPoints="1"/>
            </p:cNvSpPr>
            <p:nvPr/>
          </p:nvSpPr>
          <p:spPr bwMode="black">
            <a:xfrm>
              <a:off x="5236" y="3915"/>
              <a:ext cx="106" cy="103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4" name="Freeform 32"/>
            <p:cNvSpPr>
              <a:spLocks noChangeAspect="1"/>
            </p:cNvSpPr>
            <p:nvPr/>
          </p:nvSpPr>
          <p:spPr bwMode="black">
            <a:xfrm>
              <a:off x="4983" y="3915"/>
              <a:ext cx="103" cy="103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5" name="Freeform 33"/>
            <p:cNvSpPr>
              <a:spLocks noChangeAspect="1"/>
            </p:cNvSpPr>
            <p:nvPr/>
          </p:nvSpPr>
          <p:spPr bwMode="black">
            <a:xfrm>
              <a:off x="4880" y="3915"/>
              <a:ext cx="109" cy="103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386" name="Group 34"/>
          <p:cNvGrpSpPr>
            <a:grpSpLocks/>
          </p:cNvGrpSpPr>
          <p:nvPr/>
        </p:nvGrpSpPr>
        <p:grpSpPr bwMode="auto">
          <a:xfrm>
            <a:off x="0" y="0"/>
            <a:ext cx="8967788" cy="4062413"/>
            <a:chOff x="0" y="0"/>
            <a:chExt cx="5649" cy="2559"/>
          </a:xfrm>
        </p:grpSpPr>
        <p:grpSp>
          <p:nvGrpSpPr>
            <p:cNvPr id="356387" name="Group 35"/>
            <p:cNvGrpSpPr>
              <a:grpSpLocks/>
            </p:cNvGrpSpPr>
            <p:nvPr userDrawn="1"/>
          </p:nvGrpSpPr>
          <p:grpSpPr bwMode="auto">
            <a:xfrm>
              <a:off x="186" y="2448"/>
              <a:ext cx="5460" cy="111"/>
              <a:chOff x="186" y="2448"/>
              <a:chExt cx="5460" cy="111"/>
            </a:xfrm>
          </p:grpSpPr>
          <p:sp>
            <p:nvSpPr>
              <p:cNvPr id="356388" name="Freeform 36"/>
              <p:cNvSpPr>
                <a:spLocks/>
              </p:cNvSpPr>
              <p:nvPr userDrawn="1"/>
            </p:nvSpPr>
            <p:spPr bwMode="auto">
              <a:xfrm>
                <a:off x="186" y="2448"/>
                <a:ext cx="4123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389" name="Freeform 37"/>
              <p:cNvSpPr>
                <a:spLocks/>
              </p:cNvSpPr>
              <p:nvPr userDrawn="1"/>
            </p:nvSpPr>
            <p:spPr bwMode="auto">
              <a:xfrm>
                <a:off x="701" y="2448"/>
                <a:ext cx="4945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6390" name="Freeform 38"/>
            <p:cNvSpPr>
              <a:spLocks/>
            </p:cNvSpPr>
            <p:nvPr/>
          </p:nvSpPr>
          <p:spPr bwMode="white">
            <a:xfrm>
              <a:off x="0" y="0"/>
              <a:ext cx="867" cy="5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7" y="0"/>
                </a:cxn>
                <a:cxn ang="0">
                  <a:pos x="0" y="546"/>
                </a:cxn>
                <a:cxn ang="0">
                  <a:pos x="0" y="0"/>
                </a:cxn>
              </a:cxnLst>
              <a:rect l="0" t="0" r="r" b="b"/>
              <a:pathLst>
                <a:path w="867" h="546">
                  <a:moveTo>
                    <a:pt x="0" y="0"/>
                  </a:moveTo>
                  <a:lnTo>
                    <a:pt x="867" y="0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391" name="Rectangle 39"/>
            <p:cNvSpPr>
              <a:spLocks noChangeArrowheads="1"/>
            </p:cNvSpPr>
            <p:nvPr userDrawn="1"/>
          </p:nvSpPr>
          <p:spPr bwMode="auto">
            <a:xfrm>
              <a:off x="186" y="298"/>
              <a:ext cx="5460" cy="2149"/>
            </a:xfrm>
            <a:prstGeom prst="rect">
              <a:avLst/>
            </a:prstGeom>
            <a:solidFill>
              <a:srgbClr val="CDD6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92" name="Rectangle 40"/>
            <p:cNvSpPr>
              <a:spLocks noChangeArrowheads="1"/>
            </p:cNvSpPr>
            <p:nvPr userDrawn="1"/>
          </p:nvSpPr>
          <p:spPr bwMode="auto">
            <a:xfrm>
              <a:off x="186" y="2122"/>
              <a:ext cx="5460" cy="330"/>
            </a:xfrm>
            <a:prstGeom prst="rect">
              <a:avLst/>
            </a:prstGeom>
            <a:solidFill>
              <a:srgbClr val="99A2A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6393" name="Group 41"/>
            <p:cNvGrpSpPr>
              <a:grpSpLocks/>
            </p:cNvGrpSpPr>
            <p:nvPr userDrawn="1"/>
          </p:nvGrpSpPr>
          <p:grpSpPr bwMode="auto">
            <a:xfrm>
              <a:off x="186" y="157"/>
              <a:ext cx="4836" cy="104"/>
              <a:chOff x="186" y="157"/>
              <a:chExt cx="4836" cy="104"/>
            </a:xfrm>
          </p:grpSpPr>
          <p:sp>
            <p:nvSpPr>
              <p:cNvPr id="356394" name="Freeform 42"/>
              <p:cNvSpPr>
                <a:spLocks/>
              </p:cNvSpPr>
              <p:nvPr userDrawn="1"/>
            </p:nvSpPr>
            <p:spPr bwMode="auto">
              <a:xfrm>
                <a:off x="240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5" name="Freeform 43"/>
              <p:cNvSpPr>
                <a:spLocks/>
              </p:cNvSpPr>
              <p:nvPr userDrawn="1"/>
            </p:nvSpPr>
            <p:spPr bwMode="auto">
              <a:xfrm>
                <a:off x="186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396" name="Freeform 44"/>
            <p:cNvSpPr>
              <a:spLocks/>
            </p:cNvSpPr>
            <p:nvPr/>
          </p:nvSpPr>
          <p:spPr bwMode="auto">
            <a:xfrm>
              <a:off x="5052" y="159"/>
              <a:ext cx="597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97" y="102"/>
                </a:cxn>
                <a:cxn ang="0">
                  <a:pos x="597" y="0"/>
                </a:cxn>
                <a:cxn ang="0">
                  <a:pos x="45" y="0"/>
                </a:cxn>
                <a:cxn ang="0">
                  <a:pos x="0" y="45"/>
                </a:cxn>
                <a:cxn ang="0">
                  <a:pos x="0" y="102"/>
                </a:cxn>
              </a:cxnLst>
              <a:rect l="0" t="0" r="r" b="b"/>
              <a:pathLst>
                <a:path w="597" h="102">
                  <a:moveTo>
                    <a:pt x="0" y="102"/>
                  </a:moveTo>
                  <a:lnTo>
                    <a:pt x="597" y="102"/>
                  </a:lnTo>
                  <a:lnTo>
                    <a:pt x="597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397" name="Text Box 45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GB" sz="600"/>
              <a:t>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pic>
        <p:nvPicPr>
          <p:cNvPr id="356398" name="Picture 46" descr="Dmd_CHIP_72dpi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88" y="4519613"/>
            <a:ext cx="962025" cy="966787"/>
          </a:xfrm>
          <a:prstGeom prst="rect">
            <a:avLst/>
          </a:prstGeom>
          <a:noFill/>
        </p:spPr>
      </p:pic>
      <p:sp>
        <p:nvSpPr>
          <p:cNvPr id="356399" name="Rectangle 47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190500" y="4629150"/>
            <a:ext cx="6353175" cy="566738"/>
          </a:xfrm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2700"/>
            </a:lvl1pPr>
          </a:lstStyle>
          <a:p>
            <a:r>
              <a:rPr lang="en-GB"/>
              <a:t>Title or Product name</a:t>
            </a:r>
          </a:p>
        </p:txBody>
      </p:sp>
      <p:sp>
        <p:nvSpPr>
          <p:cNvPr id="356400" name="Rectangle 48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190500" y="5187950"/>
            <a:ext cx="6353175" cy="447675"/>
          </a:xfrm>
          <a:ln w="25400" algn="ctr"/>
        </p:spPr>
        <p:txBody>
          <a:bodyPr tIns="0" bIns="91440"/>
          <a:lstStyle>
            <a:lvl1pPr>
              <a:spcBef>
                <a:spcPct val="0"/>
              </a:spcBef>
              <a:buClrTx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GB"/>
              <a:t>Subhead here.</a:t>
            </a:r>
          </a:p>
        </p:txBody>
      </p:sp>
      <p:sp>
        <p:nvSpPr>
          <p:cNvPr id="356401" name="Line 49"/>
          <p:cNvSpPr>
            <a:spLocks noChangeShapeType="1"/>
          </p:cNvSpPr>
          <p:nvPr/>
        </p:nvSpPr>
        <p:spPr bwMode="auto">
          <a:xfrm>
            <a:off x="295275" y="56340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6402" name="Rectangle 5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0EFBF4-3512-456F-A2BC-67D5E99F89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91217-BF9A-46EE-98BD-B6782DA7CE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51CB93-E84D-41DB-8BDB-9660226B3D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50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02E4CC-5B3E-47B7-8B6C-80EA44F78EF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FA3EC-5FEE-4910-B3F8-68468B3C99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75A830-E52D-4E75-8759-FABB6515B66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FB2C71-4900-453F-8CA4-BDD50522A1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A4D669-EA1E-4521-B19A-D909FC06A4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82160A-412F-4D5F-A8FF-A3BFC55DCB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1732D2-90F0-4CDC-959F-97F7215775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642A20-E674-446C-B73E-B5B578A6C0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285750"/>
            <a:ext cx="2220912" cy="5556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285750"/>
            <a:ext cx="6510338" cy="5556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5DDA-20DB-440A-A709-067C7836C08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4267200" cy="327660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4000">
                <a:solidFill>
                  <a:srgbClr val="49B0F0"/>
                </a:solidFill>
              </a:defRPr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rgbClr val="4771BB"/>
                </a:solidFill>
              </a:defRPr>
            </a:lvl1pPr>
          </a:lstStyle>
          <a:p>
            <a:r>
              <a:rPr lang="it-IT"/>
              <a:t>Click to edit Master subtitle style</a:t>
            </a:r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3360738"/>
            <a:ext cx="21336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1">
                <a:solidFill>
                  <a:srgbClr val="96A5E8"/>
                </a:solidFill>
                <a:latin typeface="+mn-lt"/>
              </a:defRPr>
            </a:lvl1pPr>
          </a:lstStyle>
          <a:p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6927FE-F465-476E-A3A4-4D0F037E2B5D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4FD010-F9CB-47E1-97E1-EA64BF1E508F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7F491-4161-4F29-AA4B-8BA7C6561962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2A5AE6-959C-4374-A5D7-30C783E1BBEF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7E49F5-4C3F-4270-A076-6CBEC4B048A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4F8554-663D-4211-902E-FA8DE2B5F3E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DFD9F-26BD-48D0-9C00-EC09535958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E49C5C-8440-4AAE-AAB1-C04CD199D06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A135E1-99FC-4403-8F0A-588B248134E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B4689-587F-4759-94F9-CD094C9C56CD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77800"/>
            <a:ext cx="20764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769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9F658-DD68-40EC-ABB3-426A03005D2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6468" name="Line 4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6469" name="Picture 5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</p:spPr>
      </p:pic>
      <p:pic>
        <p:nvPicPr>
          <p:cNvPr id="446470" name="Picture 6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2DF948-83FA-4ECD-8047-0468FCD8C9D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E6814-2268-46C8-96E4-C5E45D6A3EC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FD7489-9595-4B03-B6C3-A7EB6DBA022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5FD030-0487-408C-9C1A-1236A0AEA68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6B1E35-31C4-454E-8115-92797060BCB6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46150"/>
            <a:ext cx="4314825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46150"/>
            <a:ext cx="43164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444130-FB97-4CEF-975E-BD0FA06DFD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0B80F-EECA-46A2-BE7F-4FBD8BA7423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8A01CA-C4D4-4D94-A27F-83A37BF3971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B61F2C-07BC-4210-B158-958435084A6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016501-CA16-4E4B-8D33-2B4611CFF5B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E11AAF-B896-40CB-95DD-CD770C4BB69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0" y="3695700"/>
            <a:ext cx="830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16B7B05E-C737-48CF-AADB-53C0F7319EF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0" y="1143000"/>
            <a:ext cx="8305800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917D74F5-AA30-40D5-8E7D-25731085D88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E3A99C72-A229-4988-912A-4C551B89271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1AEAD1-0F3C-4582-AB76-681012AD3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5F29D-11A0-4CE1-8352-3C60B41231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34A077-955C-4EDE-8632-1729C55AB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05B92-6AF8-4FB8-B4AE-3321758BC6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749DE2-C157-491A-A20D-E8E1D9FCF2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Rectangle 88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800" b="1"/>
          </a:p>
        </p:txBody>
      </p:sp>
      <p:sp>
        <p:nvSpPr>
          <p:cNvPr id="3161" name="Rectangle 89"/>
          <p:cNvSpPr>
            <a:spLocks noChangeArrowheads="1"/>
          </p:cNvSpPr>
          <p:nvPr userDrawn="1"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2" name="Rectangle 90"/>
          <p:cNvSpPr>
            <a:spLocks noChangeArrowheads="1"/>
          </p:cNvSpPr>
          <p:nvPr userDrawn="1"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800" b="1"/>
          </a:p>
        </p:txBody>
      </p:sp>
      <p:sp>
        <p:nvSpPr>
          <p:cNvPr id="3163" name="Rectangle 91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grpSp>
        <p:nvGrpSpPr>
          <p:cNvPr id="3164" name="Group 92"/>
          <p:cNvGrpSpPr>
            <a:grpSpLocks noChangeAspect="1"/>
          </p:cNvGrpSpPr>
          <p:nvPr userDrawn="1"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165" name="Text Box 93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166" name="Freeform 94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6" name="Rectangle 1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46150"/>
            <a:ext cx="8783637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197" name="Picture 125" descr="rev-stcyan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</p:spPr>
      </p:pic>
      <p:sp>
        <p:nvSpPr>
          <p:cNvPr id="3198" name="Rectangle 126"/>
          <p:cNvSpPr>
            <a:spLocks noChangeArrowheads="1"/>
          </p:cNvSpPr>
          <p:nvPr userDrawn="1"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800" b="1"/>
          </a:p>
        </p:txBody>
      </p:sp>
      <p:sp>
        <p:nvSpPr>
          <p:cNvPr id="3200" name="Rectangle 12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0" y="6248400"/>
            <a:ext cx="9144000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B87AD6F-7C1E-495F-B048-1B2E54B862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201" name="Rectangle 1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version 1.0</a:t>
            </a: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spcBef>
          <a:spcPct val="40000"/>
        </a:spcBef>
        <a:spcAft>
          <a:spcPct val="3000"/>
        </a:spcAft>
        <a:buClr>
          <a:schemeClr val="tx1"/>
        </a:buClr>
        <a:buSzPct val="12000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charset="0"/>
        <a:buChar char="&gt;"/>
        <a:defRPr sz="1400"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30" name="Group 2"/>
          <p:cNvGrpSpPr>
            <a:grpSpLocks/>
          </p:cNvGrpSpPr>
          <p:nvPr/>
        </p:nvGrpSpPr>
        <p:grpSpPr bwMode="auto">
          <a:xfrm>
            <a:off x="133350" y="6000750"/>
            <a:ext cx="8883650" cy="176213"/>
            <a:chOff x="84" y="3792"/>
            <a:chExt cx="5596" cy="111"/>
          </a:xfrm>
        </p:grpSpPr>
        <p:sp>
          <p:nvSpPr>
            <p:cNvPr id="355331" name="Freeform 3"/>
            <p:cNvSpPr>
              <a:spLocks/>
            </p:cNvSpPr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Freeform 4"/>
            <p:cNvSpPr>
              <a:spLocks/>
            </p:cNvSpPr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7454900" y="6272213"/>
            <a:ext cx="1595438" cy="430212"/>
            <a:chOff x="4696" y="3903"/>
            <a:chExt cx="1005" cy="271"/>
          </a:xfrm>
        </p:grpSpPr>
        <p:sp>
          <p:nvSpPr>
            <p:cNvPr id="355334" name="Text Box 6"/>
            <p:cNvSpPr txBox="1">
              <a:spLocks noChangeAspect="1" noChangeArrowheads="1"/>
            </p:cNvSpPr>
            <p:nvPr/>
          </p:nvSpPr>
          <p:spPr bwMode="black">
            <a:xfrm>
              <a:off x="5525" y="4009"/>
              <a:ext cx="17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400" b="1"/>
                <a:t>TM</a:t>
              </a:r>
            </a:p>
          </p:txBody>
        </p:sp>
        <p:sp>
          <p:nvSpPr>
            <p:cNvPr id="355335" name="Freeform 7"/>
            <p:cNvSpPr>
              <a:spLocks noChangeAspect="1"/>
            </p:cNvSpPr>
            <p:nvPr/>
          </p:nvSpPr>
          <p:spPr bwMode="black">
            <a:xfrm>
              <a:off x="5166" y="4145"/>
              <a:ext cx="28" cy="2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6" name="Freeform 8"/>
            <p:cNvSpPr>
              <a:spLocks noChangeAspect="1" noEditPoints="1"/>
            </p:cNvSpPr>
            <p:nvPr/>
          </p:nvSpPr>
          <p:spPr bwMode="black">
            <a:xfrm>
              <a:off x="5196" y="4145"/>
              <a:ext cx="29" cy="29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7" name="Freeform 9"/>
            <p:cNvSpPr>
              <a:spLocks noChangeAspect="1"/>
            </p:cNvSpPr>
            <p:nvPr/>
          </p:nvSpPr>
          <p:spPr bwMode="black">
            <a:xfrm>
              <a:off x="5227" y="4145"/>
              <a:ext cx="44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8" name="Freeform 10"/>
            <p:cNvSpPr>
              <a:spLocks noChangeAspect="1" noEditPoints="1"/>
            </p:cNvSpPr>
            <p:nvPr/>
          </p:nvSpPr>
          <p:spPr bwMode="black">
            <a:xfrm>
              <a:off x="5273" y="4131"/>
              <a:ext cx="13" cy="42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9" name="Freeform 11"/>
            <p:cNvSpPr>
              <a:spLocks noChangeAspect="1"/>
            </p:cNvSpPr>
            <p:nvPr/>
          </p:nvSpPr>
          <p:spPr bwMode="black">
            <a:xfrm>
              <a:off x="5284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0" name="Freeform 12"/>
            <p:cNvSpPr>
              <a:spLocks noChangeAspect="1" noEditPoints="1"/>
            </p:cNvSpPr>
            <p:nvPr/>
          </p:nvSpPr>
          <p:spPr bwMode="black">
            <a:xfrm>
              <a:off x="5316" y="4145"/>
              <a:ext cx="31" cy="2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1" name="Freeform 13"/>
            <p:cNvSpPr>
              <a:spLocks noChangeAspect="1"/>
            </p:cNvSpPr>
            <p:nvPr/>
          </p:nvSpPr>
          <p:spPr bwMode="black">
            <a:xfrm>
              <a:off x="5348" y="4145"/>
              <a:ext cx="29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2" name="Freeform 14"/>
            <p:cNvSpPr>
              <a:spLocks noChangeAspect="1" noEditPoints="1"/>
            </p:cNvSpPr>
            <p:nvPr/>
          </p:nvSpPr>
          <p:spPr bwMode="black">
            <a:xfrm>
              <a:off x="5378" y="4131"/>
              <a:ext cx="34" cy="4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3" name="Freeform 15"/>
            <p:cNvSpPr>
              <a:spLocks noChangeAspect="1"/>
            </p:cNvSpPr>
            <p:nvPr/>
          </p:nvSpPr>
          <p:spPr bwMode="black">
            <a:xfrm>
              <a:off x="5412" y="4145"/>
              <a:ext cx="28" cy="29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4" name="Freeform 16"/>
            <p:cNvSpPr>
              <a:spLocks noChangeAspect="1"/>
            </p:cNvSpPr>
            <p:nvPr/>
          </p:nvSpPr>
          <p:spPr bwMode="black">
            <a:xfrm>
              <a:off x="5441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5" name="Freeform 17"/>
            <p:cNvSpPr>
              <a:spLocks noChangeAspect="1"/>
            </p:cNvSpPr>
            <p:nvPr/>
          </p:nvSpPr>
          <p:spPr bwMode="black">
            <a:xfrm>
              <a:off x="5473" y="4137"/>
              <a:ext cx="18" cy="37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6" name="Freeform 18"/>
            <p:cNvSpPr>
              <a:spLocks noChangeAspect="1" noEditPoints="1"/>
            </p:cNvSpPr>
            <p:nvPr/>
          </p:nvSpPr>
          <p:spPr bwMode="black">
            <a:xfrm>
              <a:off x="5488" y="4145"/>
              <a:ext cx="31" cy="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7" name="Freeform 19"/>
            <p:cNvSpPr>
              <a:spLocks noChangeAspect="1"/>
            </p:cNvSpPr>
            <p:nvPr/>
          </p:nvSpPr>
          <p:spPr bwMode="black">
            <a:xfrm>
              <a:off x="5521" y="4145"/>
              <a:ext cx="20" cy="2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8" name="Freeform 20"/>
            <p:cNvSpPr>
              <a:spLocks noChangeAspect="1"/>
            </p:cNvSpPr>
            <p:nvPr/>
          </p:nvSpPr>
          <p:spPr bwMode="black">
            <a:xfrm>
              <a:off x="4757" y="3903"/>
              <a:ext cx="72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9" name="Freeform 21"/>
            <p:cNvSpPr>
              <a:spLocks noChangeAspect="1"/>
            </p:cNvSpPr>
            <p:nvPr/>
          </p:nvSpPr>
          <p:spPr bwMode="black">
            <a:xfrm>
              <a:off x="4798" y="3924"/>
              <a:ext cx="71" cy="40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0" name="Freeform 22"/>
            <p:cNvSpPr>
              <a:spLocks noChangeAspect="1"/>
            </p:cNvSpPr>
            <p:nvPr/>
          </p:nvSpPr>
          <p:spPr bwMode="black">
            <a:xfrm>
              <a:off x="4838" y="3945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1" name="Freeform 23"/>
            <p:cNvSpPr>
              <a:spLocks noChangeAspect="1"/>
            </p:cNvSpPr>
            <p:nvPr/>
          </p:nvSpPr>
          <p:spPr bwMode="black">
            <a:xfrm>
              <a:off x="4777" y="3982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2" name="Freeform 24"/>
            <p:cNvSpPr>
              <a:spLocks noChangeAspect="1"/>
            </p:cNvSpPr>
            <p:nvPr/>
          </p:nvSpPr>
          <p:spPr bwMode="black">
            <a:xfrm>
              <a:off x="4818" y="4004"/>
              <a:ext cx="71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3" name="Freeform 25"/>
            <p:cNvSpPr>
              <a:spLocks noChangeAspect="1"/>
            </p:cNvSpPr>
            <p:nvPr/>
          </p:nvSpPr>
          <p:spPr bwMode="black">
            <a:xfrm>
              <a:off x="4717" y="4018"/>
              <a:ext cx="71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4" name="Freeform 26"/>
            <p:cNvSpPr>
              <a:spLocks noChangeAspect="1"/>
            </p:cNvSpPr>
            <p:nvPr/>
          </p:nvSpPr>
          <p:spPr bwMode="black">
            <a:xfrm>
              <a:off x="4757" y="4039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5" name="Freeform 27"/>
            <p:cNvSpPr>
              <a:spLocks noChangeAspect="1"/>
            </p:cNvSpPr>
            <p:nvPr/>
          </p:nvSpPr>
          <p:spPr bwMode="black">
            <a:xfrm>
              <a:off x="4696" y="4077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56" name="Freeform 28"/>
            <p:cNvSpPr>
              <a:spLocks noChangeAspect="1"/>
            </p:cNvSpPr>
            <p:nvPr/>
          </p:nvSpPr>
          <p:spPr bwMode="black">
            <a:xfrm>
              <a:off x="4910" y="4009"/>
              <a:ext cx="58" cy="109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7" name="Freeform 29"/>
            <p:cNvSpPr>
              <a:spLocks noChangeAspect="1"/>
            </p:cNvSpPr>
            <p:nvPr/>
          </p:nvSpPr>
          <p:spPr bwMode="black">
            <a:xfrm>
              <a:off x="4958" y="4036"/>
              <a:ext cx="61" cy="8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8" name="Freeform 30"/>
            <p:cNvSpPr>
              <a:spLocks noChangeAspect="1" noEditPoints="1"/>
            </p:cNvSpPr>
            <p:nvPr/>
          </p:nvSpPr>
          <p:spPr bwMode="black">
            <a:xfrm>
              <a:off x="5347" y="4035"/>
              <a:ext cx="85" cy="84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9" name="Freeform 31"/>
            <p:cNvSpPr>
              <a:spLocks noChangeAspect="1"/>
            </p:cNvSpPr>
            <p:nvPr/>
          </p:nvSpPr>
          <p:spPr bwMode="black">
            <a:xfrm>
              <a:off x="5434" y="4010"/>
              <a:ext cx="44" cy="10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0" name="Freeform 32"/>
            <p:cNvSpPr>
              <a:spLocks noChangeAspect="1" noEditPoints="1"/>
            </p:cNvSpPr>
            <p:nvPr/>
          </p:nvSpPr>
          <p:spPr bwMode="black">
            <a:xfrm>
              <a:off x="5012" y="4035"/>
              <a:ext cx="87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1" name="Freeform 33"/>
            <p:cNvSpPr>
              <a:spLocks noChangeAspect="1" noEditPoints="1"/>
            </p:cNvSpPr>
            <p:nvPr/>
          </p:nvSpPr>
          <p:spPr bwMode="black">
            <a:xfrm>
              <a:off x="5099" y="4035"/>
              <a:ext cx="88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2" name="Freeform 34"/>
            <p:cNvSpPr>
              <a:spLocks noChangeAspect="1" noEditPoints="1"/>
            </p:cNvSpPr>
            <p:nvPr/>
          </p:nvSpPr>
          <p:spPr bwMode="black">
            <a:xfrm>
              <a:off x="5472" y="4035"/>
              <a:ext cx="87" cy="84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3" name="Freeform 35"/>
            <p:cNvSpPr>
              <a:spLocks noChangeAspect="1"/>
            </p:cNvSpPr>
            <p:nvPr/>
          </p:nvSpPr>
          <p:spPr bwMode="black">
            <a:xfrm>
              <a:off x="5265" y="4035"/>
              <a:ext cx="84" cy="84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4" name="Freeform 36"/>
            <p:cNvSpPr>
              <a:spLocks noChangeAspect="1"/>
            </p:cNvSpPr>
            <p:nvPr/>
          </p:nvSpPr>
          <p:spPr bwMode="black">
            <a:xfrm>
              <a:off x="5180" y="4035"/>
              <a:ext cx="90" cy="84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5365" name="Freeform 37"/>
          <p:cNvSpPr>
            <a:spLocks/>
          </p:cNvSpPr>
          <p:nvPr/>
        </p:nvSpPr>
        <p:spPr bwMode="auto">
          <a:xfrm flipH="1">
            <a:off x="133350" y="122238"/>
            <a:ext cx="947738" cy="16192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597" y="102"/>
              </a:cxn>
              <a:cxn ang="0">
                <a:pos x="597" y="0"/>
              </a:cxn>
              <a:cxn ang="0">
                <a:pos x="45" y="0"/>
              </a:cxn>
              <a:cxn ang="0">
                <a:pos x="0" y="45"/>
              </a:cxn>
              <a:cxn ang="0">
                <a:pos x="0" y="102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66" name="Rectangle 38"/>
          <p:cNvSpPr>
            <a:spLocks noChangeArrowheads="1"/>
          </p:cNvSpPr>
          <p:nvPr/>
        </p:nvSpPr>
        <p:spPr bwMode="auto">
          <a:xfrm>
            <a:off x="133350" y="5870575"/>
            <a:ext cx="8883650" cy="131763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5367" name="Group 39"/>
          <p:cNvGrpSpPr>
            <a:grpSpLocks/>
          </p:cNvGrpSpPr>
          <p:nvPr/>
        </p:nvGrpSpPr>
        <p:grpSpPr bwMode="auto">
          <a:xfrm>
            <a:off x="1114425" y="119063"/>
            <a:ext cx="7912100" cy="165100"/>
            <a:chOff x="702" y="75"/>
            <a:chExt cx="4984" cy="104"/>
          </a:xfrm>
        </p:grpSpPr>
        <p:sp>
          <p:nvSpPr>
            <p:cNvPr id="355368" name="Freeform 40"/>
            <p:cNvSpPr>
              <a:spLocks/>
            </p:cNvSpPr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69" name="Freeform 41"/>
            <p:cNvSpPr>
              <a:spLocks/>
            </p:cNvSpPr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537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85750"/>
            <a:ext cx="888206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Goes Here</a:t>
            </a:r>
          </a:p>
        </p:txBody>
      </p:sp>
      <p:sp>
        <p:nvSpPr>
          <p:cNvPr id="3553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933450"/>
            <a:ext cx="888365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GB" sz="600"/>
              <a:t>Freescale Confidential Proprietary.  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sp>
        <p:nvSpPr>
          <p:cNvPr id="355373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2163" y="65055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040B8A3-6D23-4622-A5F1-AE3BF79FDF0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/>
  </p:transition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0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 pitchFamily="34" charset="0"/>
        <a:buChar char="–"/>
        <a:defRPr sz="1600"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118225"/>
            <a:ext cx="542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7CA13757-EBED-4DD0-8166-4E39C0CCE9B8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533400" y="6229350"/>
            <a:ext cx="3048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PICTUS technical training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886200" y="6183313"/>
            <a:ext cx="2209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it-IT" sz="1200" b="1">
                <a:solidFill>
                  <a:schemeClr val="bg1"/>
                </a:solidFill>
                <a:latin typeface="Verdana" pitchFamily="34" charset="0"/>
              </a:rPr>
              <a:t>Magic Carpet</a:t>
            </a:r>
          </a:p>
          <a:p>
            <a:pPr algn="ctr" eaLnBrk="0" hangingPunct="0">
              <a:lnSpc>
                <a:spcPct val="80000"/>
              </a:lnSpc>
            </a:pPr>
            <a:r>
              <a:rPr lang="it-IT" sz="1200" b="1">
                <a:solidFill>
                  <a:schemeClr val="bg1"/>
                </a:solidFill>
                <a:latin typeface="Verdana" pitchFamily="34" charset="0"/>
              </a:rPr>
              <a:t>Mode Entry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 userDrawn="1"/>
        </p:nvSpPr>
        <p:spPr bwMode="auto">
          <a:xfrm>
            <a:off x="6386513" y="6137275"/>
            <a:ext cx="504825" cy="446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v1.0</a:t>
            </a:r>
            <a:endParaRPr lang="cs-CZ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442" name="Picture 2" descr="bluebanner0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</p:spPr>
      </p:pic>
      <p:pic>
        <p:nvPicPr>
          <p:cNvPr id="445443" name="Picture 3" descr="stlogo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</p:spPr>
      </p:pic>
      <p:sp>
        <p:nvSpPr>
          <p:cNvPr id="445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fld id="{1A83511D-F60A-4C3A-87E4-CC5017312B9B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5" y="1711325"/>
            <a:ext cx="8245475" cy="1108075"/>
          </a:xfrm>
        </p:spPr>
        <p:txBody>
          <a:bodyPr/>
          <a:lstStyle/>
          <a:p>
            <a:r>
              <a:rPr lang="en-US"/>
              <a:t>Leopard Magic Carpet</a:t>
            </a:r>
            <a:br>
              <a:rPr lang="en-US"/>
            </a:br>
            <a:r>
              <a:rPr lang="en-US" sz="2800"/>
              <a:t>Mode Entry</a:t>
            </a:r>
            <a:endParaRPr lang="cs-CZ" sz="280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Version 1.0</a:t>
            </a:r>
            <a:endParaRPr lang="cs-CZ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E0BD0-5912-48FF-9258-0FD0A2294B27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System Clock Configuration 	</a:t>
            </a:r>
            <a:endParaRPr lang="cs-CZ" sz="2100" b="0"/>
          </a:p>
        </p:txBody>
      </p:sp>
      <p:graphicFrame>
        <p:nvGraphicFramePr>
          <p:cNvPr id="353677" name="Group 397"/>
          <p:cNvGraphicFramePr>
            <a:graphicFrameLocks noGrp="1"/>
          </p:cNvGraphicFramePr>
          <p:nvPr>
            <p:ph idx="1"/>
          </p:nvPr>
        </p:nvGraphicFramePr>
        <p:xfrm>
          <a:off x="231775" y="1519238"/>
          <a:ext cx="8680450" cy="2092770"/>
        </p:xfrm>
        <a:graphic>
          <a:graphicData uri="http://schemas.openxmlformats.org/drawingml/2006/table">
            <a:tbl>
              <a:tblPr/>
              <a:tblGrid>
                <a:gridCol w="1851025"/>
                <a:gridCol w="996950"/>
                <a:gridCol w="982663"/>
                <a:gridCol w="982662"/>
                <a:gridCol w="944563"/>
                <a:gridCol w="1089025"/>
                <a:gridCol w="915987"/>
                <a:gridCol w="917575"/>
              </a:tblGrid>
              <a:tr h="617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        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MODE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CLOCK</a:t>
                      </a: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TEST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SAFE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DRUN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RUN0…3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HALT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STOP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16 MHz IRC osc.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DEFAULT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PLL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clock is disabled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53516" name="Text Box 236"/>
          <p:cNvSpPr txBox="1">
            <a:spLocks noChangeArrowheads="1"/>
          </p:cNvSpPr>
          <p:nvPr/>
        </p:nvSpPr>
        <p:spPr bwMode="auto">
          <a:xfrm>
            <a:off x="3144838" y="4895850"/>
            <a:ext cx="184150" cy="304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1400" b="1"/>
          </a:p>
        </p:txBody>
      </p:sp>
      <p:sp>
        <p:nvSpPr>
          <p:cNvPr id="353517" name="Text Box 237"/>
          <p:cNvSpPr txBox="1">
            <a:spLocks noChangeArrowheads="1"/>
          </p:cNvSpPr>
          <p:nvPr/>
        </p:nvSpPr>
        <p:spPr bwMode="auto">
          <a:xfrm>
            <a:off x="3306763" y="4773613"/>
            <a:ext cx="2217737" cy="7683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√      CONFIGURABLE </a:t>
            </a:r>
          </a:p>
          <a:p>
            <a:endParaRPr lang="en-US" sz="1200">
              <a:solidFill>
                <a:srgbClr val="000099"/>
              </a:solidFill>
            </a:endParaRPr>
          </a:p>
          <a:p>
            <a:r>
              <a:rPr lang="it-IT" sz="1200"/>
              <a:t>       NOT CONFIGURABLE</a:t>
            </a:r>
            <a:endParaRPr lang="en-US" sz="1200"/>
          </a:p>
        </p:txBody>
      </p:sp>
      <p:sp>
        <p:nvSpPr>
          <p:cNvPr id="353530" name="Rectangle 250"/>
          <p:cNvSpPr>
            <a:spLocks noChangeArrowheads="1"/>
          </p:cNvSpPr>
          <p:nvPr/>
        </p:nvSpPr>
        <p:spPr bwMode="auto">
          <a:xfrm>
            <a:off x="3373438" y="5165725"/>
            <a:ext cx="217487" cy="231775"/>
          </a:xfrm>
          <a:prstGeom prst="rect">
            <a:avLst/>
          </a:prstGeom>
          <a:solidFill>
            <a:srgbClr val="DDDDD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DD39-4ABE-4F93-99A6-FF76F16E36A4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Global Status Register 	</a:t>
            </a:r>
            <a:endParaRPr lang="cs-CZ" sz="2100" b="0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305800" cy="703263"/>
          </a:xfrm>
        </p:spPr>
        <p:txBody>
          <a:bodyPr/>
          <a:lstStyle/>
          <a:p>
            <a:r>
              <a:rPr lang="en-US" sz="2400"/>
              <a:t>Global Status register ME_GS gives the status of the current mode / configuration</a:t>
            </a:r>
            <a:endParaRPr lang="cs-CZ" sz="2400"/>
          </a:p>
        </p:txBody>
      </p:sp>
      <p:graphicFrame>
        <p:nvGraphicFramePr>
          <p:cNvPr id="367835" name="Group 219"/>
          <p:cNvGraphicFramePr>
            <a:graphicFrameLocks noGrp="1"/>
          </p:cNvGraphicFramePr>
          <p:nvPr>
            <p:ph sz="half" idx="2"/>
          </p:nvPr>
        </p:nvGraphicFramePr>
        <p:xfrm>
          <a:off x="254000" y="4149725"/>
          <a:ext cx="8680450" cy="1939200"/>
        </p:xfrm>
        <a:graphic>
          <a:graphicData uri="http://schemas.openxmlformats.org/drawingml/2006/table">
            <a:tbl>
              <a:tblPr/>
              <a:tblGrid>
                <a:gridCol w="2111375"/>
                <a:gridCol w="2671763"/>
                <a:gridCol w="1349375"/>
                <a:gridCol w="2547937"/>
              </a:tblGrid>
              <a:tr h="220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S_CURRENT_MODE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Current device mode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S_PLL1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secondary PLL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S_MTRANS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Mode transition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S_PLL0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PLL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S_PDO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output power-down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S_XOSC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XOSC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S_MVR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VREG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S_IRCOSC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IRC16MHz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S_FLA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flash availability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S_SYSCLK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clock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7814" name="Picture 1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43100"/>
            <a:ext cx="6769100" cy="1949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F6B-880F-45B8-9A57-EB622DFEF0E5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32771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</a:t>
            </a:r>
            <a:r>
              <a:rPr lang="it-IT"/>
              <a:t> SW and HW Transition 	</a:t>
            </a:r>
            <a:endParaRPr lang="cs-CZ" sz="2100" b="0"/>
          </a:p>
        </p:txBody>
      </p:sp>
      <p:sp>
        <p:nvSpPr>
          <p:cNvPr id="32771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06400" y="1271588"/>
            <a:ext cx="8305800" cy="4473575"/>
          </a:xfrm>
        </p:spPr>
        <p:txBody>
          <a:bodyPr/>
          <a:lstStyle/>
          <a:p>
            <a:r>
              <a:rPr lang="it-IT" sz="2400"/>
              <a:t>Software handled transition</a:t>
            </a:r>
          </a:p>
          <a:p>
            <a:pPr lvl="1"/>
            <a:r>
              <a:rPr lang="it-IT" sz="2000"/>
              <a:t>A transition is requested writing a key protected sequence in ME_MCTL</a:t>
            </a:r>
          </a:p>
          <a:p>
            <a:pPr lvl="1"/>
            <a:r>
              <a:rPr lang="it-IT" sz="2000"/>
              <a:t>Mode Entry configures the modules according to the ME_xxx_MC register of the target mode</a:t>
            </a:r>
          </a:p>
          <a:p>
            <a:pPr lvl="1"/>
            <a:r>
              <a:rPr lang="it-IT" sz="2000"/>
              <a:t>Once all modules are ready the new mode is entered</a:t>
            </a:r>
          </a:p>
          <a:p>
            <a:pPr lvl="1"/>
            <a:r>
              <a:rPr lang="it-IT" sz="2000"/>
              <a:t>Transition completion signalling: status bit/interrupt</a:t>
            </a:r>
          </a:p>
          <a:p>
            <a:pPr lvl="1"/>
            <a:r>
              <a:rPr lang="it-IT" sz="2000"/>
              <a:t>Note: Modification of a ME_xxx_MC register (even the current one) is taken into account on next mode “xxx” entry</a:t>
            </a:r>
          </a:p>
          <a:p>
            <a:r>
              <a:rPr lang="it-IT" sz="2400"/>
              <a:t>Hardware triggered transition</a:t>
            </a:r>
          </a:p>
          <a:p>
            <a:pPr lvl="1"/>
            <a:r>
              <a:rPr lang="it-IT" sz="2000"/>
              <a:t>Exit from low power mode</a:t>
            </a:r>
          </a:p>
          <a:p>
            <a:pPr lvl="1"/>
            <a:r>
              <a:rPr lang="it-IT" sz="2000"/>
              <a:t>SAFE transition caused by HW failure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95B9D-849E-4010-8636-9F8DAFEBF539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</a:t>
            </a:r>
            <a:r>
              <a:rPr lang="it-IT"/>
              <a:t> Mode Control Register 	</a:t>
            </a:r>
            <a:endParaRPr lang="cs-CZ" sz="2100" b="0"/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971550"/>
            <a:ext cx="8305800" cy="1100138"/>
          </a:xfrm>
        </p:spPr>
        <p:txBody>
          <a:bodyPr/>
          <a:lstStyle/>
          <a:p>
            <a:r>
              <a:rPr lang="en-US" sz="2400"/>
              <a:t>Mode transition is controlled by writing twice ME_MCTL register</a:t>
            </a:r>
          </a:p>
          <a:p>
            <a:pPr lvl="1"/>
            <a:r>
              <a:rPr lang="it-IT" sz="1800" b="1">
                <a:solidFill>
                  <a:srgbClr val="000099"/>
                </a:solidFill>
              </a:rPr>
              <a:t> </a:t>
            </a:r>
            <a:r>
              <a:rPr lang="en-US" sz="1800"/>
              <a:t>1st  write: TARGET_MODE + KEY</a:t>
            </a:r>
          </a:p>
          <a:p>
            <a:pPr lvl="1"/>
            <a:r>
              <a:rPr lang="it-IT" sz="1800" b="1">
                <a:solidFill>
                  <a:srgbClr val="333399"/>
                </a:solidFill>
              </a:rPr>
              <a:t> </a:t>
            </a:r>
            <a:r>
              <a:rPr lang="en-US" sz="1800"/>
              <a:t>2nd write: TARGET_MODE + INVERTED KEY</a:t>
            </a:r>
            <a:endParaRPr lang="cs-CZ" sz="1800"/>
          </a:p>
        </p:txBody>
      </p:sp>
      <p:graphicFrame>
        <p:nvGraphicFramePr>
          <p:cNvPr id="369709" name="Group 45"/>
          <p:cNvGraphicFramePr>
            <a:graphicFrameLocks noGrp="1"/>
          </p:cNvGraphicFramePr>
          <p:nvPr>
            <p:ph sz="half" idx="2"/>
          </p:nvPr>
        </p:nvGraphicFramePr>
        <p:xfrm>
          <a:off x="593725" y="2574925"/>
          <a:ext cx="3914775" cy="3665538"/>
        </p:xfrm>
        <a:graphic>
          <a:graphicData uri="http://schemas.openxmlformats.org/drawingml/2006/table">
            <a:tbl>
              <a:tblPr/>
              <a:tblGrid>
                <a:gridCol w="1598613"/>
                <a:gridCol w="2316162"/>
              </a:tblGrid>
              <a:tr h="3079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TARGET_MODE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0000  RESET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0001  TEST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0010  SAFE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0011  DRUN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0100  RUN0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0101  RUN1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0110  RUN2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0111  RUN3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1000  HALT0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1010  STOP0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others  configuration are reserved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KEY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KEY: 0x5AF0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INVERTED KEY: 0xA50F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9693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2788" y="3208338"/>
            <a:ext cx="4462462" cy="1651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6213475" y="4911725"/>
            <a:ext cx="1822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sz="1200" b="1"/>
              <a:t>ME_MCTL register</a:t>
            </a:r>
            <a:r>
              <a:rPr lang="en-US" b="1">
                <a:solidFill>
                  <a:srgbClr val="333399"/>
                </a:solidFill>
              </a:rPr>
              <a:t> </a:t>
            </a:r>
            <a:endParaRPr 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70F3-8EBD-489B-BDB9-73B3DA0F0896}" type="slidenum">
              <a:rPr lang="en-US"/>
              <a:pPr/>
              <a:t>14</a:t>
            </a:fld>
            <a:endParaRPr lang="en-US" sz="1400"/>
          </a:p>
        </p:txBody>
      </p:sp>
      <p:pic>
        <p:nvPicPr>
          <p:cNvPr id="43214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682750"/>
            <a:ext cx="4249738" cy="1208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MC_ME</a:t>
            </a:r>
            <a:r>
              <a:rPr lang="it-IT"/>
              <a:t> Status and Interrupt</a:t>
            </a:r>
            <a:endParaRPr lang="cs-CZ"/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74605" y="1068355"/>
            <a:ext cx="4359275" cy="4953000"/>
          </a:xfrm>
        </p:spPr>
        <p:txBody>
          <a:bodyPr/>
          <a:lstStyle/>
          <a:p>
            <a:r>
              <a:rPr lang="en-US" sz="2400" dirty="0"/>
              <a:t>The complete transition </a:t>
            </a:r>
            <a:r>
              <a:rPr lang="en-US" sz="2400" dirty="0" smtClean="0"/>
              <a:t>is signaled </a:t>
            </a:r>
            <a:r>
              <a:rPr lang="en-US" sz="2400" dirty="0"/>
              <a:t>by</a:t>
            </a:r>
          </a:p>
          <a:p>
            <a:pPr lvl="1"/>
            <a:r>
              <a:rPr lang="en-US" sz="2000" dirty="0"/>
              <a:t>S_MTRANS bit of Global Status Register (ME_GS)</a:t>
            </a:r>
          </a:p>
          <a:p>
            <a:pPr lvl="2"/>
            <a:r>
              <a:rPr lang="it-IT" sz="1400" dirty="0" err="1"/>
              <a:t>S_MTRANS</a:t>
            </a:r>
            <a:r>
              <a:rPr lang="it-IT" sz="1400" dirty="0"/>
              <a:t> = 0 (</a:t>
            </a:r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active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S_MTRANS</a:t>
            </a:r>
            <a:r>
              <a:rPr lang="it-IT" sz="1400" dirty="0"/>
              <a:t> = 1 (</a:t>
            </a:r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ongoing</a:t>
            </a:r>
            <a:r>
              <a:rPr lang="it-IT" sz="1400" dirty="0"/>
              <a:t>)</a:t>
            </a:r>
          </a:p>
          <a:p>
            <a:pPr lvl="1"/>
            <a:r>
              <a:rPr lang="en-US" sz="2000" dirty="0"/>
              <a:t>I_MTC bit of Interrupt Status Register (ME_IS)</a:t>
            </a:r>
          </a:p>
          <a:p>
            <a:pPr lvl="2"/>
            <a:r>
              <a:rPr lang="it-IT" sz="1400" dirty="0" err="1"/>
              <a:t>I_MTC</a:t>
            </a:r>
            <a:r>
              <a:rPr lang="it-IT" sz="1400" dirty="0"/>
              <a:t> = 0 (No </a:t>
            </a:r>
            <a:r>
              <a:rPr lang="it-IT" sz="1400" dirty="0" err="1"/>
              <a:t>transition</a:t>
            </a:r>
            <a:r>
              <a:rPr lang="it-IT" sz="1400" dirty="0"/>
              <a:t> complete)</a:t>
            </a:r>
          </a:p>
          <a:p>
            <a:pPr lvl="2"/>
            <a:r>
              <a:rPr lang="it-IT" sz="1400" dirty="0" err="1"/>
              <a:t>I_MTC</a:t>
            </a:r>
            <a:r>
              <a:rPr lang="it-IT" sz="1400" dirty="0"/>
              <a:t> = 1 (</a:t>
            </a:r>
            <a:r>
              <a:rPr lang="it-IT" sz="1400" dirty="0" err="1"/>
              <a:t>Transition</a:t>
            </a:r>
            <a:r>
              <a:rPr lang="it-IT" sz="1400" dirty="0"/>
              <a:t> complete</a:t>
            </a:r>
            <a:r>
              <a:rPr lang="it-IT" sz="1400" dirty="0" smtClean="0"/>
              <a:t>)</a:t>
            </a:r>
          </a:p>
          <a:p>
            <a:pPr algn="ctr">
              <a:buNone/>
            </a:pPr>
            <a:endParaRPr lang="it-IT" sz="2000" dirty="0" smtClean="0"/>
          </a:p>
          <a:p>
            <a:pPr algn="ctr">
              <a:buNone/>
            </a:pPr>
            <a:r>
              <a:rPr lang="it-IT" sz="2000" dirty="0" smtClean="0"/>
              <a:t>Note: bit </a:t>
            </a:r>
            <a:r>
              <a:rPr lang="it-IT" sz="2000" dirty="0" err="1" smtClean="0"/>
              <a:t>I_MTC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set in case </a:t>
            </a:r>
            <a:r>
              <a:rPr lang="it-IT" sz="2000" dirty="0" err="1" smtClean="0"/>
              <a:t>of</a:t>
            </a:r>
            <a:r>
              <a:rPr lang="it-IT" sz="2000" dirty="0" smtClean="0"/>
              <a:t> </a:t>
            </a:r>
            <a:r>
              <a:rPr lang="it-IT" sz="2000" dirty="0" err="1" smtClean="0"/>
              <a:t>transition</a:t>
            </a:r>
            <a:r>
              <a:rPr lang="it-IT" sz="2000" dirty="0" smtClean="0"/>
              <a:t> </a:t>
            </a:r>
            <a:r>
              <a:rPr lang="it-IT" sz="2000" dirty="0" err="1" smtClean="0"/>
              <a:t>to</a:t>
            </a:r>
            <a:r>
              <a:rPr lang="it-IT" sz="2000" dirty="0" smtClean="0"/>
              <a:t> low </a:t>
            </a:r>
            <a:r>
              <a:rPr lang="it-IT" sz="2000" dirty="0" err="1" smtClean="0"/>
              <a:t>power</a:t>
            </a:r>
            <a:r>
              <a:rPr lang="it-IT" sz="2000" dirty="0" smtClean="0"/>
              <a:t> </a:t>
            </a:r>
            <a:r>
              <a:rPr lang="it-IT" sz="2000" dirty="0" err="1" smtClean="0"/>
              <a:t>modes</a:t>
            </a:r>
            <a:r>
              <a:rPr lang="it-IT" sz="2000" dirty="0" smtClean="0"/>
              <a:t> (HALT / STOP)</a:t>
            </a:r>
            <a:endParaRPr lang="cs-CZ" sz="2000" dirty="0"/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488" y="3656013"/>
            <a:ext cx="4221162" cy="12080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5934075" y="5229225"/>
            <a:ext cx="1106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sz="1200" b="1"/>
              <a:t>ME_IS register</a:t>
            </a:r>
            <a:r>
              <a:rPr lang="en-US" b="1">
                <a:solidFill>
                  <a:srgbClr val="333399"/>
                </a:solidFill>
              </a:rPr>
              <a:t> </a:t>
            </a:r>
            <a:endParaRPr lang="en-US" sz="1800" b="1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4117975" y="1954213"/>
            <a:ext cx="1831975" cy="311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6034088" y="1762125"/>
            <a:ext cx="280987" cy="4667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8643938" y="4267200"/>
            <a:ext cx="290512" cy="5048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4184650" y="4140200"/>
            <a:ext cx="4349750" cy="361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72B19-A0AD-40FD-9354-46C699279DD8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</a:t>
            </a:r>
            <a:r>
              <a:rPr lang="it-IT"/>
              <a:t> Example 1 of 2</a:t>
            </a:r>
            <a:r>
              <a:rPr lang="en-US"/>
              <a:t> 	</a:t>
            </a:r>
            <a:br>
              <a:rPr lang="en-US"/>
            </a:br>
            <a:r>
              <a:rPr lang="it-IT" sz="2100" b="0"/>
              <a:t>DRUN Mode </a:t>
            </a:r>
            <a:r>
              <a:rPr lang="it-IT" sz="2100" b="0">
                <a:sym typeface="Wingdings" pitchFamily="2" charset="2"/>
              </a:rPr>
              <a:t> RUN0 Mode transition </a:t>
            </a:r>
            <a:endParaRPr lang="cs-CZ" sz="2100" b="0">
              <a:sym typeface="Wingdings" pitchFamily="2" charset="2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7999413" cy="788988"/>
          </a:xfrm>
        </p:spPr>
        <p:txBody>
          <a:bodyPr/>
          <a:lstStyle/>
          <a:p>
            <a:r>
              <a:rPr lang="en-US" sz="2400"/>
              <a:t>Current Mode: DRUN with system clock = IRC (default)</a:t>
            </a:r>
          </a:p>
          <a:p>
            <a:r>
              <a:rPr lang="it-IT" sz="2400"/>
              <a:t>Target Mode: RUN0 Mode with system clock = XOSC</a:t>
            </a:r>
            <a:endParaRPr lang="cs-CZ" sz="2400"/>
          </a:p>
        </p:txBody>
      </p:sp>
      <p:sp>
        <p:nvSpPr>
          <p:cNvPr id="372749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358775" y="2003425"/>
            <a:ext cx="4837113" cy="413611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it-IT" sz="2400" u="sng" dirty="0" err="1"/>
              <a:t>Steps</a:t>
            </a:r>
            <a:endParaRPr lang="en-US" sz="2400" u="sng" dirty="0"/>
          </a:p>
          <a:p>
            <a:r>
              <a:rPr lang="en-US" sz="2400" dirty="0"/>
              <a:t>Configuration of RUN0 Mode</a:t>
            </a:r>
          </a:p>
          <a:p>
            <a:pPr lvl="1"/>
            <a:r>
              <a:rPr lang="en-US" sz="2000" dirty="0"/>
              <a:t>ME_RUN0_MC.OSCON = 1</a:t>
            </a:r>
          </a:p>
          <a:p>
            <a:pPr lvl="1"/>
            <a:r>
              <a:rPr lang="en-US" sz="2000" dirty="0"/>
              <a:t>ME_RUN0_MC.SYSCLK = XOSC</a:t>
            </a:r>
          </a:p>
          <a:p>
            <a:r>
              <a:rPr lang="it-IT" sz="2400" dirty="0" err="1"/>
              <a:t>Transition</a:t>
            </a:r>
            <a:r>
              <a:rPr lang="it-IT" sz="2400" dirty="0"/>
              <a:t> </a:t>
            </a:r>
            <a:r>
              <a:rPr lang="it-IT" sz="2400" dirty="0" err="1"/>
              <a:t>request</a:t>
            </a:r>
            <a:endParaRPr lang="it-IT" sz="2400" dirty="0"/>
          </a:p>
          <a:p>
            <a:pPr lvl="1"/>
            <a:r>
              <a:rPr lang="it-IT" sz="2000" dirty="0" err="1"/>
              <a:t>ME_MCTL</a:t>
            </a:r>
            <a:r>
              <a:rPr lang="it-IT" sz="2000" dirty="0"/>
              <a:t> = </a:t>
            </a:r>
            <a:r>
              <a:rPr lang="it-IT" sz="2000" dirty="0" smtClean="0"/>
              <a:t>RUN0</a:t>
            </a:r>
            <a:r>
              <a:rPr lang="it-IT" sz="2000" dirty="0" smtClean="0"/>
              <a:t> </a:t>
            </a:r>
            <a:r>
              <a:rPr lang="it-IT" sz="2000" dirty="0"/>
              <a:t>+ KEY</a:t>
            </a:r>
          </a:p>
          <a:p>
            <a:pPr lvl="1"/>
            <a:r>
              <a:rPr lang="it-IT" sz="2000" dirty="0" err="1"/>
              <a:t>ME_MCTL</a:t>
            </a:r>
            <a:r>
              <a:rPr lang="it-IT" sz="2000" dirty="0"/>
              <a:t> </a:t>
            </a:r>
            <a:r>
              <a:rPr lang="it-IT" sz="2000"/>
              <a:t>= </a:t>
            </a:r>
            <a:r>
              <a:rPr lang="it-IT" sz="2000" smtClean="0"/>
              <a:t>RUN0 </a:t>
            </a:r>
            <a:r>
              <a:rPr lang="it-IT" sz="2000" dirty="0"/>
              <a:t>+ INVERTED KEY</a:t>
            </a:r>
          </a:p>
          <a:p>
            <a:r>
              <a:rPr lang="it-IT" sz="2400" dirty="0" err="1" smtClean="0"/>
              <a:t>Wait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dirty="0" err="1"/>
              <a:t>transition</a:t>
            </a:r>
            <a:r>
              <a:rPr lang="it-IT" sz="2400" dirty="0"/>
              <a:t> complete </a:t>
            </a:r>
            <a:r>
              <a:rPr lang="it-IT" sz="2400" dirty="0" err="1"/>
              <a:t>through</a:t>
            </a:r>
            <a:r>
              <a:rPr lang="it-IT" sz="2400" dirty="0"/>
              <a:t> the </a:t>
            </a:r>
            <a:r>
              <a:rPr lang="it-IT" sz="2400" dirty="0" err="1"/>
              <a:t>ME_GS</a:t>
            </a:r>
            <a:r>
              <a:rPr lang="it-IT" sz="2400" dirty="0"/>
              <a:t>.</a:t>
            </a:r>
            <a:r>
              <a:rPr lang="en-US" sz="2200" dirty="0"/>
              <a:t>S_MTRANS</a:t>
            </a:r>
            <a:r>
              <a:rPr lang="it-IT" sz="2400" dirty="0"/>
              <a:t> bit</a:t>
            </a:r>
            <a:endParaRPr lang="cs-CZ" sz="2400" dirty="0"/>
          </a:p>
        </p:txBody>
      </p:sp>
      <p:sp>
        <p:nvSpPr>
          <p:cNvPr id="372742" name="Freeform 6"/>
          <p:cNvSpPr>
            <a:spLocks/>
          </p:cNvSpPr>
          <p:nvPr/>
        </p:nvSpPr>
        <p:spPr bwMode="auto">
          <a:xfrm>
            <a:off x="7566025" y="3024188"/>
            <a:ext cx="865188" cy="865187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7"/>
              </a:cxn>
              <a:cxn ang="0">
                <a:pos x="333" y="42"/>
              </a:cxn>
              <a:cxn ang="0">
                <a:pos x="262" y="79"/>
              </a:cxn>
              <a:cxn ang="0">
                <a:pos x="198" y="123"/>
              </a:cxn>
              <a:cxn ang="0">
                <a:pos x="141" y="178"/>
              </a:cxn>
              <a:cxn ang="0">
                <a:pos x="93" y="240"/>
              </a:cxn>
              <a:cxn ang="0">
                <a:pos x="54" y="307"/>
              </a:cxn>
              <a:cxn ang="0">
                <a:pos x="25" y="382"/>
              </a:cxn>
              <a:cxn ang="0">
                <a:pos x="6" y="461"/>
              </a:cxn>
              <a:cxn ang="0">
                <a:pos x="0" y="543"/>
              </a:cxn>
              <a:cxn ang="0">
                <a:pos x="6" y="626"/>
              </a:cxn>
              <a:cxn ang="0">
                <a:pos x="25" y="704"/>
              </a:cxn>
              <a:cxn ang="0">
                <a:pos x="54" y="779"/>
              </a:cxn>
              <a:cxn ang="0">
                <a:pos x="93" y="848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08"/>
              </a:cxn>
              <a:cxn ang="0">
                <a:pos x="333" y="1044"/>
              </a:cxn>
              <a:cxn ang="0">
                <a:pos x="407" y="1071"/>
              </a:cxn>
              <a:cxn ang="0">
                <a:pos x="488" y="1085"/>
              </a:cxn>
              <a:cxn ang="0">
                <a:pos x="573" y="1086"/>
              </a:cxn>
              <a:cxn ang="0">
                <a:pos x="653" y="1077"/>
              </a:cxn>
              <a:cxn ang="0">
                <a:pos x="732" y="1054"/>
              </a:cxn>
              <a:cxn ang="0">
                <a:pos x="803" y="1021"/>
              </a:cxn>
              <a:cxn ang="0">
                <a:pos x="870" y="979"/>
              </a:cxn>
              <a:cxn ang="0">
                <a:pos x="930" y="929"/>
              </a:cxn>
              <a:cxn ang="0">
                <a:pos x="980" y="870"/>
              </a:cxn>
              <a:cxn ang="0">
                <a:pos x="1022" y="802"/>
              </a:cxn>
              <a:cxn ang="0">
                <a:pos x="1054" y="731"/>
              </a:cxn>
              <a:cxn ang="0">
                <a:pos x="1078" y="653"/>
              </a:cxn>
              <a:cxn ang="0">
                <a:pos x="1087" y="572"/>
              </a:cxn>
              <a:cxn ang="0">
                <a:pos x="1085" y="488"/>
              </a:cxn>
              <a:cxn ang="0">
                <a:pos x="1072" y="407"/>
              </a:cxn>
              <a:cxn ang="0">
                <a:pos x="1045" y="332"/>
              </a:cxn>
              <a:cxn ang="0">
                <a:pos x="1008" y="261"/>
              </a:cxn>
              <a:cxn ang="0">
                <a:pos x="964" y="198"/>
              </a:cxn>
              <a:cxn ang="0">
                <a:pos x="910" y="140"/>
              </a:cxn>
              <a:cxn ang="0">
                <a:pos x="849" y="92"/>
              </a:cxn>
              <a:cxn ang="0">
                <a:pos x="780" y="54"/>
              </a:cxn>
              <a:cxn ang="0">
                <a:pos x="705" y="25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9" h="1088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8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6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31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8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5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8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5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8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31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6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8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5665788" y="3036888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9" y="17"/>
              </a:cxn>
              <a:cxn ang="0">
                <a:pos x="332" y="44"/>
              </a:cxn>
              <a:cxn ang="0">
                <a:pos x="263" y="79"/>
              </a:cxn>
              <a:cxn ang="0">
                <a:pos x="198" y="125"/>
              </a:cxn>
              <a:cxn ang="0">
                <a:pos x="142" y="178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8"/>
              </a:cxn>
              <a:cxn ang="0">
                <a:pos x="25" y="706"/>
              </a:cxn>
              <a:cxn ang="0">
                <a:pos x="54" y="779"/>
              </a:cxn>
              <a:cxn ang="0">
                <a:pos x="94" y="848"/>
              </a:cxn>
              <a:cxn ang="0">
                <a:pos x="142" y="910"/>
              </a:cxn>
              <a:cxn ang="0">
                <a:pos x="198" y="964"/>
              </a:cxn>
              <a:cxn ang="0">
                <a:pos x="263" y="1010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5" y="1077"/>
              </a:cxn>
              <a:cxn ang="0">
                <a:pos x="731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69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71" y="409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79" y="54"/>
              </a:cxn>
              <a:cxn ang="0">
                <a:pos x="706" y="25"/>
              </a:cxn>
              <a:cxn ang="0">
                <a:pos x="628" y="7"/>
              </a:cxn>
              <a:cxn ang="0">
                <a:pos x="543" y="0"/>
              </a:cxn>
            </a:cxnLst>
            <a:rect l="0" t="0" r="r" b="b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5834063" y="3360738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DRUN</a:t>
            </a:r>
            <a:endParaRPr lang="en-US" sz="1800" b="1"/>
          </a:p>
        </p:txBody>
      </p:sp>
      <p:sp>
        <p:nvSpPr>
          <p:cNvPr id="372745" name="Freeform 9"/>
          <p:cNvSpPr>
            <a:spLocks noEditPoints="1"/>
          </p:cNvSpPr>
          <p:nvPr/>
        </p:nvSpPr>
        <p:spPr bwMode="auto">
          <a:xfrm>
            <a:off x="6454775" y="3101975"/>
            <a:ext cx="1154113" cy="184150"/>
          </a:xfrm>
          <a:custGeom>
            <a:avLst/>
            <a:gdLst/>
            <a:ahLst/>
            <a:cxnLst>
              <a:cxn ang="0">
                <a:pos x="1360" y="164"/>
              </a:cxn>
              <a:cxn ang="0">
                <a:pos x="1225" y="116"/>
              </a:cxn>
              <a:cxn ang="0">
                <a:pos x="1135" y="87"/>
              </a:cxn>
              <a:cxn ang="0">
                <a:pos x="1045" y="62"/>
              </a:cxn>
              <a:cxn ang="0">
                <a:pos x="955" y="41"/>
              </a:cxn>
              <a:cxn ang="0">
                <a:pos x="864" y="25"/>
              </a:cxn>
              <a:cxn ang="0">
                <a:pos x="774" y="18"/>
              </a:cxn>
              <a:cxn ang="0">
                <a:pos x="707" y="18"/>
              </a:cxn>
              <a:cxn ang="0">
                <a:pos x="634" y="21"/>
              </a:cxn>
              <a:cxn ang="0">
                <a:pos x="530" y="37"/>
              </a:cxn>
              <a:cxn ang="0">
                <a:pos x="425" y="60"/>
              </a:cxn>
              <a:cxn ang="0">
                <a:pos x="319" y="89"/>
              </a:cxn>
              <a:cxn ang="0">
                <a:pos x="219" y="117"/>
              </a:cxn>
              <a:cxn ang="0">
                <a:pos x="173" y="133"/>
              </a:cxn>
              <a:cxn ang="0">
                <a:pos x="131" y="148"/>
              </a:cxn>
              <a:cxn ang="0">
                <a:pos x="93" y="162"/>
              </a:cxn>
              <a:cxn ang="0">
                <a:pos x="58" y="175"/>
              </a:cxn>
              <a:cxn ang="0">
                <a:pos x="31" y="188"/>
              </a:cxn>
              <a:cxn ang="0">
                <a:pos x="8" y="198"/>
              </a:cxn>
              <a:cxn ang="0">
                <a:pos x="12" y="179"/>
              </a:cxn>
              <a:cxn ang="0">
                <a:pos x="37" y="167"/>
              </a:cxn>
              <a:cxn ang="0">
                <a:pos x="70" y="154"/>
              </a:cxn>
              <a:cxn ang="0">
                <a:pos x="106" y="141"/>
              </a:cxn>
              <a:cxn ang="0">
                <a:pos x="146" y="125"/>
              </a:cxn>
              <a:cxn ang="0">
                <a:pos x="191" y="110"/>
              </a:cxn>
              <a:cxn ang="0">
                <a:pos x="264" y="89"/>
              </a:cxn>
              <a:cxn ang="0">
                <a:pos x="367" y="58"/>
              </a:cxn>
              <a:cxn ang="0">
                <a:pos x="475" y="33"/>
              </a:cxn>
              <a:cxn ang="0">
                <a:pos x="582" y="14"/>
              </a:cxn>
              <a:cxn ang="0">
                <a:pos x="682" y="2"/>
              </a:cxn>
              <a:cxn ang="0">
                <a:pos x="730" y="0"/>
              </a:cxn>
              <a:cxn ang="0">
                <a:pos x="822" y="4"/>
              </a:cxn>
              <a:cxn ang="0">
                <a:pos x="912" y="16"/>
              </a:cxn>
              <a:cxn ang="0">
                <a:pos x="1005" y="35"/>
              </a:cxn>
              <a:cxn ang="0">
                <a:pos x="1095" y="58"/>
              </a:cxn>
              <a:cxn ang="0">
                <a:pos x="1185" y="85"/>
              </a:cxn>
              <a:cxn ang="0">
                <a:pos x="1275" y="116"/>
              </a:cxn>
              <a:cxn ang="0">
                <a:pos x="1383" y="156"/>
              </a:cxn>
              <a:cxn ang="0">
                <a:pos x="1392" y="83"/>
              </a:cxn>
              <a:cxn ang="0">
                <a:pos x="1337" y="233"/>
              </a:cxn>
            </a:cxnLst>
            <a:rect l="0" t="0" r="r" b="b"/>
            <a:pathLst>
              <a:path w="1454" h="233">
                <a:moveTo>
                  <a:pt x="1377" y="169"/>
                </a:moveTo>
                <a:lnTo>
                  <a:pt x="1360" y="164"/>
                </a:lnTo>
                <a:lnTo>
                  <a:pt x="1270" y="131"/>
                </a:lnTo>
                <a:lnTo>
                  <a:pt x="1225" y="116"/>
                </a:lnTo>
                <a:lnTo>
                  <a:pt x="1179" y="100"/>
                </a:lnTo>
                <a:lnTo>
                  <a:pt x="1135" y="87"/>
                </a:lnTo>
                <a:lnTo>
                  <a:pt x="1089" y="73"/>
                </a:lnTo>
                <a:lnTo>
                  <a:pt x="1045" y="62"/>
                </a:lnTo>
                <a:lnTo>
                  <a:pt x="1001" y="50"/>
                </a:lnTo>
                <a:lnTo>
                  <a:pt x="955" y="41"/>
                </a:lnTo>
                <a:lnTo>
                  <a:pt x="911" y="33"/>
                </a:lnTo>
                <a:lnTo>
                  <a:pt x="864" y="25"/>
                </a:lnTo>
                <a:lnTo>
                  <a:pt x="820" y="21"/>
                </a:lnTo>
                <a:lnTo>
                  <a:pt x="774" y="18"/>
                </a:lnTo>
                <a:lnTo>
                  <a:pt x="730" y="16"/>
                </a:lnTo>
                <a:lnTo>
                  <a:pt x="707" y="18"/>
                </a:lnTo>
                <a:lnTo>
                  <a:pt x="684" y="18"/>
                </a:lnTo>
                <a:lnTo>
                  <a:pt x="634" y="21"/>
                </a:lnTo>
                <a:lnTo>
                  <a:pt x="584" y="29"/>
                </a:lnTo>
                <a:lnTo>
                  <a:pt x="530" y="37"/>
                </a:lnTo>
                <a:lnTo>
                  <a:pt x="477" y="48"/>
                </a:lnTo>
                <a:lnTo>
                  <a:pt x="425" y="60"/>
                </a:lnTo>
                <a:lnTo>
                  <a:pt x="371" y="73"/>
                </a:lnTo>
                <a:lnTo>
                  <a:pt x="319" y="89"/>
                </a:lnTo>
                <a:lnTo>
                  <a:pt x="267" y="104"/>
                </a:lnTo>
                <a:lnTo>
                  <a:pt x="219" y="117"/>
                </a:lnTo>
                <a:lnTo>
                  <a:pt x="196" y="125"/>
                </a:lnTo>
                <a:lnTo>
                  <a:pt x="173" y="133"/>
                </a:lnTo>
                <a:lnTo>
                  <a:pt x="152" y="141"/>
                </a:lnTo>
                <a:lnTo>
                  <a:pt x="131" y="148"/>
                </a:lnTo>
                <a:lnTo>
                  <a:pt x="112" y="156"/>
                </a:lnTo>
                <a:lnTo>
                  <a:pt x="93" y="162"/>
                </a:lnTo>
                <a:lnTo>
                  <a:pt x="75" y="169"/>
                </a:lnTo>
                <a:lnTo>
                  <a:pt x="58" y="175"/>
                </a:lnTo>
                <a:lnTo>
                  <a:pt x="45" y="183"/>
                </a:lnTo>
                <a:lnTo>
                  <a:pt x="31" y="188"/>
                </a:lnTo>
                <a:lnTo>
                  <a:pt x="18" y="192"/>
                </a:lnTo>
                <a:lnTo>
                  <a:pt x="8" y="198"/>
                </a:lnTo>
                <a:lnTo>
                  <a:pt x="0" y="183"/>
                </a:lnTo>
                <a:lnTo>
                  <a:pt x="12" y="179"/>
                </a:lnTo>
                <a:lnTo>
                  <a:pt x="24" y="173"/>
                </a:lnTo>
                <a:lnTo>
                  <a:pt x="37" y="167"/>
                </a:lnTo>
                <a:lnTo>
                  <a:pt x="52" y="162"/>
                </a:lnTo>
                <a:lnTo>
                  <a:pt x="70" y="154"/>
                </a:lnTo>
                <a:lnTo>
                  <a:pt x="87" y="148"/>
                </a:lnTo>
                <a:lnTo>
                  <a:pt x="106" y="141"/>
                </a:lnTo>
                <a:lnTo>
                  <a:pt x="125" y="133"/>
                </a:lnTo>
                <a:lnTo>
                  <a:pt x="146" y="125"/>
                </a:lnTo>
                <a:lnTo>
                  <a:pt x="168" y="117"/>
                </a:lnTo>
                <a:lnTo>
                  <a:pt x="191" y="110"/>
                </a:lnTo>
                <a:lnTo>
                  <a:pt x="214" y="104"/>
                </a:lnTo>
                <a:lnTo>
                  <a:pt x="264" y="89"/>
                </a:lnTo>
                <a:lnTo>
                  <a:pt x="313" y="73"/>
                </a:lnTo>
                <a:lnTo>
                  <a:pt x="367" y="58"/>
                </a:lnTo>
                <a:lnTo>
                  <a:pt x="421" y="45"/>
                </a:lnTo>
                <a:lnTo>
                  <a:pt x="475" y="33"/>
                </a:lnTo>
                <a:lnTo>
                  <a:pt x="528" y="21"/>
                </a:lnTo>
                <a:lnTo>
                  <a:pt x="582" y="14"/>
                </a:lnTo>
                <a:lnTo>
                  <a:pt x="634" y="6"/>
                </a:lnTo>
                <a:lnTo>
                  <a:pt x="682" y="2"/>
                </a:lnTo>
                <a:lnTo>
                  <a:pt x="707" y="0"/>
                </a:lnTo>
                <a:lnTo>
                  <a:pt x="730" y="0"/>
                </a:lnTo>
                <a:lnTo>
                  <a:pt x="776" y="2"/>
                </a:lnTo>
                <a:lnTo>
                  <a:pt x="822" y="4"/>
                </a:lnTo>
                <a:lnTo>
                  <a:pt x="868" y="10"/>
                </a:lnTo>
                <a:lnTo>
                  <a:pt x="912" y="16"/>
                </a:lnTo>
                <a:lnTo>
                  <a:pt x="959" y="25"/>
                </a:lnTo>
                <a:lnTo>
                  <a:pt x="1005" y="35"/>
                </a:lnTo>
                <a:lnTo>
                  <a:pt x="1049" y="46"/>
                </a:lnTo>
                <a:lnTo>
                  <a:pt x="1095" y="58"/>
                </a:lnTo>
                <a:lnTo>
                  <a:pt x="1139" y="71"/>
                </a:lnTo>
                <a:lnTo>
                  <a:pt x="1185" y="85"/>
                </a:lnTo>
                <a:lnTo>
                  <a:pt x="1231" y="100"/>
                </a:lnTo>
                <a:lnTo>
                  <a:pt x="1275" y="116"/>
                </a:lnTo>
                <a:lnTo>
                  <a:pt x="1366" y="150"/>
                </a:lnTo>
                <a:lnTo>
                  <a:pt x="1383" y="156"/>
                </a:lnTo>
                <a:lnTo>
                  <a:pt x="1377" y="169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7" y="233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7770813" y="3343275"/>
            <a:ext cx="484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RUN0</a:t>
            </a:r>
            <a:endParaRPr lang="en-US" sz="1800" b="1"/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5651500" y="3994150"/>
            <a:ext cx="9001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333399"/>
                </a:solidFill>
              </a:rPr>
              <a:t>sysclk = IRC</a:t>
            </a:r>
            <a:endParaRPr lang="en-US" sz="1200" b="1"/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7432675" y="4003675"/>
            <a:ext cx="10699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333399"/>
                </a:solidFill>
              </a:rPr>
              <a:t>sysclk = XOSC</a:t>
            </a:r>
            <a:endParaRPr lang="en-U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398AD-2C9A-42DE-89AE-579A6E07C936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</a:t>
            </a:r>
            <a:r>
              <a:rPr lang="it-IT"/>
              <a:t> Exit Low Power Mode</a:t>
            </a:r>
            <a:r>
              <a:rPr lang="en-US"/>
              <a:t> 	</a:t>
            </a:r>
            <a:endParaRPr lang="cs-CZ" sz="2100" b="0"/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2999"/>
            <a:ext cx="4525963" cy="5127171"/>
          </a:xfrm>
        </p:spPr>
        <p:txBody>
          <a:bodyPr/>
          <a:lstStyle/>
          <a:p>
            <a:r>
              <a:rPr lang="en-US" sz="2400" dirty="0"/>
              <a:t>Automatically managed by hardware</a:t>
            </a:r>
          </a:p>
          <a:p>
            <a:r>
              <a:rPr lang="en-US" sz="2400" dirty="0"/>
              <a:t>Came back to the previous mode from which entered in</a:t>
            </a:r>
            <a:endParaRPr lang="it-IT" sz="2400" dirty="0"/>
          </a:p>
          <a:p>
            <a:r>
              <a:rPr lang="it-IT" sz="2400" dirty="0" err="1"/>
              <a:t>Exiting</a:t>
            </a:r>
            <a:r>
              <a:rPr lang="it-IT" sz="2400" dirty="0"/>
              <a:t> </a:t>
            </a:r>
            <a:r>
              <a:rPr lang="it-IT" sz="2400" dirty="0" err="1" smtClean="0"/>
              <a:t>sources</a:t>
            </a:r>
            <a:r>
              <a:rPr lang="it-IT" sz="2400" dirty="0" smtClean="0"/>
              <a:t>:</a:t>
            </a:r>
            <a:endParaRPr lang="en-US" sz="2400" dirty="0" smtClean="0"/>
          </a:p>
          <a:p>
            <a:pPr lvl="1"/>
            <a:r>
              <a:rPr lang="en-GB" sz="2000" dirty="0" smtClean="0"/>
              <a:t>reset assertion</a:t>
            </a:r>
          </a:p>
          <a:p>
            <a:pPr lvl="1"/>
            <a:r>
              <a:rPr lang="en-GB" sz="2000" dirty="0" smtClean="0"/>
              <a:t>SAFE on hardware failure</a:t>
            </a:r>
          </a:p>
          <a:p>
            <a:pPr lvl="1"/>
            <a:r>
              <a:rPr lang="en-GB" sz="2000" dirty="0" smtClean="0"/>
              <a:t>interrupt event</a:t>
            </a: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5084763" y="960438"/>
            <a:ext cx="3887787" cy="5051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5847" name="Group 39"/>
          <p:cNvGrpSpPr>
            <a:grpSpLocks/>
          </p:cNvGrpSpPr>
          <p:nvPr/>
        </p:nvGrpSpPr>
        <p:grpSpPr bwMode="auto">
          <a:xfrm>
            <a:off x="5416550" y="1377950"/>
            <a:ext cx="3486150" cy="4048125"/>
            <a:chOff x="3412" y="604"/>
            <a:chExt cx="2196" cy="2550"/>
          </a:xfrm>
        </p:grpSpPr>
        <p:sp>
          <p:nvSpPr>
            <p:cNvPr id="375848" name="Freeform 40"/>
            <p:cNvSpPr>
              <a:spLocks noEditPoints="1"/>
            </p:cNvSpPr>
            <p:nvPr/>
          </p:nvSpPr>
          <p:spPr bwMode="auto">
            <a:xfrm>
              <a:off x="3412" y="927"/>
              <a:ext cx="868" cy="2227"/>
            </a:xfrm>
            <a:custGeom>
              <a:avLst/>
              <a:gdLst/>
              <a:ahLst/>
              <a:cxnLst>
                <a:cxn ang="0">
                  <a:pos x="1515" y="11"/>
                </a:cxn>
                <a:cxn ang="0">
                  <a:pos x="1394" y="0"/>
                </a:cxn>
                <a:cxn ang="0">
                  <a:pos x="1142" y="11"/>
                </a:cxn>
                <a:cxn ang="0">
                  <a:pos x="926" y="0"/>
                </a:cxn>
                <a:cxn ang="0">
                  <a:pos x="806" y="11"/>
                </a:cxn>
                <a:cxn ang="0">
                  <a:pos x="507" y="11"/>
                </a:cxn>
                <a:cxn ang="0">
                  <a:pos x="386" y="0"/>
                </a:cxn>
                <a:cxn ang="0">
                  <a:pos x="135" y="11"/>
                </a:cxn>
                <a:cxn ang="0">
                  <a:pos x="50" y="11"/>
                </a:cxn>
                <a:cxn ang="0">
                  <a:pos x="12" y="261"/>
                </a:cxn>
                <a:cxn ang="0">
                  <a:pos x="0" y="382"/>
                </a:cxn>
                <a:cxn ang="0">
                  <a:pos x="12" y="633"/>
                </a:cxn>
                <a:cxn ang="0">
                  <a:pos x="0" y="848"/>
                </a:cxn>
                <a:cxn ang="0">
                  <a:pos x="12" y="969"/>
                </a:cxn>
                <a:cxn ang="0">
                  <a:pos x="12" y="1269"/>
                </a:cxn>
                <a:cxn ang="0">
                  <a:pos x="0" y="1390"/>
                </a:cxn>
                <a:cxn ang="0">
                  <a:pos x="12" y="1641"/>
                </a:cxn>
                <a:cxn ang="0">
                  <a:pos x="0" y="1856"/>
                </a:cxn>
                <a:cxn ang="0">
                  <a:pos x="12" y="1977"/>
                </a:cxn>
                <a:cxn ang="0">
                  <a:pos x="12" y="2277"/>
                </a:cxn>
                <a:cxn ang="0">
                  <a:pos x="0" y="2398"/>
                </a:cxn>
                <a:cxn ang="0">
                  <a:pos x="12" y="2649"/>
                </a:cxn>
                <a:cxn ang="0">
                  <a:pos x="0" y="2864"/>
                </a:cxn>
                <a:cxn ang="0">
                  <a:pos x="12" y="2985"/>
                </a:cxn>
                <a:cxn ang="0">
                  <a:pos x="12" y="3284"/>
                </a:cxn>
                <a:cxn ang="0">
                  <a:pos x="0" y="3405"/>
                </a:cxn>
                <a:cxn ang="0">
                  <a:pos x="12" y="3657"/>
                </a:cxn>
                <a:cxn ang="0">
                  <a:pos x="0" y="3872"/>
                </a:cxn>
                <a:cxn ang="0">
                  <a:pos x="12" y="3993"/>
                </a:cxn>
                <a:cxn ang="0">
                  <a:pos x="12" y="4292"/>
                </a:cxn>
                <a:cxn ang="0">
                  <a:pos x="19" y="4442"/>
                </a:cxn>
                <a:cxn ang="0">
                  <a:pos x="186" y="4454"/>
                </a:cxn>
                <a:cxn ang="0">
                  <a:pos x="307" y="4442"/>
                </a:cxn>
                <a:cxn ang="0">
                  <a:pos x="607" y="4442"/>
                </a:cxn>
                <a:cxn ang="0">
                  <a:pos x="726" y="4454"/>
                </a:cxn>
                <a:cxn ang="0">
                  <a:pos x="979" y="4442"/>
                </a:cxn>
                <a:cxn ang="0">
                  <a:pos x="1194" y="4454"/>
                </a:cxn>
                <a:cxn ang="0">
                  <a:pos x="1315" y="4442"/>
                </a:cxn>
                <a:cxn ang="0">
                  <a:pos x="1615" y="4442"/>
                </a:cxn>
                <a:cxn ang="0">
                  <a:pos x="1736" y="4444"/>
                </a:cxn>
                <a:cxn ang="0">
                  <a:pos x="1724" y="4193"/>
                </a:cxn>
                <a:cxn ang="0">
                  <a:pos x="1736" y="3976"/>
                </a:cxn>
                <a:cxn ang="0">
                  <a:pos x="1724" y="3857"/>
                </a:cxn>
                <a:cxn ang="0">
                  <a:pos x="1724" y="3557"/>
                </a:cxn>
                <a:cxn ang="0">
                  <a:pos x="1736" y="3436"/>
                </a:cxn>
                <a:cxn ang="0">
                  <a:pos x="1724" y="3185"/>
                </a:cxn>
                <a:cxn ang="0">
                  <a:pos x="1736" y="2968"/>
                </a:cxn>
                <a:cxn ang="0">
                  <a:pos x="1724" y="2849"/>
                </a:cxn>
                <a:cxn ang="0">
                  <a:pos x="1724" y="2549"/>
                </a:cxn>
                <a:cxn ang="0">
                  <a:pos x="1736" y="2428"/>
                </a:cxn>
                <a:cxn ang="0">
                  <a:pos x="1724" y="2177"/>
                </a:cxn>
                <a:cxn ang="0">
                  <a:pos x="1736" y="1960"/>
                </a:cxn>
                <a:cxn ang="0">
                  <a:pos x="1724" y="1841"/>
                </a:cxn>
                <a:cxn ang="0">
                  <a:pos x="1724" y="1541"/>
                </a:cxn>
                <a:cxn ang="0">
                  <a:pos x="1736" y="1420"/>
                </a:cxn>
                <a:cxn ang="0">
                  <a:pos x="1724" y="1169"/>
                </a:cxn>
                <a:cxn ang="0">
                  <a:pos x="1736" y="952"/>
                </a:cxn>
                <a:cxn ang="0">
                  <a:pos x="1724" y="833"/>
                </a:cxn>
                <a:cxn ang="0">
                  <a:pos x="1724" y="534"/>
                </a:cxn>
                <a:cxn ang="0">
                  <a:pos x="1736" y="413"/>
                </a:cxn>
                <a:cxn ang="0">
                  <a:pos x="1724" y="161"/>
                </a:cxn>
              </a:cxnLst>
              <a:rect l="0" t="0" r="r" b="b"/>
              <a:pathLst>
                <a:path w="1736" h="4454">
                  <a:moveTo>
                    <a:pt x="1730" y="11"/>
                  </a:moveTo>
                  <a:lnTo>
                    <a:pt x="1682" y="11"/>
                  </a:lnTo>
                  <a:lnTo>
                    <a:pt x="1682" y="0"/>
                  </a:lnTo>
                  <a:lnTo>
                    <a:pt x="1730" y="0"/>
                  </a:lnTo>
                  <a:lnTo>
                    <a:pt x="1730" y="11"/>
                  </a:lnTo>
                  <a:close/>
                  <a:moveTo>
                    <a:pt x="1646" y="11"/>
                  </a:moveTo>
                  <a:lnTo>
                    <a:pt x="1598" y="11"/>
                  </a:lnTo>
                  <a:lnTo>
                    <a:pt x="1598" y="0"/>
                  </a:lnTo>
                  <a:lnTo>
                    <a:pt x="1646" y="0"/>
                  </a:lnTo>
                  <a:lnTo>
                    <a:pt x="1646" y="11"/>
                  </a:lnTo>
                  <a:close/>
                  <a:moveTo>
                    <a:pt x="1563" y="11"/>
                  </a:moveTo>
                  <a:lnTo>
                    <a:pt x="1515" y="11"/>
                  </a:lnTo>
                  <a:lnTo>
                    <a:pt x="1515" y="0"/>
                  </a:lnTo>
                  <a:lnTo>
                    <a:pt x="1563" y="0"/>
                  </a:lnTo>
                  <a:lnTo>
                    <a:pt x="1563" y="11"/>
                  </a:lnTo>
                  <a:close/>
                  <a:moveTo>
                    <a:pt x="1478" y="11"/>
                  </a:moveTo>
                  <a:lnTo>
                    <a:pt x="1430" y="11"/>
                  </a:lnTo>
                  <a:lnTo>
                    <a:pt x="1430" y="0"/>
                  </a:lnTo>
                  <a:lnTo>
                    <a:pt x="1478" y="0"/>
                  </a:lnTo>
                  <a:lnTo>
                    <a:pt x="1478" y="11"/>
                  </a:lnTo>
                  <a:close/>
                  <a:moveTo>
                    <a:pt x="1394" y="11"/>
                  </a:moveTo>
                  <a:lnTo>
                    <a:pt x="1346" y="11"/>
                  </a:lnTo>
                  <a:lnTo>
                    <a:pt x="1346" y="0"/>
                  </a:lnTo>
                  <a:lnTo>
                    <a:pt x="1394" y="0"/>
                  </a:lnTo>
                  <a:lnTo>
                    <a:pt x="1394" y="11"/>
                  </a:lnTo>
                  <a:close/>
                  <a:moveTo>
                    <a:pt x="1310" y="11"/>
                  </a:moveTo>
                  <a:lnTo>
                    <a:pt x="1262" y="11"/>
                  </a:lnTo>
                  <a:lnTo>
                    <a:pt x="1262" y="0"/>
                  </a:lnTo>
                  <a:lnTo>
                    <a:pt x="1310" y="0"/>
                  </a:lnTo>
                  <a:lnTo>
                    <a:pt x="1310" y="11"/>
                  </a:lnTo>
                  <a:close/>
                  <a:moveTo>
                    <a:pt x="1227" y="11"/>
                  </a:moveTo>
                  <a:lnTo>
                    <a:pt x="1179" y="11"/>
                  </a:lnTo>
                  <a:lnTo>
                    <a:pt x="1179" y="0"/>
                  </a:lnTo>
                  <a:lnTo>
                    <a:pt x="1227" y="0"/>
                  </a:lnTo>
                  <a:lnTo>
                    <a:pt x="1227" y="11"/>
                  </a:lnTo>
                  <a:close/>
                  <a:moveTo>
                    <a:pt x="1142" y="11"/>
                  </a:moveTo>
                  <a:lnTo>
                    <a:pt x="1094" y="11"/>
                  </a:lnTo>
                  <a:lnTo>
                    <a:pt x="1094" y="0"/>
                  </a:lnTo>
                  <a:lnTo>
                    <a:pt x="1142" y="0"/>
                  </a:lnTo>
                  <a:lnTo>
                    <a:pt x="1142" y="11"/>
                  </a:lnTo>
                  <a:close/>
                  <a:moveTo>
                    <a:pt x="1058" y="11"/>
                  </a:moveTo>
                  <a:lnTo>
                    <a:pt x="1010" y="11"/>
                  </a:lnTo>
                  <a:lnTo>
                    <a:pt x="1010" y="0"/>
                  </a:lnTo>
                  <a:lnTo>
                    <a:pt x="1058" y="0"/>
                  </a:lnTo>
                  <a:lnTo>
                    <a:pt x="1058" y="11"/>
                  </a:lnTo>
                  <a:close/>
                  <a:moveTo>
                    <a:pt x="974" y="11"/>
                  </a:moveTo>
                  <a:lnTo>
                    <a:pt x="926" y="11"/>
                  </a:lnTo>
                  <a:lnTo>
                    <a:pt x="926" y="0"/>
                  </a:lnTo>
                  <a:lnTo>
                    <a:pt x="974" y="0"/>
                  </a:lnTo>
                  <a:lnTo>
                    <a:pt x="974" y="11"/>
                  </a:lnTo>
                  <a:close/>
                  <a:moveTo>
                    <a:pt x="891" y="11"/>
                  </a:moveTo>
                  <a:lnTo>
                    <a:pt x="843" y="11"/>
                  </a:lnTo>
                  <a:lnTo>
                    <a:pt x="843" y="0"/>
                  </a:lnTo>
                  <a:lnTo>
                    <a:pt x="891" y="0"/>
                  </a:lnTo>
                  <a:lnTo>
                    <a:pt x="891" y="11"/>
                  </a:lnTo>
                  <a:close/>
                  <a:moveTo>
                    <a:pt x="806" y="11"/>
                  </a:moveTo>
                  <a:lnTo>
                    <a:pt x="758" y="11"/>
                  </a:lnTo>
                  <a:lnTo>
                    <a:pt x="758" y="0"/>
                  </a:lnTo>
                  <a:lnTo>
                    <a:pt x="806" y="0"/>
                  </a:lnTo>
                  <a:lnTo>
                    <a:pt x="806" y="11"/>
                  </a:lnTo>
                  <a:close/>
                  <a:moveTo>
                    <a:pt x="722" y="11"/>
                  </a:moveTo>
                  <a:lnTo>
                    <a:pt x="674" y="11"/>
                  </a:lnTo>
                  <a:lnTo>
                    <a:pt x="674" y="0"/>
                  </a:lnTo>
                  <a:lnTo>
                    <a:pt x="722" y="0"/>
                  </a:lnTo>
                  <a:lnTo>
                    <a:pt x="722" y="11"/>
                  </a:lnTo>
                  <a:close/>
                  <a:moveTo>
                    <a:pt x="638" y="11"/>
                  </a:moveTo>
                  <a:lnTo>
                    <a:pt x="590" y="11"/>
                  </a:lnTo>
                  <a:lnTo>
                    <a:pt x="590" y="0"/>
                  </a:lnTo>
                  <a:lnTo>
                    <a:pt x="638" y="0"/>
                  </a:lnTo>
                  <a:lnTo>
                    <a:pt x="638" y="11"/>
                  </a:lnTo>
                  <a:close/>
                  <a:moveTo>
                    <a:pt x="555" y="11"/>
                  </a:moveTo>
                  <a:lnTo>
                    <a:pt x="507" y="11"/>
                  </a:lnTo>
                  <a:lnTo>
                    <a:pt x="507" y="0"/>
                  </a:lnTo>
                  <a:lnTo>
                    <a:pt x="555" y="0"/>
                  </a:lnTo>
                  <a:lnTo>
                    <a:pt x="555" y="11"/>
                  </a:lnTo>
                  <a:close/>
                  <a:moveTo>
                    <a:pt x="471" y="11"/>
                  </a:moveTo>
                  <a:lnTo>
                    <a:pt x="423" y="11"/>
                  </a:lnTo>
                  <a:lnTo>
                    <a:pt x="423" y="0"/>
                  </a:lnTo>
                  <a:lnTo>
                    <a:pt x="471" y="0"/>
                  </a:lnTo>
                  <a:lnTo>
                    <a:pt x="471" y="11"/>
                  </a:lnTo>
                  <a:close/>
                  <a:moveTo>
                    <a:pt x="386" y="11"/>
                  </a:moveTo>
                  <a:lnTo>
                    <a:pt x="338" y="11"/>
                  </a:lnTo>
                  <a:lnTo>
                    <a:pt x="338" y="0"/>
                  </a:lnTo>
                  <a:lnTo>
                    <a:pt x="386" y="0"/>
                  </a:lnTo>
                  <a:lnTo>
                    <a:pt x="386" y="11"/>
                  </a:lnTo>
                  <a:close/>
                  <a:moveTo>
                    <a:pt x="302" y="11"/>
                  </a:moveTo>
                  <a:lnTo>
                    <a:pt x="254" y="11"/>
                  </a:lnTo>
                  <a:lnTo>
                    <a:pt x="254" y="0"/>
                  </a:lnTo>
                  <a:lnTo>
                    <a:pt x="302" y="0"/>
                  </a:lnTo>
                  <a:lnTo>
                    <a:pt x="302" y="11"/>
                  </a:lnTo>
                  <a:close/>
                  <a:moveTo>
                    <a:pt x="219" y="11"/>
                  </a:moveTo>
                  <a:lnTo>
                    <a:pt x="171" y="11"/>
                  </a:lnTo>
                  <a:lnTo>
                    <a:pt x="171" y="0"/>
                  </a:lnTo>
                  <a:lnTo>
                    <a:pt x="219" y="0"/>
                  </a:lnTo>
                  <a:lnTo>
                    <a:pt x="219" y="11"/>
                  </a:lnTo>
                  <a:close/>
                  <a:moveTo>
                    <a:pt x="135" y="11"/>
                  </a:moveTo>
                  <a:lnTo>
                    <a:pt x="87" y="11"/>
                  </a:lnTo>
                  <a:lnTo>
                    <a:pt x="87" y="0"/>
                  </a:lnTo>
                  <a:lnTo>
                    <a:pt x="135" y="0"/>
                  </a:lnTo>
                  <a:lnTo>
                    <a:pt x="135" y="11"/>
                  </a:lnTo>
                  <a:close/>
                  <a:moveTo>
                    <a:pt x="50" y="11"/>
                  </a:moveTo>
                  <a:lnTo>
                    <a:pt x="6" y="11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1"/>
                  </a:lnTo>
                  <a:close/>
                  <a:moveTo>
                    <a:pt x="12" y="46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46"/>
                  </a:lnTo>
                  <a:lnTo>
                    <a:pt x="12" y="46"/>
                  </a:lnTo>
                  <a:close/>
                  <a:moveTo>
                    <a:pt x="12" y="128"/>
                  </a:moveTo>
                  <a:lnTo>
                    <a:pt x="12" y="176"/>
                  </a:lnTo>
                  <a:lnTo>
                    <a:pt x="0" y="176"/>
                  </a:lnTo>
                  <a:lnTo>
                    <a:pt x="0" y="128"/>
                  </a:lnTo>
                  <a:lnTo>
                    <a:pt x="12" y="128"/>
                  </a:lnTo>
                  <a:close/>
                  <a:moveTo>
                    <a:pt x="12" y="213"/>
                  </a:moveTo>
                  <a:lnTo>
                    <a:pt x="12" y="261"/>
                  </a:lnTo>
                  <a:lnTo>
                    <a:pt x="0" y="261"/>
                  </a:lnTo>
                  <a:lnTo>
                    <a:pt x="0" y="213"/>
                  </a:lnTo>
                  <a:lnTo>
                    <a:pt x="12" y="213"/>
                  </a:lnTo>
                  <a:close/>
                  <a:moveTo>
                    <a:pt x="12" y="297"/>
                  </a:moveTo>
                  <a:lnTo>
                    <a:pt x="12" y="345"/>
                  </a:lnTo>
                  <a:lnTo>
                    <a:pt x="0" y="345"/>
                  </a:lnTo>
                  <a:lnTo>
                    <a:pt x="0" y="297"/>
                  </a:lnTo>
                  <a:lnTo>
                    <a:pt x="12" y="297"/>
                  </a:lnTo>
                  <a:close/>
                  <a:moveTo>
                    <a:pt x="12" y="382"/>
                  </a:moveTo>
                  <a:lnTo>
                    <a:pt x="12" y="430"/>
                  </a:lnTo>
                  <a:lnTo>
                    <a:pt x="0" y="430"/>
                  </a:lnTo>
                  <a:lnTo>
                    <a:pt x="0" y="382"/>
                  </a:lnTo>
                  <a:lnTo>
                    <a:pt x="12" y="382"/>
                  </a:lnTo>
                  <a:close/>
                  <a:moveTo>
                    <a:pt x="12" y="464"/>
                  </a:moveTo>
                  <a:lnTo>
                    <a:pt x="12" y="512"/>
                  </a:lnTo>
                  <a:lnTo>
                    <a:pt x="0" y="512"/>
                  </a:lnTo>
                  <a:lnTo>
                    <a:pt x="0" y="464"/>
                  </a:lnTo>
                  <a:lnTo>
                    <a:pt x="12" y="464"/>
                  </a:lnTo>
                  <a:close/>
                  <a:moveTo>
                    <a:pt x="12" y="549"/>
                  </a:moveTo>
                  <a:lnTo>
                    <a:pt x="12" y="597"/>
                  </a:lnTo>
                  <a:lnTo>
                    <a:pt x="0" y="597"/>
                  </a:lnTo>
                  <a:lnTo>
                    <a:pt x="0" y="549"/>
                  </a:lnTo>
                  <a:lnTo>
                    <a:pt x="12" y="549"/>
                  </a:lnTo>
                  <a:close/>
                  <a:moveTo>
                    <a:pt x="12" y="633"/>
                  </a:moveTo>
                  <a:lnTo>
                    <a:pt x="12" y="681"/>
                  </a:lnTo>
                  <a:lnTo>
                    <a:pt x="0" y="681"/>
                  </a:lnTo>
                  <a:lnTo>
                    <a:pt x="0" y="633"/>
                  </a:lnTo>
                  <a:lnTo>
                    <a:pt x="12" y="633"/>
                  </a:lnTo>
                  <a:close/>
                  <a:moveTo>
                    <a:pt x="12" y="718"/>
                  </a:moveTo>
                  <a:lnTo>
                    <a:pt x="12" y="766"/>
                  </a:lnTo>
                  <a:lnTo>
                    <a:pt x="0" y="766"/>
                  </a:lnTo>
                  <a:lnTo>
                    <a:pt x="0" y="718"/>
                  </a:lnTo>
                  <a:lnTo>
                    <a:pt x="12" y="718"/>
                  </a:lnTo>
                  <a:close/>
                  <a:moveTo>
                    <a:pt x="12" y="800"/>
                  </a:moveTo>
                  <a:lnTo>
                    <a:pt x="12" y="848"/>
                  </a:lnTo>
                  <a:lnTo>
                    <a:pt x="0" y="848"/>
                  </a:lnTo>
                  <a:lnTo>
                    <a:pt x="0" y="800"/>
                  </a:lnTo>
                  <a:lnTo>
                    <a:pt x="12" y="800"/>
                  </a:lnTo>
                  <a:close/>
                  <a:moveTo>
                    <a:pt x="12" y="885"/>
                  </a:moveTo>
                  <a:lnTo>
                    <a:pt x="12" y="933"/>
                  </a:lnTo>
                  <a:lnTo>
                    <a:pt x="0" y="933"/>
                  </a:lnTo>
                  <a:lnTo>
                    <a:pt x="0" y="885"/>
                  </a:lnTo>
                  <a:lnTo>
                    <a:pt x="12" y="885"/>
                  </a:lnTo>
                  <a:close/>
                  <a:moveTo>
                    <a:pt x="12" y="969"/>
                  </a:moveTo>
                  <a:lnTo>
                    <a:pt x="12" y="1017"/>
                  </a:lnTo>
                  <a:lnTo>
                    <a:pt x="0" y="1017"/>
                  </a:lnTo>
                  <a:lnTo>
                    <a:pt x="0" y="969"/>
                  </a:lnTo>
                  <a:lnTo>
                    <a:pt x="12" y="969"/>
                  </a:lnTo>
                  <a:close/>
                  <a:moveTo>
                    <a:pt x="12" y="1054"/>
                  </a:moveTo>
                  <a:lnTo>
                    <a:pt x="12" y="1102"/>
                  </a:lnTo>
                  <a:lnTo>
                    <a:pt x="0" y="1102"/>
                  </a:lnTo>
                  <a:lnTo>
                    <a:pt x="0" y="1054"/>
                  </a:lnTo>
                  <a:lnTo>
                    <a:pt x="12" y="1054"/>
                  </a:lnTo>
                  <a:close/>
                  <a:moveTo>
                    <a:pt x="12" y="1136"/>
                  </a:moveTo>
                  <a:lnTo>
                    <a:pt x="12" y="1184"/>
                  </a:lnTo>
                  <a:lnTo>
                    <a:pt x="0" y="1184"/>
                  </a:lnTo>
                  <a:lnTo>
                    <a:pt x="0" y="1136"/>
                  </a:lnTo>
                  <a:lnTo>
                    <a:pt x="12" y="1136"/>
                  </a:lnTo>
                  <a:close/>
                  <a:moveTo>
                    <a:pt x="12" y="1221"/>
                  </a:moveTo>
                  <a:lnTo>
                    <a:pt x="12" y="1269"/>
                  </a:lnTo>
                  <a:lnTo>
                    <a:pt x="0" y="1269"/>
                  </a:lnTo>
                  <a:lnTo>
                    <a:pt x="0" y="1221"/>
                  </a:lnTo>
                  <a:lnTo>
                    <a:pt x="12" y="1221"/>
                  </a:lnTo>
                  <a:close/>
                  <a:moveTo>
                    <a:pt x="12" y="1305"/>
                  </a:moveTo>
                  <a:lnTo>
                    <a:pt x="12" y="1353"/>
                  </a:lnTo>
                  <a:lnTo>
                    <a:pt x="0" y="1353"/>
                  </a:lnTo>
                  <a:lnTo>
                    <a:pt x="0" y="1305"/>
                  </a:lnTo>
                  <a:lnTo>
                    <a:pt x="12" y="1305"/>
                  </a:lnTo>
                  <a:close/>
                  <a:moveTo>
                    <a:pt x="12" y="1390"/>
                  </a:moveTo>
                  <a:lnTo>
                    <a:pt x="12" y="1438"/>
                  </a:lnTo>
                  <a:lnTo>
                    <a:pt x="0" y="1438"/>
                  </a:lnTo>
                  <a:lnTo>
                    <a:pt x="0" y="1390"/>
                  </a:lnTo>
                  <a:lnTo>
                    <a:pt x="12" y="1390"/>
                  </a:lnTo>
                  <a:close/>
                  <a:moveTo>
                    <a:pt x="12" y="1472"/>
                  </a:moveTo>
                  <a:lnTo>
                    <a:pt x="12" y="1520"/>
                  </a:lnTo>
                  <a:lnTo>
                    <a:pt x="0" y="1520"/>
                  </a:lnTo>
                  <a:lnTo>
                    <a:pt x="0" y="1472"/>
                  </a:lnTo>
                  <a:lnTo>
                    <a:pt x="12" y="1472"/>
                  </a:lnTo>
                  <a:close/>
                  <a:moveTo>
                    <a:pt x="12" y="1557"/>
                  </a:moveTo>
                  <a:lnTo>
                    <a:pt x="12" y="1605"/>
                  </a:lnTo>
                  <a:lnTo>
                    <a:pt x="0" y="1605"/>
                  </a:lnTo>
                  <a:lnTo>
                    <a:pt x="0" y="1557"/>
                  </a:lnTo>
                  <a:lnTo>
                    <a:pt x="12" y="1557"/>
                  </a:lnTo>
                  <a:close/>
                  <a:moveTo>
                    <a:pt x="12" y="1641"/>
                  </a:moveTo>
                  <a:lnTo>
                    <a:pt x="12" y="1689"/>
                  </a:lnTo>
                  <a:lnTo>
                    <a:pt x="0" y="1689"/>
                  </a:lnTo>
                  <a:lnTo>
                    <a:pt x="0" y="1641"/>
                  </a:lnTo>
                  <a:lnTo>
                    <a:pt x="12" y="1641"/>
                  </a:lnTo>
                  <a:close/>
                  <a:moveTo>
                    <a:pt x="12" y="1726"/>
                  </a:moveTo>
                  <a:lnTo>
                    <a:pt x="12" y="1774"/>
                  </a:lnTo>
                  <a:lnTo>
                    <a:pt x="0" y="1774"/>
                  </a:lnTo>
                  <a:lnTo>
                    <a:pt x="0" y="1726"/>
                  </a:lnTo>
                  <a:lnTo>
                    <a:pt x="12" y="1726"/>
                  </a:lnTo>
                  <a:close/>
                  <a:moveTo>
                    <a:pt x="12" y="1808"/>
                  </a:moveTo>
                  <a:lnTo>
                    <a:pt x="12" y="1856"/>
                  </a:lnTo>
                  <a:lnTo>
                    <a:pt x="0" y="1856"/>
                  </a:lnTo>
                  <a:lnTo>
                    <a:pt x="0" y="1808"/>
                  </a:lnTo>
                  <a:lnTo>
                    <a:pt x="12" y="1808"/>
                  </a:lnTo>
                  <a:close/>
                  <a:moveTo>
                    <a:pt x="12" y="1893"/>
                  </a:moveTo>
                  <a:lnTo>
                    <a:pt x="12" y="1941"/>
                  </a:lnTo>
                  <a:lnTo>
                    <a:pt x="0" y="1941"/>
                  </a:lnTo>
                  <a:lnTo>
                    <a:pt x="0" y="1893"/>
                  </a:lnTo>
                  <a:lnTo>
                    <a:pt x="12" y="1893"/>
                  </a:lnTo>
                  <a:close/>
                  <a:moveTo>
                    <a:pt x="12" y="1977"/>
                  </a:moveTo>
                  <a:lnTo>
                    <a:pt x="12" y="2025"/>
                  </a:lnTo>
                  <a:lnTo>
                    <a:pt x="0" y="2025"/>
                  </a:lnTo>
                  <a:lnTo>
                    <a:pt x="0" y="1977"/>
                  </a:lnTo>
                  <a:lnTo>
                    <a:pt x="12" y="1977"/>
                  </a:lnTo>
                  <a:close/>
                  <a:moveTo>
                    <a:pt x="12" y="2062"/>
                  </a:moveTo>
                  <a:lnTo>
                    <a:pt x="12" y="2110"/>
                  </a:lnTo>
                  <a:lnTo>
                    <a:pt x="0" y="2110"/>
                  </a:lnTo>
                  <a:lnTo>
                    <a:pt x="0" y="2062"/>
                  </a:lnTo>
                  <a:lnTo>
                    <a:pt x="12" y="2062"/>
                  </a:lnTo>
                  <a:close/>
                  <a:moveTo>
                    <a:pt x="12" y="2144"/>
                  </a:moveTo>
                  <a:lnTo>
                    <a:pt x="12" y="2192"/>
                  </a:lnTo>
                  <a:lnTo>
                    <a:pt x="0" y="2192"/>
                  </a:lnTo>
                  <a:lnTo>
                    <a:pt x="0" y="2144"/>
                  </a:lnTo>
                  <a:lnTo>
                    <a:pt x="12" y="2144"/>
                  </a:lnTo>
                  <a:close/>
                  <a:moveTo>
                    <a:pt x="12" y="2229"/>
                  </a:moveTo>
                  <a:lnTo>
                    <a:pt x="12" y="2277"/>
                  </a:lnTo>
                  <a:lnTo>
                    <a:pt x="0" y="2277"/>
                  </a:lnTo>
                  <a:lnTo>
                    <a:pt x="0" y="2229"/>
                  </a:lnTo>
                  <a:lnTo>
                    <a:pt x="12" y="2229"/>
                  </a:lnTo>
                  <a:close/>
                  <a:moveTo>
                    <a:pt x="12" y="2313"/>
                  </a:moveTo>
                  <a:lnTo>
                    <a:pt x="12" y="2361"/>
                  </a:lnTo>
                  <a:lnTo>
                    <a:pt x="0" y="2361"/>
                  </a:lnTo>
                  <a:lnTo>
                    <a:pt x="0" y="2313"/>
                  </a:lnTo>
                  <a:lnTo>
                    <a:pt x="12" y="2313"/>
                  </a:lnTo>
                  <a:close/>
                  <a:moveTo>
                    <a:pt x="12" y="2398"/>
                  </a:moveTo>
                  <a:lnTo>
                    <a:pt x="12" y="2446"/>
                  </a:lnTo>
                  <a:lnTo>
                    <a:pt x="0" y="2446"/>
                  </a:lnTo>
                  <a:lnTo>
                    <a:pt x="0" y="2398"/>
                  </a:lnTo>
                  <a:lnTo>
                    <a:pt x="12" y="2398"/>
                  </a:lnTo>
                  <a:close/>
                  <a:moveTo>
                    <a:pt x="12" y="2480"/>
                  </a:moveTo>
                  <a:lnTo>
                    <a:pt x="12" y="2528"/>
                  </a:lnTo>
                  <a:lnTo>
                    <a:pt x="0" y="2528"/>
                  </a:lnTo>
                  <a:lnTo>
                    <a:pt x="0" y="2480"/>
                  </a:lnTo>
                  <a:lnTo>
                    <a:pt x="12" y="2480"/>
                  </a:lnTo>
                  <a:close/>
                  <a:moveTo>
                    <a:pt x="12" y="2565"/>
                  </a:moveTo>
                  <a:lnTo>
                    <a:pt x="12" y="2613"/>
                  </a:lnTo>
                  <a:lnTo>
                    <a:pt x="0" y="2613"/>
                  </a:lnTo>
                  <a:lnTo>
                    <a:pt x="0" y="2565"/>
                  </a:lnTo>
                  <a:lnTo>
                    <a:pt x="12" y="2565"/>
                  </a:lnTo>
                  <a:close/>
                  <a:moveTo>
                    <a:pt x="12" y="2649"/>
                  </a:moveTo>
                  <a:lnTo>
                    <a:pt x="12" y="2697"/>
                  </a:lnTo>
                  <a:lnTo>
                    <a:pt x="0" y="2697"/>
                  </a:lnTo>
                  <a:lnTo>
                    <a:pt x="0" y="2649"/>
                  </a:lnTo>
                  <a:lnTo>
                    <a:pt x="12" y="2649"/>
                  </a:lnTo>
                  <a:close/>
                  <a:moveTo>
                    <a:pt x="12" y="2734"/>
                  </a:moveTo>
                  <a:lnTo>
                    <a:pt x="12" y="2782"/>
                  </a:lnTo>
                  <a:lnTo>
                    <a:pt x="0" y="2782"/>
                  </a:lnTo>
                  <a:lnTo>
                    <a:pt x="0" y="2734"/>
                  </a:lnTo>
                  <a:lnTo>
                    <a:pt x="12" y="2734"/>
                  </a:lnTo>
                  <a:close/>
                  <a:moveTo>
                    <a:pt x="12" y="2816"/>
                  </a:moveTo>
                  <a:lnTo>
                    <a:pt x="12" y="2864"/>
                  </a:lnTo>
                  <a:lnTo>
                    <a:pt x="0" y="2864"/>
                  </a:lnTo>
                  <a:lnTo>
                    <a:pt x="0" y="2816"/>
                  </a:lnTo>
                  <a:lnTo>
                    <a:pt x="12" y="2816"/>
                  </a:lnTo>
                  <a:close/>
                  <a:moveTo>
                    <a:pt x="12" y="2901"/>
                  </a:moveTo>
                  <a:lnTo>
                    <a:pt x="12" y="2949"/>
                  </a:lnTo>
                  <a:lnTo>
                    <a:pt x="0" y="2949"/>
                  </a:lnTo>
                  <a:lnTo>
                    <a:pt x="0" y="2901"/>
                  </a:lnTo>
                  <a:lnTo>
                    <a:pt x="12" y="2901"/>
                  </a:lnTo>
                  <a:close/>
                  <a:moveTo>
                    <a:pt x="12" y="2985"/>
                  </a:moveTo>
                  <a:lnTo>
                    <a:pt x="12" y="3033"/>
                  </a:lnTo>
                  <a:lnTo>
                    <a:pt x="0" y="3033"/>
                  </a:lnTo>
                  <a:lnTo>
                    <a:pt x="0" y="2985"/>
                  </a:lnTo>
                  <a:lnTo>
                    <a:pt x="12" y="2985"/>
                  </a:lnTo>
                  <a:close/>
                  <a:moveTo>
                    <a:pt x="12" y="3069"/>
                  </a:moveTo>
                  <a:lnTo>
                    <a:pt x="12" y="3117"/>
                  </a:lnTo>
                  <a:lnTo>
                    <a:pt x="0" y="3117"/>
                  </a:lnTo>
                  <a:lnTo>
                    <a:pt x="0" y="3069"/>
                  </a:lnTo>
                  <a:lnTo>
                    <a:pt x="12" y="3069"/>
                  </a:lnTo>
                  <a:close/>
                  <a:moveTo>
                    <a:pt x="12" y="3152"/>
                  </a:moveTo>
                  <a:lnTo>
                    <a:pt x="12" y="3200"/>
                  </a:lnTo>
                  <a:lnTo>
                    <a:pt x="0" y="3200"/>
                  </a:lnTo>
                  <a:lnTo>
                    <a:pt x="0" y="3152"/>
                  </a:lnTo>
                  <a:lnTo>
                    <a:pt x="12" y="3152"/>
                  </a:lnTo>
                  <a:close/>
                  <a:moveTo>
                    <a:pt x="12" y="3237"/>
                  </a:moveTo>
                  <a:lnTo>
                    <a:pt x="12" y="3284"/>
                  </a:lnTo>
                  <a:lnTo>
                    <a:pt x="0" y="3284"/>
                  </a:lnTo>
                  <a:lnTo>
                    <a:pt x="0" y="3237"/>
                  </a:lnTo>
                  <a:lnTo>
                    <a:pt x="12" y="3237"/>
                  </a:lnTo>
                  <a:close/>
                  <a:moveTo>
                    <a:pt x="12" y="3321"/>
                  </a:moveTo>
                  <a:lnTo>
                    <a:pt x="12" y="3369"/>
                  </a:lnTo>
                  <a:lnTo>
                    <a:pt x="0" y="3369"/>
                  </a:lnTo>
                  <a:lnTo>
                    <a:pt x="0" y="3321"/>
                  </a:lnTo>
                  <a:lnTo>
                    <a:pt x="12" y="3321"/>
                  </a:lnTo>
                  <a:close/>
                  <a:moveTo>
                    <a:pt x="12" y="3405"/>
                  </a:moveTo>
                  <a:lnTo>
                    <a:pt x="12" y="3453"/>
                  </a:lnTo>
                  <a:lnTo>
                    <a:pt x="0" y="3453"/>
                  </a:lnTo>
                  <a:lnTo>
                    <a:pt x="0" y="3405"/>
                  </a:lnTo>
                  <a:lnTo>
                    <a:pt x="12" y="3405"/>
                  </a:lnTo>
                  <a:close/>
                  <a:moveTo>
                    <a:pt x="12" y="3488"/>
                  </a:moveTo>
                  <a:lnTo>
                    <a:pt x="12" y="3536"/>
                  </a:lnTo>
                  <a:lnTo>
                    <a:pt x="0" y="3536"/>
                  </a:lnTo>
                  <a:lnTo>
                    <a:pt x="0" y="3488"/>
                  </a:lnTo>
                  <a:lnTo>
                    <a:pt x="12" y="3488"/>
                  </a:lnTo>
                  <a:close/>
                  <a:moveTo>
                    <a:pt x="12" y="3572"/>
                  </a:moveTo>
                  <a:lnTo>
                    <a:pt x="12" y="3620"/>
                  </a:lnTo>
                  <a:lnTo>
                    <a:pt x="0" y="3620"/>
                  </a:lnTo>
                  <a:lnTo>
                    <a:pt x="0" y="3572"/>
                  </a:lnTo>
                  <a:lnTo>
                    <a:pt x="12" y="3572"/>
                  </a:lnTo>
                  <a:close/>
                  <a:moveTo>
                    <a:pt x="12" y="3657"/>
                  </a:moveTo>
                  <a:lnTo>
                    <a:pt x="12" y="3705"/>
                  </a:lnTo>
                  <a:lnTo>
                    <a:pt x="0" y="3705"/>
                  </a:lnTo>
                  <a:lnTo>
                    <a:pt x="0" y="3657"/>
                  </a:lnTo>
                  <a:lnTo>
                    <a:pt x="12" y="3657"/>
                  </a:lnTo>
                  <a:close/>
                  <a:moveTo>
                    <a:pt x="12" y="3741"/>
                  </a:moveTo>
                  <a:lnTo>
                    <a:pt x="12" y="3789"/>
                  </a:lnTo>
                  <a:lnTo>
                    <a:pt x="0" y="3789"/>
                  </a:lnTo>
                  <a:lnTo>
                    <a:pt x="0" y="3741"/>
                  </a:lnTo>
                  <a:lnTo>
                    <a:pt x="12" y="3741"/>
                  </a:lnTo>
                  <a:close/>
                  <a:moveTo>
                    <a:pt x="12" y="3824"/>
                  </a:moveTo>
                  <a:lnTo>
                    <a:pt x="12" y="3872"/>
                  </a:lnTo>
                  <a:lnTo>
                    <a:pt x="0" y="3872"/>
                  </a:lnTo>
                  <a:lnTo>
                    <a:pt x="0" y="3824"/>
                  </a:lnTo>
                  <a:lnTo>
                    <a:pt x="12" y="3824"/>
                  </a:lnTo>
                  <a:close/>
                  <a:moveTo>
                    <a:pt x="12" y="3908"/>
                  </a:moveTo>
                  <a:lnTo>
                    <a:pt x="12" y="3956"/>
                  </a:lnTo>
                  <a:lnTo>
                    <a:pt x="0" y="3956"/>
                  </a:lnTo>
                  <a:lnTo>
                    <a:pt x="0" y="3908"/>
                  </a:lnTo>
                  <a:lnTo>
                    <a:pt x="12" y="3908"/>
                  </a:lnTo>
                  <a:close/>
                  <a:moveTo>
                    <a:pt x="12" y="3993"/>
                  </a:moveTo>
                  <a:lnTo>
                    <a:pt x="12" y="4041"/>
                  </a:lnTo>
                  <a:lnTo>
                    <a:pt x="0" y="4041"/>
                  </a:lnTo>
                  <a:lnTo>
                    <a:pt x="0" y="3993"/>
                  </a:lnTo>
                  <a:lnTo>
                    <a:pt x="12" y="3993"/>
                  </a:lnTo>
                  <a:close/>
                  <a:moveTo>
                    <a:pt x="12" y="4077"/>
                  </a:moveTo>
                  <a:lnTo>
                    <a:pt x="12" y="4125"/>
                  </a:lnTo>
                  <a:lnTo>
                    <a:pt x="0" y="4125"/>
                  </a:lnTo>
                  <a:lnTo>
                    <a:pt x="0" y="4077"/>
                  </a:lnTo>
                  <a:lnTo>
                    <a:pt x="12" y="4077"/>
                  </a:lnTo>
                  <a:close/>
                  <a:moveTo>
                    <a:pt x="12" y="4160"/>
                  </a:moveTo>
                  <a:lnTo>
                    <a:pt x="12" y="4208"/>
                  </a:lnTo>
                  <a:lnTo>
                    <a:pt x="0" y="4208"/>
                  </a:lnTo>
                  <a:lnTo>
                    <a:pt x="0" y="4160"/>
                  </a:lnTo>
                  <a:lnTo>
                    <a:pt x="12" y="4160"/>
                  </a:lnTo>
                  <a:close/>
                  <a:moveTo>
                    <a:pt x="12" y="4244"/>
                  </a:moveTo>
                  <a:lnTo>
                    <a:pt x="12" y="4292"/>
                  </a:lnTo>
                  <a:lnTo>
                    <a:pt x="0" y="4292"/>
                  </a:lnTo>
                  <a:lnTo>
                    <a:pt x="0" y="4244"/>
                  </a:lnTo>
                  <a:lnTo>
                    <a:pt x="12" y="4244"/>
                  </a:lnTo>
                  <a:close/>
                  <a:moveTo>
                    <a:pt x="12" y="4329"/>
                  </a:moveTo>
                  <a:lnTo>
                    <a:pt x="12" y="4377"/>
                  </a:lnTo>
                  <a:lnTo>
                    <a:pt x="0" y="4377"/>
                  </a:lnTo>
                  <a:lnTo>
                    <a:pt x="0" y="4329"/>
                  </a:lnTo>
                  <a:lnTo>
                    <a:pt x="12" y="4329"/>
                  </a:lnTo>
                  <a:close/>
                  <a:moveTo>
                    <a:pt x="12" y="4413"/>
                  </a:moveTo>
                  <a:lnTo>
                    <a:pt x="12" y="4448"/>
                  </a:lnTo>
                  <a:lnTo>
                    <a:pt x="6" y="4442"/>
                  </a:lnTo>
                  <a:lnTo>
                    <a:pt x="19" y="4442"/>
                  </a:lnTo>
                  <a:lnTo>
                    <a:pt x="19" y="4454"/>
                  </a:lnTo>
                  <a:lnTo>
                    <a:pt x="0" y="4454"/>
                  </a:lnTo>
                  <a:lnTo>
                    <a:pt x="0" y="4413"/>
                  </a:lnTo>
                  <a:lnTo>
                    <a:pt x="12" y="4413"/>
                  </a:lnTo>
                  <a:close/>
                  <a:moveTo>
                    <a:pt x="54" y="4442"/>
                  </a:moveTo>
                  <a:lnTo>
                    <a:pt x="102" y="4442"/>
                  </a:lnTo>
                  <a:lnTo>
                    <a:pt x="102" y="4454"/>
                  </a:lnTo>
                  <a:lnTo>
                    <a:pt x="54" y="4454"/>
                  </a:lnTo>
                  <a:lnTo>
                    <a:pt x="54" y="4442"/>
                  </a:lnTo>
                  <a:close/>
                  <a:moveTo>
                    <a:pt x="138" y="4442"/>
                  </a:moveTo>
                  <a:lnTo>
                    <a:pt x="186" y="4442"/>
                  </a:lnTo>
                  <a:lnTo>
                    <a:pt x="186" y="4454"/>
                  </a:lnTo>
                  <a:lnTo>
                    <a:pt x="138" y="4454"/>
                  </a:lnTo>
                  <a:lnTo>
                    <a:pt x="138" y="4442"/>
                  </a:lnTo>
                  <a:close/>
                  <a:moveTo>
                    <a:pt x="223" y="4442"/>
                  </a:moveTo>
                  <a:lnTo>
                    <a:pt x="271" y="4442"/>
                  </a:lnTo>
                  <a:lnTo>
                    <a:pt x="271" y="4454"/>
                  </a:lnTo>
                  <a:lnTo>
                    <a:pt x="223" y="4454"/>
                  </a:lnTo>
                  <a:lnTo>
                    <a:pt x="223" y="4442"/>
                  </a:lnTo>
                  <a:close/>
                  <a:moveTo>
                    <a:pt x="307" y="4442"/>
                  </a:moveTo>
                  <a:lnTo>
                    <a:pt x="355" y="4442"/>
                  </a:lnTo>
                  <a:lnTo>
                    <a:pt x="355" y="4454"/>
                  </a:lnTo>
                  <a:lnTo>
                    <a:pt x="307" y="4454"/>
                  </a:lnTo>
                  <a:lnTo>
                    <a:pt x="307" y="4442"/>
                  </a:lnTo>
                  <a:close/>
                  <a:moveTo>
                    <a:pt x="390" y="4442"/>
                  </a:moveTo>
                  <a:lnTo>
                    <a:pt x="438" y="4442"/>
                  </a:lnTo>
                  <a:lnTo>
                    <a:pt x="438" y="4454"/>
                  </a:lnTo>
                  <a:lnTo>
                    <a:pt x="390" y="4454"/>
                  </a:lnTo>
                  <a:lnTo>
                    <a:pt x="390" y="4442"/>
                  </a:lnTo>
                  <a:close/>
                  <a:moveTo>
                    <a:pt x="474" y="4442"/>
                  </a:moveTo>
                  <a:lnTo>
                    <a:pt x="522" y="4442"/>
                  </a:lnTo>
                  <a:lnTo>
                    <a:pt x="522" y="4454"/>
                  </a:lnTo>
                  <a:lnTo>
                    <a:pt x="474" y="4454"/>
                  </a:lnTo>
                  <a:lnTo>
                    <a:pt x="474" y="4442"/>
                  </a:lnTo>
                  <a:close/>
                  <a:moveTo>
                    <a:pt x="559" y="4442"/>
                  </a:moveTo>
                  <a:lnTo>
                    <a:pt x="607" y="4442"/>
                  </a:lnTo>
                  <a:lnTo>
                    <a:pt x="607" y="4454"/>
                  </a:lnTo>
                  <a:lnTo>
                    <a:pt x="559" y="4454"/>
                  </a:lnTo>
                  <a:lnTo>
                    <a:pt x="559" y="4442"/>
                  </a:lnTo>
                  <a:close/>
                  <a:moveTo>
                    <a:pt x="643" y="4442"/>
                  </a:moveTo>
                  <a:lnTo>
                    <a:pt x="691" y="4442"/>
                  </a:lnTo>
                  <a:lnTo>
                    <a:pt x="691" y="4454"/>
                  </a:lnTo>
                  <a:lnTo>
                    <a:pt x="643" y="4454"/>
                  </a:lnTo>
                  <a:lnTo>
                    <a:pt x="643" y="4442"/>
                  </a:lnTo>
                  <a:close/>
                  <a:moveTo>
                    <a:pt x="726" y="4442"/>
                  </a:moveTo>
                  <a:lnTo>
                    <a:pt x="774" y="4442"/>
                  </a:lnTo>
                  <a:lnTo>
                    <a:pt x="774" y="4454"/>
                  </a:lnTo>
                  <a:lnTo>
                    <a:pt x="726" y="4454"/>
                  </a:lnTo>
                  <a:lnTo>
                    <a:pt x="726" y="4442"/>
                  </a:lnTo>
                  <a:close/>
                  <a:moveTo>
                    <a:pt x="810" y="4442"/>
                  </a:moveTo>
                  <a:lnTo>
                    <a:pt x="858" y="4442"/>
                  </a:lnTo>
                  <a:lnTo>
                    <a:pt x="858" y="4454"/>
                  </a:lnTo>
                  <a:lnTo>
                    <a:pt x="810" y="4454"/>
                  </a:lnTo>
                  <a:lnTo>
                    <a:pt x="810" y="4442"/>
                  </a:lnTo>
                  <a:close/>
                  <a:moveTo>
                    <a:pt x="895" y="4442"/>
                  </a:moveTo>
                  <a:lnTo>
                    <a:pt x="943" y="4442"/>
                  </a:lnTo>
                  <a:lnTo>
                    <a:pt x="943" y="4454"/>
                  </a:lnTo>
                  <a:lnTo>
                    <a:pt x="895" y="4454"/>
                  </a:lnTo>
                  <a:lnTo>
                    <a:pt x="895" y="4442"/>
                  </a:lnTo>
                  <a:close/>
                  <a:moveTo>
                    <a:pt x="979" y="4442"/>
                  </a:moveTo>
                  <a:lnTo>
                    <a:pt x="1027" y="4442"/>
                  </a:lnTo>
                  <a:lnTo>
                    <a:pt x="1027" y="4454"/>
                  </a:lnTo>
                  <a:lnTo>
                    <a:pt x="979" y="4454"/>
                  </a:lnTo>
                  <a:lnTo>
                    <a:pt x="979" y="4442"/>
                  </a:lnTo>
                  <a:close/>
                  <a:moveTo>
                    <a:pt x="1062" y="4442"/>
                  </a:moveTo>
                  <a:lnTo>
                    <a:pt x="1110" y="4442"/>
                  </a:lnTo>
                  <a:lnTo>
                    <a:pt x="1110" y="4454"/>
                  </a:lnTo>
                  <a:lnTo>
                    <a:pt x="1062" y="4454"/>
                  </a:lnTo>
                  <a:lnTo>
                    <a:pt x="1062" y="4442"/>
                  </a:lnTo>
                  <a:close/>
                  <a:moveTo>
                    <a:pt x="1146" y="4442"/>
                  </a:moveTo>
                  <a:lnTo>
                    <a:pt x="1194" y="4442"/>
                  </a:lnTo>
                  <a:lnTo>
                    <a:pt x="1194" y="4454"/>
                  </a:lnTo>
                  <a:lnTo>
                    <a:pt x="1146" y="4454"/>
                  </a:lnTo>
                  <a:lnTo>
                    <a:pt x="1146" y="4442"/>
                  </a:lnTo>
                  <a:close/>
                  <a:moveTo>
                    <a:pt x="1231" y="4442"/>
                  </a:moveTo>
                  <a:lnTo>
                    <a:pt x="1279" y="4442"/>
                  </a:lnTo>
                  <a:lnTo>
                    <a:pt x="1279" y="4454"/>
                  </a:lnTo>
                  <a:lnTo>
                    <a:pt x="1231" y="4454"/>
                  </a:lnTo>
                  <a:lnTo>
                    <a:pt x="1231" y="4442"/>
                  </a:lnTo>
                  <a:close/>
                  <a:moveTo>
                    <a:pt x="1315" y="4442"/>
                  </a:moveTo>
                  <a:lnTo>
                    <a:pt x="1363" y="4442"/>
                  </a:lnTo>
                  <a:lnTo>
                    <a:pt x="1363" y="4454"/>
                  </a:lnTo>
                  <a:lnTo>
                    <a:pt x="1315" y="4454"/>
                  </a:lnTo>
                  <a:lnTo>
                    <a:pt x="1315" y="4442"/>
                  </a:lnTo>
                  <a:close/>
                  <a:moveTo>
                    <a:pt x="1398" y="4442"/>
                  </a:moveTo>
                  <a:lnTo>
                    <a:pt x="1446" y="4442"/>
                  </a:lnTo>
                  <a:lnTo>
                    <a:pt x="1446" y="4454"/>
                  </a:lnTo>
                  <a:lnTo>
                    <a:pt x="1398" y="4454"/>
                  </a:lnTo>
                  <a:lnTo>
                    <a:pt x="1398" y="4442"/>
                  </a:lnTo>
                  <a:close/>
                  <a:moveTo>
                    <a:pt x="1482" y="4442"/>
                  </a:moveTo>
                  <a:lnTo>
                    <a:pt x="1530" y="4442"/>
                  </a:lnTo>
                  <a:lnTo>
                    <a:pt x="1530" y="4454"/>
                  </a:lnTo>
                  <a:lnTo>
                    <a:pt x="1482" y="4454"/>
                  </a:lnTo>
                  <a:lnTo>
                    <a:pt x="1482" y="4442"/>
                  </a:lnTo>
                  <a:close/>
                  <a:moveTo>
                    <a:pt x="1567" y="4442"/>
                  </a:moveTo>
                  <a:lnTo>
                    <a:pt x="1615" y="4442"/>
                  </a:lnTo>
                  <a:lnTo>
                    <a:pt x="1615" y="4454"/>
                  </a:lnTo>
                  <a:lnTo>
                    <a:pt x="1567" y="4454"/>
                  </a:lnTo>
                  <a:lnTo>
                    <a:pt x="1567" y="4442"/>
                  </a:lnTo>
                  <a:close/>
                  <a:moveTo>
                    <a:pt x="1651" y="4442"/>
                  </a:moveTo>
                  <a:lnTo>
                    <a:pt x="1699" y="4442"/>
                  </a:lnTo>
                  <a:lnTo>
                    <a:pt x="1699" y="4454"/>
                  </a:lnTo>
                  <a:lnTo>
                    <a:pt x="1651" y="4454"/>
                  </a:lnTo>
                  <a:lnTo>
                    <a:pt x="1651" y="4442"/>
                  </a:lnTo>
                  <a:close/>
                  <a:moveTo>
                    <a:pt x="1724" y="4444"/>
                  </a:moveTo>
                  <a:lnTo>
                    <a:pt x="1724" y="4396"/>
                  </a:lnTo>
                  <a:lnTo>
                    <a:pt x="1736" y="4396"/>
                  </a:lnTo>
                  <a:lnTo>
                    <a:pt x="1736" y="4444"/>
                  </a:lnTo>
                  <a:lnTo>
                    <a:pt x="1724" y="4444"/>
                  </a:lnTo>
                  <a:close/>
                  <a:moveTo>
                    <a:pt x="1724" y="4360"/>
                  </a:moveTo>
                  <a:lnTo>
                    <a:pt x="1724" y="4312"/>
                  </a:lnTo>
                  <a:lnTo>
                    <a:pt x="1736" y="4312"/>
                  </a:lnTo>
                  <a:lnTo>
                    <a:pt x="1736" y="4360"/>
                  </a:lnTo>
                  <a:lnTo>
                    <a:pt x="1724" y="4360"/>
                  </a:lnTo>
                  <a:close/>
                  <a:moveTo>
                    <a:pt x="1724" y="4277"/>
                  </a:moveTo>
                  <a:lnTo>
                    <a:pt x="1724" y="4229"/>
                  </a:lnTo>
                  <a:lnTo>
                    <a:pt x="1736" y="4229"/>
                  </a:lnTo>
                  <a:lnTo>
                    <a:pt x="1736" y="4277"/>
                  </a:lnTo>
                  <a:lnTo>
                    <a:pt x="1724" y="4277"/>
                  </a:lnTo>
                  <a:close/>
                  <a:moveTo>
                    <a:pt x="1724" y="4193"/>
                  </a:moveTo>
                  <a:lnTo>
                    <a:pt x="1724" y="4145"/>
                  </a:lnTo>
                  <a:lnTo>
                    <a:pt x="1736" y="4145"/>
                  </a:lnTo>
                  <a:lnTo>
                    <a:pt x="1736" y="4193"/>
                  </a:lnTo>
                  <a:lnTo>
                    <a:pt x="1724" y="4193"/>
                  </a:lnTo>
                  <a:close/>
                  <a:moveTo>
                    <a:pt x="1724" y="4108"/>
                  </a:moveTo>
                  <a:lnTo>
                    <a:pt x="1724" y="4060"/>
                  </a:lnTo>
                  <a:lnTo>
                    <a:pt x="1736" y="4060"/>
                  </a:lnTo>
                  <a:lnTo>
                    <a:pt x="1736" y="4108"/>
                  </a:lnTo>
                  <a:lnTo>
                    <a:pt x="1724" y="4108"/>
                  </a:lnTo>
                  <a:close/>
                  <a:moveTo>
                    <a:pt x="1724" y="4024"/>
                  </a:moveTo>
                  <a:lnTo>
                    <a:pt x="1724" y="3976"/>
                  </a:lnTo>
                  <a:lnTo>
                    <a:pt x="1736" y="3976"/>
                  </a:lnTo>
                  <a:lnTo>
                    <a:pt x="1736" y="4024"/>
                  </a:lnTo>
                  <a:lnTo>
                    <a:pt x="1724" y="4024"/>
                  </a:lnTo>
                  <a:close/>
                  <a:moveTo>
                    <a:pt x="1724" y="3941"/>
                  </a:moveTo>
                  <a:lnTo>
                    <a:pt x="1724" y="3893"/>
                  </a:lnTo>
                  <a:lnTo>
                    <a:pt x="1736" y="3893"/>
                  </a:lnTo>
                  <a:lnTo>
                    <a:pt x="1736" y="3941"/>
                  </a:lnTo>
                  <a:lnTo>
                    <a:pt x="1724" y="3941"/>
                  </a:lnTo>
                  <a:close/>
                  <a:moveTo>
                    <a:pt x="1724" y="3857"/>
                  </a:moveTo>
                  <a:lnTo>
                    <a:pt x="1724" y="3809"/>
                  </a:lnTo>
                  <a:lnTo>
                    <a:pt x="1736" y="3809"/>
                  </a:lnTo>
                  <a:lnTo>
                    <a:pt x="1736" y="3857"/>
                  </a:lnTo>
                  <a:lnTo>
                    <a:pt x="1724" y="3857"/>
                  </a:lnTo>
                  <a:close/>
                  <a:moveTo>
                    <a:pt x="1724" y="3772"/>
                  </a:moveTo>
                  <a:lnTo>
                    <a:pt x="1724" y="3724"/>
                  </a:lnTo>
                  <a:lnTo>
                    <a:pt x="1736" y="3724"/>
                  </a:lnTo>
                  <a:lnTo>
                    <a:pt x="1736" y="3772"/>
                  </a:lnTo>
                  <a:lnTo>
                    <a:pt x="1724" y="3772"/>
                  </a:lnTo>
                  <a:close/>
                  <a:moveTo>
                    <a:pt x="1724" y="3688"/>
                  </a:moveTo>
                  <a:lnTo>
                    <a:pt x="1724" y="3640"/>
                  </a:lnTo>
                  <a:lnTo>
                    <a:pt x="1736" y="3640"/>
                  </a:lnTo>
                  <a:lnTo>
                    <a:pt x="1736" y="3688"/>
                  </a:lnTo>
                  <a:lnTo>
                    <a:pt x="1724" y="3688"/>
                  </a:lnTo>
                  <a:close/>
                  <a:moveTo>
                    <a:pt x="1724" y="3605"/>
                  </a:moveTo>
                  <a:lnTo>
                    <a:pt x="1724" y="3557"/>
                  </a:lnTo>
                  <a:lnTo>
                    <a:pt x="1736" y="3557"/>
                  </a:lnTo>
                  <a:lnTo>
                    <a:pt x="1736" y="3605"/>
                  </a:lnTo>
                  <a:lnTo>
                    <a:pt x="1724" y="3605"/>
                  </a:lnTo>
                  <a:close/>
                  <a:moveTo>
                    <a:pt x="1724" y="3521"/>
                  </a:moveTo>
                  <a:lnTo>
                    <a:pt x="1724" y="3473"/>
                  </a:lnTo>
                  <a:lnTo>
                    <a:pt x="1736" y="3473"/>
                  </a:lnTo>
                  <a:lnTo>
                    <a:pt x="1736" y="3521"/>
                  </a:lnTo>
                  <a:lnTo>
                    <a:pt x="1724" y="3521"/>
                  </a:lnTo>
                  <a:close/>
                  <a:moveTo>
                    <a:pt x="1724" y="3436"/>
                  </a:moveTo>
                  <a:lnTo>
                    <a:pt x="1724" y="3388"/>
                  </a:lnTo>
                  <a:lnTo>
                    <a:pt x="1736" y="3388"/>
                  </a:lnTo>
                  <a:lnTo>
                    <a:pt x="1736" y="3436"/>
                  </a:lnTo>
                  <a:lnTo>
                    <a:pt x="1724" y="3436"/>
                  </a:lnTo>
                  <a:close/>
                  <a:moveTo>
                    <a:pt x="1724" y="3352"/>
                  </a:moveTo>
                  <a:lnTo>
                    <a:pt x="1724" y="3304"/>
                  </a:lnTo>
                  <a:lnTo>
                    <a:pt x="1736" y="3304"/>
                  </a:lnTo>
                  <a:lnTo>
                    <a:pt x="1736" y="3352"/>
                  </a:lnTo>
                  <a:lnTo>
                    <a:pt x="1724" y="3352"/>
                  </a:lnTo>
                  <a:close/>
                  <a:moveTo>
                    <a:pt x="1724" y="3269"/>
                  </a:moveTo>
                  <a:lnTo>
                    <a:pt x="1724" y="3221"/>
                  </a:lnTo>
                  <a:lnTo>
                    <a:pt x="1736" y="3221"/>
                  </a:lnTo>
                  <a:lnTo>
                    <a:pt x="1736" y="3269"/>
                  </a:lnTo>
                  <a:lnTo>
                    <a:pt x="1724" y="3269"/>
                  </a:lnTo>
                  <a:close/>
                  <a:moveTo>
                    <a:pt x="1724" y="3185"/>
                  </a:moveTo>
                  <a:lnTo>
                    <a:pt x="1724" y="3137"/>
                  </a:lnTo>
                  <a:lnTo>
                    <a:pt x="1736" y="3137"/>
                  </a:lnTo>
                  <a:lnTo>
                    <a:pt x="1736" y="3185"/>
                  </a:lnTo>
                  <a:lnTo>
                    <a:pt x="1724" y="3185"/>
                  </a:lnTo>
                  <a:close/>
                  <a:moveTo>
                    <a:pt x="1724" y="3100"/>
                  </a:moveTo>
                  <a:lnTo>
                    <a:pt x="1724" y="3052"/>
                  </a:lnTo>
                  <a:lnTo>
                    <a:pt x="1736" y="3052"/>
                  </a:lnTo>
                  <a:lnTo>
                    <a:pt x="1736" y="3100"/>
                  </a:lnTo>
                  <a:lnTo>
                    <a:pt x="1724" y="3100"/>
                  </a:lnTo>
                  <a:close/>
                  <a:moveTo>
                    <a:pt x="1724" y="3016"/>
                  </a:moveTo>
                  <a:lnTo>
                    <a:pt x="1724" y="2968"/>
                  </a:lnTo>
                  <a:lnTo>
                    <a:pt x="1736" y="2968"/>
                  </a:lnTo>
                  <a:lnTo>
                    <a:pt x="1736" y="3016"/>
                  </a:lnTo>
                  <a:lnTo>
                    <a:pt x="1724" y="3016"/>
                  </a:lnTo>
                  <a:close/>
                  <a:moveTo>
                    <a:pt x="1724" y="2933"/>
                  </a:moveTo>
                  <a:lnTo>
                    <a:pt x="1724" y="2885"/>
                  </a:lnTo>
                  <a:lnTo>
                    <a:pt x="1736" y="2885"/>
                  </a:lnTo>
                  <a:lnTo>
                    <a:pt x="1736" y="2933"/>
                  </a:lnTo>
                  <a:lnTo>
                    <a:pt x="1724" y="2933"/>
                  </a:lnTo>
                  <a:close/>
                  <a:moveTo>
                    <a:pt x="1724" y="2849"/>
                  </a:moveTo>
                  <a:lnTo>
                    <a:pt x="1724" y="2801"/>
                  </a:lnTo>
                  <a:lnTo>
                    <a:pt x="1736" y="2801"/>
                  </a:lnTo>
                  <a:lnTo>
                    <a:pt x="1736" y="2849"/>
                  </a:lnTo>
                  <a:lnTo>
                    <a:pt x="1724" y="2849"/>
                  </a:lnTo>
                  <a:close/>
                  <a:moveTo>
                    <a:pt x="1724" y="2764"/>
                  </a:moveTo>
                  <a:lnTo>
                    <a:pt x="1724" y="2716"/>
                  </a:lnTo>
                  <a:lnTo>
                    <a:pt x="1736" y="2716"/>
                  </a:lnTo>
                  <a:lnTo>
                    <a:pt x="1736" y="2764"/>
                  </a:lnTo>
                  <a:lnTo>
                    <a:pt x="1724" y="2764"/>
                  </a:lnTo>
                  <a:close/>
                  <a:moveTo>
                    <a:pt x="1724" y="2680"/>
                  </a:moveTo>
                  <a:lnTo>
                    <a:pt x="1724" y="2632"/>
                  </a:lnTo>
                  <a:lnTo>
                    <a:pt x="1736" y="2632"/>
                  </a:lnTo>
                  <a:lnTo>
                    <a:pt x="1736" y="2680"/>
                  </a:lnTo>
                  <a:lnTo>
                    <a:pt x="1724" y="2680"/>
                  </a:lnTo>
                  <a:close/>
                  <a:moveTo>
                    <a:pt x="1724" y="2597"/>
                  </a:moveTo>
                  <a:lnTo>
                    <a:pt x="1724" y="2549"/>
                  </a:lnTo>
                  <a:lnTo>
                    <a:pt x="1736" y="2549"/>
                  </a:lnTo>
                  <a:lnTo>
                    <a:pt x="1736" y="2597"/>
                  </a:lnTo>
                  <a:lnTo>
                    <a:pt x="1724" y="2597"/>
                  </a:lnTo>
                  <a:close/>
                  <a:moveTo>
                    <a:pt x="1724" y="2513"/>
                  </a:moveTo>
                  <a:lnTo>
                    <a:pt x="1724" y="2465"/>
                  </a:lnTo>
                  <a:lnTo>
                    <a:pt x="1736" y="2465"/>
                  </a:lnTo>
                  <a:lnTo>
                    <a:pt x="1736" y="2513"/>
                  </a:lnTo>
                  <a:lnTo>
                    <a:pt x="1724" y="2513"/>
                  </a:lnTo>
                  <a:close/>
                  <a:moveTo>
                    <a:pt x="1724" y="2428"/>
                  </a:moveTo>
                  <a:lnTo>
                    <a:pt x="1724" y="2380"/>
                  </a:lnTo>
                  <a:lnTo>
                    <a:pt x="1736" y="2380"/>
                  </a:lnTo>
                  <a:lnTo>
                    <a:pt x="1736" y="2428"/>
                  </a:lnTo>
                  <a:lnTo>
                    <a:pt x="1724" y="2428"/>
                  </a:lnTo>
                  <a:close/>
                  <a:moveTo>
                    <a:pt x="1724" y="2344"/>
                  </a:moveTo>
                  <a:lnTo>
                    <a:pt x="1724" y="2296"/>
                  </a:lnTo>
                  <a:lnTo>
                    <a:pt x="1736" y="2296"/>
                  </a:lnTo>
                  <a:lnTo>
                    <a:pt x="1736" y="2344"/>
                  </a:lnTo>
                  <a:lnTo>
                    <a:pt x="1724" y="2344"/>
                  </a:lnTo>
                  <a:close/>
                  <a:moveTo>
                    <a:pt x="1724" y="2261"/>
                  </a:moveTo>
                  <a:lnTo>
                    <a:pt x="1724" y="2213"/>
                  </a:lnTo>
                  <a:lnTo>
                    <a:pt x="1736" y="2213"/>
                  </a:lnTo>
                  <a:lnTo>
                    <a:pt x="1736" y="2261"/>
                  </a:lnTo>
                  <a:lnTo>
                    <a:pt x="1724" y="2261"/>
                  </a:lnTo>
                  <a:close/>
                  <a:moveTo>
                    <a:pt x="1724" y="2177"/>
                  </a:moveTo>
                  <a:lnTo>
                    <a:pt x="1724" y="2129"/>
                  </a:lnTo>
                  <a:lnTo>
                    <a:pt x="1736" y="2129"/>
                  </a:lnTo>
                  <a:lnTo>
                    <a:pt x="1736" y="2177"/>
                  </a:lnTo>
                  <a:lnTo>
                    <a:pt x="1724" y="2177"/>
                  </a:lnTo>
                  <a:close/>
                  <a:moveTo>
                    <a:pt x="1724" y="2092"/>
                  </a:moveTo>
                  <a:lnTo>
                    <a:pt x="1724" y="2044"/>
                  </a:lnTo>
                  <a:lnTo>
                    <a:pt x="1736" y="2044"/>
                  </a:lnTo>
                  <a:lnTo>
                    <a:pt x="1736" y="2092"/>
                  </a:lnTo>
                  <a:lnTo>
                    <a:pt x="1724" y="2092"/>
                  </a:lnTo>
                  <a:close/>
                  <a:moveTo>
                    <a:pt x="1724" y="2008"/>
                  </a:moveTo>
                  <a:lnTo>
                    <a:pt x="1724" y="1960"/>
                  </a:lnTo>
                  <a:lnTo>
                    <a:pt x="1736" y="1960"/>
                  </a:lnTo>
                  <a:lnTo>
                    <a:pt x="1736" y="2008"/>
                  </a:lnTo>
                  <a:lnTo>
                    <a:pt x="1724" y="2008"/>
                  </a:lnTo>
                  <a:close/>
                  <a:moveTo>
                    <a:pt x="1724" y="1925"/>
                  </a:moveTo>
                  <a:lnTo>
                    <a:pt x="1724" y="1877"/>
                  </a:lnTo>
                  <a:lnTo>
                    <a:pt x="1736" y="1877"/>
                  </a:lnTo>
                  <a:lnTo>
                    <a:pt x="1736" y="1925"/>
                  </a:lnTo>
                  <a:lnTo>
                    <a:pt x="1724" y="1925"/>
                  </a:lnTo>
                  <a:close/>
                  <a:moveTo>
                    <a:pt x="1724" y="1841"/>
                  </a:moveTo>
                  <a:lnTo>
                    <a:pt x="1724" y="1793"/>
                  </a:lnTo>
                  <a:lnTo>
                    <a:pt x="1736" y="1793"/>
                  </a:lnTo>
                  <a:lnTo>
                    <a:pt x="1736" y="1841"/>
                  </a:lnTo>
                  <a:lnTo>
                    <a:pt x="1724" y="1841"/>
                  </a:lnTo>
                  <a:close/>
                  <a:moveTo>
                    <a:pt x="1724" y="1756"/>
                  </a:moveTo>
                  <a:lnTo>
                    <a:pt x="1724" y="1708"/>
                  </a:lnTo>
                  <a:lnTo>
                    <a:pt x="1736" y="1708"/>
                  </a:lnTo>
                  <a:lnTo>
                    <a:pt x="1736" y="1756"/>
                  </a:lnTo>
                  <a:lnTo>
                    <a:pt x="1724" y="1756"/>
                  </a:lnTo>
                  <a:close/>
                  <a:moveTo>
                    <a:pt x="1724" y="1672"/>
                  </a:moveTo>
                  <a:lnTo>
                    <a:pt x="1724" y="1624"/>
                  </a:lnTo>
                  <a:lnTo>
                    <a:pt x="1736" y="1624"/>
                  </a:lnTo>
                  <a:lnTo>
                    <a:pt x="1736" y="1672"/>
                  </a:lnTo>
                  <a:lnTo>
                    <a:pt x="1724" y="1672"/>
                  </a:lnTo>
                  <a:close/>
                  <a:moveTo>
                    <a:pt x="1724" y="1589"/>
                  </a:moveTo>
                  <a:lnTo>
                    <a:pt x="1724" y="1541"/>
                  </a:lnTo>
                  <a:lnTo>
                    <a:pt x="1736" y="1541"/>
                  </a:lnTo>
                  <a:lnTo>
                    <a:pt x="1736" y="1589"/>
                  </a:lnTo>
                  <a:lnTo>
                    <a:pt x="1724" y="1589"/>
                  </a:lnTo>
                  <a:close/>
                  <a:moveTo>
                    <a:pt x="1724" y="1505"/>
                  </a:moveTo>
                  <a:lnTo>
                    <a:pt x="1724" y="1457"/>
                  </a:lnTo>
                  <a:lnTo>
                    <a:pt x="1736" y="1457"/>
                  </a:lnTo>
                  <a:lnTo>
                    <a:pt x="1736" y="1505"/>
                  </a:lnTo>
                  <a:lnTo>
                    <a:pt x="1724" y="1505"/>
                  </a:lnTo>
                  <a:close/>
                  <a:moveTo>
                    <a:pt x="1724" y="1420"/>
                  </a:moveTo>
                  <a:lnTo>
                    <a:pt x="1724" y="1372"/>
                  </a:lnTo>
                  <a:lnTo>
                    <a:pt x="1736" y="1372"/>
                  </a:lnTo>
                  <a:lnTo>
                    <a:pt x="1736" y="1420"/>
                  </a:lnTo>
                  <a:lnTo>
                    <a:pt x="1724" y="1420"/>
                  </a:lnTo>
                  <a:close/>
                  <a:moveTo>
                    <a:pt x="1724" y="1336"/>
                  </a:moveTo>
                  <a:lnTo>
                    <a:pt x="1724" y="1288"/>
                  </a:lnTo>
                  <a:lnTo>
                    <a:pt x="1736" y="1288"/>
                  </a:lnTo>
                  <a:lnTo>
                    <a:pt x="1736" y="1336"/>
                  </a:lnTo>
                  <a:lnTo>
                    <a:pt x="1724" y="1336"/>
                  </a:lnTo>
                  <a:close/>
                  <a:moveTo>
                    <a:pt x="1724" y="1253"/>
                  </a:moveTo>
                  <a:lnTo>
                    <a:pt x="1724" y="1205"/>
                  </a:lnTo>
                  <a:lnTo>
                    <a:pt x="1736" y="1205"/>
                  </a:lnTo>
                  <a:lnTo>
                    <a:pt x="1736" y="1253"/>
                  </a:lnTo>
                  <a:lnTo>
                    <a:pt x="1724" y="1253"/>
                  </a:lnTo>
                  <a:close/>
                  <a:moveTo>
                    <a:pt x="1724" y="1169"/>
                  </a:moveTo>
                  <a:lnTo>
                    <a:pt x="1724" y="1121"/>
                  </a:lnTo>
                  <a:lnTo>
                    <a:pt x="1736" y="1121"/>
                  </a:lnTo>
                  <a:lnTo>
                    <a:pt x="1736" y="1169"/>
                  </a:lnTo>
                  <a:lnTo>
                    <a:pt x="1724" y="1169"/>
                  </a:lnTo>
                  <a:close/>
                  <a:moveTo>
                    <a:pt x="1724" y="1084"/>
                  </a:moveTo>
                  <a:lnTo>
                    <a:pt x="1724" y="1036"/>
                  </a:lnTo>
                  <a:lnTo>
                    <a:pt x="1736" y="1036"/>
                  </a:lnTo>
                  <a:lnTo>
                    <a:pt x="1736" y="1084"/>
                  </a:lnTo>
                  <a:lnTo>
                    <a:pt x="1724" y="1084"/>
                  </a:lnTo>
                  <a:close/>
                  <a:moveTo>
                    <a:pt x="1724" y="1000"/>
                  </a:moveTo>
                  <a:lnTo>
                    <a:pt x="1724" y="952"/>
                  </a:lnTo>
                  <a:lnTo>
                    <a:pt x="1736" y="952"/>
                  </a:lnTo>
                  <a:lnTo>
                    <a:pt x="1736" y="1000"/>
                  </a:lnTo>
                  <a:lnTo>
                    <a:pt x="1724" y="1000"/>
                  </a:lnTo>
                  <a:close/>
                  <a:moveTo>
                    <a:pt x="1724" y="917"/>
                  </a:moveTo>
                  <a:lnTo>
                    <a:pt x="1724" y="869"/>
                  </a:lnTo>
                  <a:lnTo>
                    <a:pt x="1736" y="869"/>
                  </a:lnTo>
                  <a:lnTo>
                    <a:pt x="1736" y="917"/>
                  </a:lnTo>
                  <a:lnTo>
                    <a:pt x="1724" y="917"/>
                  </a:lnTo>
                  <a:close/>
                  <a:moveTo>
                    <a:pt x="1724" y="833"/>
                  </a:moveTo>
                  <a:lnTo>
                    <a:pt x="1724" y="785"/>
                  </a:lnTo>
                  <a:lnTo>
                    <a:pt x="1736" y="785"/>
                  </a:lnTo>
                  <a:lnTo>
                    <a:pt x="1736" y="833"/>
                  </a:lnTo>
                  <a:lnTo>
                    <a:pt x="1724" y="833"/>
                  </a:lnTo>
                  <a:close/>
                  <a:moveTo>
                    <a:pt x="1724" y="749"/>
                  </a:moveTo>
                  <a:lnTo>
                    <a:pt x="1724" y="701"/>
                  </a:lnTo>
                  <a:lnTo>
                    <a:pt x="1736" y="701"/>
                  </a:lnTo>
                  <a:lnTo>
                    <a:pt x="1736" y="749"/>
                  </a:lnTo>
                  <a:lnTo>
                    <a:pt x="1724" y="749"/>
                  </a:lnTo>
                  <a:close/>
                  <a:moveTo>
                    <a:pt x="1724" y="664"/>
                  </a:moveTo>
                  <a:lnTo>
                    <a:pt x="1724" y="616"/>
                  </a:lnTo>
                  <a:lnTo>
                    <a:pt x="1736" y="616"/>
                  </a:lnTo>
                  <a:lnTo>
                    <a:pt x="1736" y="664"/>
                  </a:lnTo>
                  <a:lnTo>
                    <a:pt x="1724" y="664"/>
                  </a:lnTo>
                  <a:close/>
                  <a:moveTo>
                    <a:pt x="1724" y="582"/>
                  </a:moveTo>
                  <a:lnTo>
                    <a:pt x="1724" y="534"/>
                  </a:lnTo>
                  <a:lnTo>
                    <a:pt x="1736" y="534"/>
                  </a:lnTo>
                  <a:lnTo>
                    <a:pt x="1736" y="582"/>
                  </a:lnTo>
                  <a:lnTo>
                    <a:pt x="1724" y="582"/>
                  </a:lnTo>
                  <a:close/>
                  <a:moveTo>
                    <a:pt x="1724" y="497"/>
                  </a:moveTo>
                  <a:lnTo>
                    <a:pt x="1724" y="449"/>
                  </a:lnTo>
                  <a:lnTo>
                    <a:pt x="1736" y="449"/>
                  </a:lnTo>
                  <a:lnTo>
                    <a:pt x="1736" y="497"/>
                  </a:lnTo>
                  <a:lnTo>
                    <a:pt x="1724" y="497"/>
                  </a:lnTo>
                  <a:close/>
                  <a:moveTo>
                    <a:pt x="1724" y="413"/>
                  </a:moveTo>
                  <a:lnTo>
                    <a:pt x="1724" y="365"/>
                  </a:lnTo>
                  <a:lnTo>
                    <a:pt x="1736" y="365"/>
                  </a:lnTo>
                  <a:lnTo>
                    <a:pt x="1736" y="413"/>
                  </a:lnTo>
                  <a:lnTo>
                    <a:pt x="1724" y="413"/>
                  </a:lnTo>
                  <a:close/>
                  <a:moveTo>
                    <a:pt x="1724" y="328"/>
                  </a:moveTo>
                  <a:lnTo>
                    <a:pt x="1724" y="280"/>
                  </a:lnTo>
                  <a:lnTo>
                    <a:pt x="1736" y="280"/>
                  </a:lnTo>
                  <a:lnTo>
                    <a:pt x="1736" y="328"/>
                  </a:lnTo>
                  <a:lnTo>
                    <a:pt x="1724" y="328"/>
                  </a:lnTo>
                  <a:close/>
                  <a:moveTo>
                    <a:pt x="1724" y="246"/>
                  </a:moveTo>
                  <a:lnTo>
                    <a:pt x="1724" y="198"/>
                  </a:lnTo>
                  <a:lnTo>
                    <a:pt x="1736" y="198"/>
                  </a:lnTo>
                  <a:lnTo>
                    <a:pt x="1736" y="246"/>
                  </a:lnTo>
                  <a:lnTo>
                    <a:pt x="1724" y="246"/>
                  </a:lnTo>
                  <a:close/>
                  <a:moveTo>
                    <a:pt x="1724" y="161"/>
                  </a:moveTo>
                  <a:lnTo>
                    <a:pt x="1724" y="113"/>
                  </a:lnTo>
                  <a:lnTo>
                    <a:pt x="1736" y="113"/>
                  </a:lnTo>
                  <a:lnTo>
                    <a:pt x="1736" y="161"/>
                  </a:lnTo>
                  <a:lnTo>
                    <a:pt x="1724" y="161"/>
                  </a:lnTo>
                  <a:close/>
                  <a:moveTo>
                    <a:pt x="1724" y="77"/>
                  </a:moveTo>
                  <a:lnTo>
                    <a:pt x="1724" y="29"/>
                  </a:lnTo>
                  <a:lnTo>
                    <a:pt x="1736" y="29"/>
                  </a:lnTo>
                  <a:lnTo>
                    <a:pt x="1736" y="77"/>
                  </a:lnTo>
                  <a:lnTo>
                    <a:pt x="1724" y="7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49" name="Freeform 41"/>
            <p:cNvSpPr>
              <a:spLocks/>
            </p:cNvSpPr>
            <p:nvPr/>
          </p:nvSpPr>
          <p:spPr bwMode="auto">
            <a:xfrm>
              <a:off x="3552" y="2516"/>
              <a:ext cx="545" cy="544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7"/>
                </a:cxn>
                <a:cxn ang="0">
                  <a:pos x="333" y="42"/>
                </a:cxn>
                <a:cxn ang="0">
                  <a:pos x="262" y="79"/>
                </a:cxn>
                <a:cxn ang="0">
                  <a:pos x="198" y="123"/>
                </a:cxn>
                <a:cxn ang="0">
                  <a:pos x="141" y="177"/>
                </a:cxn>
                <a:cxn ang="0">
                  <a:pos x="93" y="240"/>
                </a:cxn>
                <a:cxn ang="0">
                  <a:pos x="54" y="307"/>
                </a:cxn>
                <a:cxn ang="0">
                  <a:pos x="25" y="382"/>
                </a:cxn>
                <a:cxn ang="0">
                  <a:pos x="6" y="461"/>
                </a:cxn>
                <a:cxn ang="0">
                  <a:pos x="0" y="543"/>
                </a:cxn>
                <a:cxn ang="0">
                  <a:pos x="6" y="626"/>
                </a:cxn>
                <a:cxn ang="0">
                  <a:pos x="25" y="704"/>
                </a:cxn>
                <a:cxn ang="0">
                  <a:pos x="54" y="779"/>
                </a:cxn>
                <a:cxn ang="0">
                  <a:pos x="93" y="847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08"/>
                </a:cxn>
                <a:cxn ang="0">
                  <a:pos x="333" y="1044"/>
                </a:cxn>
                <a:cxn ang="0">
                  <a:pos x="407" y="1069"/>
                </a:cxn>
                <a:cxn ang="0">
                  <a:pos x="488" y="1085"/>
                </a:cxn>
                <a:cxn ang="0">
                  <a:pos x="573" y="1086"/>
                </a:cxn>
                <a:cxn ang="0">
                  <a:pos x="653" y="1077"/>
                </a:cxn>
                <a:cxn ang="0">
                  <a:pos x="732" y="1054"/>
                </a:cxn>
                <a:cxn ang="0">
                  <a:pos x="803" y="1021"/>
                </a:cxn>
                <a:cxn ang="0">
                  <a:pos x="870" y="979"/>
                </a:cxn>
                <a:cxn ang="0">
                  <a:pos x="930" y="927"/>
                </a:cxn>
                <a:cxn ang="0">
                  <a:pos x="980" y="870"/>
                </a:cxn>
                <a:cxn ang="0">
                  <a:pos x="1022" y="802"/>
                </a:cxn>
                <a:cxn ang="0">
                  <a:pos x="1054" y="729"/>
                </a:cxn>
                <a:cxn ang="0">
                  <a:pos x="1078" y="653"/>
                </a:cxn>
                <a:cxn ang="0">
                  <a:pos x="1087" y="572"/>
                </a:cxn>
                <a:cxn ang="0">
                  <a:pos x="1085" y="488"/>
                </a:cxn>
                <a:cxn ang="0">
                  <a:pos x="1072" y="407"/>
                </a:cxn>
                <a:cxn ang="0">
                  <a:pos x="1045" y="332"/>
                </a:cxn>
                <a:cxn ang="0">
                  <a:pos x="1008" y="261"/>
                </a:cxn>
                <a:cxn ang="0">
                  <a:pos x="964" y="198"/>
                </a:cxn>
                <a:cxn ang="0">
                  <a:pos x="910" y="140"/>
                </a:cxn>
                <a:cxn ang="0">
                  <a:pos x="849" y="92"/>
                </a:cxn>
                <a:cxn ang="0">
                  <a:pos x="780" y="54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9" h="1086">
                  <a:moveTo>
                    <a:pt x="544" y="0"/>
                  </a:moveTo>
                  <a:lnTo>
                    <a:pt x="517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7"/>
                  </a:lnTo>
                  <a:lnTo>
                    <a:pt x="382" y="23"/>
                  </a:lnTo>
                  <a:lnTo>
                    <a:pt x="358" y="33"/>
                  </a:lnTo>
                  <a:lnTo>
                    <a:pt x="333" y="42"/>
                  </a:lnTo>
                  <a:lnTo>
                    <a:pt x="308" y="54"/>
                  </a:lnTo>
                  <a:lnTo>
                    <a:pt x="285" y="65"/>
                  </a:lnTo>
                  <a:lnTo>
                    <a:pt x="262" y="79"/>
                  </a:lnTo>
                  <a:lnTo>
                    <a:pt x="240" y="92"/>
                  </a:lnTo>
                  <a:lnTo>
                    <a:pt x="219" y="107"/>
                  </a:lnTo>
                  <a:lnTo>
                    <a:pt x="198" y="123"/>
                  </a:lnTo>
                  <a:lnTo>
                    <a:pt x="179" y="140"/>
                  </a:lnTo>
                  <a:lnTo>
                    <a:pt x="160" y="159"/>
                  </a:lnTo>
                  <a:lnTo>
                    <a:pt x="141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3" y="240"/>
                  </a:lnTo>
                  <a:lnTo>
                    <a:pt x="79" y="261"/>
                  </a:lnTo>
                  <a:lnTo>
                    <a:pt x="66" y="284"/>
                  </a:lnTo>
                  <a:lnTo>
                    <a:pt x="54" y="307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7"/>
                  </a:lnTo>
                  <a:lnTo>
                    <a:pt x="12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4"/>
                  </a:lnTo>
                  <a:lnTo>
                    <a:pt x="0" y="543"/>
                  </a:lnTo>
                  <a:lnTo>
                    <a:pt x="0" y="572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2" y="653"/>
                  </a:lnTo>
                  <a:lnTo>
                    <a:pt x="18" y="679"/>
                  </a:lnTo>
                  <a:lnTo>
                    <a:pt x="25" y="704"/>
                  </a:lnTo>
                  <a:lnTo>
                    <a:pt x="33" y="729"/>
                  </a:lnTo>
                  <a:lnTo>
                    <a:pt x="43" y="754"/>
                  </a:lnTo>
                  <a:lnTo>
                    <a:pt x="54" y="779"/>
                  </a:lnTo>
                  <a:lnTo>
                    <a:pt x="66" y="802"/>
                  </a:lnTo>
                  <a:lnTo>
                    <a:pt x="79" y="825"/>
                  </a:lnTo>
                  <a:lnTo>
                    <a:pt x="93" y="847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1" y="910"/>
                  </a:lnTo>
                  <a:lnTo>
                    <a:pt x="160" y="927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79"/>
                  </a:lnTo>
                  <a:lnTo>
                    <a:pt x="240" y="994"/>
                  </a:lnTo>
                  <a:lnTo>
                    <a:pt x="262" y="1008"/>
                  </a:lnTo>
                  <a:lnTo>
                    <a:pt x="285" y="1021"/>
                  </a:lnTo>
                  <a:lnTo>
                    <a:pt x="308" y="1033"/>
                  </a:lnTo>
                  <a:lnTo>
                    <a:pt x="333" y="1044"/>
                  </a:lnTo>
                  <a:lnTo>
                    <a:pt x="358" y="1054"/>
                  </a:lnTo>
                  <a:lnTo>
                    <a:pt x="382" y="1063"/>
                  </a:lnTo>
                  <a:lnTo>
                    <a:pt x="407" y="1069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7" y="1086"/>
                  </a:lnTo>
                  <a:lnTo>
                    <a:pt x="544" y="1086"/>
                  </a:lnTo>
                  <a:lnTo>
                    <a:pt x="573" y="1086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69"/>
                  </a:lnTo>
                  <a:lnTo>
                    <a:pt x="705" y="1063"/>
                  </a:lnTo>
                  <a:lnTo>
                    <a:pt x="732" y="1054"/>
                  </a:lnTo>
                  <a:lnTo>
                    <a:pt x="755" y="1044"/>
                  </a:lnTo>
                  <a:lnTo>
                    <a:pt x="780" y="1033"/>
                  </a:lnTo>
                  <a:lnTo>
                    <a:pt x="803" y="1021"/>
                  </a:lnTo>
                  <a:lnTo>
                    <a:pt x="826" y="1008"/>
                  </a:lnTo>
                  <a:lnTo>
                    <a:pt x="849" y="994"/>
                  </a:lnTo>
                  <a:lnTo>
                    <a:pt x="870" y="979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7"/>
                  </a:lnTo>
                  <a:lnTo>
                    <a:pt x="947" y="910"/>
                  </a:lnTo>
                  <a:lnTo>
                    <a:pt x="964" y="889"/>
                  </a:lnTo>
                  <a:lnTo>
                    <a:pt x="980" y="870"/>
                  </a:lnTo>
                  <a:lnTo>
                    <a:pt x="995" y="847"/>
                  </a:lnTo>
                  <a:lnTo>
                    <a:pt x="1008" y="825"/>
                  </a:lnTo>
                  <a:lnTo>
                    <a:pt x="1022" y="802"/>
                  </a:lnTo>
                  <a:lnTo>
                    <a:pt x="1035" y="779"/>
                  </a:lnTo>
                  <a:lnTo>
                    <a:pt x="1045" y="754"/>
                  </a:lnTo>
                  <a:lnTo>
                    <a:pt x="1054" y="729"/>
                  </a:lnTo>
                  <a:lnTo>
                    <a:pt x="1064" y="704"/>
                  </a:lnTo>
                  <a:lnTo>
                    <a:pt x="1072" y="679"/>
                  </a:lnTo>
                  <a:lnTo>
                    <a:pt x="1078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2"/>
                  </a:lnTo>
                  <a:lnTo>
                    <a:pt x="1089" y="543"/>
                  </a:lnTo>
                  <a:lnTo>
                    <a:pt x="1087" y="514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8" y="434"/>
                  </a:lnTo>
                  <a:lnTo>
                    <a:pt x="1072" y="407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7"/>
                  </a:lnTo>
                  <a:lnTo>
                    <a:pt x="1022" y="284"/>
                  </a:lnTo>
                  <a:lnTo>
                    <a:pt x="1008" y="261"/>
                  </a:lnTo>
                  <a:lnTo>
                    <a:pt x="995" y="240"/>
                  </a:lnTo>
                  <a:lnTo>
                    <a:pt x="980" y="217"/>
                  </a:lnTo>
                  <a:lnTo>
                    <a:pt x="964" y="198"/>
                  </a:lnTo>
                  <a:lnTo>
                    <a:pt x="947" y="177"/>
                  </a:lnTo>
                  <a:lnTo>
                    <a:pt x="930" y="159"/>
                  </a:lnTo>
                  <a:lnTo>
                    <a:pt x="910" y="140"/>
                  </a:lnTo>
                  <a:lnTo>
                    <a:pt x="889" y="123"/>
                  </a:lnTo>
                  <a:lnTo>
                    <a:pt x="870" y="107"/>
                  </a:lnTo>
                  <a:lnTo>
                    <a:pt x="849" y="92"/>
                  </a:lnTo>
                  <a:lnTo>
                    <a:pt x="826" y="79"/>
                  </a:lnTo>
                  <a:lnTo>
                    <a:pt x="803" y="65"/>
                  </a:lnTo>
                  <a:lnTo>
                    <a:pt x="780" y="54"/>
                  </a:lnTo>
                  <a:lnTo>
                    <a:pt x="755" y="42"/>
                  </a:lnTo>
                  <a:lnTo>
                    <a:pt x="732" y="33"/>
                  </a:lnTo>
                  <a:lnTo>
                    <a:pt x="705" y="23"/>
                  </a:lnTo>
                  <a:lnTo>
                    <a:pt x="680" y="17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3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0" name="Freeform 42"/>
            <p:cNvSpPr>
              <a:spLocks/>
            </p:cNvSpPr>
            <p:nvPr/>
          </p:nvSpPr>
          <p:spPr bwMode="auto">
            <a:xfrm>
              <a:off x="3552" y="2516"/>
              <a:ext cx="545" cy="544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7"/>
                </a:cxn>
                <a:cxn ang="0">
                  <a:pos x="333" y="42"/>
                </a:cxn>
                <a:cxn ang="0">
                  <a:pos x="262" y="79"/>
                </a:cxn>
                <a:cxn ang="0">
                  <a:pos x="198" y="123"/>
                </a:cxn>
                <a:cxn ang="0">
                  <a:pos x="141" y="177"/>
                </a:cxn>
                <a:cxn ang="0">
                  <a:pos x="93" y="240"/>
                </a:cxn>
                <a:cxn ang="0">
                  <a:pos x="54" y="307"/>
                </a:cxn>
                <a:cxn ang="0">
                  <a:pos x="25" y="382"/>
                </a:cxn>
                <a:cxn ang="0">
                  <a:pos x="6" y="461"/>
                </a:cxn>
                <a:cxn ang="0">
                  <a:pos x="0" y="543"/>
                </a:cxn>
                <a:cxn ang="0">
                  <a:pos x="6" y="626"/>
                </a:cxn>
                <a:cxn ang="0">
                  <a:pos x="25" y="704"/>
                </a:cxn>
                <a:cxn ang="0">
                  <a:pos x="54" y="779"/>
                </a:cxn>
                <a:cxn ang="0">
                  <a:pos x="93" y="847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08"/>
                </a:cxn>
                <a:cxn ang="0">
                  <a:pos x="333" y="1044"/>
                </a:cxn>
                <a:cxn ang="0">
                  <a:pos x="407" y="1069"/>
                </a:cxn>
                <a:cxn ang="0">
                  <a:pos x="488" y="1085"/>
                </a:cxn>
                <a:cxn ang="0">
                  <a:pos x="573" y="1086"/>
                </a:cxn>
                <a:cxn ang="0">
                  <a:pos x="653" y="1077"/>
                </a:cxn>
                <a:cxn ang="0">
                  <a:pos x="732" y="1054"/>
                </a:cxn>
                <a:cxn ang="0">
                  <a:pos x="803" y="1021"/>
                </a:cxn>
                <a:cxn ang="0">
                  <a:pos x="870" y="979"/>
                </a:cxn>
                <a:cxn ang="0">
                  <a:pos x="930" y="927"/>
                </a:cxn>
                <a:cxn ang="0">
                  <a:pos x="980" y="870"/>
                </a:cxn>
                <a:cxn ang="0">
                  <a:pos x="1022" y="802"/>
                </a:cxn>
                <a:cxn ang="0">
                  <a:pos x="1054" y="729"/>
                </a:cxn>
                <a:cxn ang="0">
                  <a:pos x="1078" y="653"/>
                </a:cxn>
                <a:cxn ang="0">
                  <a:pos x="1087" y="572"/>
                </a:cxn>
                <a:cxn ang="0">
                  <a:pos x="1085" y="488"/>
                </a:cxn>
                <a:cxn ang="0">
                  <a:pos x="1072" y="407"/>
                </a:cxn>
                <a:cxn ang="0">
                  <a:pos x="1045" y="332"/>
                </a:cxn>
                <a:cxn ang="0">
                  <a:pos x="1008" y="261"/>
                </a:cxn>
                <a:cxn ang="0">
                  <a:pos x="964" y="198"/>
                </a:cxn>
                <a:cxn ang="0">
                  <a:pos x="910" y="140"/>
                </a:cxn>
                <a:cxn ang="0">
                  <a:pos x="849" y="92"/>
                </a:cxn>
                <a:cxn ang="0">
                  <a:pos x="780" y="54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9" h="1086">
                  <a:moveTo>
                    <a:pt x="544" y="0"/>
                  </a:moveTo>
                  <a:lnTo>
                    <a:pt x="517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7"/>
                  </a:lnTo>
                  <a:lnTo>
                    <a:pt x="382" y="23"/>
                  </a:lnTo>
                  <a:lnTo>
                    <a:pt x="358" y="33"/>
                  </a:lnTo>
                  <a:lnTo>
                    <a:pt x="333" y="42"/>
                  </a:lnTo>
                  <a:lnTo>
                    <a:pt x="308" y="54"/>
                  </a:lnTo>
                  <a:lnTo>
                    <a:pt x="285" y="65"/>
                  </a:lnTo>
                  <a:lnTo>
                    <a:pt x="262" y="79"/>
                  </a:lnTo>
                  <a:lnTo>
                    <a:pt x="240" y="92"/>
                  </a:lnTo>
                  <a:lnTo>
                    <a:pt x="219" y="107"/>
                  </a:lnTo>
                  <a:lnTo>
                    <a:pt x="198" y="123"/>
                  </a:lnTo>
                  <a:lnTo>
                    <a:pt x="179" y="140"/>
                  </a:lnTo>
                  <a:lnTo>
                    <a:pt x="160" y="159"/>
                  </a:lnTo>
                  <a:lnTo>
                    <a:pt x="141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3" y="240"/>
                  </a:lnTo>
                  <a:lnTo>
                    <a:pt x="79" y="261"/>
                  </a:lnTo>
                  <a:lnTo>
                    <a:pt x="66" y="284"/>
                  </a:lnTo>
                  <a:lnTo>
                    <a:pt x="54" y="307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7"/>
                  </a:lnTo>
                  <a:lnTo>
                    <a:pt x="12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4"/>
                  </a:lnTo>
                  <a:lnTo>
                    <a:pt x="0" y="543"/>
                  </a:lnTo>
                  <a:lnTo>
                    <a:pt x="0" y="572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2" y="653"/>
                  </a:lnTo>
                  <a:lnTo>
                    <a:pt x="18" y="679"/>
                  </a:lnTo>
                  <a:lnTo>
                    <a:pt x="25" y="704"/>
                  </a:lnTo>
                  <a:lnTo>
                    <a:pt x="33" y="729"/>
                  </a:lnTo>
                  <a:lnTo>
                    <a:pt x="43" y="754"/>
                  </a:lnTo>
                  <a:lnTo>
                    <a:pt x="54" y="779"/>
                  </a:lnTo>
                  <a:lnTo>
                    <a:pt x="66" y="802"/>
                  </a:lnTo>
                  <a:lnTo>
                    <a:pt x="79" y="825"/>
                  </a:lnTo>
                  <a:lnTo>
                    <a:pt x="93" y="847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1" y="910"/>
                  </a:lnTo>
                  <a:lnTo>
                    <a:pt x="160" y="927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79"/>
                  </a:lnTo>
                  <a:lnTo>
                    <a:pt x="240" y="994"/>
                  </a:lnTo>
                  <a:lnTo>
                    <a:pt x="262" y="1008"/>
                  </a:lnTo>
                  <a:lnTo>
                    <a:pt x="285" y="1021"/>
                  </a:lnTo>
                  <a:lnTo>
                    <a:pt x="308" y="1033"/>
                  </a:lnTo>
                  <a:lnTo>
                    <a:pt x="333" y="1044"/>
                  </a:lnTo>
                  <a:lnTo>
                    <a:pt x="358" y="1054"/>
                  </a:lnTo>
                  <a:lnTo>
                    <a:pt x="382" y="1063"/>
                  </a:lnTo>
                  <a:lnTo>
                    <a:pt x="407" y="1069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7" y="1086"/>
                  </a:lnTo>
                  <a:lnTo>
                    <a:pt x="544" y="1086"/>
                  </a:lnTo>
                  <a:lnTo>
                    <a:pt x="573" y="1086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69"/>
                  </a:lnTo>
                  <a:lnTo>
                    <a:pt x="705" y="1063"/>
                  </a:lnTo>
                  <a:lnTo>
                    <a:pt x="732" y="1054"/>
                  </a:lnTo>
                  <a:lnTo>
                    <a:pt x="755" y="1044"/>
                  </a:lnTo>
                  <a:lnTo>
                    <a:pt x="780" y="1033"/>
                  </a:lnTo>
                  <a:lnTo>
                    <a:pt x="803" y="1021"/>
                  </a:lnTo>
                  <a:lnTo>
                    <a:pt x="826" y="1008"/>
                  </a:lnTo>
                  <a:lnTo>
                    <a:pt x="849" y="994"/>
                  </a:lnTo>
                  <a:lnTo>
                    <a:pt x="870" y="979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7"/>
                  </a:lnTo>
                  <a:lnTo>
                    <a:pt x="947" y="910"/>
                  </a:lnTo>
                  <a:lnTo>
                    <a:pt x="964" y="889"/>
                  </a:lnTo>
                  <a:lnTo>
                    <a:pt x="980" y="870"/>
                  </a:lnTo>
                  <a:lnTo>
                    <a:pt x="995" y="847"/>
                  </a:lnTo>
                  <a:lnTo>
                    <a:pt x="1008" y="825"/>
                  </a:lnTo>
                  <a:lnTo>
                    <a:pt x="1022" y="802"/>
                  </a:lnTo>
                  <a:lnTo>
                    <a:pt x="1035" y="779"/>
                  </a:lnTo>
                  <a:lnTo>
                    <a:pt x="1045" y="754"/>
                  </a:lnTo>
                  <a:lnTo>
                    <a:pt x="1054" y="729"/>
                  </a:lnTo>
                  <a:lnTo>
                    <a:pt x="1064" y="704"/>
                  </a:lnTo>
                  <a:lnTo>
                    <a:pt x="1072" y="679"/>
                  </a:lnTo>
                  <a:lnTo>
                    <a:pt x="1078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2"/>
                  </a:lnTo>
                  <a:lnTo>
                    <a:pt x="1089" y="543"/>
                  </a:lnTo>
                  <a:lnTo>
                    <a:pt x="1087" y="514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8" y="434"/>
                  </a:lnTo>
                  <a:lnTo>
                    <a:pt x="1072" y="407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7"/>
                  </a:lnTo>
                  <a:lnTo>
                    <a:pt x="1022" y="284"/>
                  </a:lnTo>
                  <a:lnTo>
                    <a:pt x="1008" y="261"/>
                  </a:lnTo>
                  <a:lnTo>
                    <a:pt x="995" y="240"/>
                  </a:lnTo>
                  <a:lnTo>
                    <a:pt x="980" y="217"/>
                  </a:lnTo>
                  <a:lnTo>
                    <a:pt x="964" y="198"/>
                  </a:lnTo>
                  <a:lnTo>
                    <a:pt x="947" y="177"/>
                  </a:lnTo>
                  <a:lnTo>
                    <a:pt x="930" y="159"/>
                  </a:lnTo>
                  <a:lnTo>
                    <a:pt x="910" y="140"/>
                  </a:lnTo>
                  <a:lnTo>
                    <a:pt x="889" y="123"/>
                  </a:lnTo>
                  <a:lnTo>
                    <a:pt x="870" y="107"/>
                  </a:lnTo>
                  <a:lnTo>
                    <a:pt x="849" y="92"/>
                  </a:lnTo>
                  <a:lnTo>
                    <a:pt x="826" y="79"/>
                  </a:lnTo>
                  <a:lnTo>
                    <a:pt x="803" y="65"/>
                  </a:lnTo>
                  <a:lnTo>
                    <a:pt x="780" y="54"/>
                  </a:lnTo>
                  <a:lnTo>
                    <a:pt x="755" y="42"/>
                  </a:lnTo>
                  <a:lnTo>
                    <a:pt x="732" y="33"/>
                  </a:lnTo>
                  <a:lnTo>
                    <a:pt x="705" y="23"/>
                  </a:lnTo>
                  <a:lnTo>
                    <a:pt x="680" y="17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3" y="0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1" name="Rectangle 43"/>
            <p:cNvSpPr>
              <a:spLocks noChangeArrowheads="1"/>
            </p:cNvSpPr>
            <p:nvPr/>
          </p:nvSpPr>
          <p:spPr bwMode="auto">
            <a:xfrm>
              <a:off x="3684" y="2725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333399"/>
                  </a:solidFill>
                </a:rPr>
                <a:t>RUN 3</a:t>
              </a:r>
              <a:endParaRPr lang="en-US" sz="1800" b="1"/>
            </a:p>
          </p:txBody>
        </p:sp>
        <p:sp>
          <p:nvSpPr>
            <p:cNvPr id="375852" name="Freeform 44"/>
            <p:cNvSpPr>
              <a:spLocks/>
            </p:cNvSpPr>
            <p:nvPr/>
          </p:nvSpPr>
          <p:spPr bwMode="auto">
            <a:xfrm>
              <a:off x="3552" y="1020"/>
              <a:ext cx="545" cy="544"/>
            </a:xfrm>
            <a:custGeom>
              <a:avLst/>
              <a:gdLst/>
              <a:ahLst/>
              <a:cxnLst>
                <a:cxn ang="0">
                  <a:pos x="488" y="4"/>
                </a:cxn>
                <a:cxn ang="0">
                  <a:pos x="407" y="17"/>
                </a:cxn>
                <a:cxn ang="0">
                  <a:pos x="333" y="44"/>
                </a:cxn>
                <a:cxn ang="0">
                  <a:pos x="262" y="79"/>
                </a:cxn>
                <a:cxn ang="0">
                  <a:pos x="198" y="125"/>
                </a:cxn>
                <a:cxn ang="0">
                  <a:pos x="141" y="179"/>
                </a:cxn>
                <a:cxn ang="0">
                  <a:pos x="93" y="240"/>
                </a:cxn>
                <a:cxn ang="0">
                  <a:pos x="54" y="309"/>
                </a:cxn>
                <a:cxn ang="0">
                  <a:pos x="25" y="382"/>
                </a:cxn>
                <a:cxn ang="0">
                  <a:pos x="6" y="463"/>
                </a:cxn>
                <a:cxn ang="0">
                  <a:pos x="0" y="545"/>
                </a:cxn>
                <a:cxn ang="0">
                  <a:pos x="6" y="628"/>
                </a:cxn>
                <a:cxn ang="0">
                  <a:pos x="25" y="707"/>
                </a:cxn>
                <a:cxn ang="0">
                  <a:pos x="54" y="779"/>
                </a:cxn>
                <a:cxn ang="0">
                  <a:pos x="93" y="849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10"/>
                </a:cxn>
                <a:cxn ang="0">
                  <a:pos x="333" y="1046"/>
                </a:cxn>
                <a:cxn ang="0">
                  <a:pos x="407" y="1071"/>
                </a:cxn>
                <a:cxn ang="0">
                  <a:pos x="488" y="1087"/>
                </a:cxn>
                <a:cxn ang="0">
                  <a:pos x="573" y="1089"/>
                </a:cxn>
                <a:cxn ang="0">
                  <a:pos x="653" y="1077"/>
                </a:cxn>
                <a:cxn ang="0">
                  <a:pos x="732" y="1056"/>
                </a:cxn>
                <a:cxn ang="0">
                  <a:pos x="803" y="1023"/>
                </a:cxn>
                <a:cxn ang="0">
                  <a:pos x="870" y="981"/>
                </a:cxn>
                <a:cxn ang="0">
                  <a:pos x="930" y="929"/>
                </a:cxn>
                <a:cxn ang="0">
                  <a:pos x="980" y="870"/>
                </a:cxn>
                <a:cxn ang="0">
                  <a:pos x="1022" y="804"/>
                </a:cxn>
                <a:cxn ang="0">
                  <a:pos x="1054" y="731"/>
                </a:cxn>
                <a:cxn ang="0">
                  <a:pos x="1078" y="655"/>
                </a:cxn>
                <a:cxn ang="0">
                  <a:pos x="1087" y="572"/>
                </a:cxn>
                <a:cxn ang="0">
                  <a:pos x="1085" y="490"/>
                </a:cxn>
                <a:cxn ang="0">
                  <a:pos x="1072" y="409"/>
                </a:cxn>
                <a:cxn ang="0">
                  <a:pos x="1045" y="332"/>
                </a:cxn>
                <a:cxn ang="0">
                  <a:pos x="1008" y="263"/>
                </a:cxn>
                <a:cxn ang="0">
                  <a:pos x="964" y="198"/>
                </a:cxn>
                <a:cxn ang="0">
                  <a:pos x="910" y="142"/>
                </a:cxn>
                <a:cxn ang="0">
                  <a:pos x="849" y="94"/>
                </a:cxn>
                <a:cxn ang="0">
                  <a:pos x="780" y="54"/>
                </a:cxn>
                <a:cxn ang="0">
                  <a:pos x="705" y="25"/>
                </a:cxn>
                <a:cxn ang="0">
                  <a:pos x="626" y="8"/>
                </a:cxn>
                <a:cxn ang="0">
                  <a:pos x="544" y="0"/>
                </a:cxn>
              </a:cxnLst>
              <a:rect l="0" t="0" r="r" b="b"/>
              <a:pathLst>
                <a:path w="1089" h="1089">
                  <a:moveTo>
                    <a:pt x="544" y="0"/>
                  </a:moveTo>
                  <a:lnTo>
                    <a:pt x="517" y="2"/>
                  </a:lnTo>
                  <a:lnTo>
                    <a:pt x="488" y="4"/>
                  </a:lnTo>
                  <a:lnTo>
                    <a:pt x="461" y="8"/>
                  </a:lnTo>
                  <a:lnTo>
                    <a:pt x="434" y="12"/>
                  </a:lnTo>
                  <a:lnTo>
                    <a:pt x="407" y="17"/>
                  </a:lnTo>
                  <a:lnTo>
                    <a:pt x="382" y="25"/>
                  </a:lnTo>
                  <a:lnTo>
                    <a:pt x="358" y="35"/>
                  </a:lnTo>
                  <a:lnTo>
                    <a:pt x="333" y="44"/>
                  </a:lnTo>
                  <a:lnTo>
                    <a:pt x="308" y="54"/>
                  </a:lnTo>
                  <a:lnTo>
                    <a:pt x="285" y="67"/>
                  </a:lnTo>
                  <a:lnTo>
                    <a:pt x="262" y="79"/>
                  </a:lnTo>
                  <a:lnTo>
                    <a:pt x="240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79" y="142"/>
                  </a:lnTo>
                  <a:lnTo>
                    <a:pt x="160" y="159"/>
                  </a:lnTo>
                  <a:lnTo>
                    <a:pt x="141" y="179"/>
                  </a:lnTo>
                  <a:lnTo>
                    <a:pt x="123" y="198"/>
                  </a:lnTo>
                  <a:lnTo>
                    <a:pt x="108" y="219"/>
                  </a:lnTo>
                  <a:lnTo>
                    <a:pt x="93" y="240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09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9"/>
                  </a:lnTo>
                  <a:lnTo>
                    <a:pt x="12" y="436"/>
                  </a:lnTo>
                  <a:lnTo>
                    <a:pt x="6" y="463"/>
                  </a:lnTo>
                  <a:lnTo>
                    <a:pt x="2" y="490"/>
                  </a:lnTo>
                  <a:lnTo>
                    <a:pt x="0" y="516"/>
                  </a:lnTo>
                  <a:lnTo>
                    <a:pt x="0" y="545"/>
                  </a:lnTo>
                  <a:lnTo>
                    <a:pt x="0" y="572"/>
                  </a:lnTo>
                  <a:lnTo>
                    <a:pt x="2" y="601"/>
                  </a:lnTo>
                  <a:lnTo>
                    <a:pt x="6" y="628"/>
                  </a:lnTo>
                  <a:lnTo>
                    <a:pt x="12" y="655"/>
                  </a:lnTo>
                  <a:lnTo>
                    <a:pt x="18" y="680"/>
                  </a:lnTo>
                  <a:lnTo>
                    <a:pt x="25" y="707"/>
                  </a:lnTo>
                  <a:lnTo>
                    <a:pt x="33" y="731"/>
                  </a:lnTo>
                  <a:lnTo>
                    <a:pt x="43" y="756"/>
                  </a:lnTo>
                  <a:lnTo>
                    <a:pt x="54" y="779"/>
                  </a:lnTo>
                  <a:lnTo>
                    <a:pt x="66" y="804"/>
                  </a:lnTo>
                  <a:lnTo>
                    <a:pt x="79" y="827"/>
                  </a:lnTo>
                  <a:lnTo>
                    <a:pt x="93" y="849"/>
                  </a:lnTo>
                  <a:lnTo>
                    <a:pt x="108" y="870"/>
                  </a:lnTo>
                  <a:lnTo>
                    <a:pt x="123" y="891"/>
                  </a:lnTo>
                  <a:lnTo>
                    <a:pt x="141" y="910"/>
                  </a:lnTo>
                  <a:lnTo>
                    <a:pt x="160" y="929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81"/>
                  </a:lnTo>
                  <a:lnTo>
                    <a:pt x="240" y="996"/>
                  </a:lnTo>
                  <a:lnTo>
                    <a:pt x="262" y="1010"/>
                  </a:lnTo>
                  <a:lnTo>
                    <a:pt x="285" y="1023"/>
                  </a:lnTo>
                  <a:lnTo>
                    <a:pt x="308" y="1035"/>
                  </a:lnTo>
                  <a:lnTo>
                    <a:pt x="333" y="1046"/>
                  </a:lnTo>
                  <a:lnTo>
                    <a:pt x="358" y="1056"/>
                  </a:lnTo>
                  <a:lnTo>
                    <a:pt x="382" y="1064"/>
                  </a:lnTo>
                  <a:lnTo>
                    <a:pt x="407" y="1071"/>
                  </a:lnTo>
                  <a:lnTo>
                    <a:pt x="434" y="1077"/>
                  </a:lnTo>
                  <a:lnTo>
                    <a:pt x="461" y="1083"/>
                  </a:lnTo>
                  <a:lnTo>
                    <a:pt x="488" y="1087"/>
                  </a:lnTo>
                  <a:lnTo>
                    <a:pt x="517" y="1089"/>
                  </a:lnTo>
                  <a:lnTo>
                    <a:pt x="544" y="1089"/>
                  </a:lnTo>
                  <a:lnTo>
                    <a:pt x="573" y="1089"/>
                  </a:lnTo>
                  <a:lnTo>
                    <a:pt x="599" y="1087"/>
                  </a:lnTo>
                  <a:lnTo>
                    <a:pt x="626" y="1083"/>
                  </a:lnTo>
                  <a:lnTo>
                    <a:pt x="653" y="1077"/>
                  </a:lnTo>
                  <a:lnTo>
                    <a:pt x="680" y="1071"/>
                  </a:lnTo>
                  <a:lnTo>
                    <a:pt x="705" y="1064"/>
                  </a:lnTo>
                  <a:lnTo>
                    <a:pt x="732" y="1056"/>
                  </a:lnTo>
                  <a:lnTo>
                    <a:pt x="755" y="1046"/>
                  </a:lnTo>
                  <a:lnTo>
                    <a:pt x="780" y="1035"/>
                  </a:lnTo>
                  <a:lnTo>
                    <a:pt x="803" y="1023"/>
                  </a:lnTo>
                  <a:lnTo>
                    <a:pt x="826" y="1010"/>
                  </a:lnTo>
                  <a:lnTo>
                    <a:pt x="849" y="996"/>
                  </a:lnTo>
                  <a:lnTo>
                    <a:pt x="870" y="981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9"/>
                  </a:lnTo>
                  <a:lnTo>
                    <a:pt x="947" y="910"/>
                  </a:lnTo>
                  <a:lnTo>
                    <a:pt x="964" y="891"/>
                  </a:lnTo>
                  <a:lnTo>
                    <a:pt x="980" y="870"/>
                  </a:lnTo>
                  <a:lnTo>
                    <a:pt x="995" y="849"/>
                  </a:lnTo>
                  <a:lnTo>
                    <a:pt x="1008" y="827"/>
                  </a:lnTo>
                  <a:lnTo>
                    <a:pt x="1022" y="804"/>
                  </a:lnTo>
                  <a:lnTo>
                    <a:pt x="1035" y="779"/>
                  </a:lnTo>
                  <a:lnTo>
                    <a:pt x="1045" y="756"/>
                  </a:lnTo>
                  <a:lnTo>
                    <a:pt x="1054" y="731"/>
                  </a:lnTo>
                  <a:lnTo>
                    <a:pt x="1064" y="707"/>
                  </a:lnTo>
                  <a:lnTo>
                    <a:pt x="1072" y="680"/>
                  </a:lnTo>
                  <a:lnTo>
                    <a:pt x="1078" y="655"/>
                  </a:lnTo>
                  <a:lnTo>
                    <a:pt x="1081" y="628"/>
                  </a:lnTo>
                  <a:lnTo>
                    <a:pt x="1085" y="601"/>
                  </a:lnTo>
                  <a:lnTo>
                    <a:pt x="1087" y="572"/>
                  </a:lnTo>
                  <a:lnTo>
                    <a:pt x="1089" y="545"/>
                  </a:lnTo>
                  <a:lnTo>
                    <a:pt x="1087" y="516"/>
                  </a:lnTo>
                  <a:lnTo>
                    <a:pt x="1085" y="490"/>
                  </a:lnTo>
                  <a:lnTo>
                    <a:pt x="1081" y="463"/>
                  </a:lnTo>
                  <a:lnTo>
                    <a:pt x="1078" y="436"/>
                  </a:lnTo>
                  <a:lnTo>
                    <a:pt x="1072" y="409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9"/>
                  </a:lnTo>
                  <a:lnTo>
                    <a:pt x="1022" y="286"/>
                  </a:lnTo>
                  <a:lnTo>
                    <a:pt x="1008" y="263"/>
                  </a:lnTo>
                  <a:lnTo>
                    <a:pt x="995" y="240"/>
                  </a:lnTo>
                  <a:lnTo>
                    <a:pt x="980" y="219"/>
                  </a:lnTo>
                  <a:lnTo>
                    <a:pt x="964" y="198"/>
                  </a:lnTo>
                  <a:lnTo>
                    <a:pt x="947" y="179"/>
                  </a:lnTo>
                  <a:lnTo>
                    <a:pt x="930" y="159"/>
                  </a:lnTo>
                  <a:lnTo>
                    <a:pt x="910" y="142"/>
                  </a:lnTo>
                  <a:lnTo>
                    <a:pt x="889" y="125"/>
                  </a:lnTo>
                  <a:lnTo>
                    <a:pt x="870" y="109"/>
                  </a:lnTo>
                  <a:lnTo>
                    <a:pt x="849" y="94"/>
                  </a:lnTo>
                  <a:lnTo>
                    <a:pt x="826" y="79"/>
                  </a:lnTo>
                  <a:lnTo>
                    <a:pt x="803" y="67"/>
                  </a:lnTo>
                  <a:lnTo>
                    <a:pt x="780" y="54"/>
                  </a:lnTo>
                  <a:lnTo>
                    <a:pt x="755" y="44"/>
                  </a:lnTo>
                  <a:lnTo>
                    <a:pt x="732" y="35"/>
                  </a:lnTo>
                  <a:lnTo>
                    <a:pt x="705" y="25"/>
                  </a:lnTo>
                  <a:lnTo>
                    <a:pt x="680" y="17"/>
                  </a:lnTo>
                  <a:lnTo>
                    <a:pt x="653" y="12"/>
                  </a:lnTo>
                  <a:lnTo>
                    <a:pt x="626" y="8"/>
                  </a:lnTo>
                  <a:lnTo>
                    <a:pt x="599" y="4"/>
                  </a:lnTo>
                  <a:lnTo>
                    <a:pt x="573" y="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3" name="Freeform 45"/>
            <p:cNvSpPr>
              <a:spLocks/>
            </p:cNvSpPr>
            <p:nvPr/>
          </p:nvSpPr>
          <p:spPr bwMode="auto">
            <a:xfrm>
              <a:off x="3552" y="1020"/>
              <a:ext cx="545" cy="544"/>
            </a:xfrm>
            <a:custGeom>
              <a:avLst/>
              <a:gdLst/>
              <a:ahLst/>
              <a:cxnLst>
                <a:cxn ang="0">
                  <a:pos x="488" y="4"/>
                </a:cxn>
                <a:cxn ang="0">
                  <a:pos x="407" y="17"/>
                </a:cxn>
                <a:cxn ang="0">
                  <a:pos x="333" y="44"/>
                </a:cxn>
                <a:cxn ang="0">
                  <a:pos x="262" y="79"/>
                </a:cxn>
                <a:cxn ang="0">
                  <a:pos x="198" y="125"/>
                </a:cxn>
                <a:cxn ang="0">
                  <a:pos x="141" y="179"/>
                </a:cxn>
                <a:cxn ang="0">
                  <a:pos x="93" y="240"/>
                </a:cxn>
                <a:cxn ang="0">
                  <a:pos x="54" y="309"/>
                </a:cxn>
                <a:cxn ang="0">
                  <a:pos x="25" y="382"/>
                </a:cxn>
                <a:cxn ang="0">
                  <a:pos x="6" y="463"/>
                </a:cxn>
                <a:cxn ang="0">
                  <a:pos x="0" y="545"/>
                </a:cxn>
                <a:cxn ang="0">
                  <a:pos x="6" y="628"/>
                </a:cxn>
                <a:cxn ang="0">
                  <a:pos x="25" y="707"/>
                </a:cxn>
                <a:cxn ang="0">
                  <a:pos x="54" y="779"/>
                </a:cxn>
                <a:cxn ang="0">
                  <a:pos x="93" y="849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10"/>
                </a:cxn>
                <a:cxn ang="0">
                  <a:pos x="333" y="1046"/>
                </a:cxn>
                <a:cxn ang="0">
                  <a:pos x="407" y="1071"/>
                </a:cxn>
                <a:cxn ang="0">
                  <a:pos x="488" y="1087"/>
                </a:cxn>
                <a:cxn ang="0">
                  <a:pos x="573" y="1089"/>
                </a:cxn>
                <a:cxn ang="0">
                  <a:pos x="653" y="1077"/>
                </a:cxn>
                <a:cxn ang="0">
                  <a:pos x="732" y="1056"/>
                </a:cxn>
                <a:cxn ang="0">
                  <a:pos x="803" y="1023"/>
                </a:cxn>
                <a:cxn ang="0">
                  <a:pos x="870" y="981"/>
                </a:cxn>
                <a:cxn ang="0">
                  <a:pos x="930" y="929"/>
                </a:cxn>
                <a:cxn ang="0">
                  <a:pos x="980" y="870"/>
                </a:cxn>
                <a:cxn ang="0">
                  <a:pos x="1022" y="804"/>
                </a:cxn>
                <a:cxn ang="0">
                  <a:pos x="1054" y="731"/>
                </a:cxn>
                <a:cxn ang="0">
                  <a:pos x="1078" y="655"/>
                </a:cxn>
                <a:cxn ang="0">
                  <a:pos x="1087" y="572"/>
                </a:cxn>
                <a:cxn ang="0">
                  <a:pos x="1085" y="490"/>
                </a:cxn>
                <a:cxn ang="0">
                  <a:pos x="1072" y="409"/>
                </a:cxn>
                <a:cxn ang="0">
                  <a:pos x="1045" y="332"/>
                </a:cxn>
                <a:cxn ang="0">
                  <a:pos x="1008" y="263"/>
                </a:cxn>
                <a:cxn ang="0">
                  <a:pos x="964" y="198"/>
                </a:cxn>
                <a:cxn ang="0">
                  <a:pos x="910" y="142"/>
                </a:cxn>
                <a:cxn ang="0">
                  <a:pos x="849" y="94"/>
                </a:cxn>
                <a:cxn ang="0">
                  <a:pos x="780" y="54"/>
                </a:cxn>
                <a:cxn ang="0">
                  <a:pos x="705" y="25"/>
                </a:cxn>
                <a:cxn ang="0">
                  <a:pos x="626" y="8"/>
                </a:cxn>
                <a:cxn ang="0">
                  <a:pos x="544" y="0"/>
                </a:cxn>
              </a:cxnLst>
              <a:rect l="0" t="0" r="r" b="b"/>
              <a:pathLst>
                <a:path w="1089" h="1089">
                  <a:moveTo>
                    <a:pt x="544" y="0"/>
                  </a:moveTo>
                  <a:lnTo>
                    <a:pt x="517" y="2"/>
                  </a:lnTo>
                  <a:lnTo>
                    <a:pt x="488" y="4"/>
                  </a:lnTo>
                  <a:lnTo>
                    <a:pt x="461" y="8"/>
                  </a:lnTo>
                  <a:lnTo>
                    <a:pt x="434" y="12"/>
                  </a:lnTo>
                  <a:lnTo>
                    <a:pt x="407" y="17"/>
                  </a:lnTo>
                  <a:lnTo>
                    <a:pt x="382" y="25"/>
                  </a:lnTo>
                  <a:lnTo>
                    <a:pt x="358" y="35"/>
                  </a:lnTo>
                  <a:lnTo>
                    <a:pt x="333" y="44"/>
                  </a:lnTo>
                  <a:lnTo>
                    <a:pt x="308" y="54"/>
                  </a:lnTo>
                  <a:lnTo>
                    <a:pt x="285" y="67"/>
                  </a:lnTo>
                  <a:lnTo>
                    <a:pt x="262" y="79"/>
                  </a:lnTo>
                  <a:lnTo>
                    <a:pt x="240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79" y="142"/>
                  </a:lnTo>
                  <a:lnTo>
                    <a:pt x="160" y="159"/>
                  </a:lnTo>
                  <a:lnTo>
                    <a:pt x="141" y="179"/>
                  </a:lnTo>
                  <a:lnTo>
                    <a:pt x="123" y="198"/>
                  </a:lnTo>
                  <a:lnTo>
                    <a:pt x="108" y="219"/>
                  </a:lnTo>
                  <a:lnTo>
                    <a:pt x="93" y="240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09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9"/>
                  </a:lnTo>
                  <a:lnTo>
                    <a:pt x="12" y="436"/>
                  </a:lnTo>
                  <a:lnTo>
                    <a:pt x="6" y="463"/>
                  </a:lnTo>
                  <a:lnTo>
                    <a:pt x="2" y="490"/>
                  </a:lnTo>
                  <a:lnTo>
                    <a:pt x="0" y="516"/>
                  </a:lnTo>
                  <a:lnTo>
                    <a:pt x="0" y="545"/>
                  </a:lnTo>
                  <a:lnTo>
                    <a:pt x="0" y="572"/>
                  </a:lnTo>
                  <a:lnTo>
                    <a:pt x="2" y="601"/>
                  </a:lnTo>
                  <a:lnTo>
                    <a:pt x="6" y="628"/>
                  </a:lnTo>
                  <a:lnTo>
                    <a:pt x="12" y="655"/>
                  </a:lnTo>
                  <a:lnTo>
                    <a:pt x="18" y="680"/>
                  </a:lnTo>
                  <a:lnTo>
                    <a:pt x="25" y="707"/>
                  </a:lnTo>
                  <a:lnTo>
                    <a:pt x="33" y="731"/>
                  </a:lnTo>
                  <a:lnTo>
                    <a:pt x="43" y="756"/>
                  </a:lnTo>
                  <a:lnTo>
                    <a:pt x="54" y="779"/>
                  </a:lnTo>
                  <a:lnTo>
                    <a:pt x="66" y="804"/>
                  </a:lnTo>
                  <a:lnTo>
                    <a:pt x="79" y="827"/>
                  </a:lnTo>
                  <a:lnTo>
                    <a:pt x="93" y="849"/>
                  </a:lnTo>
                  <a:lnTo>
                    <a:pt x="108" y="870"/>
                  </a:lnTo>
                  <a:lnTo>
                    <a:pt x="123" y="891"/>
                  </a:lnTo>
                  <a:lnTo>
                    <a:pt x="141" y="910"/>
                  </a:lnTo>
                  <a:lnTo>
                    <a:pt x="160" y="929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81"/>
                  </a:lnTo>
                  <a:lnTo>
                    <a:pt x="240" y="996"/>
                  </a:lnTo>
                  <a:lnTo>
                    <a:pt x="262" y="1010"/>
                  </a:lnTo>
                  <a:lnTo>
                    <a:pt x="285" y="1023"/>
                  </a:lnTo>
                  <a:lnTo>
                    <a:pt x="308" y="1035"/>
                  </a:lnTo>
                  <a:lnTo>
                    <a:pt x="333" y="1046"/>
                  </a:lnTo>
                  <a:lnTo>
                    <a:pt x="358" y="1056"/>
                  </a:lnTo>
                  <a:lnTo>
                    <a:pt x="382" y="1064"/>
                  </a:lnTo>
                  <a:lnTo>
                    <a:pt x="407" y="1071"/>
                  </a:lnTo>
                  <a:lnTo>
                    <a:pt x="434" y="1077"/>
                  </a:lnTo>
                  <a:lnTo>
                    <a:pt x="461" y="1083"/>
                  </a:lnTo>
                  <a:lnTo>
                    <a:pt x="488" y="1087"/>
                  </a:lnTo>
                  <a:lnTo>
                    <a:pt x="517" y="1089"/>
                  </a:lnTo>
                  <a:lnTo>
                    <a:pt x="544" y="1089"/>
                  </a:lnTo>
                  <a:lnTo>
                    <a:pt x="573" y="1089"/>
                  </a:lnTo>
                  <a:lnTo>
                    <a:pt x="599" y="1087"/>
                  </a:lnTo>
                  <a:lnTo>
                    <a:pt x="626" y="1083"/>
                  </a:lnTo>
                  <a:lnTo>
                    <a:pt x="653" y="1077"/>
                  </a:lnTo>
                  <a:lnTo>
                    <a:pt x="680" y="1071"/>
                  </a:lnTo>
                  <a:lnTo>
                    <a:pt x="705" y="1064"/>
                  </a:lnTo>
                  <a:lnTo>
                    <a:pt x="732" y="1056"/>
                  </a:lnTo>
                  <a:lnTo>
                    <a:pt x="755" y="1046"/>
                  </a:lnTo>
                  <a:lnTo>
                    <a:pt x="780" y="1035"/>
                  </a:lnTo>
                  <a:lnTo>
                    <a:pt x="803" y="1023"/>
                  </a:lnTo>
                  <a:lnTo>
                    <a:pt x="826" y="1010"/>
                  </a:lnTo>
                  <a:lnTo>
                    <a:pt x="849" y="996"/>
                  </a:lnTo>
                  <a:lnTo>
                    <a:pt x="870" y="981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9"/>
                  </a:lnTo>
                  <a:lnTo>
                    <a:pt x="947" y="910"/>
                  </a:lnTo>
                  <a:lnTo>
                    <a:pt x="964" y="891"/>
                  </a:lnTo>
                  <a:lnTo>
                    <a:pt x="980" y="870"/>
                  </a:lnTo>
                  <a:lnTo>
                    <a:pt x="995" y="849"/>
                  </a:lnTo>
                  <a:lnTo>
                    <a:pt x="1008" y="827"/>
                  </a:lnTo>
                  <a:lnTo>
                    <a:pt x="1022" y="804"/>
                  </a:lnTo>
                  <a:lnTo>
                    <a:pt x="1035" y="779"/>
                  </a:lnTo>
                  <a:lnTo>
                    <a:pt x="1045" y="756"/>
                  </a:lnTo>
                  <a:lnTo>
                    <a:pt x="1054" y="731"/>
                  </a:lnTo>
                  <a:lnTo>
                    <a:pt x="1064" y="707"/>
                  </a:lnTo>
                  <a:lnTo>
                    <a:pt x="1072" y="680"/>
                  </a:lnTo>
                  <a:lnTo>
                    <a:pt x="1078" y="655"/>
                  </a:lnTo>
                  <a:lnTo>
                    <a:pt x="1081" y="628"/>
                  </a:lnTo>
                  <a:lnTo>
                    <a:pt x="1085" y="601"/>
                  </a:lnTo>
                  <a:lnTo>
                    <a:pt x="1087" y="572"/>
                  </a:lnTo>
                  <a:lnTo>
                    <a:pt x="1089" y="545"/>
                  </a:lnTo>
                  <a:lnTo>
                    <a:pt x="1087" y="516"/>
                  </a:lnTo>
                  <a:lnTo>
                    <a:pt x="1085" y="490"/>
                  </a:lnTo>
                  <a:lnTo>
                    <a:pt x="1081" y="463"/>
                  </a:lnTo>
                  <a:lnTo>
                    <a:pt x="1078" y="436"/>
                  </a:lnTo>
                  <a:lnTo>
                    <a:pt x="1072" y="409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9"/>
                  </a:lnTo>
                  <a:lnTo>
                    <a:pt x="1022" y="286"/>
                  </a:lnTo>
                  <a:lnTo>
                    <a:pt x="1008" y="263"/>
                  </a:lnTo>
                  <a:lnTo>
                    <a:pt x="995" y="240"/>
                  </a:lnTo>
                  <a:lnTo>
                    <a:pt x="980" y="219"/>
                  </a:lnTo>
                  <a:lnTo>
                    <a:pt x="964" y="198"/>
                  </a:lnTo>
                  <a:lnTo>
                    <a:pt x="947" y="179"/>
                  </a:lnTo>
                  <a:lnTo>
                    <a:pt x="930" y="159"/>
                  </a:lnTo>
                  <a:lnTo>
                    <a:pt x="910" y="142"/>
                  </a:lnTo>
                  <a:lnTo>
                    <a:pt x="889" y="125"/>
                  </a:lnTo>
                  <a:lnTo>
                    <a:pt x="870" y="109"/>
                  </a:lnTo>
                  <a:lnTo>
                    <a:pt x="849" y="94"/>
                  </a:lnTo>
                  <a:lnTo>
                    <a:pt x="826" y="79"/>
                  </a:lnTo>
                  <a:lnTo>
                    <a:pt x="803" y="67"/>
                  </a:lnTo>
                  <a:lnTo>
                    <a:pt x="780" y="54"/>
                  </a:lnTo>
                  <a:lnTo>
                    <a:pt x="755" y="44"/>
                  </a:lnTo>
                  <a:lnTo>
                    <a:pt x="732" y="35"/>
                  </a:lnTo>
                  <a:lnTo>
                    <a:pt x="705" y="25"/>
                  </a:lnTo>
                  <a:lnTo>
                    <a:pt x="680" y="17"/>
                  </a:lnTo>
                  <a:lnTo>
                    <a:pt x="653" y="12"/>
                  </a:lnTo>
                  <a:lnTo>
                    <a:pt x="626" y="8"/>
                  </a:lnTo>
                  <a:lnTo>
                    <a:pt x="599" y="4"/>
                  </a:lnTo>
                  <a:lnTo>
                    <a:pt x="573" y="2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auto">
            <a:xfrm>
              <a:off x="3684" y="1230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333399"/>
                  </a:solidFill>
                </a:rPr>
                <a:t>RUN 0</a:t>
              </a:r>
              <a:endParaRPr lang="en-US" sz="1800" b="1"/>
            </a:p>
          </p:txBody>
        </p:sp>
        <p:sp>
          <p:nvSpPr>
            <p:cNvPr id="375855" name="Freeform 47"/>
            <p:cNvSpPr>
              <a:spLocks/>
            </p:cNvSpPr>
            <p:nvPr/>
          </p:nvSpPr>
          <p:spPr bwMode="auto">
            <a:xfrm>
              <a:off x="3552" y="1655"/>
              <a:ext cx="545" cy="545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7"/>
                </a:cxn>
                <a:cxn ang="0">
                  <a:pos x="333" y="42"/>
                </a:cxn>
                <a:cxn ang="0">
                  <a:pos x="262" y="79"/>
                </a:cxn>
                <a:cxn ang="0">
                  <a:pos x="198" y="123"/>
                </a:cxn>
                <a:cxn ang="0">
                  <a:pos x="141" y="178"/>
                </a:cxn>
                <a:cxn ang="0">
                  <a:pos x="93" y="240"/>
                </a:cxn>
                <a:cxn ang="0">
                  <a:pos x="54" y="307"/>
                </a:cxn>
                <a:cxn ang="0">
                  <a:pos x="25" y="382"/>
                </a:cxn>
                <a:cxn ang="0">
                  <a:pos x="6" y="461"/>
                </a:cxn>
                <a:cxn ang="0">
                  <a:pos x="0" y="543"/>
                </a:cxn>
                <a:cxn ang="0">
                  <a:pos x="6" y="626"/>
                </a:cxn>
                <a:cxn ang="0">
                  <a:pos x="25" y="704"/>
                </a:cxn>
                <a:cxn ang="0">
                  <a:pos x="54" y="779"/>
                </a:cxn>
                <a:cxn ang="0">
                  <a:pos x="93" y="848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08"/>
                </a:cxn>
                <a:cxn ang="0">
                  <a:pos x="333" y="1044"/>
                </a:cxn>
                <a:cxn ang="0">
                  <a:pos x="407" y="1071"/>
                </a:cxn>
                <a:cxn ang="0">
                  <a:pos x="488" y="1085"/>
                </a:cxn>
                <a:cxn ang="0">
                  <a:pos x="573" y="1086"/>
                </a:cxn>
                <a:cxn ang="0">
                  <a:pos x="653" y="1077"/>
                </a:cxn>
                <a:cxn ang="0">
                  <a:pos x="732" y="1054"/>
                </a:cxn>
                <a:cxn ang="0">
                  <a:pos x="803" y="1021"/>
                </a:cxn>
                <a:cxn ang="0">
                  <a:pos x="870" y="979"/>
                </a:cxn>
                <a:cxn ang="0">
                  <a:pos x="930" y="929"/>
                </a:cxn>
                <a:cxn ang="0">
                  <a:pos x="980" y="870"/>
                </a:cxn>
                <a:cxn ang="0">
                  <a:pos x="1022" y="802"/>
                </a:cxn>
                <a:cxn ang="0">
                  <a:pos x="1054" y="731"/>
                </a:cxn>
                <a:cxn ang="0">
                  <a:pos x="1078" y="653"/>
                </a:cxn>
                <a:cxn ang="0">
                  <a:pos x="1087" y="572"/>
                </a:cxn>
                <a:cxn ang="0">
                  <a:pos x="1085" y="488"/>
                </a:cxn>
                <a:cxn ang="0">
                  <a:pos x="1072" y="407"/>
                </a:cxn>
                <a:cxn ang="0">
                  <a:pos x="1045" y="332"/>
                </a:cxn>
                <a:cxn ang="0">
                  <a:pos x="1008" y="261"/>
                </a:cxn>
                <a:cxn ang="0">
                  <a:pos x="964" y="198"/>
                </a:cxn>
                <a:cxn ang="0">
                  <a:pos x="910" y="140"/>
                </a:cxn>
                <a:cxn ang="0">
                  <a:pos x="849" y="92"/>
                </a:cxn>
                <a:cxn ang="0">
                  <a:pos x="780" y="54"/>
                </a:cxn>
                <a:cxn ang="0">
                  <a:pos x="705" y="25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9" h="1088">
                  <a:moveTo>
                    <a:pt x="544" y="0"/>
                  </a:moveTo>
                  <a:lnTo>
                    <a:pt x="517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1"/>
                  </a:lnTo>
                  <a:lnTo>
                    <a:pt x="407" y="17"/>
                  </a:lnTo>
                  <a:lnTo>
                    <a:pt x="382" y="25"/>
                  </a:lnTo>
                  <a:lnTo>
                    <a:pt x="358" y="33"/>
                  </a:lnTo>
                  <a:lnTo>
                    <a:pt x="333" y="42"/>
                  </a:lnTo>
                  <a:lnTo>
                    <a:pt x="308" y="54"/>
                  </a:lnTo>
                  <a:lnTo>
                    <a:pt x="285" y="65"/>
                  </a:lnTo>
                  <a:lnTo>
                    <a:pt x="262" y="79"/>
                  </a:lnTo>
                  <a:lnTo>
                    <a:pt x="240" y="92"/>
                  </a:lnTo>
                  <a:lnTo>
                    <a:pt x="219" y="107"/>
                  </a:lnTo>
                  <a:lnTo>
                    <a:pt x="198" y="123"/>
                  </a:lnTo>
                  <a:lnTo>
                    <a:pt x="179" y="140"/>
                  </a:lnTo>
                  <a:lnTo>
                    <a:pt x="160" y="159"/>
                  </a:lnTo>
                  <a:lnTo>
                    <a:pt x="141" y="178"/>
                  </a:lnTo>
                  <a:lnTo>
                    <a:pt x="123" y="198"/>
                  </a:lnTo>
                  <a:lnTo>
                    <a:pt x="108" y="219"/>
                  </a:lnTo>
                  <a:lnTo>
                    <a:pt x="93" y="240"/>
                  </a:lnTo>
                  <a:lnTo>
                    <a:pt x="79" y="261"/>
                  </a:lnTo>
                  <a:lnTo>
                    <a:pt x="66" y="284"/>
                  </a:lnTo>
                  <a:lnTo>
                    <a:pt x="54" y="307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7"/>
                  </a:lnTo>
                  <a:lnTo>
                    <a:pt x="12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6"/>
                  </a:lnTo>
                  <a:lnTo>
                    <a:pt x="0" y="543"/>
                  </a:lnTo>
                  <a:lnTo>
                    <a:pt x="0" y="572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2" y="653"/>
                  </a:lnTo>
                  <a:lnTo>
                    <a:pt x="18" y="679"/>
                  </a:lnTo>
                  <a:lnTo>
                    <a:pt x="25" y="704"/>
                  </a:lnTo>
                  <a:lnTo>
                    <a:pt x="33" y="731"/>
                  </a:lnTo>
                  <a:lnTo>
                    <a:pt x="43" y="754"/>
                  </a:lnTo>
                  <a:lnTo>
                    <a:pt x="54" y="779"/>
                  </a:lnTo>
                  <a:lnTo>
                    <a:pt x="66" y="802"/>
                  </a:lnTo>
                  <a:lnTo>
                    <a:pt x="79" y="825"/>
                  </a:lnTo>
                  <a:lnTo>
                    <a:pt x="93" y="848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1" y="910"/>
                  </a:lnTo>
                  <a:lnTo>
                    <a:pt x="160" y="929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79"/>
                  </a:lnTo>
                  <a:lnTo>
                    <a:pt x="240" y="994"/>
                  </a:lnTo>
                  <a:lnTo>
                    <a:pt x="262" y="1008"/>
                  </a:lnTo>
                  <a:lnTo>
                    <a:pt x="285" y="1021"/>
                  </a:lnTo>
                  <a:lnTo>
                    <a:pt x="308" y="1035"/>
                  </a:lnTo>
                  <a:lnTo>
                    <a:pt x="333" y="1044"/>
                  </a:lnTo>
                  <a:lnTo>
                    <a:pt x="358" y="1054"/>
                  </a:lnTo>
                  <a:lnTo>
                    <a:pt x="382" y="1063"/>
                  </a:lnTo>
                  <a:lnTo>
                    <a:pt x="407" y="1071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7" y="1086"/>
                  </a:lnTo>
                  <a:lnTo>
                    <a:pt x="544" y="1088"/>
                  </a:lnTo>
                  <a:lnTo>
                    <a:pt x="573" y="1086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1"/>
                  </a:lnTo>
                  <a:lnTo>
                    <a:pt x="705" y="1063"/>
                  </a:lnTo>
                  <a:lnTo>
                    <a:pt x="732" y="1054"/>
                  </a:lnTo>
                  <a:lnTo>
                    <a:pt x="755" y="1044"/>
                  </a:lnTo>
                  <a:lnTo>
                    <a:pt x="780" y="1035"/>
                  </a:lnTo>
                  <a:lnTo>
                    <a:pt x="803" y="1021"/>
                  </a:lnTo>
                  <a:lnTo>
                    <a:pt x="826" y="1008"/>
                  </a:lnTo>
                  <a:lnTo>
                    <a:pt x="849" y="994"/>
                  </a:lnTo>
                  <a:lnTo>
                    <a:pt x="870" y="979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9"/>
                  </a:lnTo>
                  <a:lnTo>
                    <a:pt x="947" y="910"/>
                  </a:lnTo>
                  <a:lnTo>
                    <a:pt x="964" y="889"/>
                  </a:lnTo>
                  <a:lnTo>
                    <a:pt x="980" y="870"/>
                  </a:lnTo>
                  <a:lnTo>
                    <a:pt x="995" y="848"/>
                  </a:lnTo>
                  <a:lnTo>
                    <a:pt x="1008" y="825"/>
                  </a:lnTo>
                  <a:lnTo>
                    <a:pt x="1022" y="802"/>
                  </a:lnTo>
                  <a:lnTo>
                    <a:pt x="1035" y="779"/>
                  </a:lnTo>
                  <a:lnTo>
                    <a:pt x="1045" y="754"/>
                  </a:lnTo>
                  <a:lnTo>
                    <a:pt x="1054" y="731"/>
                  </a:lnTo>
                  <a:lnTo>
                    <a:pt x="1064" y="704"/>
                  </a:lnTo>
                  <a:lnTo>
                    <a:pt x="1072" y="679"/>
                  </a:lnTo>
                  <a:lnTo>
                    <a:pt x="1078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2"/>
                  </a:lnTo>
                  <a:lnTo>
                    <a:pt x="1089" y="543"/>
                  </a:lnTo>
                  <a:lnTo>
                    <a:pt x="1087" y="516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8" y="434"/>
                  </a:lnTo>
                  <a:lnTo>
                    <a:pt x="1072" y="407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7"/>
                  </a:lnTo>
                  <a:lnTo>
                    <a:pt x="1022" y="284"/>
                  </a:lnTo>
                  <a:lnTo>
                    <a:pt x="1008" y="261"/>
                  </a:lnTo>
                  <a:lnTo>
                    <a:pt x="995" y="240"/>
                  </a:lnTo>
                  <a:lnTo>
                    <a:pt x="980" y="219"/>
                  </a:lnTo>
                  <a:lnTo>
                    <a:pt x="964" y="198"/>
                  </a:lnTo>
                  <a:lnTo>
                    <a:pt x="947" y="178"/>
                  </a:lnTo>
                  <a:lnTo>
                    <a:pt x="930" y="159"/>
                  </a:lnTo>
                  <a:lnTo>
                    <a:pt x="910" y="140"/>
                  </a:lnTo>
                  <a:lnTo>
                    <a:pt x="889" y="123"/>
                  </a:lnTo>
                  <a:lnTo>
                    <a:pt x="870" y="107"/>
                  </a:lnTo>
                  <a:lnTo>
                    <a:pt x="849" y="92"/>
                  </a:lnTo>
                  <a:lnTo>
                    <a:pt x="826" y="79"/>
                  </a:lnTo>
                  <a:lnTo>
                    <a:pt x="803" y="65"/>
                  </a:lnTo>
                  <a:lnTo>
                    <a:pt x="780" y="54"/>
                  </a:lnTo>
                  <a:lnTo>
                    <a:pt x="755" y="42"/>
                  </a:lnTo>
                  <a:lnTo>
                    <a:pt x="732" y="33"/>
                  </a:lnTo>
                  <a:lnTo>
                    <a:pt x="705" y="25"/>
                  </a:lnTo>
                  <a:lnTo>
                    <a:pt x="680" y="17"/>
                  </a:lnTo>
                  <a:lnTo>
                    <a:pt x="653" y="11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3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6" name="Freeform 48"/>
            <p:cNvSpPr>
              <a:spLocks/>
            </p:cNvSpPr>
            <p:nvPr/>
          </p:nvSpPr>
          <p:spPr bwMode="auto">
            <a:xfrm>
              <a:off x="3552" y="1655"/>
              <a:ext cx="545" cy="545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7"/>
                </a:cxn>
                <a:cxn ang="0">
                  <a:pos x="333" y="42"/>
                </a:cxn>
                <a:cxn ang="0">
                  <a:pos x="262" y="79"/>
                </a:cxn>
                <a:cxn ang="0">
                  <a:pos x="198" y="123"/>
                </a:cxn>
                <a:cxn ang="0">
                  <a:pos x="141" y="178"/>
                </a:cxn>
                <a:cxn ang="0">
                  <a:pos x="93" y="240"/>
                </a:cxn>
                <a:cxn ang="0">
                  <a:pos x="54" y="307"/>
                </a:cxn>
                <a:cxn ang="0">
                  <a:pos x="25" y="382"/>
                </a:cxn>
                <a:cxn ang="0">
                  <a:pos x="6" y="461"/>
                </a:cxn>
                <a:cxn ang="0">
                  <a:pos x="0" y="543"/>
                </a:cxn>
                <a:cxn ang="0">
                  <a:pos x="6" y="626"/>
                </a:cxn>
                <a:cxn ang="0">
                  <a:pos x="25" y="704"/>
                </a:cxn>
                <a:cxn ang="0">
                  <a:pos x="54" y="779"/>
                </a:cxn>
                <a:cxn ang="0">
                  <a:pos x="93" y="848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08"/>
                </a:cxn>
                <a:cxn ang="0">
                  <a:pos x="333" y="1044"/>
                </a:cxn>
                <a:cxn ang="0">
                  <a:pos x="407" y="1071"/>
                </a:cxn>
                <a:cxn ang="0">
                  <a:pos x="488" y="1085"/>
                </a:cxn>
                <a:cxn ang="0">
                  <a:pos x="573" y="1086"/>
                </a:cxn>
                <a:cxn ang="0">
                  <a:pos x="653" y="1077"/>
                </a:cxn>
                <a:cxn ang="0">
                  <a:pos x="732" y="1054"/>
                </a:cxn>
                <a:cxn ang="0">
                  <a:pos x="803" y="1021"/>
                </a:cxn>
                <a:cxn ang="0">
                  <a:pos x="870" y="979"/>
                </a:cxn>
                <a:cxn ang="0">
                  <a:pos x="930" y="929"/>
                </a:cxn>
                <a:cxn ang="0">
                  <a:pos x="980" y="870"/>
                </a:cxn>
                <a:cxn ang="0">
                  <a:pos x="1022" y="802"/>
                </a:cxn>
                <a:cxn ang="0">
                  <a:pos x="1054" y="731"/>
                </a:cxn>
                <a:cxn ang="0">
                  <a:pos x="1078" y="653"/>
                </a:cxn>
                <a:cxn ang="0">
                  <a:pos x="1087" y="572"/>
                </a:cxn>
                <a:cxn ang="0">
                  <a:pos x="1085" y="488"/>
                </a:cxn>
                <a:cxn ang="0">
                  <a:pos x="1072" y="407"/>
                </a:cxn>
                <a:cxn ang="0">
                  <a:pos x="1045" y="332"/>
                </a:cxn>
                <a:cxn ang="0">
                  <a:pos x="1008" y="261"/>
                </a:cxn>
                <a:cxn ang="0">
                  <a:pos x="964" y="198"/>
                </a:cxn>
                <a:cxn ang="0">
                  <a:pos x="910" y="140"/>
                </a:cxn>
                <a:cxn ang="0">
                  <a:pos x="849" y="92"/>
                </a:cxn>
                <a:cxn ang="0">
                  <a:pos x="780" y="54"/>
                </a:cxn>
                <a:cxn ang="0">
                  <a:pos x="705" y="25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9" h="1088">
                  <a:moveTo>
                    <a:pt x="544" y="0"/>
                  </a:moveTo>
                  <a:lnTo>
                    <a:pt x="517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1"/>
                  </a:lnTo>
                  <a:lnTo>
                    <a:pt x="407" y="17"/>
                  </a:lnTo>
                  <a:lnTo>
                    <a:pt x="382" y="25"/>
                  </a:lnTo>
                  <a:lnTo>
                    <a:pt x="358" y="33"/>
                  </a:lnTo>
                  <a:lnTo>
                    <a:pt x="333" y="42"/>
                  </a:lnTo>
                  <a:lnTo>
                    <a:pt x="308" y="54"/>
                  </a:lnTo>
                  <a:lnTo>
                    <a:pt x="285" y="65"/>
                  </a:lnTo>
                  <a:lnTo>
                    <a:pt x="262" y="79"/>
                  </a:lnTo>
                  <a:lnTo>
                    <a:pt x="240" y="92"/>
                  </a:lnTo>
                  <a:lnTo>
                    <a:pt x="219" y="107"/>
                  </a:lnTo>
                  <a:lnTo>
                    <a:pt x="198" y="123"/>
                  </a:lnTo>
                  <a:lnTo>
                    <a:pt x="179" y="140"/>
                  </a:lnTo>
                  <a:lnTo>
                    <a:pt x="160" y="159"/>
                  </a:lnTo>
                  <a:lnTo>
                    <a:pt x="141" y="178"/>
                  </a:lnTo>
                  <a:lnTo>
                    <a:pt x="123" y="198"/>
                  </a:lnTo>
                  <a:lnTo>
                    <a:pt x="108" y="219"/>
                  </a:lnTo>
                  <a:lnTo>
                    <a:pt x="93" y="240"/>
                  </a:lnTo>
                  <a:lnTo>
                    <a:pt x="79" y="261"/>
                  </a:lnTo>
                  <a:lnTo>
                    <a:pt x="66" y="284"/>
                  </a:lnTo>
                  <a:lnTo>
                    <a:pt x="54" y="307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7"/>
                  </a:lnTo>
                  <a:lnTo>
                    <a:pt x="12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6"/>
                  </a:lnTo>
                  <a:lnTo>
                    <a:pt x="0" y="543"/>
                  </a:lnTo>
                  <a:lnTo>
                    <a:pt x="0" y="572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2" y="653"/>
                  </a:lnTo>
                  <a:lnTo>
                    <a:pt x="18" y="679"/>
                  </a:lnTo>
                  <a:lnTo>
                    <a:pt x="25" y="704"/>
                  </a:lnTo>
                  <a:lnTo>
                    <a:pt x="33" y="731"/>
                  </a:lnTo>
                  <a:lnTo>
                    <a:pt x="43" y="754"/>
                  </a:lnTo>
                  <a:lnTo>
                    <a:pt x="54" y="779"/>
                  </a:lnTo>
                  <a:lnTo>
                    <a:pt x="66" y="802"/>
                  </a:lnTo>
                  <a:lnTo>
                    <a:pt x="79" y="825"/>
                  </a:lnTo>
                  <a:lnTo>
                    <a:pt x="93" y="848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1" y="910"/>
                  </a:lnTo>
                  <a:lnTo>
                    <a:pt x="160" y="929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79"/>
                  </a:lnTo>
                  <a:lnTo>
                    <a:pt x="240" y="994"/>
                  </a:lnTo>
                  <a:lnTo>
                    <a:pt x="262" y="1008"/>
                  </a:lnTo>
                  <a:lnTo>
                    <a:pt x="285" y="1021"/>
                  </a:lnTo>
                  <a:lnTo>
                    <a:pt x="308" y="1035"/>
                  </a:lnTo>
                  <a:lnTo>
                    <a:pt x="333" y="1044"/>
                  </a:lnTo>
                  <a:lnTo>
                    <a:pt x="358" y="1054"/>
                  </a:lnTo>
                  <a:lnTo>
                    <a:pt x="382" y="1063"/>
                  </a:lnTo>
                  <a:lnTo>
                    <a:pt x="407" y="1071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7" y="1086"/>
                  </a:lnTo>
                  <a:lnTo>
                    <a:pt x="544" y="1088"/>
                  </a:lnTo>
                  <a:lnTo>
                    <a:pt x="573" y="1086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1"/>
                  </a:lnTo>
                  <a:lnTo>
                    <a:pt x="705" y="1063"/>
                  </a:lnTo>
                  <a:lnTo>
                    <a:pt x="732" y="1054"/>
                  </a:lnTo>
                  <a:lnTo>
                    <a:pt x="755" y="1044"/>
                  </a:lnTo>
                  <a:lnTo>
                    <a:pt x="780" y="1035"/>
                  </a:lnTo>
                  <a:lnTo>
                    <a:pt x="803" y="1021"/>
                  </a:lnTo>
                  <a:lnTo>
                    <a:pt x="826" y="1008"/>
                  </a:lnTo>
                  <a:lnTo>
                    <a:pt x="849" y="994"/>
                  </a:lnTo>
                  <a:lnTo>
                    <a:pt x="870" y="979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9"/>
                  </a:lnTo>
                  <a:lnTo>
                    <a:pt x="947" y="910"/>
                  </a:lnTo>
                  <a:lnTo>
                    <a:pt x="964" y="889"/>
                  </a:lnTo>
                  <a:lnTo>
                    <a:pt x="980" y="870"/>
                  </a:lnTo>
                  <a:lnTo>
                    <a:pt x="995" y="848"/>
                  </a:lnTo>
                  <a:lnTo>
                    <a:pt x="1008" y="825"/>
                  </a:lnTo>
                  <a:lnTo>
                    <a:pt x="1022" y="802"/>
                  </a:lnTo>
                  <a:lnTo>
                    <a:pt x="1035" y="779"/>
                  </a:lnTo>
                  <a:lnTo>
                    <a:pt x="1045" y="754"/>
                  </a:lnTo>
                  <a:lnTo>
                    <a:pt x="1054" y="731"/>
                  </a:lnTo>
                  <a:lnTo>
                    <a:pt x="1064" y="704"/>
                  </a:lnTo>
                  <a:lnTo>
                    <a:pt x="1072" y="679"/>
                  </a:lnTo>
                  <a:lnTo>
                    <a:pt x="1078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2"/>
                  </a:lnTo>
                  <a:lnTo>
                    <a:pt x="1089" y="543"/>
                  </a:lnTo>
                  <a:lnTo>
                    <a:pt x="1087" y="516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8" y="434"/>
                  </a:lnTo>
                  <a:lnTo>
                    <a:pt x="1072" y="407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7"/>
                  </a:lnTo>
                  <a:lnTo>
                    <a:pt x="1022" y="284"/>
                  </a:lnTo>
                  <a:lnTo>
                    <a:pt x="1008" y="261"/>
                  </a:lnTo>
                  <a:lnTo>
                    <a:pt x="995" y="240"/>
                  </a:lnTo>
                  <a:lnTo>
                    <a:pt x="980" y="219"/>
                  </a:lnTo>
                  <a:lnTo>
                    <a:pt x="964" y="198"/>
                  </a:lnTo>
                  <a:lnTo>
                    <a:pt x="947" y="178"/>
                  </a:lnTo>
                  <a:lnTo>
                    <a:pt x="930" y="159"/>
                  </a:lnTo>
                  <a:lnTo>
                    <a:pt x="910" y="140"/>
                  </a:lnTo>
                  <a:lnTo>
                    <a:pt x="889" y="123"/>
                  </a:lnTo>
                  <a:lnTo>
                    <a:pt x="870" y="107"/>
                  </a:lnTo>
                  <a:lnTo>
                    <a:pt x="849" y="92"/>
                  </a:lnTo>
                  <a:lnTo>
                    <a:pt x="826" y="79"/>
                  </a:lnTo>
                  <a:lnTo>
                    <a:pt x="803" y="65"/>
                  </a:lnTo>
                  <a:lnTo>
                    <a:pt x="780" y="54"/>
                  </a:lnTo>
                  <a:lnTo>
                    <a:pt x="755" y="42"/>
                  </a:lnTo>
                  <a:lnTo>
                    <a:pt x="732" y="33"/>
                  </a:lnTo>
                  <a:lnTo>
                    <a:pt x="705" y="25"/>
                  </a:lnTo>
                  <a:lnTo>
                    <a:pt x="680" y="17"/>
                  </a:lnTo>
                  <a:lnTo>
                    <a:pt x="653" y="11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3" y="0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7" name="Rectangle 49"/>
            <p:cNvSpPr>
              <a:spLocks noChangeArrowheads="1"/>
            </p:cNvSpPr>
            <p:nvPr/>
          </p:nvSpPr>
          <p:spPr bwMode="auto">
            <a:xfrm>
              <a:off x="3684" y="1864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333399"/>
                  </a:solidFill>
                </a:rPr>
                <a:t>RUN 1</a:t>
              </a:r>
              <a:endParaRPr lang="en-US" sz="1800" b="1"/>
            </a:p>
          </p:txBody>
        </p:sp>
        <p:sp>
          <p:nvSpPr>
            <p:cNvPr id="375858" name="Freeform 50"/>
            <p:cNvSpPr>
              <a:spLocks/>
            </p:cNvSpPr>
            <p:nvPr/>
          </p:nvSpPr>
          <p:spPr bwMode="auto">
            <a:xfrm>
              <a:off x="4959" y="2200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38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8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79"/>
                </a:cxn>
                <a:cxn ang="0">
                  <a:pos x="927" y="928"/>
                </a:cxn>
                <a:cxn ang="0">
                  <a:pos x="979" y="868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1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1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3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38"/>
                  </a:lnTo>
                  <a:lnTo>
                    <a:pt x="79" y="261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6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1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68"/>
                  </a:lnTo>
                  <a:lnTo>
                    <a:pt x="123" y="889"/>
                  </a:lnTo>
                  <a:lnTo>
                    <a:pt x="140" y="908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79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79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8"/>
                  </a:lnTo>
                  <a:lnTo>
                    <a:pt x="962" y="889"/>
                  </a:lnTo>
                  <a:lnTo>
                    <a:pt x="979" y="868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1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6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1"/>
                  </a:lnTo>
                  <a:lnTo>
                    <a:pt x="995" y="238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3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59" name="Freeform 51"/>
            <p:cNvSpPr>
              <a:spLocks/>
            </p:cNvSpPr>
            <p:nvPr/>
          </p:nvSpPr>
          <p:spPr bwMode="auto">
            <a:xfrm>
              <a:off x="4959" y="2200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38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8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79"/>
                </a:cxn>
                <a:cxn ang="0">
                  <a:pos x="927" y="928"/>
                </a:cxn>
                <a:cxn ang="0">
                  <a:pos x="979" y="868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1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1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3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38"/>
                  </a:lnTo>
                  <a:lnTo>
                    <a:pt x="79" y="261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6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1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68"/>
                  </a:lnTo>
                  <a:lnTo>
                    <a:pt x="123" y="889"/>
                  </a:lnTo>
                  <a:lnTo>
                    <a:pt x="140" y="908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79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79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8"/>
                  </a:lnTo>
                  <a:lnTo>
                    <a:pt x="962" y="889"/>
                  </a:lnTo>
                  <a:lnTo>
                    <a:pt x="979" y="868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1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6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1"/>
                  </a:lnTo>
                  <a:lnTo>
                    <a:pt x="995" y="238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3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0" name="Rectangle 52"/>
            <p:cNvSpPr>
              <a:spLocks noChangeArrowheads="1"/>
            </p:cNvSpPr>
            <p:nvPr/>
          </p:nvSpPr>
          <p:spPr bwMode="auto">
            <a:xfrm>
              <a:off x="5106" y="2409"/>
              <a:ext cx="3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9900"/>
                  </a:solidFill>
                </a:rPr>
                <a:t>STOP</a:t>
              </a:r>
              <a:endParaRPr lang="en-US" sz="1800" b="1"/>
            </a:p>
          </p:txBody>
        </p:sp>
        <p:sp>
          <p:nvSpPr>
            <p:cNvPr id="375861" name="Freeform 53"/>
            <p:cNvSpPr>
              <a:spLocks/>
            </p:cNvSpPr>
            <p:nvPr/>
          </p:nvSpPr>
          <p:spPr bwMode="auto">
            <a:xfrm>
              <a:off x="4959" y="1338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40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9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80"/>
                </a:cxn>
                <a:cxn ang="0">
                  <a:pos x="927" y="928"/>
                </a:cxn>
                <a:cxn ang="0">
                  <a:pos x="979" y="870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3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2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4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4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40"/>
                  </a:lnTo>
                  <a:lnTo>
                    <a:pt x="79" y="262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8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3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0" y="909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80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80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9"/>
                  </a:lnTo>
                  <a:lnTo>
                    <a:pt x="962" y="889"/>
                  </a:lnTo>
                  <a:lnTo>
                    <a:pt x="979" y="870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3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8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2"/>
                  </a:lnTo>
                  <a:lnTo>
                    <a:pt x="995" y="240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4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2" name="Freeform 54"/>
            <p:cNvSpPr>
              <a:spLocks/>
            </p:cNvSpPr>
            <p:nvPr/>
          </p:nvSpPr>
          <p:spPr bwMode="auto">
            <a:xfrm>
              <a:off x="4959" y="1338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40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9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80"/>
                </a:cxn>
                <a:cxn ang="0">
                  <a:pos x="927" y="928"/>
                </a:cxn>
                <a:cxn ang="0">
                  <a:pos x="979" y="870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3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2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4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4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40"/>
                  </a:lnTo>
                  <a:lnTo>
                    <a:pt x="79" y="262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8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3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70"/>
                  </a:lnTo>
                  <a:lnTo>
                    <a:pt x="123" y="889"/>
                  </a:lnTo>
                  <a:lnTo>
                    <a:pt x="140" y="909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80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80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9"/>
                  </a:lnTo>
                  <a:lnTo>
                    <a:pt x="962" y="889"/>
                  </a:lnTo>
                  <a:lnTo>
                    <a:pt x="979" y="870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3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8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2"/>
                  </a:lnTo>
                  <a:lnTo>
                    <a:pt x="995" y="240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4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5106" y="1547"/>
              <a:ext cx="2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9900"/>
                  </a:solidFill>
                </a:rPr>
                <a:t>HALT</a:t>
              </a:r>
              <a:endParaRPr lang="en-US" sz="1800" b="1"/>
            </a:p>
          </p:txBody>
        </p:sp>
        <p:sp>
          <p:nvSpPr>
            <p:cNvPr id="375864" name="Freeform 56"/>
            <p:cNvSpPr>
              <a:spLocks noEditPoints="1"/>
            </p:cNvSpPr>
            <p:nvPr/>
          </p:nvSpPr>
          <p:spPr bwMode="auto">
            <a:xfrm>
              <a:off x="4275" y="2240"/>
              <a:ext cx="727" cy="116"/>
            </a:xfrm>
            <a:custGeom>
              <a:avLst/>
              <a:gdLst/>
              <a:ahLst/>
              <a:cxnLst>
                <a:cxn ang="0">
                  <a:pos x="1361" y="165"/>
                </a:cxn>
                <a:cxn ang="0">
                  <a:pos x="1225" y="115"/>
                </a:cxn>
                <a:cxn ang="0">
                  <a:pos x="1135" y="86"/>
                </a:cxn>
                <a:cxn ang="0">
                  <a:pos x="1045" y="61"/>
                </a:cxn>
                <a:cxn ang="0">
                  <a:pos x="954" y="40"/>
                </a:cxn>
                <a:cxn ang="0">
                  <a:pos x="866" y="25"/>
                </a:cxn>
                <a:cxn ang="0">
                  <a:pos x="776" y="17"/>
                </a:cxn>
                <a:cxn ang="0">
                  <a:pos x="707" y="17"/>
                </a:cxn>
                <a:cxn ang="0">
                  <a:pos x="636" y="23"/>
                </a:cxn>
                <a:cxn ang="0">
                  <a:pos x="532" y="38"/>
                </a:cxn>
                <a:cxn ang="0">
                  <a:pos x="424" y="61"/>
                </a:cxn>
                <a:cxn ang="0">
                  <a:pos x="319" y="88"/>
                </a:cxn>
                <a:cxn ang="0">
                  <a:pos x="219" y="119"/>
                </a:cxn>
                <a:cxn ang="0">
                  <a:pos x="173" y="134"/>
                </a:cxn>
                <a:cxn ang="0">
                  <a:pos x="131" y="148"/>
                </a:cxn>
                <a:cxn ang="0">
                  <a:pos x="92" y="163"/>
                </a:cxn>
                <a:cxn ang="0">
                  <a:pos x="60" y="177"/>
                </a:cxn>
                <a:cxn ang="0">
                  <a:pos x="31" y="188"/>
                </a:cxn>
                <a:cxn ang="0">
                  <a:pos x="8" y="198"/>
                </a:cxn>
                <a:cxn ang="0">
                  <a:pos x="12" y="179"/>
                </a:cxn>
                <a:cxn ang="0">
                  <a:pos x="39" y="167"/>
                </a:cxn>
                <a:cxn ang="0">
                  <a:pos x="69" y="154"/>
                </a:cxn>
                <a:cxn ang="0">
                  <a:pos x="106" y="140"/>
                </a:cxn>
                <a:cxn ang="0">
                  <a:pos x="146" y="127"/>
                </a:cxn>
                <a:cxn ang="0">
                  <a:pos x="190" y="111"/>
                </a:cxn>
                <a:cxn ang="0">
                  <a:pos x="263" y="88"/>
                </a:cxn>
                <a:cxn ang="0">
                  <a:pos x="367" y="60"/>
                </a:cxn>
                <a:cxn ang="0">
                  <a:pos x="474" y="33"/>
                </a:cxn>
                <a:cxn ang="0">
                  <a:pos x="582" y="13"/>
                </a:cxn>
                <a:cxn ang="0">
                  <a:pos x="684" y="2"/>
                </a:cxn>
                <a:cxn ang="0">
                  <a:pos x="730" y="0"/>
                </a:cxn>
                <a:cxn ang="0">
                  <a:pos x="822" y="6"/>
                </a:cxn>
                <a:cxn ang="0">
                  <a:pos x="912" y="17"/>
                </a:cxn>
                <a:cxn ang="0">
                  <a:pos x="1004" y="35"/>
                </a:cxn>
                <a:cxn ang="0">
                  <a:pos x="1095" y="58"/>
                </a:cxn>
                <a:cxn ang="0">
                  <a:pos x="1185" y="86"/>
                </a:cxn>
                <a:cxn ang="0">
                  <a:pos x="1275" y="117"/>
                </a:cxn>
                <a:cxn ang="0">
                  <a:pos x="1383" y="156"/>
                </a:cxn>
                <a:cxn ang="0">
                  <a:pos x="1392" y="83"/>
                </a:cxn>
                <a:cxn ang="0">
                  <a:pos x="1336" y="232"/>
                </a:cxn>
              </a:cxnLst>
              <a:rect l="0" t="0" r="r" b="b"/>
              <a:pathLst>
                <a:path w="1454" h="232">
                  <a:moveTo>
                    <a:pt x="1377" y="171"/>
                  </a:moveTo>
                  <a:lnTo>
                    <a:pt x="1361" y="165"/>
                  </a:lnTo>
                  <a:lnTo>
                    <a:pt x="1271" y="131"/>
                  </a:lnTo>
                  <a:lnTo>
                    <a:pt x="1225" y="115"/>
                  </a:lnTo>
                  <a:lnTo>
                    <a:pt x="1181" y="100"/>
                  </a:lnTo>
                  <a:lnTo>
                    <a:pt x="1135" y="86"/>
                  </a:lnTo>
                  <a:lnTo>
                    <a:pt x="1091" y="73"/>
                  </a:lnTo>
                  <a:lnTo>
                    <a:pt x="1045" y="61"/>
                  </a:lnTo>
                  <a:lnTo>
                    <a:pt x="1000" y="50"/>
                  </a:lnTo>
                  <a:lnTo>
                    <a:pt x="954" y="40"/>
                  </a:lnTo>
                  <a:lnTo>
                    <a:pt x="910" y="33"/>
                  </a:lnTo>
                  <a:lnTo>
                    <a:pt x="866" y="25"/>
                  </a:lnTo>
                  <a:lnTo>
                    <a:pt x="820" y="21"/>
                  </a:lnTo>
                  <a:lnTo>
                    <a:pt x="776" y="17"/>
                  </a:lnTo>
                  <a:lnTo>
                    <a:pt x="730" y="17"/>
                  </a:lnTo>
                  <a:lnTo>
                    <a:pt x="707" y="17"/>
                  </a:lnTo>
                  <a:lnTo>
                    <a:pt x="684" y="17"/>
                  </a:lnTo>
                  <a:lnTo>
                    <a:pt x="636" y="23"/>
                  </a:lnTo>
                  <a:lnTo>
                    <a:pt x="584" y="29"/>
                  </a:lnTo>
                  <a:lnTo>
                    <a:pt x="532" y="38"/>
                  </a:lnTo>
                  <a:lnTo>
                    <a:pt x="478" y="48"/>
                  </a:lnTo>
                  <a:lnTo>
                    <a:pt x="424" y="61"/>
                  </a:lnTo>
                  <a:lnTo>
                    <a:pt x="371" y="75"/>
                  </a:lnTo>
                  <a:lnTo>
                    <a:pt x="319" y="88"/>
                  </a:lnTo>
                  <a:lnTo>
                    <a:pt x="267" y="104"/>
                  </a:lnTo>
                  <a:lnTo>
                    <a:pt x="219" y="119"/>
                  </a:lnTo>
                  <a:lnTo>
                    <a:pt x="196" y="127"/>
                  </a:lnTo>
                  <a:lnTo>
                    <a:pt x="173" y="134"/>
                  </a:lnTo>
                  <a:lnTo>
                    <a:pt x="152" y="140"/>
                  </a:lnTo>
                  <a:lnTo>
                    <a:pt x="131" y="148"/>
                  </a:lnTo>
                  <a:lnTo>
                    <a:pt x="112" y="156"/>
                  </a:lnTo>
                  <a:lnTo>
                    <a:pt x="92" y="163"/>
                  </a:lnTo>
                  <a:lnTo>
                    <a:pt x="75" y="169"/>
                  </a:lnTo>
                  <a:lnTo>
                    <a:pt x="60" y="177"/>
                  </a:lnTo>
                  <a:lnTo>
                    <a:pt x="44" y="182"/>
                  </a:lnTo>
                  <a:lnTo>
                    <a:pt x="31" y="188"/>
                  </a:lnTo>
                  <a:lnTo>
                    <a:pt x="17" y="194"/>
                  </a:lnTo>
                  <a:lnTo>
                    <a:pt x="8" y="198"/>
                  </a:lnTo>
                  <a:lnTo>
                    <a:pt x="0" y="184"/>
                  </a:lnTo>
                  <a:lnTo>
                    <a:pt x="12" y="179"/>
                  </a:lnTo>
                  <a:lnTo>
                    <a:pt x="25" y="173"/>
                  </a:lnTo>
                  <a:lnTo>
                    <a:pt x="39" y="167"/>
                  </a:lnTo>
                  <a:lnTo>
                    <a:pt x="54" y="161"/>
                  </a:lnTo>
                  <a:lnTo>
                    <a:pt x="69" y="154"/>
                  </a:lnTo>
                  <a:lnTo>
                    <a:pt x="87" y="148"/>
                  </a:lnTo>
                  <a:lnTo>
                    <a:pt x="106" y="140"/>
                  </a:lnTo>
                  <a:lnTo>
                    <a:pt x="125" y="132"/>
                  </a:lnTo>
                  <a:lnTo>
                    <a:pt x="146" y="127"/>
                  </a:lnTo>
                  <a:lnTo>
                    <a:pt x="169" y="119"/>
                  </a:lnTo>
                  <a:lnTo>
                    <a:pt x="190" y="111"/>
                  </a:lnTo>
                  <a:lnTo>
                    <a:pt x="215" y="104"/>
                  </a:lnTo>
                  <a:lnTo>
                    <a:pt x="263" y="88"/>
                  </a:lnTo>
                  <a:lnTo>
                    <a:pt x="315" y="73"/>
                  </a:lnTo>
                  <a:lnTo>
                    <a:pt x="367" y="60"/>
                  </a:lnTo>
                  <a:lnTo>
                    <a:pt x="421" y="44"/>
                  </a:lnTo>
                  <a:lnTo>
                    <a:pt x="474" y="33"/>
                  </a:lnTo>
                  <a:lnTo>
                    <a:pt x="528" y="23"/>
                  </a:lnTo>
                  <a:lnTo>
                    <a:pt x="582" y="13"/>
                  </a:lnTo>
                  <a:lnTo>
                    <a:pt x="634" y="6"/>
                  </a:lnTo>
                  <a:lnTo>
                    <a:pt x="684" y="2"/>
                  </a:lnTo>
                  <a:lnTo>
                    <a:pt x="707" y="2"/>
                  </a:lnTo>
                  <a:lnTo>
                    <a:pt x="730" y="0"/>
                  </a:lnTo>
                  <a:lnTo>
                    <a:pt x="776" y="2"/>
                  </a:lnTo>
                  <a:lnTo>
                    <a:pt x="822" y="6"/>
                  </a:lnTo>
                  <a:lnTo>
                    <a:pt x="868" y="10"/>
                  </a:lnTo>
                  <a:lnTo>
                    <a:pt x="912" y="17"/>
                  </a:lnTo>
                  <a:lnTo>
                    <a:pt x="958" y="25"/>
                  </a:lnTo>
                  <a:lnTo>
                    <a:pt x="1004" y="35"/>
                  </a:lnTo>
                  <a:lnTo>
                    <a:pt x="1048" y="46"/>
                  </a:lnTo>
                  <a:lnTo>
                    <a:pt x="1095" y="58"/>
                  </a:lnTo>
                  <a:lnTo>
                    <a:pt x="1141" y="71"/>
                  </a:lnTo>
                  <a:lnTo>
                    <a:pt x="1185" y="86"/>
                  </a:lnTo>
                  <a:lnTo>
                    <a:pt x="1231" y="100"/>
                  </a:lnTo>
                  <a:lnTo>
                    <a:pt x="1275" y="117"/>
                  </a:lnTo>
                  <a:lnTo>
                    <a:pt x="1367" y="150"/>
                  </a:lnTo>
                  <a:lnTo>
                    <a:pt x="1383" y="156"/>
                  </a:lnTo>
                  <a:lnTo>
                    <a:pt x="1377" y="171"/>
                  </a:lnTo>
                  <a:close/>
                  <a:moveTo>
                    <a:pt x="1392" y="83"/>
                  </a:moveTo>
                  <a:lnTo>
                    <a:pt x="1454" y="190"/>
                  </a:lnTo>
                  <a:lnTo>
                    <a:pt x="1336" y="232"/>
                  </a:lnTo>
                  <a:lnTo>
                    <a:pt x="1392" y="8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5" name="Freeform 57"/>
            <p:cNvSpPr>
              <a:spLocks noEditPoints="1"/>
            </p:cNvSpPr>
            <p:nvPr/>
          </p:nvSpPr>
          <p:spPr bwMode="auto">
            <a:xfrm>
              <a:off x="4277" y="2587"/>
              <a:ext cx="727" cy="116"/>
            </a:xfrm>
            <a:custGeom>
              <a:avLst/>
              <a:gdLst/>
              <a:ahLst/>
              <a:cxnLst>
                <a:cxn ang="0">
                  <a:pos x="94" y="67"/>
                </a:cxn>
                <a:cxn ang="0">
                  <a:pos x="228" y="117"/>
                </a:cxn>
                <a:cxn ang="0">
                  <a:pos x="319" y="146"/>
                </a:cxn>
                <a:cxn ang="0">
                  <a:pos x="409" y="171"/>
                </a:cxn>
                <a:cxn ang="0">
                  <a:pos x="499" y="192"/>
                </a:cxn>
                <a:cxn ang="0">
                  <a:pos x="589" y="207"/>
                </a:cxn>
                <a:cxn ang="0">
                  <a:pos x="680" y="215"/>
                </a:cxn>
                <a:cxn ang="0">
                  <a:pos x="747" y="215"/>
                </a:cxn>
                <a:cxn ang="0">
                  <a:pos x="820" y="209"/>
                </a:cxn>
                <a:cxn ang="0">
                  <a:pos x="923" y="194"/>
                </a:cxn>
                <a:cxn ang="0">
                  <a:pos x="1031" y="171"/>
                </a:cxn>
                <a:cxn ang="0">
                  <a:pos x="1137" y="144"/>
                </a:cxn>
                <a:cxn ang="0">
                  <a:pos x="1236" y="113"/>
                </a:cxn>
                <a:cxn ang="0">
                  <a:pos x="1281" y="98"/>
                </a:cxn>
                <a:cxn ang="0">
                  <a:pos x="1323" y="85"/>
                </a:cxn>
                <a:cxn ang="0">
                  <a:pos x="1361" y="69"/>
                </a:cxn>
                <a:cxn ang="0">
                  <a:pos x="1396" y="56"/>
                </a:cxn>
                <a:cxn ang="0">
                  <a:pos x="1425" y="44"/>
                </a:cxn>
                <a:cxn ang="0">
                  <a:pos x="1448" y="35"/>
                </a:cxn>
                <a:cxn ang="0">
                  <a:pos x="1444" y="54"/>
                </a:cxn>
                <a:cxn ang="0">
                  <a:pos x="1417" y="65"/>
                </a:cxn>
                <a:cxn ang="0">
                  <a:pos x="1384" y="79"/>
                </a:cxn>
                <a:cxn ang="0">
                  <a:pos x="1350" y="92"/>
                </a:cxn>
                <a:cxn ang="0">
                  <a:pos x="1307" y="106"/>
                </a:cxn>
                <a:cxn ang="0">
                  <a:pos x="1263" y="121"/>
                </a:cxn>
                <a:cxn ang="0">
                  <a:pos x="1192" y="144"/>
                </a:cxn>
                <a:cxn ang="0">
                  <a:pos x="1089" y="175"/>
                </a:cxn>
                <a:cxn ang="0">
                  <a:pos x="981" y="200"/>
                </a:cxn>
                <a:cxn ang="0">
                  <a:pos x="874" y="219"/>
                </a:cxn>
                <a:cxn ang="0">
                  <a:pos x="772" y="230"/>
                </a:cxn>
                <a:cxn ang="0">
                  <a:pos x="724" y="232"/>
                </a:cxn>
                <a:cxn ang="0">
                  <a:pos x="634" y="228"/>
                </a:cxn>
                <a:cxn ang="0">
                  <a:pos x="541" y="215"/>
                </a:cxn>
                <a:cxn ang="0">
                  <a:pos x="451" y="198"/>
                </a:cxn>
                <a:cxn ang="0">
                  <a:pos x="361" y="175"/>
                </a:cxn>
                <a:cxn ang="0">
                  <a:pos x="269" y="146"/>
                </a:cxn>
                <a:cxn ang="0">
                  <a:pos x="179" y="115"/>
                </a:cxn>
                <a:cxn ang="0">
                  <a:pos x="73" y="77"/>
                </a:cxn>
                <a:cxn ang="0">
                  <a:pos x="61" y="150"/>
                </a:cxn>
                <a:cxn ang="0">
                  <a:pos x="119" y="0"/>
                </a:cxn>
              </a:cxnLst>
              <a:rect l="0" t="0" r="r" b="b"/>
              <a:pathLst>
                <a:path w="1453" h="232">
                  <a:moveTo>
                    <a:pt x="79" y="61"/>
                  </a:moveTo>
                  <a:lnTo>
                    <a:pt x="94" y="67"/>
                  </a:lnTo>
                  <a:lnTo>
                    <a:pt x="184" y="102"/>
                  </a:lnTo>
                  <a:lnTo>
                    <a:pt x="228" y="117"/>
                  </a:lnTo>
                  <a:lnTo>
                    <a:pt x="275" y="133"/>
                  </a:lnTo>
                  <a:lnTo>
                    <a:pt x="319" y="146"/>
                  </a:lnTo>
                  <a:lnTo>
                    <a:pt x="365" y="159"/>
                  </a:lnTo>
                  <a:lnTo>
                    <a:pt x="409" y="171"/>
                  </a:lnTo>
                  <a:lnTo>
                    <a:pt x="455" y="182"/>
                  </a:lnTo>
                  <a:lnTo>
                    <a:pt x="499" y="192"/>
                  </a:lnTo>
                  <a:lnTo>
                    <a:pt x="545" y="200"/>
                  </a:lnTo>
                  <a:lnTo>
                    <a:pt x="589" y="207"/>
                  </a:lnTo>
                  <a:lnTo>
                    <a:pt x="635" y="211"/>
                  </a:lnTo>
                  <a:lnTo>
                    <a:pt x="680" y="215"/>
                  </a:lnTo>
                  <a:lnTo>
                    <a:pt x="724" y="215"/>
                  </a:lnTo>
                  <a:lnTo>
                    <a:pt x="747" y="215"/>
                  </a:lnTo>
                  <a:lnTo>
                    <a:pt x="772" y="215"/>
                  </a:lnTo>
                  <a:lnTo>
                    <a:pt x="820" y="209"/>
                  </a:lnTo>
                  <a:lnTo>
                    <a:pt x="872" y="204"/>
                  </a:lnTo>
                  <a:lnTo>
                    <a:pt x="923" y="194"/>
                  </a:lnTo>
                  <a:lnTo>
                    <a:pt x="977" y="184"/>
                  </a:lnTo>
                  <a:lnTo>
                    <a:pt x="1031" y="171"/>
                  </a:lnTo>
                  <a:lnTo>
                    <a:pt x="1085" y="157"/>
                  </a:lnTo>
                  <a:lnTo>
                    <a:pt x="1137" y="144"/>
                  </a:lnTo>
                  <a:lnTo>
                    <a:pt x="1187" y="129"/>
                  </a:lnTo>
                  <a:lnTo>
                    <a:pt x="1236" y="113"/>
                  </a:lnTo>
                  <a:lnTo>
                    <a:pt x="1259" y="106"/>
                  </a:lnTo>
                  <a:lnTo>
                    <a:pt x="1281" y="98"/>
                  </a:lnTo>
                  <a:lnTo>
                    <a:pt x="1304" y="92"/>
                  </a:lnTo>
                  <a:lnTo>
                    <a:pt x="1323" y="85"/>
                  </a:lnTo>
                  <a:lnTo>
                    <a:pt x="1344" y="77"/>
                  </a:lnTo>
                  <a:lnTo>
                    <a:pt x="1361" y="69"/>
                  </a:lnTo>
                  <a:lnTo>
                    <a:pt x="1380" y="63"/>
                  </a:lnTo>
                  <a:lnTo>
                    <a:pt x="1396" y="56"/>
                  </a:lnTo>
                  <a:lnTo>
                    <a:pt x="1411" y="50"/>
                  </a:lnTo>
                  <a:lnTo>
                    <a:pt x="1425" y="44"/>
                  </a:lnTo>
                  <a:lnTo>
                    <a:pt x="1436" y="38"/>
                  </a:lnTo>
                  <a:lnTo>
                    <a:pt x="1448" y="35"/>
                  </a:lnTo>
                  <a:lnTo>
                    <a:pt x="1453" y="48"/>
                  </a:lnTo>
                  <a:lnTo>
                    <a:pt x="1444" y="54"/>
                  </a:lnTo>
                  <a:lnTo>
                    <a:pt x="1430" y="60"/>
                  </a:lnTo>
                  <a:lnTo>
                    <a:pt x="1417" y="65"/>
                  </a:lnTo>
                  <a:lnTo>
                    <a:pt x="1402" y="71"/>
                  </a:lnTo>
                  <a:lnTo>
                    <a:pt x="1384" y="79"/>
                  </a:lnTo>
                  <a:lnTo>
                    <a:pt x="1367" y="85"/>
                  </a:lnTo>
                  <a:lnTo>
                    <a:pt x="1350" y="92"/>
                  </a:lnTo>
                  <a:lnTo>
                    <a:pt x="1329" y="100"/>
                  </a:lnTo>
                  <a:lnTo>
                    <a:pt x="1307" y="106"/>
                  </a:lnTo>
                  <a:lnTo>
                    <a:pt x="1286" y="113"/>
                  </a:lnTo>
                  <a:lnTo>
                    <a:pt x="1263" y="121"/>
                  </a:lnTo>
                  <a:lnTo>
                    <a:pt x="1240" y="129"/>
                  </a:lnTo>
                  <a:lnTo>
                    <a:pt x="1192" y="144"/>
                  </a:lnTo>
                  <a:lnTo>
                    <a:pt x="1140" y="159"/>
                  </a:lnTo>
                  <a:lnTo>
                    <a:pt x="1089" y="175"/>
                  </a:lnTo>
                  <a:lnTo>
                    <a:pt x="1035" y="188"/>
                  </a:lnTo>
                  <a:lnTo>
                    <a:pt x="981" y="200"/>
                  </a:lnTo>
                  <a:lnTo>
                    <a:pt x="925" y="211"/>
                  </a:lnTo>
                  <a:lnTo>
                    <a:pt x="874" y="219"/>
                  </a:lnTo>
                  <a:lnTo>
                    <a:pt x="822" y="227"/>
                  </a:lnTo>
                  <a:lnTo>
                    <a:pt x="772" y="230"/>
                  </a:lnTo>
                  <a:lnTo>
                    <a:pt x="747" y="230"/>
                  </a:lnTo>
                  <a:lnTo>
                    <a:pt x="724" y="232"/>
                  </a:lnTo>
                  <a:lnTo>
                    <a:pt x="678" y="230"/>
                  </a:lnTo>
                  <a:lnTo>
                    <a:pt x="634" y="228"/>
                  </a:lnTo>
                  <a:lnTo>
                    <a:pt x="587" y="223"/>
                  </a:lnTo>
                  <a:lnTo>
                    <a:pt x="541" y="215"/>
                  </a:lnTo>
                  <a:lnTo>
                    <a:pt x="495" y="207"/>
                  </a:lnTo>
                  <a:lnTo>
                    <a:pt x="451" y="198"/>
                  </a:lnTo>
                  <a:lnTo>
                    <a:pt x="405" y="186"/>
                  </a:lnTo>
                  <a:lnTo>
                    <a:pt x="361" y="175"/>
                  </a:lnTo>
                  <a:lnTo>
                    <a:pt x="315" y="161"/>
                  </a:lnTo>
                  <a:lnTo>
                    <a:pt x="269" y="146"/>
                  </a:lnTo>
                  <a:lnTo>
                    <a:pt x="225" y="133"/>
                  </a:lnTo>
                  <a:lnTo>
                    <a:pt x="179" y="115"/>
                  </a:lnTo>
                  <a:lnTo>
                    <a:pt x="88" y="83"/>
                  </a:lnTo>
                  <a:lnTo>
                    <a:pt x="73" y="77"/>
                  </a:lnTo>
                  <a:lnTo>
                    <a:pt x="79" y="61"/>
                  </a:lnTo>
                  <a:close/>
                  <a:moveTo>
                    <a:pt x="61" y="150"/>
                  </a:moveTo>
                  <a:lnTo>
                    <a:pt x="0" y="42"/>
                  </a:lnTo>
                  <a:lnTo>
                    <a:pt x="119" y="0"/>
                  </a:lnTo>
                  <a:lnTo>
                    <a:pt x="61" y="150"/>
                  </a:lnTo>
                  <a:close/>
                </a:path>
              </a:pathLst>
            </a:custGeom>
            <a:solidFill>
              <a:srgbClr val="FF6600"/>
            </a:solidFill>
            <a:ln w="1588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6" name="Freeform 58"/>
            <p:cNvSpPr>
              <a:spLocks noEditPoints="1"/>
            </p:cNvSpPr>
            <p:nvPr/>
          </p:nvSpPr>
          <p:spPr bwMode="auto">
            <a:xfrm>
              <a:off x="4275" y="1378"/>
              <a:ext cx="727" cy="116"/>
            </a:xfrm>
            <a:custGeom>
              <a:avLst/>
              <a:gdLst/>
              <a:ahLst/>
              <a:cxnLst>
                <a:cxn ang="0">
                  <a:pos x="1361" y="165"/>
                </a:cxn>
                <a:cxn ang="0">
                  <a:pos x="1225" y="115"/>
                </a:cxn>
                <a:cxn ang="0">
                  <a:pos x="1135" y="86"/>
                </a:cxn>
                <a:cxn ang="0">
                  <a:pos x="1045" y="62"/>
                </a:cxn>
                <a:cxn ang="0">
                  <a:pos x="954" y="40"/>
                </a:cxn>
                <a:cxn ang="0">
                  <a:pos x="866" y="25"/>
                </a:cxn>
                <a:cxn ang="0">
                  <a:pos x="776" y="17"/>
                </a:cxn>
                <a:cxn ang="0">
                  <a:pos x="707" y="17"/>
                </a:cxn>
                <a:cxn ang="0">
                  <a:pos x="636" y="23"/>
                </a:cxn>
                <a:cxn ang="0">
                  <a:pos x="532" y="38"/>
                </a:cxn>
                <a:cxn ang="0">
                  <a:pos x="424" y="62"/>
                </a:cxn>
                <a:cxn ang="0">
                  <a:pos x="319" y="88"/>
                </a:cxn>
                <a:cxn ang="0">
                  <a:pos x="219" y="119"/>
                </a:cxn>
                <a:cxn ang="0">
                  <a:pos x="173" y="134"/>
                </a:cxn>
                <a:cxn ang="0">
                  <a:pos x="131" y="148"/>
                </a:cxn>
                <a:cxn ang="0">
                  <a:pos x="92" y="163"/>
                </a:cxn>
                <a:cxn ang="0">
                  <a:pos x="60" y="177"/>
                </a:cxn>
                <a:cxn ang="0">
                  <a:pos x="31" y="188"/>
                </a:cxn>
                <a:cxn ang="0">
                  <a:pos x="8" y="198"/>
                </a:cxn>
                <a:cxn ang="0">
                  <a:pos x="12" y="179"/>
                </a:cxn>
                <a:cxn ang="0">
                  <a:pos x="39" y="167"/>
                </a:cxn>
                <a:cxn ang="0">
                  <a:pos x="69" y="154"/>
                </a:cxn>
                <a:cxn ang="0">
                  <a:pos x="106" y="140"/>
                </a:cxn>
                <a:cxn ang="0">
                  <a:pos x="146" y="127"/>
                </a:cxn>
                <a:cxn ang="0">
                  <a:pos x="190" y="111"/>
                </a:cxn>
                <a:cxn ang="0">
                  <a:pos x="263" y="88"/>
                </a:cxn>
                <a:cxn ang="0">
                  <a:pos x="367" y="60"/>
                </a:cxn>
                <a:cxn ang="0">
                  <a:pos x="474" y="33"/>
                </a:cxn>
                <a:cxn ang="0">
                  <a:pos x="582" y="14"/>
                </a:cxn>
                <a:cxn ang="0">
                  <a:pos x="684" y="2"/>
                </a:cxn>
                <a:cxn ang="0">
                  <a:pos x="730" y="0"/>
                </a:cxn>
                <a:cxn ang="0">
                  <a:pos x="822" y="6"/>
                </a:cxn>
                <a:cxn ang="0">
                  <a:pos x="912" y="17"/>
                </a:cxn>
                <a:cxn ang="0">
                  <a:pos x="1004" y="35"/>
                </a:cxn>
                <a:cxn ang="0">
                  <a:pos x="1095" y="58"/>
                </a:cxn>
                <a:cxn ang="0">
                  <a:pos x="1185" y="86"/>
                </a:cxn>
                <a:cxn ang="0">
                  <a:pos x="1275" y="117"/>
                </a:cxn>
                <a:cxn ang="0">
                  <a:pos x="1383" y="156"/>
                </a:cxn>
                <a:cxn ang="0">
                  <a:pos x="1392" y="83"/>
                </a:cxn>
                <a:cxn ang="0">
                  <a:pos x="1336" y="232"/>
                </a:cxn>
              </a:cxnLst>
              <a:rect l="0" t="0" r="r" b="b"/>
              <a:pathLst>
                <a:path w="1454" h="232">
                  <a:moveTo>
                    <a:pt x="1377" y="171"/>
                  </a:moveTo>
                  <a:lnTo>
                    <a:pt x="1361" y="165"/>
                  </a:lnTo>
                  <a:lnTo>
                    <a:pt x="1271" y="133"/>
                  </a:lnTo>
                  <a:lnTo>
                    <a:pt x="1225" y="115"/>
                  </a:lnTo>
                  <a:lnTo>
                    <a:pt x="1181" y="102"/>
                  </a:lnTo>
                  <a:lnTo>
                    <a:pt x="1135" y="86"/>
                  </a:lnTo>
                  <a:lnTo>
                    <a:pt x="1091" y="73"/>
                  </a:lnTo>
                  <a:lnTo>
                    <a:pt x="1045" y="62"/>
                  </a:lnTo>
                  <a:lnTo>
                    <a:pt x="1000" y="50"/>
                  </a:lnTo>
                  <a:lnTo>
                    <a:pt x="954" y="40"/>
                  </a:lnTo>
                  <a:lnTo>
                    <a:pt x="910" y="33"/>
                  </a:lnTo>
                  <a:lnTo>
                    <a:pt x="866" y="25"/>
                  </a:lnTo>
                  <a:lnTo>
                    <a:pt x="820" y="21"/>
                  </a:lnTo>
                  <a:lnTo>
                    <a:pt x="776" y="17"/>
                  </a:lnTo>
                  <a:lnTo>
                    <a:pt x="730" y="17"/>
                  </a:lnTo>
                  <a:lnTo>
                    <a:pt x="707" y="17"/>
                  </a:lnTo>
                  <a:lnTo>
                    <a:pt x="684" y="19"/>
                  </a:lnTo>
                  <a:lnTo>
                    <a:pt x="636" y="23"/>
                  </a:lnTo>
                  <a:lnTo>
                    <a:pt x="584" y="29"/>
                  </a:lnTo>
                  <a:lnTo>
                    <a:pt x="532" y="38"/>
                  </a:lnTo>
                  <a:lnTo>
                    <a:pt x="478" y="48"/>
                  </a:lnTo>
                  <a:lnTo>
                    <a:pt x="424" y="62"/>
                  </a:lnTo>
                  <a:lnTo>
                    <a:pt x="371" y="75"/>
                  </a:lnTo>
                  <a:lnTo>
                    <a:pt x="319" y="88"/>
                  </a:lnTo>
                  <a:lnTo>
                    <a:pt x="267" y="104"/>
                  </a:lnTo>
                  <a:lnTo>
                    <a:pt x="219" y="119"/>
                  </a:lnTo>
                  <a:lnTo>
                    <a:pt x="196" y="127"/>
                  </a:lnTo>
                  <a:lnTo>
                    <a:pt x="173" y="134"/>
                  </a:lnTo>
                  <a:lnTo>
                    <a:pt x="152" y="142"/>
                  </a:lnTo>
                  <a:lnTo>
                    <a:pt x="131" y="148"/>
                  </a:lnTo>
                  <a:lnTo>
                    <a:pt x="112" y="156"/>
                  </a:lnTo>
                  <a:lnTo>
                    <a:pt x="92" y="163"/>
                  </a:lnTo>
                  <a:lnTo>
                    <a:pt x="75" y="169"/>
                  </a:lnTo>
                  <a:lnTo>
                    <a:pt x="60" y="177"/>
                  </a:lnTo>
                  <a:lnTo>
                    <a:pt x="44" y="182"/>
                  </a:lnTo>
                  <a:lnTo>
                    <a:pt x="31" y="188"/>
                  </a:lnTo>
                  <a:lnTo>
                    <a:pt x="17" y="194"/>
                  </a:lnTo>
                  <a:lnTo>
                    <a:pt x="8" y="198"/>
                  </a:lnTo>
                  <a:lnTo>
                    <a:pt x="0" y="184"/>
                  </a:lnTo>
                  <a:lnTo>
                    <a:pt x="12" y="179"/>
                  </a:lnTo>
                  <a:lnTo>
                    <a:pt x="25" y="173"/>
                  </a:lnTo>
                  <a:lnTo>
                    <a:pt x="39" y="167"/>
                  </a:lnTo>
                  <a:lnTo>
                    <a:pt x="54" y="161"/>
                  </a:lnTo>
                  <a:lnTo>
                    <a:pt x="69" y="154"/>
                  </a:lnTo>
                  <a:lnTo>
                    <a:pt x="87" y="148"/>
                  </a:lnTo>
                  <a:lnTo>
                    <a:pt x="106" y="140"/>
                  </a:lnTo>
                  <a:lnTo>
                    <a:pt x="125" y="134"/>
                  </a:lnTo>
                  <a:lnTo>
                    <a:pt x="146" y="127"/>
                  </a:lnTo>
                  <a:lnTo>
                    <a:pt x="169" y="119"/>
                  </a:lnTo>
                  <a:lnTo>
                    <a:pt x="190" y="111"/>
                  </a:lnTo>
                  <a:lnTo>
                    <a:pt x="215" y="104"/>
                  </a:lnTo>
                  <a:lnTo>
                    <a:pt x="263" y="88"/>
                  </a:lnTo>
                  <a:lnTo>
                    <a:pt x="315" y="73"/>
                  </a:lnTo>
                  <a:lnTo>
                    <a:pt x="367" y="60"/>
                  </a:lnTo>
                  <a:lnTo>
                    <a:pt x="421" y="46"/>
                  </a:lnTo>
                  <a:lnTo>
                    <a:pt x="474" y="33"/>
                  </a:lnTo>
                  <a:lnTo>
                    <a:pt x="528" y="23"/>
                  </a:lnTo>
                  <a:lnTo>
                    <a:pt x="582" y="14"/>
                  </a:lnTo>
                  <a:lnTo>
                    <a:pt x="634" y="6"/>
                  </a:lnTo>
                  <a:lnTo>
                    <a:pt x="684" y="2"/>
                  </a:lnTo>
                  <a:lnTo>
                    <a:pt x="707" y="2"/>
                  </a:lnTo>
                  <a:lnTo>
                    <a:pt x="730" y="0"/>
                  </a:lnTo>
                  <a:lnTo>
                    <a:pt x="776" y="2"/>
                  </a:lnTo>
                  <a:lnTo>
                    <a:pt x="822" y="6"/>
                  </a:lnTo>
                  <a:lnTo>
                    <a:pt x="868" y="10"/>
                  </a:lnTo>
                  <a:lnTo>
                    <a:pt x="912" y="17"/>
                  </a:lnTo>
                  <a:lnTo>
                    <a:pt x="958" y="25"/>
                  </a:lnTo>
                  <a:lnTo>
                    <a:pt x="1004" y="35"/>
                  </a:lnTo>
                  <a:lnTo>
                    <a:pt x="1048" y="46"/>
                  </a:lnTo>
                  <a:lnTo>
                    <a:pt x="1095" y="58"/>
                  </a:lnTo>
                  <a:lnTo>
                    <a:pt x="1141" y="71"/>
                  </a:lnTo>
                  <a:lnTo>
                    <a:pt x="1185" y="86"/>
                  </a:lnTo>
                  <a:lnTo>
                    <a:pt x="1231" y="100"/>
                  </a:lnTo>
                  <a:lnTo>
                    <a:pt x="1275" y="117"/>
                  </a:lnTo>
                  <a:lnTo>
                    <a:pt x="1367" y="150"/>
                  </a:lnTo>
                  <a:lnTo>
                    <a:pt x="1383" y="156"/>
                  </a:lnTo>
                  <a:lnTo>
                    <a:pt x="1377" y="171"/>
                  </a:lnTo>
                  <a:close/>
                  <a:moveTo>
                    <a:pt x="1392" y="83"/>
                  </a:moveTo>
                  <a:lnTo>
                    <a:pt x="1454" y="190"/>
                  </a:lnTo>
                  <a:lnTo>
                    <a:pt x="1336" y="232"/>
                  </a:lnTo>
                  <a:lnTo>
                    <a:pt x="1392" y="8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7" name="Freeform 59"/>
            <p:cNvSpPr>
              <a:spLocks noEditPoints="1"/>
            </p:cNvSpPr>
            <p:nvPr/>
          </p:nvSpPr>
          <p:spPr bwMode="auto">
            <a:xfrm>
              <a:off x="4277" y="1725"/>
              <a:ext cx="727" cy="116"/>
            </a:xfrm>
            <a:custGeom>
              <a:avLst/>
              <a:gdLst/>
              <a:ahLst/>
              <a:cxnLst>
                <a:cxn ang="0">
                  <a:pos x="94" y="69"/>
                </a:cxn>
                <a:cxn ang="0">
                  <a:pos x="228" y="117"/>
                </a:cxn>
                <a:cxn ang="0">
                  <a:pos x="319" y="146"/>
                </a:cxn>
                <a:cxn ang="0">
                  <a:pos x="409" y="171"/>
                </a:cxn>
                <a:cxn ang="0">
                  <a:pos x="499" y="192"/>
                </a:cxn>
                <a:cxn ang="0">
                  <a:pos x="589" y="207"/>
                </a:cxn>
                <a:cxn ang="0">
                  <a:pos x="680" y="215"/>
                </a:cxn>
                <a:cxn ang="0">
                  <a:pos x="747" y="215"/>
                </a:cxn>
                <a:cxn ang="0">
                  <a:pos x="820" y="209"/>
                </a:cxn>
                <a:cxn ang="0">
                  <a:pos x="923" y="194"/>
                </a:cxn>
                <a:cxn ang="0">
                  <a:pos x="1031" y="171"/>
                </a:cxn>
                <a:cxn ang="0">
                  <a:pos x="1137" y="144"/>
                </a:cxn>
                <a:cxn ang="0">
                  <a:pos x="1236" y="113"/>
                </a:cxn>
                <a:cxn ang="0">
                  <a:pos x="1281" y="100"/>
                </a:cxn>
                <a:cxn ang="0">
                  <a:pos x="1323" y="85"/>
                </a:cxn>
                <a:cxn ang="0">
                  <a:pos x="1361" y="69"/>
                </a:cxn>
                <a:cxn ang="0">
                  <a:pos x="1396" y="58"/>
                </a:cxn>
                <a:cxn ang="0">
                  <a:pos x="1425" y="44"/>
                </a:cxn>
                <a:cxn ang="0">
                  <a:pos x="1448" y="35"/>
                </a:cxn>
                <a:cxn ang="0">
                  <a:pos x="1444" y="54"/>
                </a:cxn>
                <a:cxn ang="0">
                  <a:pos x="1417" y="65"/>
                </a:cxn>
                <a:cxn ang="0">
                  <a:pos x="1384" y="79"/>
                </a:cxn>
                <a:cxn ang="0">
                  <a:pos x="1350" y="92"/>
                </a:cxn>
                <a:cxn ang="0">
                  <a:pos x="1307" y="106"/>
                </a:cxn>
                <a:cxn ang="0">
                  <a:pos x="1263" y="121"/>
                </a:cxn>
                <a:cxn ang="0">
                  <a:pos x="1192" y="144"/>
                </a:cxn>
                <a:cxn ang="0">
                  <a:pos x="1089" y="175"/>
                </a:cxn>
                <a:cxn ang="0">
                  <a:pos x="981" y="200"/>
                </a:cxn>
                <a:cxn ang="0">
                  <a:pos x="874" y="219"/>
                </a:cxn>
                <a:cxn ang="0">
                  <a:pos x="772" y="230"/>
                </a:cxn>
                <a:cxn ang="0">
                  <a:pos x="724" y="232"/>
                </a:cxn>
                <a:cxn ang="0">
                  <a:pos x="634" y="229"/>
                </a:cxn>
                <a:cxn ang="0">
                  <a:pos x="541" y="217"/>
                </a:cxn>
                <a:cxn ang="0">
                  <a:pos x="451" y="198"/>
                </a:cxn>
                <a:cxn ang="0">
                  <a:pos x="361" y="175"/>
                </a:cxn>
                <a:cxn ang="0">
                  <a:pos x="269" y="148"/>
                </a:cxn>
                <a:cxn ang="0">
                  <a:pos x="179" y="115"/>
                </a:cxn>
                <a:cxn ang="0">
                  <a:pos x="73" y="77"/>
                </a:cxn>
                <a:cxn ang="0">
                  <a:pos x="61" y="150"/>
                </a:cxn>
                <a:cxn ang="0">
                  <a:pos x="119" y="0"/>
                </a:cxn>
              </a:cxnLst>
              <a:rect l="0" t="0" r="r" b="b"/>
              <a:pathLst>
                <a:path w="1453" h="232">
                  <a:moveTo>
                    <a:pt x="79" y="62"/>
                  </a:moveTo>
                  <a:lnTo>
                    <a:pt x="94" y="69"/>
                  </a:lnTo>
                  <a:lnTo>
                    <a:pt x="184" y="102"/>
                  </a:lnTo>
                  <a:lnTo>
                    <a:pt x="228" y="117"/>
                  </a:lnTo>
                  <a:lnTo>
                    <a:pt x="275" y="133"/>
                  </a:lnTo>
                  <a:lnTo>
                    <a:pt x="319" y="146"/>
                  </a:lnTo>
                  <a:lnTo>
                    <a:pt x="365" y="159"/>
                  </a:lnTo>
                  <a:lnTo>
                    <a:pt x="409" y="171"/>
                  </a:lnTo>
                  <a:lnTo>
                    <a:pt x="455" y="182"/>
                  </a:lnTo>
                  <a:lnTo>
                    <a:pt x="499" y="192"/>
                  </a:lnTo>
                  <a:lnTo>
                    <a:pt x="545" y="200"/>
                  </a:lnTo>
                  <a:lnTo>
                    <a:pt x="589" y="207"/>
                  </a:lnTo>
                  <a:lnTo>
                    <a:pt x="635" y="211"/>
                  </a:lnTo>
                  <a:lnTo>
                    <a:pt x="680" y="215"/>
                  </a:lnTo>
                  <a:lnTo>
                    <a:pt x="724" y="215"/>
                  </a:lnTo>
                  <a:lnTo>
                    <a:pt x="747" y="215"/>
                  </a:lnTo>
                  <a:lnTo>
                    <a:pt x="772" y="215"/>
                  </a:lnTo>
                  <a:lnTo>
                    <a:pt x="820" y="209"/>
                  </a:lnTo>
                  <a:lnTo>
                    <a:pt x="872" y="204"/>
                  </a:lnTo>
                  <a:lnTo>
                    <a:pt x="923" y="194"/>
                  </a:lnTo>
                  <a:lnTo>
                    <a:pt x="977" y="184"/>
                  </a:lnTo>
                  <a:lnTo>
                    <a:pt x="1031" y="171"/>
                  </a:lnTo>
                  <a:lnTo>
                    <a:pt x="1085" y="159"/>
                  </a:lnTo>
                  <a:lnTo>
                    <a:pt x="1137" y="144"/>
                  </a:lnTo>
                  <a:lnTo>
                    <a:pt x="1187" y="129"/>
                  </a:lnTo>
                  <a:lnTo>
                    <a:pt x="1236" y="113"/>
                  </a:lnTo>
                  <a:lnTo>
                    <a:pt x="1259" y="106"/>
                  </a:lnTo>
                  <a:lnTo>
                    <a:pt x="1281" y="100"/>
                  </a:lnTo>
                  <a:lnTo>
                    <a:pt x="1304" y="92"/>
                  </a:lnTo>
                  <a:lnTo>
                    <a:pt x="1323" y="85"/>
                  </a:lnTo>
                  <a:lnTo>
                    <a:pt x="1344" y="77"/>
                  </a:lnTo>
                  <a:lnTo>
                    <a:pt x="1361" y="69"/>
                  </a:lnTo>
                  <a:lnTo>
                    <a:pt x="1380" y="63"/>
                  </a:lnTo>
                  <a:lnTo>
                    <a:pt x="1396" y="58"/>
                  </a:lnTo>
                  <a:lnTo>
                    <a:pt x="1411" y="50"/>
                  </a:lnTo>
                  <a:lnTo>
                    <a:pt x="1425" y="44"/>
                  </a:lnTo>
                  <a:lnTo>
                    <a:pt x="1436" y="40"/>
                  </a:lnTo>
                  <a:lnTo>
                    <a:pt x="1448" y="35"/>
                  </a:lnTo>
                  <a:lnTo>
                    <a:pt x="1453" y="50"/>
                  </a:lnTo>
                  <a:lnTo>
                    <a:pt x="1444" y="54"/>
                  </a:lnTo>
                  <a:lnTo>
                    <a:pt x="1430" y="60"/>
                  </a:lnTo>
                  <a:lnTo>
                    <a:pt x="1417" y="65"/>
                  </a:lnTo>
                  <a:lnTo>
                    <a:pt x="1402" y="71"/>
                  </a:lnTo>
                  <a:lnTo>
                    <a:pt x="1384" y="79"/>
                  </a:lnTo>
                  <a:lnTo>
                    <a:pt x="1367" y="85"/>
                  </a:lnTo>
                  <a:lnTo>
                    <a:pt x="1350" y="92"/>
                  </a:lnTo>
                  <a:lnTo>
                    <a:pt x="1329" y="100"/>
                  </a:lnTo>
                  <a:lnTo>
                    <a:pt x="1307" y="106"/>
                  </a:lnTo>
                  <a:lnTo>
                    <a:pt x="1286" y="113"/>
                  </a:lnTo>
                  <a:lnTo>
                    <a:pt x="1263" y="121"/>
                  </a:lnTo>
                  <a:lnTo>
                    <a:pt x="1240" y="129"/>
                  </a:lnTo>
                  <a:lnTo>
                    <a:pt x="1192" y="144"/>
                  </a:lnTo>
                  <a:lnTo>
                    <a:pt x="1140" y="159"/>
                  </a:lnTo>
                  <a:lnTo>
                    <a:pt x="1089" y="175"/>
                  </a:lnTo>
                  <a:lnTo>
                    <a:pt x="1035" y="188"/>
                  </a:lnTo>
                  <a:lnTo>
                    <a:pt x="981" y="200"/>
                  </a:lnTo>
                  <a:lnTo>
                    <a:pt x="925" y="211"/>
                  </a:lnTo>
                  <a:lnTo>
                    <a:pt x="874" y="219"/>
                  </a:lnTo>
                  <a:lnTo>
                    <a:pt x="822" y="227"/>
                  </a:lnTo>
                  <a:lnTo>
                    <a:pt x="772" y="230"/>
                  </a:lnTo>
                  <a:lnTo>
                    <a:pt x="747" y="232"/>
                  </a:lnTo>
                  <a:lnTo>
                    <a:pt x="724" y="232"/>
                  </a:lnTo>
                  <a:lnTo>
                    <a:pt x="678" y="230"/>
                  </a:lnTo>
                  <a:lnTo>
                    <a:pt x="634" y="229"/>
                  </a:lnTo>
                  <a:lnTo>
                    <a:pt x="587" y="223"/>
                  </a:lnTo>
                  <a:lnTo>
                    <a:pt x="541" y="217"/>
                  </a:lnTo>
                  <a:lnTo>
                    <a:pt x="495" y="207"/>
                  </a:lnTo>
                  <a:lnTo>
                    <a:pt x="451" y="198"/>
                  </a:lnTo>
                  <a:lnTo>
                    <a:pt x="405" y="186"/>
                  </a:lnTo>
                  <a:lnTo>
                    <a:pt x="361" y="175"/>
                  </a:lnTo>
                  <a:lnTo>
                    <a:pt x="315" y="161"/>
                  </a:lnTo>
                  <a:lnTo>
                    <a:pt x="269" y="148"/>
                  </a:lnTo>
                  <a:lnTo>
                    <a:pt x="225" y="133"/>
                  </a:lnTo>
                  <a:lnTo>
                    <a:pt x="179" y="115"/>
                  </a:lnTo>
                  <a:lnTo>
                    <a:pt x="88" y="83"/>
                  </a:lnTo>
                  <a:lnTo>
                    <a:pt x="73" y="77"/>
                  </a:lnTo>
                  <a:lnTo>
                    <a:pt x="79" y="62"/>
                  </a:lnTo>
                  <a:close/>
                  <a:moveTo>
                    <a:pt x="61" y="150"/>
                  </a:moveTo>
                  <a:lnTo>
                    <a:pt x="0" y="42"/>
                  </a:lnTo>
                  <a:lnTo>
                    <a:pt x="119" y="0"/>
                  </a:lnTo>
                  <a:lnTo>
                    <a:pt x="61" y="150"/>
                  </a:lnTo>
                  <a:close/>
                </a:path>
              </a:pathLst>
            </a:custGeom>
            <a:solidFill>
              <a:srgbClr val="FF6600"/>
            </a:solidFill>
            <a:ln w="1588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8" name="Freeform 60"/>
            <p:cNvSpPr>
              <a:spLocks noEditPoints="1"/>
            </p:cNvSpPr>
            <p:nvPr/>
          </p:nvSpPr>
          <p:spPr bwMode="auto">
            <a:xfrm>
              <a:off x="3821" y="2241"/>
              <a:ext cx="6" cy="233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10" y="46"/>
                </a:cxn>
                <a:cxn ang="0">
                  <a:pos x="6" y="48"/>
                </a:cxn>
                <a:cxn ang="0">
                  <a:pos x="2" y="46"/>
                </a:cxn>
                <a:cxn ang="0">
                  <a:pos x="0" y="4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127"/>
                </a:cxn>
                <a:cxn ang="0">
                  <a:pos x="10" y="130"/>
                </a:cxn>
                <a:cxn ang="0">
                  <a:pos x="6" y="132"/>
                </a:cxn>
                <a:cxn ang="0">
                  <a:pos x="2" y="130"/>
                </a:cxn>
                <a:cxn ang="0">
                  <a:pos x="0" y="127"/>
                </a:cxn>
                <a:cxn ang="0">
                  <a:pos x="0" y="88"/>
                </a:cxn>
                <a:cxn ang="0">
                  <a:pos x="4" y="84"/>
                </a:cxn>
                <a:cxn ang="0">
                  <a:pos x="8" y="84"/>
                </a:cxn>
                <a:cxn ang="0">
                  <a:pos x="12" y="88"/>
                </a:cxn>
                <a:cxn ang="0">
                  <a:pos x="12" y="90"/>
                </a:cxn>
                <a:cxn ang="0">
                  <a:pos x="12" y="211"/>
                </a:cxn>
                <a:cxn ang="0">
                  <a:pos x="10" y="215"/>
                </a:cxn>
                <a:cxn ang="0">
                  <a:pos x="6" y="217"/>
                </a:cxn>
                <a:cxn ang="0">
                  <a:pos x="2" y="215"/>
                </a:cxn>
                <a:cxn ang="0">
                  <a:pos x="0" y="211"/>
                </a:cxn>
                <a:cxn ang="0">
                  <a:pos x="0" y="173"/>
                </a:cxn>
                <a:cxn ang="0">
                  <a:pos x="4" y="169"/>
                </a:cxn>
                <a:cxn ang="0">
                  <a:pos x="8" y="169"/>
                </a:cxn>
                <a:cxn ang="0">
                  <a:pos x="12" y="173"/>
                </a:cxn>
                <a:cxn ang="0">
                  <a:pos x="12" y="175"/>
                </a:cxn>
                <a:cxn ang="0">
                  <a:pos x="12" y="294"/>
                </a:cxn>
                <a:cxn ang="0">
                  <a:pos x="10" y="299"/>
                </a:cxn>
                <a:cxn ang="0">
                  <a:pos x="6" y="301"/>
                </a:cxn>
                <a:cxn ang="0">
                  <a:pos x="2" y="299"/>
                </a:cxn>
                <a:cxn ang="0">
                  <a:pos x="0" y="294"/>
                </a:cxn>
                <a:cxn ang="0">
                  <a:pos x="0" y="255"/>
                </a:cxn>
                <a:cxn ang="0">
                  <a:pos x="4" y="253"/>
                </a:cxn>
                <a:cxn ang="0">
                  <a:pos x="8" y="253"/>
                </a:cxn>
                <a:cxn ang="0">
                  <a:pos x="12" y="255"/>
                </a:cxn>
                <a:cxn ang="0">
                  <a:pos x="12" y="259"/>
                </a:cxn>
                <a:cxn ang="0">
                  <a:pos x="12" y="378"/>
                </a:cxn>
                <a:cxn ang="0">
                  <a:pos x="10" y="382"/>
                </a:cxn>
                <a:cxn ang="0">
                  <a:pos x="6" y="384"/>
                </a:cxn>
                <a:cxn ang="0">
                  <a:pos x="2" y="382"/>
                </a:cxn>
                <a:cxn ang="0">
                  <a:pos x="0" y="378"/>
                </a:cxn>
                <a:cxn ang="0">
                  <a:pos x="0" y="340"/>
                </a:cxn>
                <a:cxn ang="0">
                  <a:pos x="4" y="338"/>
                </a:cxn>
                <a:cxn ang="0">
                  <a:pos x="8" y="338"/>
                </a:cxn>
                <a:cxn ang="0">
                  <a:pos x="12" y="340"/>
                </a:cxn>
                <a:cxn ang="0">
                  <a:pos x="12" y="342"/>
                </a:cxn>
                <a:cxn ang="0">
                  <a:pos x="12" y="461"/>
                </a:cxn>
                <a:cxn ang="0">
                  <a:pos x="10" y="465"/>
                </a:cxn>
                <a:cxn ang="0">
                  <a:pos x="6" y="466"/>
                </a:cxn>
                <a:cxn ang="0">
                  <a:pos x="2" y="465"/>
                </a:cxn>
                <a:cxn ang="0">
                  <a:pos x="0" y="461"/>
                </a:cxn>
                <a:cxn ang="0">
                  <a:pos x="0" y="424"/>
                </a:cxn>
                <a:cxn ang="0">
                  <a:pos x="4" y="420"/>
                </a:cxn>
                <a:cxn ang="0">
                  <a:pos x="8" y="420"/>
                </a:cxn>
                <a:cxn ang="0">
                  <a:pos x="12" y="424"/>
                </a:cxn>
                <a:cxn ang="0">
                  <a:pos x="12" y="426"/>
                </a:cxn>
              </a:cxnLst>
              <a:rect l="0" t="0" r="r" b="b"/>
              <a:pathLst>
                <a:path w="12" h="466">
                  <a:moveTo>
                    <a:pt x="12" y="6"/>
                  </a:moveTo>
                  <a:lnTo>
                    <a:pt x="12" y="42"/>
                  </a:lnTo>
                  <a:lnTo>
                    <a:pt x="12" y="44"/>
                  </a:lnTo>
                  <a:lnTo>
                    <a:pt x="10" y="46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close/>
                  <a:moveTo>
                    <a:pt x="12" y="90"/>
                  </a:moveTo>
                  <a:lnTo>
                    <a:pt x="12" y="127"/>
                  </a:lnTo>
                  <a:lnTo>
                    <a:pt x="12" y="129"/>
                  </a:lnTo>
                  <a:lnTo>
                    <a:pt x="10" y="130"/>
                  </a:lnTo>
                  <a:lnTo>
                    <a:pt x="8" y="132"/>
                  </a:lnTo>
                  <a:lnTo>
                    <a:pt x="6" y="132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0" y="129"/>
                  </a:lnTo>
                  <a:lnTo>
                    <a:pt x="0" y="127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2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0"/>
                  </a:lnTo>
                  <a:close/>
                  <a:moveTo>
                    <a:pt x="12" y="175"/>
                  </a:moveTo>
                  <a:lnTo>
                    <a:pt x="12" y="211"/>
                  </a:lnTo>
                  <a:lnTo>
                    <a:pt x="12" y="213"/>
                  </a:lnTo>
                  <a:lnTo>
                    <a:pt x="10" y="215"/>
                  </a:lnTo>
                  <a:lnTo>
                    <a:pt x="8" y="217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2" y="215"/>
                  </a:lnTo>
                  <a:lnTo>
                    <a:pt x="0" y="213"/>
                  </a:lnTo>
                  <a:lnTo>
                    <a:pt x="0" y="211"/>
                  </a:lnTo>
                  <a:lnTo>
                    <a:pt x="0" y="175"/>
                  </a:lnTo>
                  <a:lnTo>
                    <a:pt x="0" y="173"/>
                  </a:lnTo>
                  <a:lnTo>
                    <a:pt x="2" y="171"/>
                  </a:lnTo>
                  <a:lnTo>
                    <a:pt x="4" y="169"/>
                  </a:lnTo>
                  <a:lnTo>
                    <a:pt x="6" y="169"/>
                  </a:lnTo>
                  <a:lnTo>
                    <a:pt x="8" y="169"/>
                  </a:lnTo>
                  <a:lnTo>
                    <a:pt x="10" y="171"/>
                  </a:lnTo>
                  <a:lnTo>
                    <a:pt x="12" y="173"/>
                  </a:lnTo>
                  <a:lnTo>
                    <a:pt x="12" y="175"/>
                  </a:lnTo>
                  <a:lnTo>
                    <a:pt x="12" y="175"/>
                  </a:lnTo>
                  <a:close/>
                  <a:moveTo>
                    <a:pt x="12" y="259"/>
                  </a:moveTo>
                  <a:lnTo>
                    <a:pt x="12" y="294"/>
                  </a:lnTo>
                  <a:lnTo>
                    <a:pt x="12" y="298"/>
                  </a:lnTo>
                  <a:lnTo>
                    <a:pt x="10" y="299"/>
                  </a:lnTo>
                  <a:lnTo>
                    <a:pt x="8" y="299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9"/>
                  </a:lnTo>
                  <a:lnTo>
                    <a:pt x="0" y="298"/>
                  </a:lnTo>
                  <a:lnTo>
                    <a:pt x="0" y="294"/>
                  </a:lnTo>
                  <a:lnTo>
                    <a:pt x="0" y="259"/>
                  </a:lnTo>
                  <a:lnTo>
                    <a:pt x="0" y="255"/>
                  </a:lnTo>
                  <a:lnTo>
                    <a:pt x="2" y="253"/>
                  </a:lnTo>
                  <a:lnTo>
                    <a:pt x="4" y="253"/>
                  </a:lnTo>
                  <a:lnTo>
                    <a:pt x="6" y="253"/>
                  </a:lnTo>
                  <a:lnTo>
                    <a:pt x="8" y="253"/>
                  </a:lnTo>
                  <a:lnTo>
                    <a:pt x="10" y="253"/>
                  </a:lnTo>
                  <a:lnTo>
                    <a:pt x="12" y="255"/>
                  </a:lnTo>
                  <a:lnTo>
                    <a:pt x="12" y="259"/>
                  </a:lnTo>
                  <a:lnTo>
                    <a:pt x="12" y="259"/>
                  </a:lnTo>
                  <a:close/>
                  <a:moveTo>
                    <a:pt x="12" y="342"/>
                  </a:moveTo>
                  <a:lnTo>
                    <a:pt x="12" y="378"/>
                  </a:lnTo>
                  <a:lnTo>
                    <a:pt x="12" y="380"/>
                  </a:lnTo>
                  <a:lnTo>
                    <a:pt x="10" y="382"/>
                  </a:lnTo>
                  <a:lnTo>
                    <a:pt x="8" y="384"/>
                  </a:lnTo>
                  <a:lnTo>
                    <a:pt x="6" y="384"/>
                  </a:lnTo>
                  <a:lnTo>
                    <a:pt x="4" y="384"/>
                  </a:lnTo>
                  <a:lnTo>
                    <a:pt x="2" y="382"/>
                  </a:lnTo>
                  <a:lnTo>
                    <a:pt x="0" y="380"/>
                  </a:lnTo>
                  <a:lnTo>
                    <a:pt x="0" y="378"/>
                  </a:lnTo>
                  <a:lnTo>
                    <a:pt x="0" y="342"/>
                  </a:lnTo>
                  <a:lnTo>
                    <a:pt x="0" y="340"/>
                  </a:lnTo>
                  <a:lnTo>
                    <a:pt x="2" y="338"/>
                  </a:lnTo>
                  <a:lnTo>
                    <a:pt x="4" y="338"/>
                  </a:lnTo>
                  <a:lnTo>
                    <a:pt x="6" y="336"/>
                  </a:lnTo>
                  <a:lnTo>
                    <a:pt x="8" y="338"/>
                  </a:lnTo>
                  <a:lnTo>
                    <a:pt x="10" y="338"/>
                  </a:lnTo>
                  <a:lnTo>
                    <a:pt x="12" y="340"/>
                  </a:lnTo>
                  <a:lnTo>
                    <a:pt x="12" y="342"/>
                  </a:lnTo>
                  <a:lnTo>
                    <a:pt x="12" y="342"/>
                  </a:lnTo>
                  <a:close/>
                  <a:moveTo>
                    <a:pt x="12" y="426"/>
                  </a:moveTo>
                  <a:lnTo>
                    <a:pt x="12" y="461"/>
                  </a:lnTo>
                  <a:lnTo>
                    <a:pt x="12" y="463"/>
                  </a:lnTo>
                  <a:lnTo>
                    <a:pt x="10" y="465"/>
                  </a:lnTo>
                  <a:lnTo>
                    <a:pt x="8" y="466"/>
                  </a:lnTo>
                  <a:lnTo>
                    <a:pt x="6" y="466"/>
                  </a:lnTo>
                  <a:lnTo>
                    <a:pt x="4" y="466"/>
                  </a:lnTo>
                  <a:lnTo>
                    <a:pt x="2" y="465"/>
                  </a:lnTo>
                  <a:lnTo>
                    <a:pt x="0" y="463"/>
                  </a:lnTo>
                  <a:lnTo>
                    <a:pt x="0" y="461"/>
                  </a:lnTo>
                  <a:lnTo>
                    <a:pt x="0" y="426"/>
                  </a:lnTo>
                  <a:lnTo>
                    <a:pt x="0" y="424"/>
                  </a:lnTo>
                  <a:lnTo>
                    <a:pt x="2" y="422"/>
                  </a:lnTo>
                  <a:lnTo>
                    <a:pt x="4" y="420"/>
                  </a:lnTo>
                  <a:lnTo>
                    <a:pt x="6" y="420"/>
                  </a:lnTo>
                  <a:lnTo>
                    <a:pt x="8" y="420"/>
                  </a:lnTo>
                  <a:lnTo>
                    <a:pt x="10" y="422"/>
                  </a:lnTo>
                  <a:lnTo>
                    <a:pt x="12" y="424"/>
                  </a:lnTo>
                  <a:lnTo>
                    <a:pt x="12" y="426"/>
                  </a:lnTo>
                  <a:lnTo>
                    <a:pt x="12" y="42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69" name="Rectangle 61"/>
            <p:cNvSpPr>
              <a:spLocks noChangeArrowheads="1"/>
            </p:cNvSpPr>
            <p:nvPr/>
          </p:nvSpPr>
          <p:spPr bwMode="auto">
            <a:xfrm>
              <a:off x="4892" y="953"/>
              <a:ext cx="7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9900"/>
                  </a:solidFill>
                </a:rPr>
                <a:t>LOW POWER</a:t>
              </a:r>
              <a:endParaRPr lang="en-US" sz="1800" b="1"/>
            </a:p>
          </p:txBody>
        </p:sp>
        <p:sp>
          <p:nvSpPr>
            <p:cNvPr id="375870" name="Rectangle 62"/>
            <p:cNvSpPr>
              <a:spLocks noChangeArrowheads="1"/>
            </p:cNvSpPr>
            <p:nvPr/>
          </p:nvSpPr>
          <p:spPr bwMode="auto">
            <a:xfrm>
              <a:off x="5044" y="1088"/>
              <a:ext cx="4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9900"/>
                  </a:solidFill>
                </a:rPr>
                <a:t>MODES</a:t>
              </a:r>
              <a:endParaRPr lang="en-US" sz="1800" b="1"/>
            </a:p>
          </p:txBody>
        </p:sp>
        <p:sp>
          <p:nvSpPr>
            <p:cNvPr id="375871" name="Rectangle 63"/>
            <p:cNvSpPr>
              <a:spLocks noChangeArrowheads="1"/>
            </p:cNvSpPr>
            <p:nvPr/>
          </p:nvSpPr>
          <p:spPr bwMode="auto">
            <a:xfrm>
              <a:off x="4087" y="604"/>
              <a:ext cx="12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HW triggered transition</a:t>
              </a:r>
              <a:endParaRPr lang="en-US" sz="1800" b="1"/>
            </a:p>
          </p:txBody>
        </p:sp>
        <p:sp>
          <p:nvSpPr>
            <p:cNvPr id="375872" name="Rectangle 64"/>
            <p:cNvSpPr>
              <a:spLocks noChangeArrowheads="1"/>
            </p:cNvSpPr>
            <p:nvPr/>
          </p:nvSpPr>
          <p:spPr bwMode="auto">
            <a:xfrm>
              <a:off x="4090" y="739"/>
              <a:ext cx="12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SW triggered transition</a:t>
              </a:r>
              <a:endParaRPr lang="en-US" sz="1800" b="1"/>
            </a:p>
          </p:txBody>
        </p:sp>
        <p:sp>
          <p:nvSpPr>
            <p:cNvPr id="375873" name="Freeform 65"/>
            <p:cNvSpPr>
              <a:spLocks noEditPoints="1"/>
            </p:cNvSpPr>
            <p:nvPr/>
          </p:nvSpPr>
          <p:spPr bwMode="auto">
            <a:xfrm>
              <a:off x="3693" y="631"/>
              <a:ext cx="317" cy="79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55" y="71"/>
                </a:cxn>
                <a:cxn ang="0">
                  <a:pos x="555" y="86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538" y="0"/>
                </a:cxn>
                <a:cxn ang="0">
                  <a:pos x="634" y="79"/>
                </a:cxn>
                <a:cxn ang="0">
                  <a:pos x="538" y="159"/>
                </a:cxn>
                <a:cxn ang="0">
                  <a:pos x="538" y="0"/>
                </a:cxn>
              </a:cxnLst>
              <a:rect l="0" t="0" r="r" b="b"/>
              <a:pathLst>
                <a:path w="634" h="159">
                  <a:moveTo>
                    <a:pt x="0" y="71"/>
                  </a:moveTo>
                  <a:lnTo>
                    <a:pt x="555" y="71"/>
                  </a:lnTo>
                  <a:lnTo>
                    <a:pt x="555" y="86"/>
                  </a:lnTo>
                  <a:lnTo>
                    <a:pt x="0" y="86"/>
                  </a:lnTo>
                  <a:lnTo>
                    <a:pt x="0" y="71"/>
                  </a:lnTo>
                  <a:close/>
                  <a:moveTo>
                    <a:pt x="538" y="0"/>
                  </a:moveTo>
                  <a:lnTo>
                    <a:pt x="634" y="79"/>
                  </a:lnTo>
                  <a:lnTo>
                    <a:pt x="538" y="1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6600"/>
            </a:solidFill>
            <a:ln w="1588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74" name="Freeform 66"/>
            <p:cNvSpPr>
              <a:spLocks noEditPoints="1"/>
            </p:cNvSpPr>
            <p:nvPr/>
          </p:nvSpPr>
          <p:spPr bwMode="auto">
            <a:xfrm>
              <a:off x="3693" y="766"/>
              <a:ext cx="317" cy="8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55" y="73"/>
                </a:cxn>
                <a:cxn ang="0">
                  <a:pos x="555" y="88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538" y="0"/>
                </a:cxn>
                <a:cxn ang="0">
                  <a:pos x="634" y="80"/>
                </a:cxn>
                <a:cxn ang="0">
                  <a:pos x="538" y="161"/>
                </a:cxn>
                <a:cxn ang="0">
                  <a:pos x="538" y="0"/>
                </a:cxn>
              </a:cxnLst>
              <a:rect l="0" t="0" r="r" b="b"/>
              <a:pathLst>
                <a:path w="634" h="161">
                  <a:moveTo>
                    <a:pt x="0" y="73"/>
                  </a:moveTo>
                  <a:lnTo>
                    <a:pt x="555" y="73"/>
                  </a:lnTo>
                  <a:lnTo>
                    <a:pt x="555" y="88"/>
                  </a:lnTo>
                  <a:lnTo>
                    <a:pt x="0" y="88"/>
                  </a:lnTo>
                  <a:lnTo>
                    <a:pt x="0" y="73"/>
                  </a:lnTo>
                  <a:close/>
                  <a:moveTo>
                    <a:pt x="538" y="0"/>
                  </a:moveTo>
                  <a:lnTo>
                    <a:pt x="634" y="80"/>
                  </a:lnTo>
                  <a:lnTo>
                    <a:pt x="538" y="16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75" name="Rectangle 67"/>
            <p:cNvSpPr>
              <a:spLocks noChangeArrowheads="1"/>
            </p:cNvSpPr>
            <p:nvPr/>
          </p:nvSpPr>
          <p:spPr bwMode="auto">
            <a:xfrm>
              <a:off x="4087" y="604"/>
              <a:ext cx="12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HW triggered transition</a:t>
              </a:r>
              <a:endParaRPr lang="en-US" sz="1800" b="1"/>
            </a:p>
          </p:txBody>
        </p:sp>
        <p:sp>
          <p:nvSpPr>
            <p:cNvPr id="375876" name="Rectangle 68"/>
            <p:cNvSpPr>
              <a:spLocks noChangeArrowheads="1"/>
            </p:cNvSpPr>
            <p:nvPr/>
          </p:nvSpPr>
          <p:spPr bwMode="auto">
            <a:xfrm>
              <a:off x="4090" y="739"/>
              <a:ext cx="12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SW triggered transition</a:t>
              </a:r>
              <a:endParaRPr lang="en-US" sz="1800" b="1"/>
            </a:p>
          </p:txBody>
        </p:sp>
        <p:sp>
          <p:nvSpPr>
            <p:cNvPr id="375877" name="Freeform 69"/>
            <p:cNvSpPr>
              <a:spLocks noEditPoints="1"/>
            </p:cNvSpPr>
            <p:nvPr/>
          </p:nvSpPr>
          <p:spPr bwMode="auto">
            <a:xfrm>
              <a:off x="3693" y="631"/>
              <a:ext cx="317" cy="79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55" y="71"/>
                </a:cxn>
                <a:cxn ang="0">
                  <a:pos x="555" y="86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538" y="0"/>
                </a:cxn>
                <a:cxn ang="0">
                  <a:pos x="634" y="79"/>
                </a:cxn>
                <a:cxn ang="0">
                  <a:pos x="538" y="159"/>
                </a:cxn>
                <a:cxn ang="0">
                  <a:pos x="538" y="0"/>
                </a:cxn>
              </a:cxnLst>
              <a:rect l="0" t="0" r="r" b="b"/>
              <a:pathLst>
                <a:path w="634" h="159">
                  <a:moveTo>
                    <a:pt x="0" y="71"/>
                  </a:moveTo>
                  <a:lnTo>
                    <a:pt x="555" y="71"/>
                  </a:lnTo>
                  <a:lnTo>
                    <a:pt x="555" y="86"/>
                  </a:lnTo>
                  <a:lnTo>
                    <a:pt x="0" y="86"/>
                  </a:lnTo>
                  <a:lnTo>
                    <a:pt x="0" y="71"/>
                  </a:lnTo>
                  <a:close/>
                  <a:moveTo>
                    <a:pt x="538" y="0"/>
                  </a:moveTo>
                  <a:lnTo>
                    <a:pt x="634" y="79"/>
                  </a:lnTo>
                  <a:lnTo>
                    <a:pt x="538" y="1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6600"/>
            </a:solidFill>
            <a:ln w="1588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78" name="Freeform 70"/>
            <p:cNvSpPr>
              <a:spLocks noEditPoints="1"/>
            </p:cNvSpPr>
            <p:nvPr/>
          </p:nvSpPr>
          <p:spPr bwMode="auto">
            <a:xfrm>
              <a:off x="3693" y="766"/>
              <a:ext cx="317" cy="8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55" y="73"/>
                </a:cxn>
                <a:cxn ang="0">
                  <a:pos x="555" y="88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538" y="0"/>
                </a:cxn>
                <a:cxn ang="0">
                  <a:pos x="634" y="80"/>
                </a:cxn>
                <a:cxn ang="0">
                  <a:pos x="538" y="161"/>
                </a:cxn>
                <a:cxn ang="0">
                  <a:pos x="538" y="0"/>
                </a:cxn>
              </a:cxnLst>
              <a:rect l="0" t="0" r="r" b="b"/>
              <a:pathLst>
                <a:path w="634" h="161">
                  <a:moveTo>
                    <a:pt x="0" y="73"/>
                  </a:moveTo>
                  <a:lnTo>
                    <a:pt x="555" y="73"/>
                  </a:lnTo>
                  <a:lnTo>
                    <a:pt x="555" y="88"/>
                  </a:lnTo>
                  <a:lnTo>
                    <a:pt x="0" y="88"/>
                  </a:lnTo>
                  <a:lnTo>
                    <a:pt x="0" y="73"/>
                  </a:lnTo>
                  <a:close/>
                  <a:moveTo>
                    <a:pt x="538" y="0"/>
                  </a:moveTo>
                  <a:lnTo>
                    <a:pt x="634" y="80"/>
                  </a:lnTo>
                  <a:lnTo>
                    <a:pt x="538" y="16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79" name="Freeform 71"/>
            <p:cNvSpPr>
              <a:spLocks noEditPoints="1"/>
            </p:cNvSpPr>
            <p:nvPr/>
          </p:nvSpPr>
          <p:spPr bwMode="auto">
            <a:xfrm>
              <a:off x="3693" y="631"/>
              <a:ext cx="317" cy="79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55" y="71"/>
                </a:cxn>
                <a:cxn ang="0">
                  <a:pos x="555" y="86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538" y="0"/>
                </a:cxn>
                <a:cxn ang="0">
                  <a:pos x="634" y="79"/>
                </a:cxn>
                <a:cxn ang="0">
                  <a:pos x="538" y="159"/>
                </a:cxn>
                <a:cxn ang="0">
                  <a:pos x="538" y="0"/>
                </a:cxn>
              </a:cxnLst>
              <a:rect l="0" t="0" r="r" b="b"/>
              <a:pathLst>
                <a:path w="634" h="159">
                  <a:moveTo>
                    <a:pt x="0" y="71"/>
                  </a:moveTo>
                  <a:lnTo>
                    <a:pt x="555" y="71"/>
                  </a:lnTo>
                  <a:lnTo>
                    <a:pt x="555" y="86"/>
                  </a:lnTo>
                  <a:lnTo>
                    <a:pt x="0" y="86"/>
                  </a:lnTo>
                  <a:lnTo>
                    <a:pt x="0" y="71"/>
                  </a:lnTo>
                  <a:close/>
                  <a:moveTo>
                    <a:pt x="538" y="0"/>
                  </a:moveTo>
                  <a:lnTo>
                    <a:pt x="634" y="79"/>
                  </a:lnTo>
                  <a:lnTo>
                    <a:pt x="538" y="1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F6600"/>
            </a:solidFill>
            <a:ln w="1588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880" name="Freeform 72"/>
            <p:cNvSpPr>
              <a:spLocks noEditPoints="1"/>
            </p:cNvSpPr>
            <p:nvPr/>
          </p:nvSpPr>
          <p:spPr bwMode="auto">
            <a:xfrm>
              <a:off x="3693" y="766"/>
              <a:ext cx="317" cy="8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55" y="73"/>
                </a:cxn>
                <a:cxn ang="0">
                  <a:pos x="555" y="88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538" y="0"/>
                </a:cxn>
                <a:cxn ang="0">
                  <a:pos x="634" y="80"/>
                </a:cxn>
                <a:cxn ang="0">
                  <a:pos x="538" y="161"/>
                </a:cxn>
                <a:cxn ang="0">
                  <a:pos x="538" y="0"/>
                </a:cxn>
              </a:cxnLst>
              <a:rect l="0" t="0" r="r" b="b"/>
              <a:pathLst>
                <a:path w="634" h="161">
                  <a:moveTo>
                    <a:pt x="0" y="73"/>
                  </a:moveTo>
                  <a:lnTo>
                    <a:pt x="555" y="73"/>
                  </a:lnTo>
                  <a:lnTo>
                    <a:pt x="555" y="88"/>
                  </a:lnTo>
                  <a:lnTo>
                    <a:pt x="0" y="88"/>
                  </a:lnTo>
                  <a:lnTo>
                    <a:pt x="0" y="73"/>
                  </a:lnTo>
                  <a:close/>
                  <a:moveTo>
                    <a:pt x="538" y="0"/>
                  </a:moveTo>
                  <a:lnTo>
                    <a:pt x="634" y="80"/>
                  </a:lnTo>
                  <a:lnTo>
                    <a:pt x="538" y="161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279BB-42DC-4111-A3A9-A11951FFDE42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</a:t>
            </a:r>
            <a:r>
              <a:rPr lang="it-IT"/>
              <a:t> Example 2 of 2	</a:t>
            </a:r>
            <a:r>
              <a:rPr lang="en-US"/>
              <a:t/>
            </a:r>
            <a:br>
              <a:rPr lang="en-US"/>
            </a:br>
            <a:r>
              <a:rPr lang="it-IT" sz="2100" b="0"/>
              <a:t>RUN0 Mode </a:t>
            </a:r>
            <a:r>
              <a:rPr lang="it-IT" sz="2100" b="0">
                <a:sym typeface="Wingdings" pitchFamily="2" charset="2"/>
              </a:rPr>
              <a:t> STOP Mode  RUN0 Mode transition</a:t>
            </a:r>
            <a:endParaRPr lang="cs-CZ" sz="2100" b="0">
              <a:sym typeface="Wingdings" pitchFamily="2" charset="2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513" y="1007708"/>
            <a:ext cx="5354637" cy="5225142"/>
          </a:xfrm>
        </p:spPr>
        <p:txBody>
          <a:bodyPr>
            <a:normAutofit/>
          </a:bodyPr>
          <a:lstStyle/>
          <a:p>
            <a:r>
              <a:rPr lang="en-US" sz="2400" dirty="0"/>
              <a:t>Configuration of STOP Mode</a:t>
            </a:r>
          </a:p>
          <a:p>
            <a:pPr lvl="1"/>
            <a:r>
              <a:rPr lang="en-US" sz="2000" dirty="0"/>
              <a:t> ME_RUN0_MC.SYSCLK = </a:t>
            </a:r>
            <a:r>
              <a:rPr lang="en-US" sz="2000" dirty="0" smtClean="0"/>
              <a:t>RC</a:t>
            </a:r>
            <a:endParaRPr lang="en-US" sz="2000" dirty="0"/>
          </a:p>
          <a:p>
            <a:r>
              <a:rPr lang="it-IT" sz="2400" dirty="0"/>
              <a:t>Software </a:t>
            </a:r>
            <a:r>
              <a:rPr lang="it-IT" sz="2400" dirty="0" err="1"/>
              <a:t>Transition</a:t>
            </a:r>
            <a:r>
              <a:rPr lang="it-IT" sz="2400" dirty="0"/>
              <a:t> </a:t>
            </a:r>
            <a:r>
              <a:rPr lang="it-IT" sz="2400" dirty="0" err="1"/>
              <a:t>request</a:t>
            </a:r>
            <a:endParaRPr lang="it-IT" sz="2400" dirty="0"/>
          </a:p>
          <a:p>
            <a:pPr lvl="1"/>
            <a:r>
              <a:rPr lang="it-IT" sz="2000" dirty="0" err="1"/>
              <a:t>ME_MCTL</a:t>
            </a:r>
            <a:r>
              <a:rPr lang="it-IT" sz="2000" dirty="0"/>
              <a:t> = STOP + KEY</a:t>
            </a:r>
          </a:p>
          <a:p>
            <a:pPr lvl="1"/>
            <a:r>
              <a:rPr lang="it-IT" sz="2000" dirty="0" err="1"/>
              <a:t>ME_MCTL</a:t>
            </a:r>
            <a:r>
              <a:rPr lang="it-IT" sz="2000" dirty="0"/>
              <a:t> = STOP + INVERTED KEY</a:t>
            </a:r>
          </a:p>
          <a:p>
            <a:pPr lvl="1"/>
            <a:r>
              <a:rPr lang="it-IT" sz="2000" dirty="0" err="1"/>
              <a:t>Device</a:t>
            </a:r>
            <a:r>
              <a:rPr lang="it-IT" sz="2000" dirty="0"/>
              <a:t> put in STOP Mode </a:t>
            </a:r>
            <a:r>
              <a:rPr lang="it-IT" sz="2000" dirty="0" err="1"/>
              <a:t>by</a:t>
            </a:r>
            <a:r>
              <a:rPr lang="it-IT" sz="2000" dirty="0"/>
              <a:t> </a:t>
            </a:r>
            <a:r>
              <a:rPr lang="it-IT" sz="2000" dirty="0" smtClean="0"/>
              <a:t>SW</a:t>
            </a:r>
          </a:p>
          <a:p>
            <a:r>
              <a:rPr lang="it-IT" sz="2400" dirty="0" err="1" smtClean="0">
                <a:solidFill>
                  <a:srgbClr val="FF0000"/>
                </a:solidFill>
              </a:rPr>
              <a:t>device</a:t>
            </a:r>
            <a:r>
              <a:rPr lang="it-IT" sz="2400" dirty="0" smtClean="0">
                <a:solidFill>
                  <a:srgbClr val="FF0000"/>
                </a:solidFill>
              </a:rPr>
              <a:t> in stop mode</a:t>
            </a:r>
            <a:endParaRPr lang="it-IT" sz="2400" dirty="0">
              <a:solidFill>
                <a:srgbClr val="FF0000"/>
              </a:solidFill>
            </a:endParaRPr>
          </a:p>
          <a:p>
            <a:r>
              <a:rPr lang="it-IT" sz="2400" dirty="0" err="1"/>
              <a:t>Force</a:t>
            </a:r>
            <a:r>
              <a:rPr lang="it-IT" sz="2400" dirty="0"/>
              <a:t> </a:t>
            </a:r>
            <a:r>
              <a:rPr lang="it-IT" sz="2400" dirty="0" err="1"/>
              <a:t>an</a:t>
            </a:r>
            <a:r>
              <a:rPr lang="it-IT" sz="2400" dirty="0"/>
              <a:t> interrupt / </a:t>
            </a:r>
            <a:r>
              <a:rPr lang="it-IT" sz="2400" dirty="0" err="1"/>
              <a:t>wakeup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endParaRPr lang="it-IT" sz="2400" dirty="0"/>
          </a:p>
          <a:p>
            <a:r>
              <a:rPr lang="it-IT" sz="2400" dirty="0" err="1"/>
              <a:t>Device</a:t>
            </a:r>
            <a:r>
              <a:rPr lang="it-IT" sz="2400" dirty="0"/>
              <a:t> </a:t>
            </a:r>
            <a:r>
              <a:rPr lang="it-IT" sz="2400" dirty="0" err="1"/>
              <a:t>exited</a:t>
            </a:r>
            <a:r>
              <a:rPr lang="it-IT" sz="2400" dirty="0"/>
              <a:t> </a:t>
            </a:r>
            <a:r>
              <a:rPr lang="it-IT" sz="2400" dirty="0" err="1"/>
              <a:t>from</a:t>
            </a:r>
            <a:r>
              <a:rPr lang="it-IT" sz="2400" dirty="0"/>
              <a:t> STOP Mode </a:t>
            </a:r>
            <a:r>
              <a:rPr lang="it-IT" sz="2400" dirty="0" err="1"/>
              <a:t>to</a:t>
            </a:r>
            <a:r>
              <a:rPr lang="it-IT" sz="2400" dirty="0"/>
              <a:t> RUN0 Mode </a:t>
            </a:r>
            <a:r>
              <a:rPr lang="it-IT" sz="2400" dirty="0" err="1"/>
              <a:t>by</a:t>
            </a:r>
            <a:r>
              <a:rPr lang="it-IT" sz="2400" dirty="0"/>
              <a:t> HW</a:t>
            </a:r>
          </a:p>
          <a:p>
            <a:r>
              <a:rPr lang="en-US" sz="2400" dirty="0"/>
              <a:t>Waiting for the transition complete through the </a:t>
            </a:r>
            <a:r>
              <a:rPr lang="it-IT" sz="2400" dirty="0" err="1"/>
              <a:t>ME_GS</a:t>
            </a:r>
            <a:r>
              <a:rPr lang="it-IT" sz="2400" dirty="0"/>
              <a:t>.</a:t>
            </a:r>
            <a:r>
              <a:rPr lang="en-US" sz="2200" dirty="0"/>
              <a:t>S_MTRANS</a:t>
            </a:r>
            <a:r>
              <a:rPr lang="en-US" sz="2400" dirty="0"/>
              <a:t> bit</a:t>
            </a:r>
            <a:endParaRPr lang="cs-CZ" sz="2400" dirty="0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5603875" y="3613150"/>
            <a:ext cx="32639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buClr>
                <a:schemeClr val="tx1"/>
              </a:buClr>
            </a:pPr>
            <a:r>
              <a:rPr lang="en-US" sz="1400" b="1">
                <a:solidFill>
                  <a:srgbClr val="000099"/>
                </a:solidFill>
              </a:rPr>
              <a:t>RUN 0</a:t>
            </a:r>
            <a:r>
              <a:rPr lang="en-US" sz="1400"/>
              <a:t> with system clock = IRC (default)</a:t>
            </a:r>
          </a:p>
          <a:p>
            <a:pPr algn="just"/>
            <a:r>
              <a:rPr lang="it-IT" sz="1400" b="1">
                <a:solidFill>
                  <a:srgbClr val="009900"/>
                </a:solidFill>
              </a:rPr>
              <a:t>STOP</a:t>
            </a:r>
            <a:r>
              <a:rPr lang="it-IT" sz="1400"/>
              <a:t> mode with no system clock</a:t>
            </a:r>
            <a:endParaRPr lang="en-US" sz="1400"/>
          </a:p>
        </p:txBody>
      </p:sp>
      <p:grpSp>
        <p:nvGrpSpPr>
          <p:cNvPr id="359429" name="Group 5"/>
          <p:cNvGrpSpPr>
            <a:grpSpLocks/>
          </p:cNvGrpSpPr>
          <p:nvPr/>
        </p:nvGrpSpPr>
        <p:grpSpPr bwMode="auto">
          <a:xfrm>
            <a:off x="5781675" y="1935163"/>
            <a:ext cx="2778125" cy="1543050"/>
            <a:chOff x="3404" y="1234"/>
            <a:chExt cx="1750" cy="972"/>
          </a:xfrm>
        </p:grpSpPr>
        <p:sp>
          <p:nvSpPr>
            <p:cNvPr id="359430" name="Freeform 6"/>
            <p:cNvSpPr>
              <a:spLocks/>
            </p:cNvSpPr>
            <p:nvPr/>
          </p:nvSpPr>
          <p:spPr bwMode="auto">
            <a:xfrm>
              <a:off x="3404" y="1448"/>
              <a:ext cx="545" cy="544"/>
            </a:xfrm>
            <a:custGeom>
              <a:avLst/>
              <a:gdLst/>
              <a:ahLst/>
              <a:cxnLst>
                <a:cxn ang="0">
                  <a:pos x="488" y="4"/>
                </a:cxn>
                <a:cxn ang="0">
                  <a:pos x="407" y="17"/>
                </a:cxn>
                <a:cxn ang="0">
                  <a:pos x="333" y="44"/>
                </a:cxn>
                <a:cxn ang="0">
                  <a:pos x="262" y="79"/>
                </a:cxn>
                <a:cxn ang="0">
                  <a:pos x="198" y="125"/>
                </a:cxn>
                <a:cxn ang="0">
                  <a:pos x="141" y="179"/>
                </a:cxn>
                <a:cxn ang="0">
                  <a:pos x="93" y="240"/>
                </a:cxn>
                <a:cxn ang="0">
                  <a:pos x="54" y="309"/>
                </a:cxn>
                <a:cxn ang="0">
                  <a:pos x="25" y="382"/>
                </a:cxn>
                <a:cxn ang="0">
                  <a:pos x="6" y="463"/>
                </a:cxn>
                <a:cxn ang="0">
                  <a:pos x="0" y="545"/>
                </a:cxn>
                <a:cxn ang="0">
                  <a:pos x="6" y="628"/>
                </a:cxn>
                <a:cxn ang="0">
                  <a:pos x="25" y="707"/>
                </a:cxn>
                <a:cxn ang="0">
                  <a:pos x="54" y="779"/>
                </a:cxn>
                <a:cxn ang="0">
                  <a:pos x="93" y="849"/>
                </a:cxn>
                <a:cxn ang="0">
                  <a:pos x="141" y="910"/>
                </a:cxn>
                <a:cxn ang="0">
                  <a:pos x="198" y="964"/>
                </a:cxn>
                <a:cxn ang="0">
                  <a:pos x="262" y="1010"/>
                </a:cxn>
                <a:cxn ang="0">
                  <a:pos x="333" y="1046"/>
                </a:cxn>
                <a:cxn ang="0">
                  <a:pos x="407" y="1071"/>
                </a:cxn>
                <a:cxn ang="0">
                  <a:pos x="488" y="1087"/>
                </a:cxn>
                <a:cxn ang="0">
                  <a:pos x="573" y="1089"/>
                </a:cxn>
                <a:cxn ang="0">
                  <a:pos x="653" y="1077"/>
                </a:cxn>
                <a:cxn ang="0">
                  <a:pos x="732" y="1056"/>
                </a:cxn>
                <a:cxn ang="0">
                  <a:pos x="803" y="1023"/>
                </a:cxn>
                <a:cxn ang="0">
                  <a:pos x="870" y="981"/>
                </a:cxn>
                <a:cxn ang="0">
                  <a:pos x="930" y="929"/>
                </a:cxn>
                <a:cxn ang="0">
                  <a:pos x="980" y="870"/>
                </a:cxn>
                <a:cxn ang="0">
                  <a:pos x="1022" y="804"/>
                </a:cxn>
                <a:cxn ang="0">
                  <a:pos x="1054" y="731"/>
                </a:cxn>
                <a:cxn ang="0">
                  <a:pos x="1078" y="655"/>
                </a:cxn>
                <a:cxn ang="0">
                  <a:pos x="1087" y="572"/>
                </a:cxn>
                <a:cxn ang="0">
                  <a:pos x="1085" y="490"/>
                </a:cxn>
                <a:cxn ang="0">
                  <a:pos x="1072" y="409"/>
                </a:cxn>
                <a:cxn ang="0">
                  <a:pos x="1045" y="332"/>
                </a:cxn>
                <a:cxn ang="0">
                  <a:pos x="1008" y="263"/>
                </a:cxn>
                <a:cxn ang="0">
                  <a:pos x="964" y="198"/>
                </a:cxn>
                <a:cxn ang="0">
                  <a:pos x="910" y="142"/>
                </a:cxn>
                <a:cxn ang="0">
                  <a:pos x="849" y="94"/>
                </a:cxn>
                <a:cxn ang="0">
                  <a:pos x="780" y="54"/>
                </a:cxn>
                <a:cxn ang="0">
                  <a:pos x="705" y="25"/>
                </a:cxn>
                <a:cxn ang="0">
                  <a:pos x="626" y="8"/>
                </a:cxn>
                <a:cxn ang="0">
                  <a:pos x="544" y="0"/>
                </a:cxn>
              </a:cxnLst>
              <a:rect l="0" t="0" r="r" b="b"/>
              <a:pathLst>
                <a:path w="1089" h="1089">
                  <a:moveTo>
                    <a:pt x="544" y="0"/>
                  </a:moveTo>
                  <a:lnTo>
                    <a:pt x="517" y="2"/>
                  </a:lnTo>
                  <a:lnTo>
                    <a:pt x="488" y="4"/>
                  </a:lnTo>
                  <a:lnTo>
                    <a:pt x="461" y="8"/>
                  </a:lnTo>
                  <a:lnTo>
                    <a:pt x="434" y="12"/>
                  </a:lnTo>
                  <a:lnTo>
                    <a:pt x="407" y="17"/>
                  </a:lnTo>
                  <a:lnTo>
                    <a:pt x="382" y="25"/>
                  </a:lnTo>
                  <a:lnTo>
                    <a:pt x="358" y="35"/>
                  </a:lnTo>
                  <a:lnTo>
                    <a:pt x="333" y="44"/>
                  </a:lnTo>
                  <a:lnTo>
                    <a:pt x="308" y="54"/>
                  </a:lnTo>
                  <a:lnTo>
                    <a:pt x="285" y="67"/>
                  </a:lnTo>
                  <a:lnTo>
                    <a:pt x="262" y="79"/>
                  </a:lnTo>
                  <a:lnTo>
                    <a:pt x="240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79" y="142"/>
                  </a:lnTo>
                  <a:lnTo>
                    <a:pt x="160" y="159"/>
                  </a:lnTo>
                  <a:lnTo>
                    <a:pt x="141" y="179"/>
                  </a:lnTo>
                  <a:lnTo>
                    <a:pt x="123" y="198"/>
                  </a:lnTo>
                  <a:lnTo>
                    <a:pt x="108" y="219"/>
                  </a:lnTo>
                  <a:lnTo>
                    <a:pt x="93" y="240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09"/>
                  </a:lnTo>
                  <a:lnTo>
                    <a:pt x="43" y="332"/>
                  </a:lnTo>
                  <a:lnTo>
                    <a:pt x="33" y="357"/>
                  </a:lnTo>
                  <a:lnTo>
                    <a:pt x="25" y="382"/>
                  </a:lnTo>
                  <a:lnTo>
                    <a:pt x="18" y="409"/>
                  </a:lnTo>
                  <a:lnTo>
                    <a:pt x="12" y="436"/>
                  </a:lnTo>
                  <a:lnTo>
                    <a:pt x="6" y="463"/>
                  </a:lnTo>
                  <a:lnTo>
                    <a:pt x="2" y="490"/>
                  </a:lnTo>
                  <a:lnTo>
                    <a:pt x="0" y="516"/>
                  </a:lnTo>
                  <a:lnTo>
                    <a:pt x="0" y="545"/>
                  </a:lnTo>
                  <a:lnTo>
                    <a:pt x="0" y="572"/>
                  </a:lnTo>
                  <a:lnTo>
                    <a:pt x="2" y="601"/>
                  </a:lnTo>
                  <a:lnTo>
                    <a:pt x="6" y="628"/>
                  </a:lnTo>
                  <a:lnTo>
                    <a:pt x="12" y="655"/>
                  </a:lnTo>
                  <a:lnTo>
                    <a:pt x="18" y="680"/>
                  </a:lnTo>
                  <a:lnTo>
                    <a:pt x="25" y="707"/>
                  </a:lnTo>
                  <a:lnTo>
                    <a:pt x="33" y="731"/>
                  </a:lnTo>
                  <a:lnTo>
                    <a:pt x="43" y="756"/>
                  </a:lnTo>
                  <a:lnTo>
                    <a:pt x="54" y="779"/>
                  </a:lnTo>
                  <a:lnTo>
                    <a:pt x="66" y="804"/>
                  </a:lnTo>
                  <a:lnTo>
                    <a:pt x="79" y="827"/>
                  </a:lnTo>
                  <a:lnTo>
                    <a:pt x="93" y="849"/>
                  </a:lnTo>
                  <a:lnTo>
                    <a:pt x="108" y="870"/>
                  </a:lnTo>
                  <a:lnTo>
                    <a:pt x="123" y="891"/>
                  </a:lnTo>
                  <a:lnTo>
                    <a:pt x="141" y="910"/>
                  </a:lnTo>
                  <a:lnTo>
                    <a:pt x="160" y="929"/>
                  </a:lnTo>
                  <a:lnTo>
                    <a:pt x="179" y="946"/>
                  </a:lnTo>
                  <a:lnTo>
                    <a:pt x="198" y="964"/>
                  </a:lnTo>
                  <a:lnTo>
                    <a:pt x="219" y="981"/>
                  </a:lnTo>
                  <a:lnTo>
                    <a:pt x="240" y="996"/>
                  </a:lnTo>
                  <a:lnTo>
                    <a:pt x="262" y="1010"/>
                  </a:lnTo>
                  <a:lnTo>
                    <a:pt x="285" y="1023"/>
                  </a:lnTo>
                  <a:lnTo>
                    <a:pt x="308" y="1035"/>
                  </a:lnTo>
                  <a:lnTo>
                    <a:pt x="333" y="1046"/>
                  </a:lnTo>
                  <a:lnTo>
                    <a:pt x="358" y="1056"/>
                  </a:lnTo>
                  <a:lnTo>
                    <a:pt x="382" y="1064"/>
                  </a:lnTo>
                  <a:lnTo>
                    <a:pt x="407" y="1071"/>
                  </a:lnTo>
                  <a:lnTo>
                    <a:pt x="434" y="1077"/>
                  </a:lnTo>
                  <a:lnTo>
                    <a:pt x="461" y="1083"/>
                  </a:lnTo>
                  <a:lnTo>
                    <a:pt x="488" y="1087"/>
                  </a:lnTo>
                  <a:lnTo>
                    <a:pt x="517" y="1089"/>
                  </a:lnTo>
                  <a:lnTo>
                    <a:pt x="544" y="1089"/>
                  </a:lnTo>
                  <a:lnTo>
                    <a:pt x="573" y="1089"/>
                  </a:lnTo>
                  <a:lnTo>
                    <a:pt x="599" y="1087"/>
                  </a:lnTo>
                  <a:lnTo>
                    <a:pt x="626" y="1083"/>
                  </a:lnTo>
                  <a:lnTo>
                    <a:pt x="653" y="1077"/>
                  </a:lnTo>
                  <a:lnTo>
                    <a:pt x="680" y="1071"/>
                  </a:lnTo>
                  <a:lnTo>
                    <a:pt x="705" y="1064"/>
                  </a:lnTo>
                  <a:lnTo>
                    <a:pt x="732" y="1056"/>
                  </a:lnTo>
                  <a:lnTo>
                    <a:pt x="755" y="1046"/>
                  </a:lnTo>
                  <a:lnTo>
                    <a:pt x="780" y="1035"/>
                  </a:lnTo>
                  <a:lnTo>
                    <a:pt x="803" y="1023"/>
                  </a:lnTo>
                  <a:lnTo>
                    <a:pt x="826" y="1010"/>
                  </a:lnTo>
                  <a:lnTo>
                    <a:pt x="849" y="996"/>
                  </a:lnTo>
                  <a:lnTo>
                    <a:pt x="870" y="981"/>
                  </a:lnTo>
                  <a:lnTo>
                    <a:pt x="889" y="964"/>
                  </a:lnTo>
                  <a:lnTo>
                    <a:pt x="910" y="946"/>
                  </a:lnTo>
                  <a:lnTo>
                    <a:pt x="930" y="929"/>
                  </a:lnTo>
                  <a:lnTo>
                    <a:pt x="947" y="910"/>
                  </a:lnTo>
                  <a:lnTo>
                    <a:pt x="964" y="891"/>
                  </a:lnTo>
                  <a:lnTo>
                    <a:pt x="980" y="870"/>
                  </a:lnTo>
                  <a:lnTo>
                    <a:pt x="995" y="849"/>
                  </a:lnTo>
                  <a:lnTo>
                    <a:pt x="1008" y="827"/>
                  </a:lnTo>
                  <a:lnTo>
                    <a:pt x="1022" y="804"/>
                  </a:lnTo>
                  <a:lnTo>
                    <a:pt x="1035" y="779"/>
                  </a:lnTo>
                  <a:lnTo>
                    <a:pt x="1045" y="756"/>
                  </a:lnTo>
                  <a:lnTo>
                    <a:pt x="1054" y="731"/>
                  </a:lnTo>
                  <a:lnTo>
                    <a:pt x="1064" y="707"/>
                  </a:lnTo>
                  <a:lnTo>
                    <a:pt x="1072" y="680"/>
                  </a:lnTo>
                  <a:lnTo>
                    <a:pt x="1078" y="655"/>
                  </a:lnTo>
                  <a:lnTo>
                    <a:pt x="1081" y="628"/>
                  </a:lnTo>
                  <a:lnTo>
                    <a:pt x="1085" y="601"/>
                  </a:lnTo>
                  <a:lnTo>
                    <a:pt x="1087" y="572"/>
                  </a:lnTo>
                  <a:lnTo>
                    <a:pt x="1089" y="545"/>
                  </a:lnTo>
                  <a:lnTo>
                    <a:pt x="1087" y="516"/>
                  </a:lnTo>
                  <a:lnTo>
                    <a:pt x="1085" y="490"/>
                  </a:lnTo>
                  <a:lnTo>
                    <a:pt x="1081" y="463"/>
                  </a:lnTo>
                  <a:lnTo>
                    <a:pt x="1078" y="436"/>
                  </a:lnTo>
                  <a:lnTo>
                    <a:pt x="1072" y="409"/>
                  </a:lnTo>
                  <a:lnTo>
                    <a:pt x="1064" y="382"/>
                  </a:lnTo>
                  <a:lnTo>
                    <a:pt x="1054" y="357"/>
                  </a:lnTo>
                  <a:lnTo>
                    <a:pt x="1045" y="332"/>
                  </a:lnTo>
                  <a:lnTo>
                    <a:pt x="1035" y="309"/>
                  </a:lnTo>
                  <a:lnTo>
                    <a:pt x="1022" y="286"/>
                  </a:lnTo>
                  <a:lnTo>
                    <a:pt x="1008" y="263"/>
                  </a:lnTo>
                  <a:lnTo>
                    <a:pt x="995" y="240"/>
                  </a:lnTo>
                  <a:lnTo>
                    <a:pt x="980" y="219"/>
                  </a:lnTo>
                  <a:lnTo>
                    <a:pt x="964" y="198"/>
                  </a:lnTo>
                  <a:lnTo>
                    <a:pt x="947" y="179"/>
                  </a:lnTo>
                  <a:lnTo>
                    <a:pt x="930" y="159"/>
                  </a:lnTo>
                  <a:lnTo>
                    <a:pt x="910" y="142"/>
                  </a:lnTo>
                  <a:lnTo>
                    <a:pt x="889" y="125"/>
                  </a:lnTo>
                  <a:lnTo>
                    <a:pt x="870" y="109"/>
                  </a:lnTo>
                  <a:lnTo>
                    <a:pt x="849" y="94"/>
                  </a:lnTo>
                  <a:lnTo>
                    <a:pt x="826" y="79"/>
                  </a:lnTo>
                  <a:lnTo>
                    <a:pt x="803" y="67"/>
                  </a:lnTo>
                  <a:lnTo>
                    <a:pt x="780" y="54"/>
                  </a:lnTo>
                  <a:lnTo>
                    <a:pt x="755" y="44"/>
                  </a:lnTo>
                  <a:lnTo>
                    <a:pt x="732" y="35"/>
                  </a:lnTo>
                  <a:lnTo>
                    <a:pt x="705" y="25"/>
                  </a:lnTo>
                  <a:lnTo>
                    <a:pt x="680" y="17"/>
                  </a:lnTo>
                  <a:lnTo>
                    <a:pt x="653" y="12"/>
                  </a:lnTo>
                  <a:lnTo>
                    <a:pt x="626" y="8"/>
                  </a:lnTo>
                  <a:lnTo>
                    <a:pt x="599" y="4"/>
                  </a:lnTo>
                  <a:lnTo>
                    <a:pt x="573" y="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BE0E3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1" name="Rectangle 7"/>
            <p:cNvSpPr>
              <a:spLocks noChangeArrowheads="1"/>
            </p:cNvSpPr>
            <p:nvPr/>
          </p:nvSpPr>
          <p:spPr bwMode="auto">
            <a:xfrm>
              <a:off x="3536" y="1595"/>
              <a:ext cx="3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333399"/>
                  </a:solidFill>
                </a:rPr>
                <a:t>RUN 0</a:t>
              </a:r>
              <a:endParaRPr lang="en-US" sz="1800" b="1"/>
            </a:p>
          </p:txBody>
        </p:sp>
        <p:sp>
          <p:nvSpPr>
            <p:cNvPr id="359432" name="Freeform 8"/>
            <p:cNvSpPr>
              <a:spLocks/>
            </p:cNvSpPr>
            <p:nvPr/>
          </p:nvSpPr>
          <p:spPr bwMode="auto">
            <a:xfrm>
              <a:off x="4611" y="1447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38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8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79"/>
                </a:cxn>
                <a:cxn ang="0">
                  <a:pos x="927" y="928"/>
                </a:cxn>
                <a:cxn ang="0">
                  <a:pos x="979" y="868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1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1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3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38"/>
                  </a:lnTo>
                  <a:lnTo>
                    <a:pt x="79" y="261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6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1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68"/>
                  </a:lnTo>
                  <a:lnTo>
                    <a:pt x="123" y="889"/>
                  </a:lnTo>
                  <a:lnTo>
                    <a:pt x="140" y="908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79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79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8"/>
                  </a:lnTo>
                  <a:lnTo>
                    <a:pt x="962" y="889"/>
                  </a:lnTo>
                  <a:lnTo>
                    <a:pt x="979" y="868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1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6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1"/>
                  </a:lnTo>
                  <a:lnTo>
                    <a:pt x="995" y="238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3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3" name="Freeform 9"/>
            <p:cNvSpPr>
              <a:spLocks/>
            </p:cNvSpPr>
            <p:nvPr/>
          </p:nvSpPr>
          <p:spPr bwMode="auto">
            <a:xfrm>
              <a:off x="4611" y="1447"/>
              <a:ext cx="543" cy="543"/>
            </a:xfrm>
            <a:custGeom>
              <a:avLst/>
              <a:gdLst/>
              <a:ahLst/>
              <a:cxnLst>
                <a:cxn ang="0">
                  <a:pos x="488" y="2"/>
                </a:cxn>
                <a:cxn ang="0">
                  <a:pos x="407" y="16"/>
                </a:cxn>
                <a:cxn ang="0">
                  <a:pos x="330" y="43"/>
                </a:cxn>
                <a:cxn ang="0">
                  <a:pos x="261" y="79"/>
                </a:cxn>
                <a:cxn ang="0">
                  <a:pos x="198" y="123"/>
                </a:cxn>
                <a:cxn ang="0">
                  <a:pos x="140" y="177"/>
                </a:cxn>
                <a:cxn ang="0">
                  <a:pos x="92" y="238"/>
                </a:cxn>
                <a:cxn ang="0">
                  <a:pos x="52" y="308"/>
                </a:cxn>
                <a:cxn ang="0">
                  <a:pos x="23" y="382"/>
                </a:cxn>
                <a:cxn ang="0">
                  <a:pos x="6" y="461"/>
                </a:cxn>
                <a:cxn ang="0">
                  <a:pos x="0" y="544"/>
                </a:cxn>
                <a:cxn ang="0">
                  <a:pos x="6" y="626"/>
                </a:cxn>
                <a:cxn ang="0">
                  <a:pos x="23" y="705"/>
                </a:cxn>
                <a:cxn ang="0">
                  <a:pos x="52" y="780"/>
                </a:cxn>
                <a:cxn ang="0">
                  <a:pos x="92" y="847"/>
                </a:cxn>
                <a:cxn ang="0">
                  <a:pos x="140" y="908"/>
                </a:cxn>
                <a:cxn ang="0">
                  <a:pos x="198" y="964"/>
                </a:cxn>
                <a:cxn ang="0">
                  <a:pos x="261" y="1008"/>
                </a:cxn>
                <a:cxn ang="0">
                  <a:pos x="330" y="1045"/>
                </a:cxn>
                <a:cxn ang="0">
                  <a:pos x="407" y="1070"/>
                </a:cxn>
                <a:cxn ang="0">
                  <a:pos x="488" y="1085"/>
                </a:cxn>
                <a:cxn ang="0">
                  <a:pos x="570" y="1087"/>
                </a:cxn>
                <a:cxn ang="0">
                  <a:pos x="653" y="1077"/>
                </a:cxn>
                <a:cxn ang="0">
                  <a:pos x="730" y="1054"/>
                </a:cxn>
                <a:cxn ang="0">
                  <a:pos x="803" y="1022"/>
                </a:cxn>
                <a:cxn ang="0">
                  <a:pos x="868" y="979"/>
                </a:cxn>
                <a:cxn ang="0">
                  <a:pos x="927" y="928"/>
                </a:cxn>
                <a:cxn ang="0">
                  <a:pos x="979" y="868"/>
                </a:cxn>
                <a:cxn ang="0">
                  <a:pos x="1022" y="803"/>
                </a:cxn>
                <a:cxn ang="0">
                  <a:pos x="1054" y="730"/>
                </a:cxn>
                <a:cxn ang="0">
                  <a:pos x="1075" y="653"/>
                </a:cxn>
                <a:cxn ang="0">
                  <a:pos x="1087" y="571"/>
                </a:cxn>
                <a:cxn ang="0">
                  <a:pos x="1085" y="488"/>
                </a:cxn>
                <a:cxn ang="0">
                  <a:pos x="1070" y="407"/>
                </a:cxn>
                <a:cxn ang="0">
                  <a:pos x="1045" y="333"/>
                </a:cxn>
                <a:cxn ang="0">
                  <a:pos x="1008" y="261"/>
                </a:cxn>
                <a:cxn ang="0">
                  <a:pos x="962" y="198"/>
                </a:cxn>
                <a:cxn ang="0">
                  <a:pos x="908" y="141"/>
                </a:cxn>
                <a:cxn ang="0">
                  <a:pos x="847" y="93"/>
                </a:cxn>
                <a:cxn ang="0">
                  <a:pos x="780" y="52"/>
                </a:cxn>
                <a:cxn ang="0">
                  <a:pos x="705" y="23"/>
                </a:cxn>
                <a:cxn ang="0">
                  <a:pos x="626" y="6"/>
                </a:cxn>
                <a:cxn ang="0">
                  <a:pos x="544" y="0"/>
                </a:cxn>
              </a:cxnLst>
              <a:rect l="0" t="0" r="r" b="b"/>
              <a:pathLst>
                <a:path w="1087" h="1087">
                  <a:moveTo>
                    <a:pt x="544" y="0"/>
                  </a:moveTo>
                  <a:lnTo>
                    <a:pt x="515" y="0"/>
                  </a:lnTo>
                  <a:lnTo>
                    <a:pt x="488" y="2"/>
                  </a:lnTo>
                  <a:lnTo>
                    <a:pt x="461" y="6"/>
                  </a:lnTo>
                  <a:lnTo>
                    <a:pt x="434" y="10"/>
                  </a:lnTo>
                  <a:lnTo>
                    <a:pt x="407" y="16"/>
                  </a:lnTo>
                  <a:lnTo>
                    <a:pt x="382" y="23"/>
                  </a:lnTo>
                  <a:lnTo>
                    <a:pt x="355" y="33"/>
                  </a:lnTo>
                  <a:lnTo>
                    <a:pt x="330" y="43"/>
                  </a:lnTo>
                  <a:lnTo>
                    <a:pt x="307" y="52"/>
                  </a:lnTo>
                  <a:lnTo>
                    <a:pt x="284" y="66"/>
                  </a:lnTo>
                  <a:lnTo>
                    <a:pt x="261" y="79"/>
                  </a:lnTo>
                  <a:lnTo>
                    <a:pt x="238" y="93"/>
                  </a:lnTo>
                  <a:lnTo>
                    <a:pt x="217" y="108"/>
                  </a:lnTo>
                  <a:lnTo>
                    <a:pt x="198" y="123"/>
                  </a:lnTo>
                  <a:lnTo>
                    <a:pt x="177" y="141"/>
                  </a:lnTo>
                  <a:lnTo>
                    <a:pt x="158" y="160"/>
                  </a:lnTo>
                  <a:lnTo>
                    <a:pt x="140" y="177"/>
                  </a:lnTo>
                  <a:lnTo>
                    <a:pt x="123" y="198"/>
                  </a:lnTo>
                  <a:lnTo>
                    <a:pt x="108" y="217"/>
                  </a:lnTo>
                  <a:lnTo>
                    <a:pt x="92" y="238"/>
                  </a:lnTo>
                  <a:lnTo>
                    <a:pt x="79" y="261"/>
                  </a:lnTo>
                  <a:lnTo>
                    <a:pt x="65" y="285"/>
                  </a:lnTo>
                  <a:lnTo>
                    <a:pt x="52" y="308"/>
                  </a:lnTo>
                  <a:lnTo>
                    <a:pt x="42" y="333"/>
                  </a:lnTo>
                  <a:lnTo>
                    <a:pt x="33" y="356"/>
                  </a:lnTo>
                  <a:lnTo>
                    <a:pt x="23" y="382"/>
                  </a:lnTo>
                  <a:lnTo>
                    <a:pt x="16" y="407"/>
                  </a:lnTo>
                  <a:lnTo>
                    <a:pt x="10" y="434"/>
                  </a:lnTo>
                  <a:lnTo>
                    <a:pt x="6" y="461"/>
                  </a:lnTo>
                  <a:lnTo>
                    <a:pt x="2" y="488"/>
                  </a:lnTo>
                  <a:lnTo>
                    <a:pt x="0" y="515"/>
                  </a:lnTo>
                  <a:lnTo>
                    <a:pt x="0" y="544"/>
                  </a:lnTo>
                  <a:lnTo>
                    <a:pt x="0" y="571"/>
                  </a:lnTo>
                  <a:lnTo>
                    <a:pt x="2" y="599"/>
                  </a:lnTo>
                  <a:lnTo>
                    <a:pt x="6" y="626"/>
                  </a:lnTo>
                  <a:lnTo>
                    <a:pt x="10" y="653"/>
                  </a:lnTo>
                  <a:lnTo>
                    <a:pt x="16" y="680"/>
                  </a:lnTo>
                  <a:lnTo>
                    <a:pt x="23" y="705"/>
                  </a:lnTo>
                  <a:lnTo>
                    <a:pt x="33" y="730"/>
                  </a:lnTo>
                  <a:lnTo>
                    <a:pt x="42" y="755"/>
                  </a:lnTo>
                  <a:lnTo>
                    <a:pt x="52" y="780"/>
                  </a:lnTo>
                  <a:lnTo>
                    <a:pt x="65" y="803"/>
                  </a:lnTo>
                  <a:lnTo>
                    <a:pt x="79" y="826"/>
                  </a:lnTo>
                  <a:lnTo>
                    <a:pt x="92" y="847"/>
                  </a:lnTo>
                  <a:lnTo>
                    <a:pt x="108" y="868"/>
                  </a:lnTo>
                  <a:lnTo>
                    <a:pt x="123" y="889"/>
                  </a:lnTo>
                  <a:lnTo>
                    <a:pt x="140" y="908"/>
                  </a:lnTo>
                  <a:lnTo>
                    <a:pt x="158" y="928"/>
                  </a:lnTo>
                  <a:lnTo>
                    <a:pt x="177" y="947"/>
                  </a:lnTo>
                  <a:lnTo>
                    <a:pt x="198" y="964"/>
                  </a:lnTo>
                  <a:lnTo>
                    <a:pt x="217" y="979"/>
                  </a:lnTo>
                  <a:lnTo>
                    <a:pt x="238" y="995"/>
                  </a:lnTo>
                  <a:lnTo>
                    <a:pt x="261" y="1008"/>
                  </a:lnTo>
                  <a:lnTo>
                    <a:pt x="284" y="1022"/>
                  </a:lnTo>
                  <a:lnTo>
                    <a:pt x="307" y="1033"/>
                  </a:lnTo>
                  <a:lnTo>
                    <a:pt x="330" y="1045"/>
                  </a:lnTo>
                  <a:lnTo>
                    <a:pt x="355" y="1054"/>
                  </a:lnTo>
                  <a:lnTo>
                    <a:pt x="382" y="1064"/>
                  </a:lnTo>
                  <a:lnTo>
                    <a:pt x="407" y="1070"/>
                  </a:lnTo>
                  <a:lnTo>
                    <a:pt x="434" y="1077"/>
                  </a:lnTo>
                  <a:lnTo>
                    <a:pt x="461" y="1081"/>
                  </a:lnTo>
                  <a:lnTo>
                    <a:pt x="488" y="1085"/>
                  </a:lnTo>
                  <a:lnTo>
                    <a:pt x="515" y="1087"/>
                  </a:lnTo>
                  <a:lnTo>
                    <a:pt x="544" y="1087"/>
                  </a:lnTo>
                  <a:lnTo>
                    <a:pt x="570" y="1087"/>
                  </a:lnTo>
                  <a:lnTo>
                    <a:pt x="599" y="1085"/>
                  </a:lnTo>
                  <a:lnTo>
                    <a:pt x="626" y="1081"/>
                  </a:lnTo>
                  <a:lnTo>
                    <a:pt x="653" y="1077"/>
                  </a:lnTo>
                  <a:lnTo>
                    <a:pt x="680" y="1070"/>
                  </a:lnTo>
                  <a:lnTo>
                    <a:pt x="705" y="1064"/>
                  </a:lnTo>
                  <a:lnTo>
                    <a:pt x="730" y="1054"/>
                  </a:lnTo>
                  <a:lnTo>
                    <a:pt x="755" y="1045"/>
                  </a:lnTo>
                  <a:lnTo>
                    <a:pt x="780" y="1033"/>
                  </a:lnTo>
                  <a:lnTo>
                    <a:pt x="803" y="1022"/>
                  </a:lnTo>
                  <a:lnTo>
                    <a:pt x="826" y="1008"/>
                  </a:lnTo>
                  <a:lnTo>
                    <a:pt x="847" y="995"/>
                  </a:lnTo>
                  <a:lnTo>
                    <a:pt x="868" y="979"/>
                  </a:lnTo>
                  <a:lnTo>
                    <a:pt x="889" y="964"/>
                  </a:lnTo>
                  <a:lnTo>
                    <a:pt x="908" y="947"/>
                  </a:lnTo>
                  <a:lnTo>
                    <a:pt x="927" y="928"/>
                  </a:lnTo>
                  <a:lnTo>
                    <a:pt x="945" y="908"/>
                  </a:lnTo>
                  <a:lnTo>
                    <a:pt x="962" y="889"/>
                  </a:lnTo>
                  <a:lnTo>
                    <a:pt x="979" y="868"/>
                  </a:lnTo>
                  <a:lnTo>
                    <a:pt x="995" y="847"/>
                  </a:lnTo>
                  <a:lnTo>
                    <a:pt x="1008" y="826"/>
                  </a:lnTo>
                  <a:lnTo>
                    <a:pt x="1022" y="803"/>
                  </a:lnTo>
                  <a:lnTo>
                    <a:pt x="1033" y="780"/>
                  </a:lnTo>
                  <a:lnTo>
                    <a:pt x="1045" y="755"/>
                  </a:lnTo>
                  <a:lnTo>
                    <a:pt x="1054" y="730"/>
                  </a:lnTo>
                  <a:lnTo>
                    <a:pt x="1062" y="705"/>
                  </a:lnTo>
                  <a:lnTo>
                    <a:pt x="1070" y="680"/>
                  </a:lnTo>
                  <a:lnTo>
                    <a:pt x="1075" y="653"/>
                  </a:lnTo>
                  <a:lnTo>
                    <a:pt x="1081" y="626"/>
                  </a:lnTo>
                  <a:lnTo>
                    <a:pt x="1085" y="599"/>
                  </a:lnTo>
                  <a:lnTo>
                    <a:pt x="1087" y="571"/>
                  </a:lnTo>
                  <a:lnTo>
                    <a:pt x="1087" y="544"/>
                  </a:lnTo>
                  <a:lnTo>
                    <a:pt x="1087" y="515"/>
                  </a:lnTo>
                  <a:lnTo>
                    <a:pt x="1085" y="488"/>
                  </a:lnTo>
                  <a:lnTo>
                    <a:pt x="1081" y="461"/>
                  </a:lnTo>
                  <a:lnTo>
                    <a:pt x="1075" y="434"/>
                  </a:lnTo>
                  <a:lnTo>
                    <a:pt x="1070" y="407"/>
                  </a:lnTo>
                  <a:lnTo>
                    <a:pt x="1062" y="382"/>
                  </a:lnTo>
                  <a:lnTo>
                    <a:pt x="1054" y="356"/>
                  </a:lnTo>
                  <a:lnTo>
                    <a:pt x="1045" y="333"/>
                  </a:lnTo>
                  <a:lnTo>
                    <a:pt x="1033" y="308"/>
                  </a:lnTo>
                  <a:lnTo>
                    <a:pt x="1022" y="285"/>
                  </a:lnTo>
                  <a:lnTo>
                    <a:pt x="1008" y="261"/>
                  </a:lnTo>
                  <a:lnTo>
                    <a:pt x="995" y="238"/>
                  </a:lnTo>
                  <a:lnTo>
                    <a:pt x="979" y="217"/>
                  </a:lnTo>
                  <a:lnTo>
                    <a:pt x="962" y="198"/>
                  </a:lnTo>
                  <a:lnTo>
                    <a:pt x="945" y="177"/>
                  </a:lnTo>
                  <a:lnTo>
                    <a:pt x="927" y="160"/>
                  </a:lnTo>
                  <a:lnTo>
                    <a:pt x="908" y="141"/>
                  </a:lnTo>
                  <a:lnTo>
                    <a:pt x="889" y="123"/>
                  </a:lnTo>
                  <a:lnTo>
                    <a:pt x="868" y="108"/>
                  </a:lnTo>
                  <a:lnTo>
                    <a:pt x="847" y="93"/>
                  </a:lnTo>
                  <a:lnTo>
                    <a:pt x="826" y="79"/>
                  </a:lnTo>
                  <a:lnTo>
                    <a:pt x="803" y="66"/>
                  </a:lnTo>
                  <a:lnTo>
                    <a:pt x="780" y="52"/>
                  </a:lnTo>
                  <a:lnTo>
                    <a:pt x="755" y="43"/>
                  </a:lnTo>
                  <a:lnTo>
                    <a:pt x="730" y="33"/>
                  </a:lnTo>
                  <a:lnTo>
                    <a:pt x="705" y="23"/>
                  </a:lnTo>
                  <a:lnTo>
                    <a:pt x="680" y="16"/>
                  </a:lnTo>
                  <a:lnTo>
                    <a:pt x="653" y="10"/>
                  </a:lnTo>
                  <a:lnTo>
                    <a:pt x="626" y="6"/>
                  </a:lnTo>
                  <a:lnTo>
                    <a:pt x="599" y="2"/>
                  </a:lnTo>
                  <a:lnTo>
                    <a:pt x="570" y="0"/>
                  </a:lnTo>
                  <a:lnTo>
                    <a:pt x="544" y="0"/>
                  </a:lnTo>
                </a:path>
              </a:pathLst>
            </a:custGeom>
            <a:noFill/>
            <a:ln w="9525">
              <a:solidFill>
                <a:srgbClr val="00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4" name="Rectangle 10"/>
            <p:cNvSpPr>
              <a:spLocks noChangeArrowheads="1"/>
            </p:cNvSpPr>
            <p:nvPr/>
          </p:nvSpPr>
          <p:spPr bwMode="auto">
            <a:xfrm>
              <a:off x="4732" y="1577"/>
              <a:ext cx="3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9900"/>
                  </a:solidFill>
                </a:rPr>
                <a:t>STOP</a:t>
              </a:r>
              <a:endParaRPr lang="en-US" sz="1800" b="1"/>
            </a:p>
          </p:txBody>
        </p:sp>
        <p:sp>
          <p:nvSpPr>
            <p:cNvPr id="359435" name="Freeform 11"/>
            <p:cNvSpPr>
              <a:spLocks noEditPoints="1"/>
            </p:cNvSpPr>
            <p:nvPr/>
          </p:nvSpPr>
          <p:spPr bwMode="auto">
            <a:xfrm>
              <a:off x="3927" y="1487"/>
              <a:ext cx="727" cy="116"/>
            </a:xfrm>
            <a:custGeom>
              <a:avLst/>
              <a:gdLst/>
              <a:ahLst/>
              <a:cxnLst>
                <a:cxn ang="0">
                  <a:pos x="1361" y="165"/>
                </a:cxn>
                <a:cxn ang="0">
                  <a:pos x="1225" y="115"/>
                </a:cxn>
                <a:cxn ang="0">
                  <a:pos x="1135" y="86"/>
                </a:cxn>
                <a:cxn ang="0">
                  <a:pos x="1045" y="61"/>
                </a:cxn>
                <a:cxn ang="0">
                  <a:pos x="954" y="40"/>
                </a:cxn>
                <a:cxn ang="0">
                  <a:pos x="866" y="25"/>
                </a:cxn>
                <a:cxn ang="0">
                  <a:pos x="776" y="17"/>
                </a:cxn>
                <a:cxn ang="0">
                  <a:pos x="707" y="17"/>
                </a:cxn>
                <a:cxn ang="0">
                  <a:pos x="636" y="23"/>
                </a:cxn>
                <a:cxn ang="0">
                  <a:pos x="532" y="38"/>
                </a:cxn>
                <a:cxn ang="0">
                  <a:pos x="424" y="61"/>
                </a:cxn>
                <a:cxn ang="0">
                  <a:pos x="319" y="88"/>
                </a:cxn>
                <a:cxn ang="0">
                  <a:pos x="219" y="119"/>
                </a:cxn>
                <a:cxn ang="0">
                  <a:pos x="173" y="134"/>
                </a:cxn>
                <a:cxn ang="0">
                  <a:pos x="131" y="148"/>
                </a:cxn>
                <a:cxn ang="0">
                  <a:pos x="92" y="163"/>
                </a:cxn>
                <a:cxn ang="0">
                  <a:pos x="60" y="177"/>
                </a:cxn>
                <a:cxn ang="0">
                  <a:pos x="31" y="188"/>
                </a:cxn>
                <a:cxn ang="0">
                  <a:pos x="8" y="198"/>
                </a:cxn>
                <a:cxn ang="0">
                  <a:pos x="12" y="179"/>
                </a:cxn>
                <a:cxn ang="0">
                  <a:pos x="39" y="167"/>
                </a:cxn>
                <a:cxn ang="0">
                  <a:pos x="69" y="154"/>
                </a:cxn>
                <a:cxn ang="0">
                  <a:pos x="106" y="140"/>
                </a:cxn>
                <a:cxn ang="0">
                  <a:pos x="146" y="127"/>
                </a:cxn>
                <a:cxn ang="0">
                  <a:pos x="190" y="111"/>
                </a:cxn>
                <a:cxn ang="0">
                  <a:pos x="263" y="88"/>
                </a:cxn>
                <a:cxn ang="0">
                  <a:pos x="367" y="60"/>
                </a:cxn>
                <a:cxn ang="0">
                  <a:pos x="474" y="33"/>
                </a:cxn>
                <a:cxn ang="0">
                  <a:pos x="582" y="13"/>
                </a:cxn>
                <a:cxn ang="0">
                  <a:pos x="684" y="2"/>
                </a:cxn>
                <a:cxn ang="0">
                  <a:pos x="730" y="0"/>
                </a:cxn>
                <a:cxn ang="0">
                  <a:pos x="822" y="6"/>
                </a:cxn>
                <a:cxn ang="0">
                  <a:pos x="912" y="17"/>
                </a:cxn>
                <a:cxn ang="0">
                  <a:pos x="1004" y="35"/>
                </a:cxn>
                <a:cxn ang="0">
                  <a:pos x="1095" y="58"/>
                </a:cxn>
                <a:cxn ang="0">
                  <a:pos x="1185" y="86"/>
                </a:cxn>
                <a:cxn ang="0">
                  <a:pos x="1275" y="117"/>
                </a:cxn>
                <a:cxn ang="0">
                  <a:pos x="1383" y="156"/>
                </a:cxn>
                <a:cxn ang="0">
                  <a:pos x="1392" y="83"/>
                </a:cxn>
                <a:cxn ang="0">
                  <a:pos x="1336" y="232"/>
                </a:cxn>
              </a:cxnLst>
              <a:rect l="0" t="0" r="r" b="b"/>
              <a:pathLst>
                <a:path w="1454" h="232">
                  <a:moveTo>
                    <a:pt x="1377" y="171"/>
                  </a:moveTo>
                  <a:lnTo>
                    <a:pt x="1361" y="165"/>
                  </a:lnTo>
                  <a:lnTo>
                    <a:pt x="1271" y="131"/>
                  </a:lnTo>
                  <a:lnTo>
                    <a:pt x="1225" y="115"/>
                  </a:lnTo>
                  <a:lnTo>
                    <a:pt x="1181" y="100"/>
                  </a:lnTo>
                  <a:lnTo>
                    <a:pt x="1135" y="86"/>
                  </a:lnTo>
                  <a:lnTo>
                    <a:pt x="1091" y="73"/>
                  </a:lnTo>
                  <a:lnTo>
                    <a:pt x="1045" y="61"/>
                  </a:lnTo>
                  <a:lnTo>
                    <a:pt x="1000" y="50"/>
                  </a:lnTo>
                  <a:lnTo>
                    <a:pt x="954" y="40"/>
                  </a:lnTo>
                  <a:lnTo>
                    <a:pt x="910" y="33"/>
                  </a:lnTo>
                  <a:lnTo>
                    <a:pt x="866" y="25"/>
                  </a:lnTo>
                  <a:lnTo>
                    <a:pt x="820" y="21"/>
                  </a:lnTo>
                  <a:lnTo>
                    <a:pt x="776" y="17"/>
                  </a:lnTo>
                  <a:lnTo>
                    <a:pt x="730" y="17"/>
                  </a:lnTo>
                  <a:lnTo>
                    <a:pt x="707" y="17"/>
                  </a:lnTo>
                  <a:lnTo>
                    <a:pt x="684" y="17"/>
                  </a:lnTo>
                  <a:lnTo>
                    <a:pt x="636" y="23"/>
                  </a:lnTo>
                  <a:lnTo>
                    <a:pt x="584" y="29"/>
                  </a:lnTo>
                  <a:lnTo>
                    <a:pt x="532" y="38"/>
                  </a:lnTo>
                  <a:lnTo>
                    <a:pt x="478" y="48"/>
                  </a:lnTo>
                  <a:lnTo>
                    <a:pt x="424" y="61"/>
                  </a:lnTo>
                  <a:lnTo>
                    <a:pt x="371" y="75"/>
                  </a:lnTo>
                  <a:lnTo>
                    <a:pt x="319" y="88"/>
                  </a:lnTo>
                  <a:lnTo>
                    <a:pt x="267" y="104"/>
                  </a:lnTo>
                  <a:lnTo>
                    <a:pt x="219" y="119"/>
                  </a:lnTo>
                  <a:lnTo>
                    <a:pt x="196" y="127"/>
                  </a:lnTo>
                  <a:lnTo>
                    <a:pt x="173" y="134"/>
                  </a:lnTo>
                  <a:lnTo>
                    <a:pt x="152" y="140"/>
                  </a:lnTo>
                  <a:lnTo>
                    <a:pt x="131" y="148"/>
                  </a:lnTo>
                  <a:lnTo>
                    <a:pt x="112" y="156"/>
                  </a:lnTo>
                  <a:lnTo>
                    <a:pt x="92" y="163"/>
                  </a:lnTo>
                  <a:lnTo>
                    <a:pt x="75" y="169"/>
                  </a:lnTo>
                  <a:lnTo>
                    <a:pt x="60" y="177"/>
                  </a:lnTo>
                  <a:lnTo>
                    <a:pt x="44" y="182"/>
                  </a:lnTo>
                  <a:lnTo>
                    <a:pt x="31" y="188"/>
                  </a:lnTo>
                  <a:lnTo>
                    <a:pt x="17" y="194"/>
                  </a:lnTo>
                  <a:lnTo>
                    <a:pt x="8" y="198"/>
                  </a:lnTo>
                  <a:lnTo>
                    <a:pt x="0" y="184"/>
                  </a:lnTo>
                  <a:lnTo>
                    <a:pt x="12" y="179"/>
                  </a:lnTo>
                  <a:lnTo>
                    <a:pt x="25" y="173"/>
                  </a:lnTo>
                  <a:lnTo>
                    <a:pt x="39" y="167"/>
                  </a:lnTo>
                  <a:lnTo>
                    <a:pt x="54" y="161"/>
                  </a:lnTo>
                  <a:lnTo>
                    <a:pt x="69" y="154"/>
                  </a:lnTo>
                  <a:lnTo>
                    <a:pt x="87" y="148"/>
                  </a:lnTo>
                  <a:lnTo>
                    <a:pt x="106" y="140"/>
                  </a:lnTo>
                  <a:lnTo>
                    <a:pt x="125" y="132"/>
                  </a:lnTo>
                  <a:lnTo>
                    <a:pt x="146" y="127"/>
                  </a:lnTo>
                  <a:lnTo>
                    <a:pt x="169" y="119"/>
                  </a:lnTo>
                  <a:lnTo>
                    <a:pt x="190" y="111"/>
                  </a:lnTo>
                  <a:lnTo>
                    <a:pt x="215" y="104"/>
                  </a:lnTo>
                  <a:lnTo>
                    <a:pt x="263" y="88"/>
                  </a:lnTo>
                  <a:lnTo>
                    <a:pt x="315" y="73"/>
                  </a:lnTo>
                  <a:lnTo>
                    <a:pt x="367" y="60"/>
                  </a:lnTo>
                  <a:lnTo>
                    <a:pt x="421" y="44"/>
                  </a:lnTo>
                  <a:lnTo>
                    <a:pt x="474" y="33"/>
                  </a:lnTo>
                  <a:lnTo>
                    <a:pt x="528" y="23"/>
                  </a:lnTo>
                  <a:lnTo>
                    <a:pt x="582" y="13"/>
                  </a:lnTo>
                  <a:lnTo>
                    <a:pt x="634" y="6"/>
                  </a:lnTo>
                  <a:lnTo>
                    <a:pt x="684" y="2"/>
                  </a:lnTo>
                  <a:lnTo>
                    <a:pt x="707" y="2"/>
                  </a:lnTo>
                  <a:lnTo>
                    <a:pt x="730" y="0"/>
                  </a:lnTo>
                  <a:lnTo>
                    <a:pt x="776" y="2"/>
                  </a:lnTo>
                  <a:lnTo>
                    <a:pt x="822" y="6"/>
                  </a:lnTo>
                  <a:lnTo>
                    <a:pt x="868" y="10"/>
                  </a:lnTo>
                  <a:lnTo>
                    <a:pt x="912" y="17"/>
                  </a:lnTo>
                  <a:lnTo>
                    <a:pt x="958" y="25"/>
                  </a:lnTo>
                  <a:lnTo>
                    <a:pt x="1004" y="35"/>
                  </a:lnTo>
                  <a:lnTo>
                    <a:pt x="1048" y="46"/>
                  </a:lnTo>
                  <a:lnTo>
                    <a:pt x="1095" y="58"/>
                  </a:lnTo>
                  <a:lnTo>
                    <a:pt x="1141" y="71"/>
                  </a:lnTo>
                  <a:lnTo>
                    <a:pt x="1185" y="86"/>
                  </a:lnTo>
                  <a:lnTo>
                    <a:pt x="1231" y="100"/>
                  </a:lnTo>
                  <a:lnTo>
                    <a:pt x="1275" y="117"/>
                  </a:lnTo>
                  <a:lnTo>
                    <a:pt x="1367" y="150"/>
                  </a:lnTo>
                  <a:lnTo>
                    <a:pt x="1383" y="156"/>
                  </a:lnTo>
                  <a:lnTo>
                    <a:pt x="1377" y="171"/>
                  </a:lnTo>
                  <a:close/>
                  <a:moveTo>
                    <a:pt x="1392" y="83"/>
                  </a:moveTo>
                  <a:lnTo>
                    <a:pt x="1454" y="190"/>
                  </a:lnTo>
                  <a:lnTo>
                    <a:pt x="1336" y="232"/>
                  </a:lnTo>
                  <a:lnTo>
                    <a:pt x="1392" y="8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6" name="Freeform 12"/>
            <p:cNvSpPr>
              <a:spLocks noEditPoints="1"/>
            </p:cNvSpPr>
            <p:nvPr/>
          </p:nvSpPr>
          <p:spPr bwMode="auto">
            <a:xfrm>
              <a:off x="3929" y="1834"/>
              <a:ext cx="727" cy="116"/>
            </a:xfrm>
            <a:custGeom>
              <a:avLst/>
              <a:gdLst/>
              <a:ahLst/>
              <a:cxnLst>
                <a:cxn ang="0">
                  <a:pos x="94" y="67"/>
                </a:cxn>
                <a:cxn ang="0">
                  <a:pos x="228" y="117"/>
                </a:cxn>
                <a:cxn ang="0">
                  <a:pos x="319" y="146"/>
                </a:cxn>
                <a:cxn ang="0">
                  <a:pos x="409" y="171"/>
                </a:cxn>
                <a:cxn ang="0">
                  <a:pos x="499" y="192"/>
                </a:cxn>
                <a:cxn ang="0">
                  <a:pos x="589" y="207"/>
                </a:cxn>
                <a:cxn ang="0">
                  <a:pos x="680" y="215"/>
                </a:cxn>
                <a:cxn ang="0">
                  <a:pos x="747" y="215"/>
                </a:cxn>
                <a:cxn ang="0">
                  <a:pos x="820" y="209"/>
                </a:cxn>
                <a:cxn ang="0">
                  <a:pos x="923" y="194"/>
                </a:cxn>
                <a:cxn ang="0">
                  <a:pos x="1031" y="171"/>
                </a:cxn>
                <a:cxn ang="0">
                  <a:pos x="1137" y="144"/>
                </a:cxn>
                <a:cxn ang="0">
                  <a:pos x="1236" y="113"/>
                </a:cxn>
                <a:cxn ang="0">
                  <a:pos x="1281" y="98"/>
                </a:cxn>
                <a:cxn ang="0">
                  <a:pos x="1323" y="85"/>
                </a:cxn>
                <a:cxn ang="0">
                  <a:pos x="1361" y="69"/>
                </a:cxn>
                <a:cxn ang="0">
                  <a:pos x="1396" y="56"/>
                </a:cxn>
                <a:cxn ang="0">
                  <a:pos x="1425" y="44"/>
                </a:cxn>
                <a:cxn ang="0">
                  <a:pos x="1448" y="35"/>
                </a:cxn>
                <a:cxn ang="0">
                  <a:pos x="1444" y="54"/>
                </a:cxn>
                <a:cxn ang="0">
                  <a:pos x="1417" y="65"/>
                </a:cxn>
                <a:cxn ang="0">
                  <a:pos x="1384" y="79"/>
                </a:cxn>
                <a:cxn ang="0">
                  <a:pos x="1350" y="92"/>
                </a:cxn>
                <a:cxn ang="0">
                  <a:pos x="1307" y="106"/>
                </a:cxn>
                <a:cxn ang="0">
                  <a:pos x="1263" y="121"/>
                </a:cxn>
                <a:cxn ang="0">
                  <a:pos x="1192" y="144"/>
                </a:cxn>
                <a:cxn ang="0">
                  <a:pos x="1089" y="175"/>
                </a:cxn>
                <a:cxn ang="0">
                  <a:pos x="981" y="200"/>
                </a:cxn>
                <a:cxn ang="0">
                  <a:pos x="874" y="219"/>
                </a:cxn>
                <a:cxn ang="0">
                  <a:pos x="772" y="230"/>
                </a:cxn>
                <a:cxn ang="0">
                  <a:pos x="724" y="232"/>
                </a:cxn>
                <a:cxn ang="0">
                  <a:pos x="634" y="228"/>
                </a:cxn>
                <a:cxn ang="0">
                  <a:pos x="541" y="215"/>
                </a:cxn>
                <a:cxn ang="0">
                  <a:pos x="451" y="198"/>
                </a:cxn>
                <a:cxn ang="0">
                  <a:pos x="361" y="175"/>
                </a:cxn>
                <a:cxn ang="0">
                  <a:pos x="269" y="146"/>
                </a:cxn>
                <a:cxn ang="0">
                  <a:pos x="179" y="115"/>
                </a:cxn>
                <a:cxn ang="0">
                  <a:pos x="73" y="77"/>
                </a:cxn>
                <a:cxn ang="0">
                  <a:pos x="61" y="150"/>
                </a:cxn>
                <a:cxn ang="0">
                  <a:pos x="119" y="0"/>
                </a:cxn>
              </a:cxnLst>
              <a:rect l="0" t="0" r="r" b="b"/>
              <a:pathLst>
                <a:path w="1453" h="232">
                  <a:moveTo>
                    <a:pt x="79" y="61"/>
                  </a:moveTo>
                  <a:lnTo>
                    <a:pt x="94" y="67"/>
                  </a:lnTo>
                  <a:lnTo>
                    <a:pt x="184" y="102"/>
                  </a:lnTo>
                  <a:lnTo>
                    <a:pt x="228" y="117"/>
                  </a:lnTo>
                  <a:lnTo>
                    <a:pt x="275" y="133"/>
                  </a:lnTo>
                  <a:lnTo>
                    <a:pt x="319" y="146"/>
                  </a:lnTo>
                  <a:lnTo>
                    <a:pt x="365" y="159"/>
                  </a:lnTo>
                  <a:lnTo>
                    <a:pt x="409" y="171"/>
                  </a:lnTo>
                  <a:lnTo>
                    <a:pt x="455" y="182"/>
                  </a:lnTo>
                  <a:lnTo>
                    <a:pt x="499" y="192"/>
                  </a:lnTo>
                  <a:lnTo>
                    <a:pt x="545" y="200"/>
                  </a:lnTo>
                  <a:lnTo>
                    <a:pt x="589" y="207"/>
                  </a:lnTo>
                  <a:lnTo>
                    <a:pt x="635" y="211"/>
                  </a:lnTo>
                  <a:lnTo>
                    <a:pt x="680" y="215"/>
                  </a:lnTo>
                  <a:lnTo>
                    <a:pt x="724" y="215"/>
                  </a:lnTo>
                  <a:lnTo>
                    <a:pt x="747" y="215"/>
                  </a:lnTo>
                  <a:lnTo>
                    <a:pt x="772" y="215"/>
                  </a:lnTo>
                  <a:lnTo>
                    <a:pt x="820" y="209"/>
                  </a:lnTo>
                  <a:lnTo>
                    <a:pt x="872" y="204"/>
                  </a:lnTo>
                  <a:lnTo>
                    <a:pt x="923" y="194"/>
                  </a:lnTo>
                  <a:lnTo>
                    <a:pt x="977" y="184"/>
                  </a:lnTo>
                  <a:lnTo>
                    <a:pt x="1031" y="171"/>
                  </a:lnTo>
                  <a:lnTo>
                    <a:pt x="1085" y="157"/>
                  </a:lnTo>
                  <a:lnTo>
                    <a:pt x="1137" y="144"/>
                  </a:lnTo>
                  <a:lnTo>
                    <a:pt x="1187" y="129"/>
                  </a:lnTo>
                  <a:lnTo>
                    <a:pt x="1236" y="113"/>
                  </a:lnTo>
                  <a:lnTo>
                    <a:pt x="1259" y="106"/>
                  </a:lnTo>
                  <a:lnTo>
                    <a:pt x="1281" y="98"/>
                  </a:lnTo>
                  <a:lnTo>
                    <a:pt x="1304" y="92"/>
                  </a:lnTo>
                  <a:lnTo>
                    <a:pt x="1323" y="85"/>
                  </a:lnTo>
                  <a:lnTo>
                    <a:pt x="1344" y="77"/>
                  </a:lnTo>
                  <a:lnTo>
                    <a:pt x="1361" y="69"/>
                  </a:lnTo>
                  <a:lnTo>
                    <a:pt x="1380" y="63"/>
                  </a:lnTo>
                  <a:lnTo>
                    <a:pt x="1396" y="56"/>
                  </a:lnTo>
                  <a:lnTo>
                    <a:pt x="1411" y="50"/>
                  </a:lnTo>
                  <a:lnTo>
                    <a:pt x="1425" y="44"/>
                  </a:lnTo>
                  <a:lnTo>
                    <a:pt x="1436" y="38"/>
                  </a:lnTo>
                  <a:lnTo>
                    <a:pt x="1448" y="35"/>
                  </a:lnTo>
                  <a:lnTo>
                    <a:pt x="1453" y="48"/>
                  </a:lnTo>
                  <a:lnTo>
                    <a:pt x="1444" y="54"/>
                  </a:lnTo>
                  <a:lnTo>
                    <a:pt x="1430" y="60"/>
                  </a:lnTo>
                  <a:lnTo>
                    <a:pt x="1417" y="65"/>
                  </a:lnTo>
                  <a:lnTo>
                    <a:pt x="1402" y="71"/>
                  </a:lnTo>
                  <a:lnTo>
                    <a:pt x="1384" y="79"/>
                  </a:lnTo>
                  <a:lnTo>
                    <a:pt x="1367" y="85"/>
                  </a:lnTo>
                  <a:lnTo>
                    <a:pt x="1350" y="92"/>
                  </a:lnTo>
                  <a:lnTo>
                    <a:pt x="1329" y="100"/>
                  </a:lnTo>
                  <a:lnTo>
                    <a:pt x="1307" y="106"/>
                  </a:lnTo>
                  <a:lnTo>
                    <a:pt x="1286" y="113"/>
                  </a:lnTo>
                  <a:lnTo>
                    <a:pt x="1263" y="121"/>
                  </a:lnTo>
                  <a:lnTo>
                    <a:pt x="1240" y="129"/>
                  </a:lnTo>
                  <a:lnTo>
                    <a:pt x="1192" y="144"/>
                  </a:lnTo>
                  <a:lnTo>
                    <a:pt x="1140" y="159"/>
                  </a:lnTo>
                  <a:lnTo>
                    <a:pt x="1089" y="175"/>
                  </a:lnTo>
                  <a:lnTo>
                    <a:pt x="1035" y="188"/>
                  </a:lnTo>
                  <a:lnTo>
                    <a:pt x="981" y="200"/>
                  </a:lnTo>
                  <a:lnTo>
                    <a:pt x="925" y="211"/>
                  </a:lnTo>
                  <a:lnTo>
                    <a:pt x="874" y="219"/>
                  </a:lnTo>
                  <a:lnTo>
                    <a:pt x="822" y="227"/>
                  </a:lnTo>
                  <a:lnTo>
                    <a:pt x="772" y="230"/>
                  </a:lnTo>
                  <a:lnTo>
                    <a:pt x="747" y="230"/>
                  </a:lnTo>
                  <a:lnTo>
                    <a:pt x="724" y="232"/>
                  </a:lnTo>
                  <a:lnTo>
                    <a:pt x="678" y="230"/>
                  </a:lnTo>
                  <a:lnTo>
                    <a:pt x="634" y="228"/>
                  </a:lnTo>
                  <a:lnTo>
                    <a:pt x="587" y="223"/>
                  </a:lnTo>
                  <a:lnTo>
                    <a:pt x="541" y="215"/>
                  </a:lnTo>
                  <a:lnTo>
                    <a:pt x="495" y="207"/>
                  </a:lnTo>
                  <a:lnTo>
                    <a:pt x="451" y="198"/>
                  </a:lnTo>
                  <a:lnTo>
                    <a:pt x="405" y="186"/>
                  </a:lnTo>
                  <a:lnTo>
                    <a:pt x="361" y="175"/>
                  </a:lnTo>
                  <a:lnTo>
                    <a:pt x="315" y="161"/>
                  </a:lnTo>
                  <a:lnTo>
                    <a:pt x="269" y="146"/>
                  </a:lnTo>
                  <a:lnTo>
                    <a:pt x="225" y="133"/>
                  </a:lnTo>
                  <a:lnTo>
                    <a:pt x="179" y="115"/>
                  </a:lnTo>
                  <a:lnTo>
                    <a:pt x="88" y="83"/>
                  </a:lnTo>
                  <a:lnTo>
                    <a:pt x="73" y="77"/>
                  </a:lnTo>
                  <a:lnTo>
                    <a:pt x="79" y="61"/>
                  </a:lnTo>
                  <a:close/>
                  <a:moveTo>
                    <a:pt x="61" y="150"/>
                  </a:moveTo>
                  <a:lnTo>
                    <a:pt x="0" y="42"/>
                  </a:lnTo>
                  <a:lnTo>
                    <a:pt x="119" y="0"/>
                  </a:lnTo>
                  <a:lnTo>
                    <a:pt x="61" y="150"/>
                  </a:lnTo>
                  <a:close/>
                </a:path>
              </a:pathLst>
            </a:custGeom>
            <a:solidFill>
              <a:srgbClr val="FF0000"/>
            </a:solidFill>
            <a:ln w="1651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7" name="Rectangle 13"/>
            <p:cNvSpPr>
              <a:spLocks noChangeArrowheads="1"/>
            </p:cNvSpPr>
            <p:nvPr/>
          </p:nvSpPr>
          <p:spPr bwMode="auto">
            <a:xfrm>
              <a:off x="3595" y="1234"/>
              <a:ext cx="1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it-IT" sz="1200" b="1"/>
                <a:t>Software triggered transition</a:t>
              </a:r>
              <a:r>
                <a:rPr lang="it-IT" sz="1200" b="1">
                  <a:solidFill>
                    <a:srgbClr val="333399"/>
                  </a:solidFill>
                </a:rPr>
                <a:t> </a:t>
              </a:r>
              <a:endParaRPr lang="en-US" sz="1200" b="1"/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3614" y="2091"/>
              <a:ext cx="137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it-IT" sz="1200" b="1">
                  <a:solidFill>
                    <a:srgbClr val="FF3300"/>
                  </a:solidFill>
                </a:rPr>
                <a:t>Hardware triggered transition</a:t>
              </a:r>
              <a:r>
                <a:rPr lang="it-IT" sz="1200" b="1">
                  <a:solidFill>
                    <a:srgbClr val="333399"/>
                  </a:solidFill>
                </a:rPr>
                <a:t> </a:t>
              </a:r>
              <a:endParaRPr lang="en-US" sz="1200" b="1"/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3450" y="1727"/>
              <a:ext cx="4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333399"/>
                  </a:solidFill>
                </a:rPr>
                <a:t>sysclk=IRC</a:t>
              </a:r>
              <a:endParaRPr lang="en-US" sz="1200"/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4699" y="1707"/>
              <a:ext cx="3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33CC"/>
                  </a:solidFill>
                </a:rPr>
                <a:t>sysclk=0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5C5D-20FC-41A3-86B0-73BF6908F757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33487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Interrupt Management  	</a:t>
            </a:r>
            <a:endParaRPr lang="cs-CZ" sz="2100" b="0"/>
          </a:p>
        </p:txBody>
      </p:sp>
      <p:sp>
        <p:nvSpPr>
          <p:cNvPr id="334872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49250" y="1243013"/>
            <a:ext cx="8305800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The mode entry can generate interrupts on the following events</a:t>
            </a:r>
            <a:endParaRPr lang="it-IT" sz="2400" dirty="0"/>
          </a:p>
          <a:p>
            <a:r>
              <a:rPr lang="it-IT" sz="2400" b="1" dirty="0">
                <a:solidFill>
                  <a:srgbClr val="000099"/>
                </a:solidFill>
              </a:rPr>
              <a:t> </a:t>
            </a:r>
            <a:r>
              <a:rPr lang="en-US" sz="2400" dirty="0"/>
              <a:t>Invalid mode event</a:t>
            </a:r>
          </a:p>
          <a:p>
            <a:pPr lvl="1"/>
            <a:r>
              <a:rPr lang="it-IT" sz="2000" dirty="0"/>
              <a:t> Mode </a:t>
            </a:r>
            <a:r>
              <a:rPr lang="it-IT" sz="2000" dirty="0" err="1"/>
              <a:t>configuration</a:t>
            </a:r>
            <a:endParaRPr lang="it-IT" sz="2000" dirty="0"/>
          </a:p>
          <a:p>
            <a:pPr lvl="1"/>
            <a:r>
              <a:rPr lang="it-IT" sz="2000" b="1" dirty="0">
                <a:solidFill>
                  <a:srgbClr val="000099"/>
                </a:solidFill>
              </a:rPr>
              <a:t> </a:t>
            </a:r>
            <a:r>
              <a:rPr lang="it-IT" sz="2000" dirty="0"/>
              <a:t>Mode </a:t>
            </a:r>
            <a:r>
              <a:rPr lang="it-IT" sz="2000" dirty="0" err="1"/>
              <a:t>transition</a:t>
            </a:r>
            <a:endParaRPr lang="it-IT" sz="2000" b="1" dirty="0">
              <a:solidFill>
                <a:srgbClr val="000099"/>
              </a:solidFill>
            </a:endParaRPr>
          </a:p>
          <a:p>
            <a:r>
              <a:rPr lang="it-IT" sz="2400" b="1" dirty="0" smtClean="0">
                <a:solidFill>
                  <a:srgbClr val="000099"/>
                </a:solidFill>
              </a:rPr>
              <a:t> </a:t>
            </a:r>
            <a:r>
              <a:rPr lang="en-US" sz="2400" dirty="0" smtClean="0"/>
              <a:t>SAFE Mode transition event on HW request</a:t>
            </a:r>
            <a:endParaRPr lang="it-IT" sz="2400" b="1" dirty="0" smtClean="0">
              <a:solidFill>
                <a:srgbClr val="333399"/>
              </a:solidFill>
            </a:endParaRPr>
          </a:p>
          <a:p>
            <a:r>
              <a:rPr lang="it-IT" sz="2400" b="1" dirty="0" smtClean="0">
                <a:solidFill>
                  <a:srgbClr val="333399"/>
                </a:solidFill>
              </a:rPr>
              <a:t> </a:t>
            </a:r>
            <a:r>
              <a:rPr lang="en-US" sz="2400" dirty="0" smtClean="0"/>
              <a:t>Mode transition event complete</a:t>
            </a:r>
            <a:endParaRPr lang="it-IT" sz="2400" b="1" dirty="0" smtClean="0">
              <a:solidFill>
                <a:srgbClr val="33339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it-IT" sz="2400" b="1" dirty="0" smtClean="0">
                <a:solidFill>
                  <a:srgbClr val="333399"/>
                </a:solidFill>
              </a:rPr>
              <a:t> </a:t>
            </a:r>
            <a:r>
              <a:rPr lang="en-US" sz="2400" dirty="0"/>
              <a:t>Each interrupt flag can be masked independently</a:t>
            </a:r>
            <a:endParaRPr lang="cs-C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45A76-4131-4B15-AE1D-142C37F6F118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Invalid Mode Configuration 	</a:t>
            </a:r>
            <a:endParaRPr lang="cs-CZ" sz="2100" b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143000"/>
            <a:ext cx="8305800" cy="3376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Caused by writing ME_&lt;mode&gt;_MC registers with invalid mode configuration </a:t>
            </a:r>
            <a:r>
              <a:rPr lang="it-IT" sz="2400"/>
              <a:t>I_ICONF bit in the Interrupt Status register ME_IS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it-IT" sz="2400"/>
              <a:t>To avoid invalid mode configuration event</a:t>
            </a:r>
          </a:p>
          <a:p>
            <a:pPr lvl="1">
              <a:lnSpc>
                <a:spcPct val="90000"/>
              </a:lnSpc>
            </a:pPr>
            <a:r>
              <a:rPr lang="it-IT" sz="1800"/>
              <a:t>IRC should be ON if:	</a:t>
            </a:r>
            <a:r>
              <a:rPr lang="it-IT" sz="1800" b="1"/>
              <a:t>   </a:t>
            </a:r>
            <a:r>
              <a:rPr lang="it-IT" sz="1800"/>
              <a:t>sysclk = rc_clk      or  sysclk = rc_clk_div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XOSC should be ON if:	   sysclk = osc_clk   or  sysclk = osc_clk_div</a:t>
            </a:r>
            <a:endParaRPr lang="it-IT" sz="1800"/>
          </a:p>
          <a:p>
            <a:pPr lvl="1">
              <a:lnSpc>
                <a:spcPct val="90000"/>
              </a:lnSpc>
            </a:pPr>
            <a:r>
              <a:rPr lang="en-US" sz="1800"/>
              <a:t>PLL should be ON if:	   sysclk = pll_clk</a:t>
            </a:r>
            <a:r>
              <a:rPr lang="en-US" sz="1800">
                <a:solidFill>
                  <a:srgbClr val="003399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Configuration “00” for the S_FLAON bit fields should not be used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MVR must be ON if any of the following is active: PLL/</a:t>
            </a:r>
            <a:r>
              <a:rPr lang="it-IT" sz="1800"/>
              <a:t>SFLASH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System clock configurations marked as ’reserved’ may not be select</a:t>
            </a: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4681538"/>
            <a:ext cx="5983287" cy="1289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5970588" y="5357813"/>
            <a:ext cx="377825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A5A6-D65E-4CA6-AD6B-8C363D9C06DF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Purpose 	</a:t>
            </a:r>
            <a:endParaRPr lang="cs-CZ" b="0"/>
          </a:p>
        </p:txBody>
      </p:sp>
      <p:sp>
        <p:nvSpPr>
          <p:cNvPr id="3604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purpose of the Mode Entry (ME) is to centralize the control of all device modes </a:t>
            </a:r>
          </a:p>
          <a:p>
            <a:r>
              <a:rPr lang="en-US" sz="2400" dirty="0"/>
              <a:t>The ME simplify the implementation of mode management and so increase its robustness</a:t>
            </a:r>
          </a:p>
          <a:p>
            <a:pPr lvl="1"/>
            <a:r>
              <a:rPr lang="en-US" sz="2200" dirty="0"/>
              <a:t>Avoiding to manage the power modes on a module by module basis (e.g. peripherals, FLASH mode, voltage regulator)</a:t>
            </a:r>
          </a:p>
          <a:p>
            <a:pPr lvl="1"/>
            <a:r>
              <a:rPr lang="en-US" sz="2200" dirty="0"/>
              <a:t>Defining the available modes and their related configuration</a:t>
            </a:r>
          </a:p>
          <a:p>
            <a:pPr lvl="1"/>
            <a:r>
              <a:rPr lang="en-US" sz="2200" dirty="0"/>
              <a:t>Providing a SAFE mode to manage HW failure</a:t>
            </a:r>
            <a:endParaRPr lang="cs-CZ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9D45-B217-42A6-A6B6-F04DFE0FD88D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MC_ME Invalid Mode Transition</a:t>
            </a:r>
            <a:endParaRPr lang="cs-CZ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7425"/>
            <a:ext cx="3817937" cy="5268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/>
              <a:t>I_ICONF bit in the Interrupt Status register</a:t>
            </a:r>
            <a:endParaRPr lang="it-IT" sz="2400" b="1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400"/>
              <a:t>Five causes revealed by Invalid Mode Transition Status register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Mode Transition Illegal</a:t>
            </a:r>
          </a:p>
          <a:p>
            <a:pPr lvl="2">
              <a:lnSpc>
                <a:spcPct val="90000"/>
              </a:lnSpc>
            </a:pPr>
            <a:r>
              <a:rPr lang="fr-FR" sz="1400"/>
              <a:t>Mode requested</a:t>
            </a:r>
            <a:r>
              <a:rPr lang="fr-FR" sz="1400" b="1"/>
              <a:t> </a:t>
            </a:r>
            <a:r>
              <a:rPr lang="fr-FR" sz="1400"/>
              <a:t>when a transition is active</a:t>
            </a:r>
            <a:r>
              <a:rPr lang="fr-FR" sz="1400" b="1">
                <a:solidFill>
                  <a:srgbClr val="333399"/>
                </a:solidFill>
              </a:rPr>
              <a:t>    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Mode Request Illegal</a:t>
            </a:r>
          </a:p>
          <a:p>
            <a:pPr lvl="2">
              <a:lnSpc>
                <a:spcPct val="90000"/>
              </a:lnSpc>
            </a:pPr>
            <a:r>
              <a:rPr lang="fr-FR" sz="1400"/>
              <a:t>Target mode not valid respect to the  current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Disable Mode Access</a:t>
            </a:r>
            <a:r>
              <a:rPr lang="fr-FR" sz="1800">
                <a:solidFill>
                  <a:srgbClr val="333399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fr-FR" sz="1400"/>
              <a:t>Target mode is disabled in Mode Enable Register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Non Existing Mode Access</a:t>
            </a:r>
          </a:p>
          <a:p>
            <a:pPr lvl="2">
              <a:lnSpc>
                <a:spcPct val="90000"/>
              </a:lnSpc>
            </a:pPr>
            <a:r>
              <a:rPr lang="it-IT" sz="1400"/>
              <a:t>Target mode doesn’t exist</a:t>
            </a:r>
          </a:p>
          <a:p>
            <a:pPr lvl="1">
              <a:lnSpc>
                <a:spcPct val="90000"/>
              </a:lnSpc>
            </a:pPr>
            <a:r>
              <a:rPr lang="it-IT" sz="1800"/>
              <a:t>SAFE Event Active Status</a:t>
            </a:r>
          </a:p>
          <a:p>
            <a:pPr lvl="2">
              <a:lnSpc>
                <a:spcPct val="90000"/>
              </a:lnSpc>
            </a:pPr>
            <a:r>
              <a:rPr lang="it-IT" sz="1400"/>
              <a:t>Transition is requested when SAFE bit is   pending</a:t>
            </a:r>
            <a:endParaRPr lang="cs-CZ" sz="1400"/>
          </a:p>
        </p:txBody>
      </p:sp>
      <p:pic>
        <p:nvPicPr>
          <p:cNvPr id="434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73150"/>
            <a:ext cx="5062538" cy="1327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7793038" y="1808163"/>
            <a:ext cx="304800" cy="4524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 flipH="1" flipV="1">
            <a:off x="3783013" y="1236663"/>
            <a:ext cx="4019550" cy="9001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41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1925" y="3821113"/>
            <a:ext cx="5057775" cy="12779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7473950" y="4538663"/>
            <a:ext cx="1481138" cy="42068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188" name="Line 12"/>
          <p:cNvSpPr>
            <a:spLocks noChangeShapeType="1"/>
          </p:cNvSpPr>
          <p:nvPr/>
        </p:nvSpPr>
        <p:spPr bwMode="auto">
          <a:xfrm flipH="1" flipV="1">
            <a:off x="3187700" y="2438400"/>
            <a:ext cx="4246563" cy="2281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190" name="Rectangle 14"/>
          <p:cNvSpPr>
            <a:spLocks noChangeArrowheads="1"/>
          </p:cNvSpPr>
          <p:nvPr/>
        </p:nvSpPr>
        <p:spPr bwMode="auto">
          <a:xfrm>
            <a:off x="5995988" y="5175250"/>
            <a:ext cx="1311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sz="1200" b="1"/>
              <a:t>ME_IMTS register</a:t>
            </a:r>
            <a:r>
              <a:rPr lang="en-US" b="1">
                <a:solidFill>
                  <a:srgbClr val="333399"/>
                </a:solidFill>
              </a:rPr>
              <a:t> </a:t>
            </a:r>
            <a:endParaRPr lang="en-US" sz="1800" b="1"/>
          </a:p>
        </p:txBody>
      </p:sp>
      <p:sp>
        <p:nvSpPr>
          <p:cNvPr id="434191" name="Rectangle 15"/>
          <p:cNvSpPr>
            <a:spLocks noChangeArrowheads="1"/>
          </p:cNvSpPr>
          <p:nvPr/>
        </p:nvSpPr>
        <p:spPr bwMode="auto">
          <a:xfrm>
            <a:off x="6059488" y="2454275"/>
            <a:ext cx="121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en-US" sz="1200" b="1"/>
              <a:t>ME_IS register</a:t>
            </a:r>
            <a:r>
              <a:rPr lang="en-US" b="1">
                <a:solidFill>
                  <a:srgbClr val="333399"/>
                </a:solidFill>
              </a:rPr>
              <a:t> </a:t>
            </a:r>
            <a:endParaRPr 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8F4B-8CCC-4B5B-ABA2-67AC1B0CF4E5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34921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Peripheral Clock Gating  	</a:t>
            </a:r>
            <a:endParaRPr lang="cs-CZ" sz="2100" b="0"/>
          </a:p>
        </p:txBody>
      </p:sp>
      <p:sp>
        <p:nvSpPr>
          <p:cNvPr id="349213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Mode Entry Module manages the clock gating of each peripheral</a:t>
            </a:r>
            <a:endParaRPr lang="it-IT" b="1">
              <a:solidFill>
                <a:srgbClr val="333399"/>
              </a:solidFill>
            </a:endParaRPr>
          </a:p>
          <a:p>
            <a:r>
              <a:rPr lang="en-US"/>
              <a:t>Define peripherals’ state (active/frozen) in each mode</a:t>
            </a:r>
          </a:p>
          <a:p>
            <a:pPr lvl="1"/>
            <a:r>
              <a:rPr lang="en-US"/>
              <a:t>8 different types of peripheral behavior during running modes</a:t>
            </a:r>
          </a:p>
          <a:p>
            <a:pPr lvl="1"/>
            <a:r>
              <a:rPr lang="en-US"/>
              <a:t>8 different types of peripheral behavior during low power modes</a:t>
            </a:r>
          </a:p>
          <a:p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CE49A-13BC-4A46-A601-0488AC741352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 sz="2800"/>
              <a:t>MC_ME RUN/LP Configuration Registers 	</a:t>
            </a:r>
            <a:endParaRPr lang="cs-CZ" sz="1900" b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14413"/>
            <a:ext cx="3795713" cy="4937125"/>
          </a:xfrm>
        </p:spPr>
        <p:txBody>
          <a:bodyPr/>
          <a:lstStyle/>
          <a:p>
            <a:r>
              <a:rPr lang="it-IT" sz="2400"/>
              <a:t>ME_RUN_PC[0…7] registers configure the behavior of peripherals during RUN Modes</a:t>
            </a:r>
            <a:r>
              <a:rPr lang="it-IT" sz="2400" b="1">
                <a:solidFill>
                  <a:srgbClr val="333399"/>
                </a:solidFill>
              </a:rPr>
              <a:t> </a:t>
            </a:r>
          </a:p>
          <a:p>
            <a:r>
              <a:rPr lang="en-US" sz="2400"/>
              <a:t>ME_LP_PC[0…7] registers configure the behavior of peripherals during Low Power Modes </a:t>
            </a:r>
            <a:endParaRPr lang="it-IT" sz="2400" b="1">
              <a:solidFill>
                <a:srgbClr val="333399"/>
              </a:solidFill>
            </a:endParaRPr>
          </a:p>
          <a:p>
            <a:r>
              <a:rPr lang="it-IT" sz="2400"/>
              <a:t>Configuration bits</a:t>
            </a:r>
          </a:p>
          <a:p>
            <a:pPr lvl="1"/>
            <a:r>
              <a:rPr lang="en-US" sz="1800"/>
              <a:t>0: peripheral is frozen with clock gated </a:t>
            </a:r>
          </a:p>
          <a:p>
            <a:pPr lvl="1"/>
            <a:r>
              <a:rPr lang="en-US" sz="1800"/>
              <a:t>1: peripheral is active</a:t>
            </a:r>
            <a:r>
              <a:rPr lang="en-US" sz="2000"/>
              <a:t> </a:t>
            </a:r>
            <a:endParaRPr lang="cs-CZ" sz="2000"/>
          </a:p>
        </p:txBody>
      </p:sp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100" y="950913"/>
            <a:ext cx="5010150" cy="13668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79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2641600"/>
            <a:ext cx="3444875" cy="171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1663" y="4729163"/>
            <a:ext cx="3711575" cy="161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975" y="2981325"/>
            <a:ext cx="5280025" cy="150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71AF8-69E3-4A4E-A9CC-335A8143BDA7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3809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Peripheral Control Registers 	</a:t>
            </a:r>
            <a:endParaRPr lang="cs-CZ" b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977900"/>
            <a:ext cx="8310563" cy="79533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it-IT" sz="2200"/>
              <a:t>ME_PCTL[0…143] registers select the Running/Low Power Mode configurations for each  peripheral</a:t>
            </a:r>
            <a:endParaRPr lang="cs-CZ" sz="2400"/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76213" y="2913063"/>
            <a:ext cx="8967787" cy="3348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1600"/>
              <a:t>DBG_F bit controls the state of the peripheral in Debug Mode</a:t>
            </a:r>
          </a:p>
          <a:p>
            <a:pPr lvl="1">
              <a:lnSpc>
                <a:spcPct val="90000"/>
              </a:lnSpc>
            </a:pPr>
            <a:r>
              <a:rPr lang="it-IT" sz="1800" b="1">
                <a:solidFill>
                  <a:srgbClr val="333399"/>
                </a:solidFill>
              </a:rPr>
              <a:t> </a:t>
            </a:r>
            <a:r>
              <a:rPr lang="it-IT" sz="1900"/>
              <a:t>0: peripheral status depends on LP_CFG / RUN_CFG</a:t>
            </a:r>
          </a:p>
          <a:p>
            <a:pPr lvl="1">
              <a:lnSpc>
                <a:spcPct val="90000"/>
              </a:lnSpc>
            </a:pPr>
            <a:r>
              <a:rPr lang="it-IT" sz="1900" b="1">
                <a:solidFill>
                  <a:srgbClr val="333399"/>
                </a:solidFill>
              </a:rPr>
              <a:t> </a:t>
            </a:r>
            <a:r>
              <a:rPr lang="it-IT" sz="1900"/>
              <a:t>1: peripheral is frozen</a:t>
            </a:r>
          </a:p>
          <a:p>
            <a:pPr>
              <a:lnSpc>
                <a:spcPct val="90000"/>
              </a:lnSpc>
            </a:pPr>
            <a:r>
              <a:rPr lang="it-IT" sz="1600"/>
              <a:t>LP_CFG bits specify a Low Power Mode configuration as defined in ME_LP_PCs</a:t>
            </a:r>
          </a:p>
          <a:p>
            <a:pPr lvl="1">
              <a:lnSpc>
                <a:spcPct val="90000"/>
              </a:lnSpc>
            </a:pPr>
            <a:r>
              <a:rPr lang="it-IT" sz="1800" b="1">
                <a:solidFill>
                  <a:srgbClr val="333399"/>
                </a:solidFill>
              </a:rPr>
              <a:t> </a:t>
            </a:r>
            <a:r>
              <a:rPr lang="it-IT" sz="1900"/>
              <a:t>000: select the ME_LP_PC[0] configuration</a:t>
            </a:r>
          </a:p>
          <a:p>
            <a:pPr lvl="1">
              <a:lnSpc>
                <a:spcPct val="90000"/>
              </a:lnSpc>
            </a:pPr>
            <a:r>
              <a:rPr lang="it-IT" sz="1900" b="1">
                <a:solidFill>
                  <a:srgbClr val="333399"/>
                </a:solidFill>
              </a:rPr>
              <a:t> </a:t>
            </a:r>
            <a:r>
              <a:rPr lang="it-IT" sz="1900"/>
              <a:t>…</a:t>
            </a:r>
          </a:p>
          <a:p>
            <a:pPr lvl="1">
              <a:lnSpc>
                <a:spcPct val="90000"/>
              </a:lnSpc>
            </a:pPr>
            <a:r>
              <a:rPr lang="it-IT" sz="1900" b="1">
                <a:solidFill>
                  <a:srgbClr val="333399"/>
                </a:solidFill>
              </a:rPr>
              <a:t> </a:t>
            </a:r>
            <a:r>
              <a:rPr lang="it-IT" sz="1900"/>
              <a:t>111: select the ME_LP_PC[7] configuration</a:t>
            </a:r>
            <a:endParaRPr lang="it-IT" sz="1900" b="1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/>
              <a:t>RUN_CFG bits specify a Running Mode configuration as defined in ME_RUN_PCs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rgbClr val="333399"/>
                </a:solidFill>
              </a:rPr>
              <a:t> </a:t>
            </a:r>
            <a:r>
              <a:rPr lang="en-US" sz="1900"/>
              <a:t>000: select the ME_RUN_PC[0] configuration</a:t>
            </a:r>
          </a:p>
          <a:p>
            <a:pPr lvl="1">
              <a:lnSpc>
                <a:spcPct val="90000"/>
              </a:lnSpc>
            </a:pPr>
            <a:r>
              <a:rPr lang="it-IT" sz="1900" b="1">
                <a:solidFill>
                  <a:srgbClr val="333399"/>
                </a:solidFill>
              </a:rPr>
              <a:t> </a:t>
            </a:r>
            <a:r>
              <a:rPr lang="it-IT" sz="1900"/>
              <a:t>…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 b="1">
                <a:solidFill>
                  <a:srgbClr val="333399"/>
                </a:solidFill>
              </a:rPr>
              <a:t> </a:t>
            </a:r>
            <a:r>
              <a:rPr lang="en-US" sz="1900"/>
              <a:t>111: select the ME_RUN_PC[7] configuration</a:t>
            </a:r>
            <a:endParaRPr lang="cs-CZ" sz="1600"/>
          </a:p>
        </p:txBody>
      </p:sp>
      <p:grpSp>
        <p:nvGrpSpPr>
          <p:cNvPr id="380939" name="Group 11"/>
          <p:cNvGrpSpPr>
            <a:grpSpLocks/>
          </p:cNvGrpSpPr>
          <p:nvPr/>
        </p:nvGrpSpPr>
        <p:grpSpPr bwMode="auto">
          <a:xfrm>
            <a:off x="1296988" y="1892300"/>
            <a:ext cx="6430962" cy="919163"/>
            <a:chOff x="825" y="1112"/>
            <a:chExt cx="4051" cy="579"/>
          </a:xfrm>
        </p:grpSpPr>
        <p:pic>
          <p:nvPicPr>
            <p:cNvPr id="380937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5" y="1112"/>
              <a:ext cx="4051" cy="41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38093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44" y="1577"/>
              <a:ext cx="1740" cy="1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D7489-9595-4B03-B6C3-A7EB6DBA0229}" type="slidenum">
              <a:rPr lang="en-US" smtClean="0"/>
              <a:pPr/>
              <a:t>24</a:t>
            </a:fld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 rot="20244189">
            <a:off x="1345929" y="2858561"/>
            <a:ext cx="6351175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BACKUP</a:t>
            </a:r>
            <a:endParaRPr lang="en-US" sz="7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6642A-2EDE-4917-ADF5-D888DCDA3FDE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Mode Overview 	</a:t>
            </a:r>
            <a:endParaRPr lang="cs-CZ" b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9250" y="1051560"/>
            <a:ext cx="8305800" cy="5141913"/>
          </a:xfrm>
        </p:spPr>
        <p:txBody>
          <a:bodyPr/>
          <a:lstStyle/>
          <a:p>
            <a:r>
              <a:rPr lang="en-US" sz="2200" dirty="0"/>
              <a:t>Provide SYSTEM modes and USER modes</a:t>
            </a:r>
          </a:p>
          <a:p>
            <a:pPr lvl="1"/>
            <a:r>
              <a:rPr lang="en-US" sz="2000" dirty="0"/>
              <a:t>SYSTEM: RESET, DRUN (Default RUN), SAFE and TEST</a:t>
            </a:r>
          </a:p>
          <a:p>
            <a:pPr lvl="1"/>
            <a:r>
              <a:rPr lang="en-US" sz="2000" dirty="0"/>
              <a:t>USER: RUN(0..3), HALT, STOP</a:t>
            </a:r>
          </a:p>
          <a:p>
            <a:r>
              <a:rPr lang="en-US" sz="2200" dirty="0"/>
              <a:t>For each mode the following parameters are configured/controlled</a:t>
            </a:r>
          </a:p>
          <a:p>
            <a:pPr lvl="1"/>
            <a:r>
              <a:rPr lang="en-US" sz="2000" dirty="0"/>
              <a:t>System clock sources (ON/OFF)</a:t>
            </a:r>
          </a:p>
          <a:p>
            <a:pPr lvl="1"/>
            <a:r>
              <a:rPr lang="en-US" sz="2000" dirty="0"/>
              <a:t>System clock source selection</a:t>
            </a:r>
          </a:p>
          <a:p>
            <a:pPr lvl="1"/>
            <a:r>
              <a:rPr lang="en-US" sz="2000" dirty="0"/>
              <a:t>Memory (flash and RAM) power mode (ON, low power, power down)</a:t>
            </a:r>
          </a:p>
          <a:p>
            <a:pPr lvl="1"/>
            <a:r>
              <a:rPr lang="en-US" sz="2000" dirty="0" smtClean="0"/>
              <a:t>Peripherals</a:t>
            </a:r>
            <a:r>
              <a:rPr lang="en-US" sz="2000" dirty="0"/>
              <a:t>’ clock (gated/clocked)</a:t>
            </a:r>
          </a:p>
          <a:p>
            <a:pPr lvl="1"/>
            <a:r>
              <a:rPr lang="en-US" sz="2000" dirty="0"/>
              <a:t>Power domains</a:t>
            </a:r>
          </a:p>
          <a:p>
            <a:r>
              <a:rPr lang="en-US" sz="2200" dirty="0"/>
              <a:t>Control </a:t>
            </a:r>
            <a:r>
              <a:rPr lang="en-US" sz="2200" dirty="0" smtClean="0"/>
              <a:t>the </a:t>
            </a:r>
            <a:r>
              <a:rPr lang="en-US" sz="2200" dirty="0"/>
              <a:t>target mode’s parameters and mode transition</a:t>
            </a:r>
            <a:endParaRPr lang="cs-CZ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576-CFD6-40CE-A367-CAD2D1D4415C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76649" name="Rectangle 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Mode Diagram 	</a:t>
            </a:r>
            <a:endParaRPr lang="cs-CZ" sz="2100" b="0"/>
          </a:p>
        </p:txBody>
      </p:sp>
      <p:sp>
        <p:nvSpPr>
          <p:cNvPr id="276573" name="AutoShape 93"/>
          <p:cNvSpPr>
            <a:spLocks noChangeAspect="1" noChangeArrowheads="1" noTextEdit="1"/>
          </p:cNvSpPr>
          <p:nvPr/>
        </p:nvSpPr>
        <p:spPr bwMode="auto">
          <a:xfrm>
            <a:off x="820738" y="869950"/>
            <a:ext cx="7500937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5" name="Rectangle 95"/>
          <p:cNvSpPr>
            <a:spLocks noChangeArrowheads="1"/>
          </p:cNvSpPr>
          <p:nvPr/>
        </p:nvSpPr>
        <p:spPr bwMode="auto">
          <a:xfrm>
            <a:off x="4419600" y="941388"/>
            <a:ext cx="3887788" cy="50403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6" name="Freeform 96"/>
          <p:cNvSpPr>
            <a:spLocks noEditPoints="1"/>
          </p:cNvSpPr>
          <p:nvPr/>
        </p:nvSpPr>
        <p:spPr bwMode="auto">
          <a:xfrm>
            <a:off x="4702175" y="1443038"/>
            <a:ext cx="1377950" cy="3535362"/>
          </a:xfrm>
          <a:custGeom>
            <a:avLst/>
            <a:gdLst/>
            <a:ahLst/>
            <a:cxnLst>
              <a:cxn ang="0">
                <a:pos x="1515" y="11"/>
              </a:cxn>
              <a:cxn ang="0">
                <a:pos x="1394" y="0"/>
              </a:cxn>
              <a:cxn ang="0">
                <a:pos x="1142" y="11"/>
              </a:cxn>
              <a:cxn ang="0">
                <a:pos x="926" y="0"/>
              </a:cxn>
              <a:cxn ang="0">
                <a:pos x="806" y="11"/>
              </a:cxn>
              <a:cxn ang="0">
                <a:pos x="507" y="11"/>
              </a:cxn>
              <a:cxn ang="0">
                <a:pos x="386" y="0"/>
              </a:cxn>
              <a:cxn ang="0">
                <a:pos x="135" y="11"/>
              </a:cxn>
              <a:cxn ang="0">
                <a:pos x="50" y="11"/>
              </a:cxn>
              <a:cxn ang="0">
                <a:pos x="12" y="261"/>
              </a:cxn>
              <a:cxn ang="0">
                <a:pos x="0" y="382"/>
              </a:cxn>
              <a:cxn ang="0">
                <a:pos x="12" y="633"/>
              </a:cxn>
              <a:cxn ang="0">
                <a:pos x="0" y="848"/>
              </a:cxn>
              <a:cxn ang="0">
                <a:pos x="12" y="969"/>
              </a:cxn>
              <a:cxn ang="0">
                <a:pos x="12" y="1269"/>
              </a:cxn>
              <a:cxn ang="0">
                <a:pos x="0" y="1390"/>
              </a:cxn>
              <a:cxn ang="0">
                <a:pos x="12" y="1641"/>
              </a:cxn>
              <a:cxn ang="0">
                <a:pos x="0" y="1856"/>
              </a:cxn>
              <a:cxn ang="0">
                <a:pos x="12" y="1977"/>
              </a:cxn>
              <a:cxn ang="0">
                <a:pos x="12" y="2277"/>
              </a:cxn>
              <a:cxn ang="0">
                <a:pos x="0" y="2398"/>
              </a:cxn>
              <a:cxn ang="0">
                <a:pos x="12" y="2649"/>
              </a:cxn>
              <a:cxn ang="0">
                <a:pos x="0" y="2864"/>
              </a:cxn>
              <a:cxn ang="0">
                <a:pos x="12" y="2985"/>
              </a:cxn>
              <a:cxn ang="0">
                <a:pos x="12" y="3284"/>
              </a:cxn>
              <a:cxn ang="0">
                <a:pos x="0" y="3405"/>
              </a:cxn>
              <a:cxn ang="0">
                <a:pos x="12" y="3657"/>
              </a:cxn>
              <a:cxn ang="0">
                <a:pos x="0" y="3872"/>
              </a:cxn>
              <a:cxn ang="0">
                <a:pos x="12" y="3993"/>
              </a:cxn>
              <a:cxn ang="0">
                <a:pos x="12" y="4292"/>
              </a:cxn>
              <a:cxn ang="0">
                <a:pos x="19" y="4442"/>
              </a:cxn>
              <a:cxn ang="0">
                <a:pos x="186" y="4454"/>
              </a:cxn>
              <a:cxn ang="0">
                <a:pos x="307" y="4442"/>
              </a:cxn>
              <a:cxn ang="0">
                <a:pos x="607" y="4442"/>
              </a:cxn>
              <a:cxn ang="0">
                <a:pos x="726" y="4454"/>
              </a:cxn>
              <a:cxn ang="0">
                <a:pos x="979" y="4442"/>
              </a:cxn>
              <a:cxn ang="0">
                <a:pos x="1194" y="4454"/>
              </a:cxn>
              <a:cxn ang="0">
                <a:pos x="1315" y="4442"/>
              </a:cxn>
              <a:cxn ang="0">
                <a:pos x="1615" y="4442"/>
              </a:cxn>
              <a:cxn ang="0">
                <a:pos x="1736" y="4444"/>
              </a:cxn>
              <a:cxn ang="0">
                <a:pos x="1724" y="4193"/>
              </a:cxn>
              <a:cxn ang="0">
                <a:pos x="1736" y="3976"/>
              </a:cxn>
              <a:cxn ang="0">
                <a:pos x="1724" y="3857"/>
              </a:cxn>
              <a:cxn ang="0">
                <a:pos x="1724" y="3557"/>
              </a:cxn>
              <a:cxn ang="0">
                <a:pos x="1736" y="3436"/>
              </a:cxn>
              <a:cxn ang="0">
                <a:pos x="1724" y="3185"/>
              </a:cxn>
              <a:cxn ang="0">
                <a:pos x="1736" y="2968"/>
              </a:cxn>
              <a:cxn ang="0">
                <a:pos x="1724" y="2849"/>
              </a:cxn>
              <a:cxn ang="0">
                <a:pos x="1724" y="2549"/>
              </a:cxn>
              <a:cxn ang="0">
                <a:pos x="1736" y="2428"/>
              </a:cxn>
              <a:cxn ang="0">
                <a:pos x="1724" y="2177"/>
              </a:cxn>
              <a:cxn ang="0">
                <a:pos x="1736" y="1960"/>
              </a:cxn>
              <a:cxn ang="0">
                <a:pos x="1724" y="1841"/>
              </a:cxn>
              <a:cxn ang="0">
                <a:pos x="1724" y="1541"/>
              </a:cxn>
              <a:cxn ang="0">
                <a:pos x="1736" y="1420"/>
              </a:cxn>
              <a:cxn ang="0">
                <a:pos x="1724" y="1169"/>
              </a:cxn>
              <a:cxn ang="0">
                <a:pos x="1736" y="952"/>
              </a:cxn>
              <a:cxn ang="0">
                <a:pos x="1724" y="833"/>
              </a:cxn>
              <a:cxn ang="0">
                <a:pos x="1724" y="534"/>
              </a:cxn>
              <a:cxn ang="0">
                <a:pos x="1736" y="413"/>
              </a:cxn>
              <a:cxn ang="0">
                <a:pos x="1724" y="161"/>
              </a:cxn>
            </a:cxnLst>
            <a:rect l="0" t="0" r="r" b="b"/>
            <a:pathLst>
              <a:path w="1736" h="4454">
                <a:moveTo>
                  <a:pt x="1730" y="11"/>
                </a:moveTo>
                <a:lnTo>
                  <a:pt x="1682" y="11"/>
                </a:lnTo>
                <a:lnTo>
                  <a:pt x="1682" y="0"/>
                </a:lnTo>
                <a:lnTo>
                  <a:pt x="1730" y="0"/>
                </a:lnTo>
                <a:lnTo>
                  <a:pt x="1730" y="11"/>
                </a:lnTo>
                <a:close/>
                <a:moveTo>
                  <a:pt x="1646" y="11"/>
                </a:moveTo>
                <a:lnTo>
                  <a:pt x="1598" y="11"/>
                </a:lnTo>
                <a:lnTo>
                  <a:pt x="1598" y="0"/>
                </a:lnTo>
                <a:lnTo>
                  <a:pt x="1646" y="0"/>
                </a:lnTo>
                <a:lnTo>
                  <a:pt x="1646" y="11"/>
                </a:lnTo>
                <a:close/>
                <a:moveTo>
                  <a:pt x="1563" y="11"/>
                </a:moveTo>
                <a:lnTo>
                  <a:pt x="1515" y="11"/>
                </a:lnTo>
                <a:lnTo>
                  <a:pt x="1515" y="0"/>
                </a:lnTo>
                <a:lnTo>
                  <a:pt x="1563" y="0"/>
                </a:lnTo>
                <a:lnTo>
                  <a:pt x="1563" y="11"/>
                </a:lnTo>
                <a:close/>
                <a:moveTo>
                  <a:pt x="1478" y="11"/>
                </a:moveTo>
                <a:lnTo>
                  <a:pt x="1430" y="11"/>
                </a:lnTo>
                <a:lnTo>
                  <a:pt x="1430" y="0"/>
                </a:lnTo>
                <a:lnTo>
                  <a:pt x="1478" y="0"/>
                </a:lnTo>
                <a:lnTo>
                  <a:pt x="1478" y="11"/>
                </a:lnTo>
                <a:close/>
                <a:moveTo>
                  <a:pt x="1394" y="11"/>
                </a:moveTo>
                <a:lnTo>
                  <a:pt x="1346" y="11"/>
                </a:lnTo>
                <a:lnTo>
                  <a:pt x="1346" y="0"/>
                </a:lnTo>
                <a:lnTo>
                  <a:pt x="1394" y="0"/>
                </a:lnTo>
                <a:lnTo>
                  <a:pt x="1394" y="11"/>
                </a:lnTo>
                <a:close/>
                <a:moveTo>
                  <a:pt x="1310" y="11"/>
                </a:moveTo>
                <a:lnTo>
                  <a:pt x="1262" y="11"/>
                </a:lnTo>
                <a:lnTo>
                  <a:pt x="1262" y="0"/>
                </a:lnTo>
                <a:lnTo>
                  <a:pt x="1310" y="0"/>
                </a:lnTo>
                <a:lnTo>
                  <a:pt x="1310" y="11"/>
                </a:lnTo>
                <a:close/>
                <a:moveTo>
                  <a:pt x="1227" y="11"/>
                </a:moveTo>
                <a:lnTo>
                  <a:pt x="1179" y="11"/>
                </a:lnTo>
                <a:lnTo>
                  <a:pt x="1179" y="0"/>
                </a:lnTo>
                <a:lnTo>
                  <a:pt x="1227" y="0"/>
                </a:lnTo>
                <a:lnTo>
                  <a:pt x="1227" y="11"/>
                </a:lnTo>
                <a:close/>
                <a:moveTo>
                  <a:pt x="1142" y="11"/>
                </a:moveTo>
                <a:lnTo>
                  <a:pt x="1094" y="11"/>
                </a:lnTo>
                <a:lnTo>
                  <a:pt x="1094" y="0"/>
                </a:lnTo>
                <a:lnTo>
                  <a:pt x="1142" y="0"/>
                </a:lnTo>
                <a:lnTo>
                  <a:pt x="1142" y="11"/>
                </a:lnTo>
                <a:close/>
                <a:moveTo>
                  <a:pt x="1058" y="11"/>
                </a:moveTo>
                <a:lnTo>
                  <a:pt x="1010" y="11"/>
                </a:lnTo>
                <a:lnTo>
                  <a:pt x="1010" y="0"/>
                </a:lnTo>
                <a:lnTo>
                  <a:pt x="1058" y="0"/>
                </a:lnTo>
                <a:lnTo>
                  <a:pt x="1058" y="11"/>
                </a:lnTo>
                <a:close/>
                <a:moveTo>
                  <a:pt x="974" y="11"/>
                </a:moveTo>
                <a:lnTo>
                  <a:pt x="926" y="11"/>
                </a:lnTo>
                <a:lnTo>
                  <a:pt x="926" y="0"/>
                </a:lnTo>
                <a:lnTo>
                  <a:pt x="974" y="0"/>
                </a:lnTo>
                <a:lnTo>
                  <a:pt x="974" y="11"/>
                </a:lnTo>
                <a:close/>
                <a:moveTo>
                  <a:pt x="891" y="11"/>
                </a:moveTo>
                <a:lnTo>
                  <a:pt x="843" y="11"/>
                </a:lnTo>
                <a:lnTo>
                  <a:pt x="843" y="0"/>
                </a:lnTo>
                <a:lnTo>
                  <a:pt x="891" y="0"/>
                </a:lnTo>
                <a:lnTo>
                  <a:pt x="891" y="11"/>
                </a:lnTo>
                <a:close/>
                <a:moveTo>
                  <a:pt x="806" y="11"/>
                </a:moveTo>
                <a:lnTo>
                  <a:pt x="758" y="11"/>
                </a:lnTo>
                <a:lnTo>
                  <a:pt x="758" y="0"/>
                </a:lnTo>
                <a:lnTo>
                  <a:pt x="806" y="0"/>
                </a:lnTo>
                <a:lnTo>
                  <a:pt x="806" y="11"/>
                </a:lnTo>
                <a:close/>
                <a:moveTo>
                  <a:pt x="722" y="11"/>
                </a:moveTo>
                <a:lnTo>
                  <a:pt x="674" y="11"/>
                </a:lnTo>
                <a:lnTo>
                  <a:pt x="674" y="0"/>
                </a:lnTo>
                <a:lnTo>
                  <a:pt x="722" y="0"/>
                </a:lnTo>
                <a:lnTo>
                  <a:pt x="722" y="11"/>
                </a:lnTo>
                <a:close/>
                <a:moveTo>
                  <a:pt x="638" y="11"/>
                </a:moveTo>
                <a:lnTo>
                  <a:pt x="590" y="11"/>
                </a:lnTo>
                <a:lnTo>
                  <a:pt x="590" y="0"/>
                </a:lnTo>
                <a:lnTo>
                  <a:pt x="638" y="0"/>
                </a:lnTo>
                <a:lnTo>
                  <a:pt x="638" y="11"/>
                </a:lnTo>
                <a:close/>
                <a:moveTo>
                  <a:pt x="555" y="11"/>
                </a:moveTo>
                <a:lnTo>
                  <a:pt x="507" y="11"/>
                </a:lnTo>
                <a:lnTo>
                  <a:pt x="507" y="0"/>
                </a:lnTo>
                <a:lnTo>
                  <a:pt x="555" y="0"/>
                </a:lnTo>
                <a:lnTo>
                  <a:pt x="555" y="11"/>
                </a:lnTo>
                <a:close/>
                <a:moveTo>
                  <a:pt x="471" y="11"/>
                </a:moveTo>
                <a:lnTo>
                  <a:pt x="423" y="11"/>
                </a:lnTo>
                <a:lnTo>
                  <a:pt x="423" y="0"/>
                </a:lnTo>
                <a:lnTo>
                  <a:pt x="471" y="0"/>
                </a:lnTo>
                <a:lnTo>
                  <a:pt x="471" y="11"/>
                </a:lnTo>
                <a:close/>
                <a:moveTo>
                  <a:pt x="386" y="11"/>
                </a:moveTo>
                <a:lnTo>
                  <a:pt x="338" y="11"/>
                </a:lnTo>
                <a:lnTo>
                  <a:pt x="338" y="0"/>
                </a:lnTo>
                <a:lnTo>
                  <a:pt x="386" y="0"/>
                </a:lnTo>
                <a:lnTo>
                  <a:pt x="386" y="11"/>
                </a:lnTo>
                <a:close/>
                <a:moveTo>
                  <a:pt x="302" y="11"/>
                </a:moveTo>
                <a:lnTo>
                  <a:pt x="254" y="11"/>
                </a:lnTo>
                <a:lnTo>
                  <a:pt x="254" y="0"/>
                </a:lnTo>
                <a:lnTo>
                  <a:pt x="302" y="0"/>
                </a:lnTo>
                <a:lnTo>
                  <a:pt x="302" y="11"/>
                </a:lnTo>
                <a:close/>
                <a:moveTo>
                  <a:pt x="219" y="11"/>
                </a:moveTo>
                <a:lnTo>
                  <a:pt x="171" y="11"/>
                </a:lnTo>
                <a:lnTo>
                  <a:pt x="171" y="0"/>
                </a:lnTo>
                <a:lnTo>
                  <a:pt x="219" y="0"/>
                </a:lnTo>
                <a:lnTo>
                  <a:pt x="219" y="11"/>
                </a:lnTo>
                <a:close/>
                <a:moveTo>
                  <a:pt x="135" y="11"/>
                </a:moveTo>
                <a:lnTo>
                  <a:pt x="87" y="11"/>
                </a:lnTo>
                <a:lnTo>
                  <a:pt x="87" y="0"/>
                </a:lnTo>
                <a:lnTo>
                  <a:pt x="135" y="0"/>
                </a:lnTo>
                <a:lnTo>
                  <a:pt x="135" y="11"/>
                </a:lnTo>
                <a:close/>
                <a:moveTo>
                  <a:pt x="50" y="11"/>
                </a:moveTo>
                <a:lnTo>
                  <a:pt x="6" y="11"/>
                </a:lnTo>
                <a:lnTo>
                  <a:pt x="12" y="6"/>
                </a:lnTo>
                <a:lnTo>
                  <a:pt x="12" y="9"/>
                </a:lnTo>
                <a:lnTo>
                  <a:pt x="0" y="9"/>
                </a:lnTo>
                <a:lnTo>
                  <a:pt x="0" y="0"/>
                </a:lnTo>
                <a:lnTo>
                  <a:pt x="50" y="0"/>
                </a:lnTo>
                <a:lnTo>
                  <a:pt x="50" y="11"/>
                </a:lnTo>
                <a:close/>
                <a:moveTo>
                  <a:pt x="12" y="46"/>
                </a:moveTo>
                <a:lnTo>
                  <a:pt x="12" y="94"/>
                </a:lnTo>
                <a:lnTo>
                  <a:pt x="0" y="94"/>
                </a:lnTo>
                <a:lnTo>
                  <a:pt x="0" y="46"/>
                </a:lnTo>
                <a:lnTo>
                  <a:pt x="12" y="46"/>
                </a:lnTo>
                <a:close/>
                <a:moveTo>
                  <a:pt x="12" y="128"/>
                </a:moveTo>
                <a:lnTo>
                  <a:pt x="12" y="176"/>
                </a:lnTo>
                <a:lnTo>
                  <a:pt x="0" y="176"/>
                </a:lnTo>
                <a:lnTo>
                  <a:pt x="0" y="128"/>
                </a:lnTo>
                <a:lnTo>
                  <a:pt x="12" y="128"/>
                </a:lnTo>
                <a:close/>
                <a:moveTo>
                  <a:pt x="12" y="213"/>
                </a:moveTo>
                <a:lnTo>
                  <a:pt x="12" y="261"/>
                </a:lnTo>
                <a:lnTo>
                  <a:pt x="0" y="261"/>
                </a:lnTo>
                <a:lnTo>
                  <a:pt x="0" y="213"/>
                </a:lnTo>
                <a:lnTo>
                  <a:pt x="12" y="213"/>
                </a:lnTo>
                <a:close/>
                <a:moveTo>
                  <a:pt x="12" y="297"/>
                </a:moveTo>
                <a:lnTo>
                  <a:pt x="12" y="345"/>
                </a:lnTo>
                <a:lnTo>
                  <a:pt x="0" y="345"/>
                </a:lnTo>
                <a:lnTo>
                  <a:pt x="0" y="297"/>
                </a:lnTo>
                <a:lnTo>
                  <a:pt x="12" y="297"/>
                </a:lnTo>
                <a:close/>
                <a:moveTo>
                  <a:pt x="12" y="382"/>
                </a:moveTo>
                <a:lnTo>
                  <a:pt x="12" y="430"/>
                </a:lnTo>
                <a:lnTo>
                  <a:pt x="0" y="430"/>
                </a:lnTo>
                <a:lnTo>
                  <a:pt x="0" y="382"/>
                </a:lnTo>
                <a:lnTo>
                  <a:pt x="12" y="382"/>
                </a:lnTo>
                <a:close/>
                <a:moveTo>
                  <a:pt x="12" y="464"/>
                </a:moveTo>
                <a:lnTo>
                  <a:pt x="12" y="512"/>
                </a:lnTo>
                <a:lnTo>
                  <a:pt x="0" y="512"/>
                </a:lnTo>
                <a:lnTo>
                  <a:pt x="0" y="464"/>
                </a:lnTo>
                <a:lnTo>
                  <a:pt x="12" y="464"/>
                </a:lnTo>
                <a:close/>
                <a:moveTo>
                  <a:pt x="12" y="549"/>
                </a:moveTo>
                <a:lnTo>
                  <a:pt x="12" y="597"/>
                </a:lnTo>
                <a:lnTo>
                  <a:pt x="0" y="597"/>
                </a:lnTo>
                <a:lnTo>
                  <a:pt x="0" y="549"/>
                </a:lnTo>
                <a:lnTo>
                  <a:pt x="12" y="549"/>
                </a:lnTo>
                <a:close/>
                <a:moveTo>
                  <a:pt x="12" y="633"/>
                </a:moveTo>
                <a:lnTo>
                  <a:pt x="12" y="681"/>
                </a:lnTo>
                <a:lnTo>
                  <a:pt x="0" y="681"/>
                </a:lnTo>
                <a:lnTo>
                  <a:pt x="0" y="633"/>
                </a:lnTo>
                <a:lnTo>
                  <a:pt x="12" y="633"/>
                </a:lnTo>
                <a:close/>
                <a:moveTo>
                  <a:pt x="12" y="718"/>
                </a:moveTo>
                <a:lnTo>
                  <a:pt x="12" y="766"/>
                </a:lnTo>
                <a:lnTo>
                  <a:pt x="0" y="766"/>
                </a:lnTo>
                <a:lnTo>
                  <a:pt x="0" y="718"/>
                </a:lnTo>
                <a:lnTo>
                  <a:pt x="12" y="718"/>
                </a:lnTo>
                <a:close/>
                <a:moveTo>
                  <a:pt x="12" y="800"/>
                </a:moveTo>
                <a:lnTo>
                  <a:pt x="12" y="848"/>
                </a:lnTo>
                <a:lnTo>
                  <a:pt x="0" y="848"/>
                </a:lnTo>
                <a:lnTo>
                  <a:pt x="0" y="800"/>
                </a:lnTo>
                <a:lnTo>
                  <a:pt x="12" y="800"/>
                </a:lnTo>
                <a:close/>
                <a:moveTo>
                  <a:pt x="12" y="885"/>
                </a:moveTo>
                <a:lnTo>
                  <a:pt x="12" y="933"/>
                </a:lnTo>
                <a:lnTo>
                  <a:pt x="0" y="933"/>
                </a:lnTo>
                <a:lnTo>
                  <a:pt x="0" y="885"/>
                </a:lnTo>
                <a:lnTo>
                  <a:pt x="12" y="885"/>
                </a:lnTo>
                <a:close/>
                <a:moveTo>
                  <a:pt x="12" y="969"/>
                </a:moveTo>
                <a:lnTo>
                  <a:pt x="12" y="1017"/>
                </a:lnTo>
                <a:lnTo>
                  <a:pt x="0" y="1017"/>
                </a:lnTo>
                <a:lnTo>
                  <a:pt x="0" y="969"/>
                </a:lnTo>
                <a:lnTo>
                  <a:pt x="12" y="969"/>
                </a:lnTo>
                <a:close/>
                <a:moveTo>
                  <a:pt x="12" y="1054"/>
                </a:moveTo>
                <a:lnTo>
                  <a:pt x="12" y="1102"/>
                </a:lnTo>
                <a:lnTo>
                  <a:pt x="0" y="1102"/>
                </a:lnTo>
                <a:lnTo>
                  <a:pt x="0" y="1054"/>
                </a:lnTo>
                <a:lnTo>
                  <a:pt x="12" y="1054"/>
                </a:lnTo>
                <a:close/>
                <a:moveTo>
                  <a:pt x="12" y="1136"/>
                </a:moveTo>
                <a:lnTo>
                  <a:pt x="12" y="1184"/>
                </a:lnTo>
                <a:lnTo>
                  <a:pt x="0" y="1184"/>
                </a:lnTo>
                <a:lnTo>
                  <a:pt x="0" y="1136"/>
                </a:lnTo>
                <a:lnTo>
                  <a:pt x="12" y="1136"/>
                </a:lnTo>
                <a:close/>
                <a:moveTo>
                  <a:pt x="12" y="1221"/>
                </a:moveTo>
                <a:lnTo>
                  <a:pt x="12" y="1269"/>
                </a:lnTo>
                <a:lnTo>
                  <a:pt x="0" y="1269"/>
                </a:lnTo>
                <a:lnTo>
                  <a:pt x="0" y="1221"/>
                </a:lnTo>
                <a:lnTo>
                  <a:pt x="12" y="1221"/>
                </a:lnTo>
                <a:close/>
                <a:moveTo>
                  <a:pt x="12" y="1305"/>
                </a:moveTo>
                <a:lnTo>
                  <a:pt x="12" y="1353"/>
                </a:lnTo>
                <a:lnTo>
                  <a:pt x="0" y="1353"/>
                </a:lnTo>
                <a:lnTo>
                  <a:pt x="0" y="1305"/>
                </a:lnTo>
                <a:lnTo>
                  <a:pt x="12" y="1305"/>
                </a:lnTo>
                <a:close/>
                <a:moveTo>
                  <a:pt x="12" y="1390"/>
                </a:moveTo>
                <a:lnTo>
                  <a:pt x="12" y="1438"/>
                </a:lnTo>
                <a:lnTo>
                  <a:pt x="0" y="1438"/>
                </a:lnTo>
                <a:lnTo>
                  <a:pt x="0" y="1390"/>
                </a:lnTo>
                <a:lnTo>
                  <a:pt x="12" y="1390"/>
                </a:lnTo>
                <a:close/>
                <a:moveTo>
                  <a:pt x="12" y="1472"/>
                </a:moveTo>
                <a:lnTo>
                  <a:pt x="12" y="1520"/>
                </a:lnTo>
                <a:lnTo>
                  <a:pt x="0" y="1520"/>
                </a:lnTo>
                <a:lnTo>
                  <a:pt x="0" y="1472"/>
                </a:lnTo>
                <a:lnTo>
                  <a:pt x="12" y="1472"/>
                </a:lnTo>
                <a:close/>
                <a:moveTo>
                  <a:pt x="12" y="1557"/>
                </a:moveTo>
                <a:lnTo>
                  <a:pt x="12" y="1605"/>
                </a:lnTo>
                <a:lnTo>
                  <a:pt x="0" y="1605"/>
                </a:lnTo>
                <a:lnTo>
                  <a:pt x="0" y="1557"/>
                </a:lnTo>
                <a:lnTo>
                  <a:pt x="12" y="1557"/>
                </a:lnTo>
                <a:close/>
                <a:moveTo>
                  <a:pt x="12" y="1641"/>
                </a:moveTo>
                <a:lnTo>
                  <a:pt x="12" y="1689"/>
                </a:lnTo>
                <a:lnTo>
                  <a:pt x="0" y="1689"/>
                </a:lnTo>
                <a:lnTo>
                  <a:pt x="0" y="1641"/>
                </a:lnTo>
                <a:lnTo>
                  <a:pt x="12" y="1641"/>
                </a:lnTo>
                <a:close/>
                <a:moveTo>
                  <a:pt x="12" y="1726"/>
                </a:moveTo>
                <a:lnTo>
                  <a:pt x="12" y="1774"/>
                </a:lnTo>
                <a:lnTo>
                  <a:pt x="0" y="1774"/>
                </a:lnTo>
                <a:lnTo>
                  <a:pt x="0" y="1726"/>
                </a:lnTo>
                <a:lnTo>
                  <a:pt x="12" y="1726"/>
                </a:lnTo>
                <a:close/>
                <a:moveTo>
                  <a:pt x="12" y="1808"/>
                </a:moveTo>
                <a:lnTo>
                  <a:pt x="12" y="1856"/>
                </a:lnTo>
                <a:lnTo>
                  <a:pt x="0" y="1856"/>
                </a:lnTo>
                <a:lnTo>
                  <a:pt x="0" y="1808"/>
                </a:lnTo>
                <a:lnTo>
                  <a:pt x="12" y="1808"/>
                </a:lnTo>
                <a:close/>
                <a:moveTo>
                  <a:pt x="12" y="1893"/>
                </a:moveTo>
                <a:lnTo>
                  <a:pt x="12" y="1941"/>
                </a:lnTo>
                <a:lnTo>
                  <a:pt x="0" y="1941"/>
                </a:lnTo>
                <a:lnTo>
                  <a:pt x="0" y="1893"/>
                </a:lnTo>
                <a:lnTo>
                  <a:pt x="12" y="1893"/>
                </a:lnTo>
                <a:close/>
                <a:moveTo>
                  <a:pt x="12" y="1977"/>
                </a:moveTo>
                <a:lnTo>
                  <a:pt x="12" y="2025"/>
                </a:lnTo>
                <a:lnTo>
                  <a:pt x="0" y="2025"/>
                </a:lnTo>
                <a:lnTo>
                  <a:pt x="0" y="1977"/>
                </a:lnTo>
                <a:lnTo>
                  <a:pt x="12" y="1977"/>
                </a:lnTo>
                <a:close/>
                <a:moveTo>
                  <a:pt x="12" y="2062"/>
                </a:moveTo>
                <a:lnTo>
                  <a:pt x="12" y="2110"/>
                </a:lnTo>
                <a:lnTo>
                  <a:pt x="0" y="2110"/>
                </a:lnTo>
                <a:lnTo>
                  <a:pt x="0" y="2062"/>
                </a:lnTo>
                <a:lnTo>
                  <a:pt x="12" y="2062"/>
                </a:lnTo>
                <a:close/>
                <a:moveTo>
                  <a:pt x="12" y="2144"/>
                </a:moveTo>
                <a:lnTo>
                  <a:pt x="12" y="2192"/>
                </a:lnTo>
                <a:lnTo>
                  <a:pt x="0" y="2192"/>
                </a:lnTo>
                <a:lnTo>
                  <a:pt x="0" y="2144"/>
                </a:lnTo>
                <a:lnTo>
                  <a:pt x="12" y="2144"/>
                </a:lnTo>
                <a:close/>
                <a:moveTo>
                  <a:pt x="12" y="2229"/>
                </a:moveTo>
                <a:lnTo>
                  <a:pt x="12" y="2277"/>
                </a:lnTo>
                <a:lnTo>
                  <a:pt x="0" y="2277"/>
                </a:lnTo>
                <a:lnTo>
                  <a:pt x="0" y="2229"/>
                </a:lnTo>
                <a:lnTo>
                  <a:pt x="12" y="2229"/>
                </a:lnTo>
                <a:close/>
                <a:moveTo>
                  <a:pt x="12" y="2313"/>
                </a:moveTo>
                <a:lnTo>
                  <a:pt x="12" y="2361"/>
                </a:lnTo>
                <a:lnTo>
                  <a:pt x="0" y="2361"/>
                </a:lnTo>
                <a:lnTo>
                  <a:pt x="0" y="2313"/>
                </a:lnTo>
                <a:lnTo>
                  <a:pt x="12" y="2313"/>
                </a:lnTo>
                <a:close/>
                <a:moveTo>
                  <a:pt x="12" y="2398"/>
                </a:moveTo>
                <a:lnTo>
                  <a:pt x="12" y="2446"/>
                </a:lnTo>
                <a:lnTo>
                  <a:pt x="0" y="2446"/>
                </a:lnTo>
                <a:lnTo>
                  <a:pt x="0" y="2398"/>
                </a:lnTo>
                <a:lnTo>
                  <a:pt x="12" y="2398"/>
                </a:lnTo>
                <a:close/>
                <a:moveTo>
                  <a:pt x="12" y="2480"/>
                </a:moveTo>
                <a:lnTo>
                  <a:pt x="12" y="2528"/>
                </a:lnTo>
                <a:lnTo>
                  <a:pt x="0" y="2528"/>
                </a:lnTo>
                <a:lnTo>
                  <a:pt x="0" y="2480"/>
                </a:lnTo>
                <a:lnTo>
                  <a:pt x="12" y="2480"/>
                </a:lnTo>
                <a:close/>
                <a:moveTo>
                  <a:pt x="12" y="2565"/>
                </a:moveTo>
                <a:lnTo>
                  <a:pt x="12" y="2613"/>
                </a:lnTo>
                <a:lnTo>
                  <a:pt x="0" y="2613"/>
                </a:lnTo>
                <a:lnTo>
                  <a:pt x="0" y="2565"/>
                </a:lnTo>
                <a:lnTo>
                  <a:pt x="12" y="2565"/>
                </a:lnTo>
                <a:close/>
                <a:moveTo>
                  <a:pt x="12" y="2649"/>
                </a:moveTo>
                <a:lnTo>
                  <a:pt x="12" y="2697"/>
                </a:lnTo>
                <a:lnTo>
                  <a:pt x="0" y="2697"/>
                </a:lnTo>
                <a:lnTo>
                  <a:pt x="0" y="2649"/>
                </a:lnTo>
                <a:lnTo>
                  <a:pt x="12" y="2649"/>
                </a:lnTo>
                <a:close/>
                <a:moveTo>
                  <a:pt x="12" y="2734"/>
                </a:moveTo>
                <a:lnTo>
                  <a:pt x="12" y="2782"/>
                </a:lnTo>
                <a:lnTo>
                  <a:pt x="0" y="2782"/>
                </a:lnTo>
                <a:lnTo>
                  <a:pt x="0" y="2734"/>
                </a:lnTo>
                <a:lnTo>
                  <a:pt x="12" y="2734"/>
                </a:lnTo>
                <a:close/>
                <a:moveTo>
                  <a:pt x="12" y="2816"/>
                </a:moveTo>
                <a:lnTo>
                  <a:pt x="12" y="2864"/>
                </a:lnTo>
                <a:lnTo>
                  <a:pt x="0" y="2864"/>
                </a:lnTo>
                <a:lnTo>
                  <a:pt x="0" y="2816"/>
                </a:lnTo>
                <a:lnTo>
                  <a:pt x="12" y="2816"/>
                </a:lnTo>
                <a:close/>
                <a:moveTo>
                  <a:pt x="12" y="2901"/>
                </a:moveTo>
                <a:lnTo>
                  <a:pt x="12" y="2949"/>
                </a:lnTo>
                <a:lnTo>
                  <a:pt x="0" y="2949"/>
                </a:lnTo>
                <a:lnTo>
                  <a:pt x="0" y="2901"/>
                </a:lnTo>
                <a:lnTo>
                  <a:pt x="12" y="2901"/>
                </a:lnTo>
                <a:close/>
                <a:moveTo>
                  <a:pt x="12" y="2985"/>
                </a:moveTo>
                <a:lnTo>
                  <a:pt x="12" y="3033"/>
                </a:lnTo>
                <a:lnTo>
                  <a:pt x="0" y="3033"/>
                </a:lnTo>
                <a:lnTo>
                  <a:pt x="0" y="2985"/>
                </a:lnTo>
                <a:lnTo>
                  <a:pt x="12" y="2985"/>
                </a:lnTo>
                <a:close/>
                <a:moveTo>
                  <a:pt x="12" y="3069"/>
                </a:moveTo>
                <a:lnTo>
                  <a:pt x="12" y="3117"/>
                </a:lnTo>
                <a:lnTo>
                  <a:pt x="0" y="3117"/>
                </a:lnTo>
                <a:lnTo>
                  <a:pt x="0" y="3069"/>
                </a:lnTo>
                <a:lnTo>
                  <a:pt x="12" y="3069"/>
                </a:lnTo>
                <a:close/>
                <a:moveTo>
                  <a:pt x="12" y="3152"/>
                </a:moveTo>
                <a:lnTo>
                  <a:pt x="12" y="3200"/>
                </a:lnTo>
                <a:lnTo>
                  <a:pt x="0" y="3200"/>
                </a:lnTo>
                <a:lnTo>
                  <a:pt x="0" y="3152"/>
                </a:lnTo>
                <a:lnTo>
                  <a:pt x="12" y="3152"/>
                </a:lnTo>
                <a:close/>
                <a:moveTo>
                  <a:pt x="12" y="3237"/>
                </a:moveTo>
                <a:lnTo>
                  <a:pt x="12" y="3284"/>
                </a:lnTo>
                <a:lnTo>
                  <a:pt x="0" y="3284"/>
                </a:lnTo>
                <a:lnTo>
                  <a:pt x="0" y="3237"/>
                </a:lnTo>
                <a:lnTo>
                  <a:pt x="12" y="3237"/>
                </a:lnTo>
                <a:close/>
                <a:moveTo>
                  <a:pt x="12" y="3321"/>
                </a:moveTo>
                <a:lnTo>
                  <a:pt x="12" y="3369"/>
                </a:lnTo>
                <a:lnTo>
                  <a:pt x="0" y="3369"/>
                </a:lnTo>
                <a:lnTo>
                  <a:pt x="0" y="3321"/>
                </a:lnTo>
                <a:lnTo>
                  <a:pt x="12" y="3321"/>
                </a:lnTo>
                <a:close/>
                <a:moveTo>
                  <a:pt x="12" y="3405"/>
                </a:moveTo>
                <a:lnTo>
                  <a:pt x="12" y="3453"/>
                </a:lnTo>
                <a:lnTo>
                  <a:pt x="0" y="3453"/>
                </a:lnTo>
                <a:lnTo>
                  <a:pt x="0" y="3405"/>
                </a:lnTo>
                <a:lnTo>
                  <a:pt x="12" y="3405"/>
                </a:lnTo>
                <a:close/>
                <a:moveTo>
                  <a:pt x="12" y="3488"/>
                </a:moveTo>
                <a:lnTo>
                  <a:pt x="12" y="3536"/>
                </a:lnTo>
                <a:lnTo>
                  <a:pt x="0" y="3536"/>
                </a:lnTo>
                <a:lnTo>
                  <a:pt x="0" y="3488"/>
                </a:lnTo>
                <a:lnTo>
                  <a:pt x="12" y="3488"/>
                </a:lnTo>
                <a:close/>
                <a:moveTo>
                  <a:pt x="12" y="3572"/>
                </a:moveTo>
                <a:lnTo>
                  <a:pt x="12" y="3620"/>
                </a:lnTo>
                <a:lnTo>
                  <a:pt x="0" y="3620"/>
                </a:lnTo>
                <a:lnTo>
                  <a:pt x="0" y="3572"/>
                </a:lnTo>
                <a:lnTo>
                  <a:pt x="12" y="3572"/>
                </a:lnTo>
                <a:close/>
                <a:moveTo>
                  <a:pt x="12" y="3657"/>
                </a:moveTo>
                <a:lnTo>
                  <a:pt x="12" y="3705"/>
                </a:lnTo>
                <a:lnTo>
                  <a:pt x="0" y="3705"/>
                </a:lnTo>
                <a:lnTo>
                  <a:pt x="0" y="3657"/>
                </a:lnTo>
                <a:lnTo>
                  <a:pt x="12" y="3657"/>
                </a:lnTo>
                <a:close/>
                <a:moveTo>
                  <a:pt x="12" y="3741"/>
                </a:moveTo>
                <a:lnTo>
                  <a:pt x="12" y="3789"/>
                </a:lnTo>
                <a:lnTo>
                  <a:pt x="0" y="3789"/>
                </a:lnTo>
                <a:lnTo>
                  <a:pt x="0" y="3741"/>
                </a:lnTo>
                <a:lnTo>
                  <a:pt x="12" y="3741"/>
                </a:lnTo>
                <a:close/>
                <a:moveTo>
                  <a:pt x="12" y="3824"/>
                </a:moveTo>
                <a:lnTo>
                  <a:pt x="12" y="3872"/>
                </a:lnTo>
                <a:lnTo>
                  <a:pt x="0" y="3872"/>
                </a:lnTo>
                <a:lnTo>
                  <a:pt x="0" y="3824"/>
                </a:lnTo>
                <a:lnTo>
                  <a:pt x="12" y="3824"/>
                </a:lnTo>
                <a:close/>
                <a:moveTo>
                  <a:pt x="12" y="3908"/>
                </a:moveTo>
                <a:lnTo>
                  <a:pt x="12" y="3956"/>
                </a:lnTo>
                <a:lnTo>
                  <a:pt x="0" y="3956"/>
                </a:lnTo>
                <a:lnTo>
                  <a:pt x="0" y="3908"/>
                </a:lnTo>
                <a:lnTo>
                  <a:pt x="12" y="3908"/>
                </a:lnTo>
                <a:close/>
                <a:moveTo>
                  <a:pt x="12" y="3993"/>
                </a:moveTo>
                <a:lnTo>
                  <a:pt x="12" y="4041"/>
                </a:lnTo>
                <a:lnTo>
                  <a:pt x="0" y="4041"/>
                </a:lnTo>
                <a:lnTo>
                  <a:pt x="0" y="3993"/>
                </a:lnTo>
                <a:lnTo>
                  <a:pt x="12" y="3993"/>
                </a:lnTo>
                <a:close/>
                <a:moveTo>
                  <a:pt x="12" y="4077"/>
                </a:moveTo>
                <a:lnTo>
                  <a:pt x="12" y="4125"/>
                </a:lnTo>
                <a:lnTo>
                  <a:pt x="0" y="4125"/>
                </a:lnTo>
                <a:lnTo>
                  <a:pt x="0" y="4077"/>
                </a:lnTo>
                <a:lnTo>
                  <a:pt x="12" y="4077"/>
                </a:lnTo>
                <a:close/>
                <a:moveTo>
                  <a:pt x="12" y="4160"/>
                </a:moveTo>
                <a:lnTo>
                  <a:pt x="12" y="4208"/>
                </a:lnTo>
                <a:lnTo>
                  <a:pt x="0" y="4208"/>
                </a:lnTo>
                <a:lnTo>
                  <a:pt x="0" y="4160"/>
                </a:lnTo>
                <a:lnTo>
                  <a:pt x="12" y="4160"/>
                </a:lnTo>
                <a:close/>
                <a:moveTo>
                  <a:pt x="12" y="4244"/>
                </a:moveTo>
                <a:lnTo>
                  <a:pt x="12" y="4292"/>
                </a:lnTo>
                <a:lnTo>
                  <a:pt x="0" y="4292"/>
                </a:lnTo>
                <a:lnTo>
                  <a:pt x="0" y="4244"/>
                </a:lnTo>
                <a:lnTo>
                  <a:pt x="12" y="4244"/>
                </a:lnTo>
                <a:close/>
                <a:moveTo>
                  <a:pt x="12" y="4329"/>
                </a:moveTo>
                <a:lnTo>
                  <a:pt x="12" y="4377"/>
                </a:lnTo>
                <a:lnTo>
                  <a:pt x="0" y="4377"/>
                </a:lnTo>
                <a:lnTo>
                  <a:pt x="0" y="4329"/>
                </a:lnTo>
                <a:lnTo>
                  <a:pt x="12" y="4329"/>
                </a:lnTo>
                <a:close/>
                <a:moveTo>
                  <a:pt x="12" y="4413"/>
                </a:moveTo>
                <a:lnTo>
                  <a:pt x="12" y="4448"/>
                </a:lnTo>
                <a:lnTo>
                  <a:pt x="6" y="4442"/>
                </a:lnTo>
                <a:lnTo>
                  <a:pt x="19" y="4442"/>
                </a:lnTo>
                <a:lnTo>
                  <a:pt x="19" y="4454"/>
                </a:lnTo>
                <a:lnTo>
                  <a:pt x="0" y="4454"/>
                </a:lnTo>
                <a:lnTo>
                  <a:pt x="0" y="4413"/>
                </a:lnTo>
                <a:lnTo>
                  <a:pt x="12" y="4413"/>
                </a:lnTo>
                <a:close/>
                <a:moveTo>
                  <a:pt x="54" y="4442"/>
                </a:moveTo>
                <a:lnTo>
                  <a:pt x="102" y="4442"/>
                </a:lnTo>
                <a:lnTo>
                  <a:pt x="102" y="4454"/>
                </a:lnTo>
                <a:lnTo>
                  <a:pt x="54" y="4454"/>
                </a:lnTo>
                <a:lnTo>
                  <a:pt x="54" y="4442"/>
                </a:lnTo>
                <a:close/>
                <a:moveTo>
                  <a:pt x="138" y="4442"/>
                </a:moveTo>
                <a:lnTo>
                  <a:pt x="186" y="4442"/>
                </a:lnTo>
                <a:lnTo>
                  <a:pt x="186" y="4454"/>
                </a:lnTo>
                <a:lnTo>
                  <a:pt x="138" y="4454"/>
                </a:lnTo>
                <a:lnTo>
                  <a:pt x="138" y="4442"/>
                </a:lnTo>
                <a:close/>
                <a:moveTo>
                  <a:pt x="223" y="4442"/>
                </a:moveTo>
                <a:lnTo>
                  <a:pt x="271" y="4442"/>
                </a:lnTo>
                <a:lnTo>
                  <a:pt x="271" y="4454"/>
                </a:lnTo>
                <a:lnTo>
                  <a:pt x="223" y="4454"/>
                </a:lnTo>
                <a:lnTo>
                  <a:pt x="223" y="4442"/>
                </a:lnTo>
                <a:close/>
                <a:moveTo>
                  <a:pt x="307" y="4442"/>
                </a:moveTo>
                <a:lnTo>
                  <a:pt x="355" y="4442"/>
                </a:lnTo>
                <a:lnTo>
                  <a:pt x="355" y="4454"/>
                </a:lnTo>
                <a:lnTo>
                  <a:pt x="307" y="4454"/>
                </a:lnTo>
                <a:lnTo>
                  <a:pt x="307" y="4442"/>
                </a:lnTo>
                <a:close/>
                <a:moveTo>
                  <a:pt x="390" y="4442"/>
                </a:moveTo>
                <a:lnTo>
                  <a:pt x="438" y="4442"/>
                </a:lnTo>
                <a:lnTo>
                  <a:pt x="438" y="4454"/>
                </a:lnTo>
                <a:lnTo>
                  <a:pt x="390" y="4454"/>
                </a:lnTo>
                <a:lnTo>
                  <a:pt x="390" y="4442"/>
                </a:lnTo>
                <a:close/>
                <a:moveTo>
                  <a:pt x="474" y="4442"/>
                </a:moveTo>
                <a:lnTo>
                  <a:pt x="522" y="4442"/>
                </a:lnTo>
                <a:lnTo>
                  <a:pt x="522" y="4454"/>
                </a:lnTo>
                <a:lnTo>
                  <a:pt x="474" y="4454"/>
                </a:lnTo>
                <a:lnTo>
                  <a:pt x="474" y="4442"/>
                </a:lnTo>
                <a:close/>
                <a:moveTo>
                  <a:pt x="559" y="4442"/>
                </a:moveTo>
                <a:lnTo>
                  <a:pt x="607" y="4442"/>
                </a:lnTo>
                <a:lnTo>
                  <a:pt x="607" y="4454"/>
                </a:lnTo>
                <a:lnTo>
                  <a:pt x="559" y="4454"/>
                </a:lnTo>
                <a:lnTo>
                  <a:pt x="559" y="4442"/>
                </a:lnTo>
                <a:close/>
                <a:moveTo>
                  <a:pt x="643" y="4442"/>
                </a:moveTo>
                <a:lnTo>
                  <a:pt x="691" y="4442"/>
                </a:lnTo>
                <a:lnTo>
                  <a:pt x="691" y="4454"/>
                </a:lnTo>
                <a:lnTo>
                  <a:pt x="643" y="4454"/>
                </a:lnTo>
                <a:lnTo>
                  <a:pt x="643" y="4442"/>
                </a:lnTo>
                <a:close/>
                <a:moveTo>
                  <a:pt x="726" y="4442"/>
                </a:moveTo>
                <a:lnTo>
                  <a:pt x="774" y="4442"/>
                </a:lnTo>
                <a:lnTo>
                  <a:pt x="774" y="4454"/>
                </a:lnTo>
                <a:lnTo>
                  <a:pt x="726" y="4454"/>
                </a:lnTo>
                <a:lnTo>
                  <a:pt x="726" y="4442"/>
                </a:lnTo>
                <a:close/>
                <a:moveTo>
                  <a:pt x="810" y="4442"/>
                </a:moveTo>
                <a:lnTo>
                  <a:pt x="858" y="4442"/>
                </a:lnTo>
                <a:lnTo>
                  <a:pt x="858" y="4454"/>
                </a:lnTo>
                <a:lnTo>
                  <a:pt x="810" y="4454"/>
                </a:lnTo>
                <a:lnTo>
                  <a:pt x="810" y="4442"/>
                </a:lnTo>
                <a:close/>
                <a:moveTo>
                  <a:pt x="895" y="4442"/>
                </a:moveTo>
                <a:lnTo>
                  <a:pt x="943" y="4442"/>
                </a:lnTo>
                <a:lnTo>
                  <a:pt x="943" y="4454"/>
                </a:lnTo>
                <a:lnTo>
                  <a:pt x="895" y="4454"/>
                </a:lnTo>
                <a:lnTo>
                  <a:pt x="895" y="4442"/>
                </a:lnTo>
                <a:close/>
                <a:moveTo>
                  <a:pt x="979" y="4442"/>
                </a:moveTo>
                <a:lnTo>
                  <a:pt x="1027" y="4442"/>
                </a:lnTo>
                <a:lnTo>
                  <a:pt x="1027" y="4454"/>
                </a:lnTo>
                <a:lnTo>
                  <a:pt x="979" y="4454"/>
                </a:lnTo>
                <a:lnTo>
                  <a:pt x="979" y="4442"/>
                </a:lnTo>
                <a:close/>
                <a:moveTo>
                  <a:pt x="1062" y="4442"/>
                </a:moveTo>
                <a:lnTo>
                  <a:pt x="1110" y="4442"/>
                </a:lnTo>
                <a:lnTo>
                  <a:pt x="1110" y="4454"/>
                </a:lnTo>
                <a:lnTo>
                  <a:pt x="1062" y="4454"/>
                </a:lnTo>
                <a:lnTo>
                  <a:pt x="1062" y="4442"/>
                </a:lnTo>
                <a:close/>
                <a:moveTo>
                  <a:pt x="1146" y="4442"/>
                </a:moveTo>
                <a:lnTo>
                  <a:pt x="1194" y="4442"/>
                </a:lnTo>
                <a:lnTo>
                  <a:pt x="1194" y="4454"/>
                </a:lnTo>
                <a:lnTo>
                  <a:pt x="1146" y="4454"/>
                </a:lnTo>
                <a:lnTo>
                  <a:pt x="1146" y="4442"/>
                </a:lnTo>
                <a:close/>
                <a:moveTo>
                  <a:pt x="1231" y="4442"/>
                </a:moveTo>
                <a:lnTo>
                  <a:pt x="1279" y="4442"/>
                </a:lnTo>
                <a:lnTo>
                  <a:pt x="1279" y="4454"/>
                </a:lnTo>
                <a:lnTo>
                  <a:pt x="1231" y="4454"/>
                </a:lnTo>
                <a:lnTo>
                  <a:pt x="1231" y="4442"/>
                </a:lnTo>
                <a:close/>
                <a:moveTo>
                  <a:pt x="1315" y="4442"/>
                </a:moveTo>
                <a:lnTo>
                  <a:pt x="1363" y="4442"/>
                </a:lnTo>
                <a:lnTo>
                  <a:pt x="1363" y="4454"/>
                </a:lnTo>
                <a:lnTo>
                  <a:pt x="1315" y="4454"/>
                </a:lnTo>
                <a:lnTo>
                  <a:pt x="1315" y="4442"/>
                </a:lnTo>
                <a:close/>
                <a:moveTo>
                  <a:pt x="1398" y="4442"/>
                </a:moveTo>
                <a:lnTo>
                  <a:pt x="1446" y="4442"/>
                </a:lnTo>
                <a:lnTo>
                  <a:pt x="1446" y="4454"/>
                </a:lnTo>
                <a:lnTo>
                  <a:pt x="1398" y="4454"/>
                </a:lnTo>
                <a:lnTo>
                  <a:pt x="1398" y="4442"/>
                </a:lnTo>
                <a:close/>
                <a:moveTo>
                  <a:pt x="1482" y="4442"/>
                </a:moveTo>
                <a:lnTo>
                  <a:pt x="1530" y="4442"/>
                </a:lnTo>
                <a:lnTo>
                  <a:pt x="1530" y="4454"/>
                </a:lnTo>
                <a:lnTo>
                  <a:pt x="1482" y="4454"/>
                </a:lnTo>
                <a:lnTo>
                  <a:pt x="1482" y="4442"/>
                </a:lnTo>
                <a:close/>
                <a:moveTo>
                  <a:pt x="1567" y="4442"/>
                </a:moveTo>
                <a:lnTo>
                  <a:pt x="1615" y="4442"/>
                </a:lnTo>
                <a:lnTo>
                  <a:pt x="1615" y="4454"/>
                </a:lnTo>
                <a:lnTo>
                  <a:pt x="1567" y="4454"/>
                </a:lnTo>
                <a:lnTo>
                  <a:pt x="1567" y="4442"/>
                </a:lnTo>
                <a:close/>
                <a:moveTo>
                  <a:pt x="1651" y="4442"/>
                </a:moveTo>
                <a:lnTo>
                  <a:pt x="1699" y="4442"/>
                </a:lnTo>
                <a:lnTo>
                  <a:pt x="1699" y="4454"/>
                </a:lnTo>
                <a:lnTo>
                  <a:pt x="1651" y="4454"/>
                </a:lnTo>
                <a:lnTo>
                  <a:pt x="1651" y="4442"/>
                </a:lnTo>
                <a:close/>
                <a:moveTo>
                  <a:pt x="1724" y="4444"/>
                </a:moveTo>
                <a:lnTo>
                  <a:pt x="1724" y="4396"/>
                </a:lnTo>
                <a:lnTo>
                  <a:pt x="1736" y="4396"/>
                </a:lnTo>
                <a:lnTo>
                  <a:pt x="1736" y="4444"/>
                </a:lnTo>
                <a:lnTo>
                  <a:pt x="1724" y="4444"/>
                </a:lnTo>
                <a:close/>
                <a:moveTo>
                  <a:pt x="1724" y="4360"/>
                </a:moveTo>
                <a:lnTo>
                  <a:pt x="1724" y="4312"/>
                </a:lnTo>
                <a:lnTo>
                  <a:pt x="1736" y="4312"/>
                </a:lnTo>
                <a:lnTo>
                  <a:pt x="1736" y="4360"/>
                </a:lnTo>
                <a:lnTo>
                  <a:pt x="1724" y="4360"/>
                </a:lnTo>
                <a:close/>
                <a:moveTo>
                  <a:pt x="1724" y="4277"/>
                </a:moveTo>
                <a:lnTo>
                  <a:pt x="1724" y="4229"/>
                </a:lnTo>
                <a:lnTo>
                  <a:pt x="1736" y="4229"/>
                </a:lnTo>
                <a:lnTo>
                  <a:pt x="1736" y="4277"/>
                </a:lnTo>
                <a:lnTo>
                  <a:pt x="1724" y="4277"/>
                </a:lnTo>
                <a:close/>
                <a:moveTo>
                  <a:pt x="1724" y="4193"/>
                </a:moveTo>
                <a:lnTo>
                  <a:pt x="1724" y="4145"/>
                </a:lnTo>
                <a:lnTo>
                  <a:pt x="1736" y="4145"/>
                </a:lnTo>
                <a:lnTo>
                  <a:pt x="1736" y="4193"/>
                </a:lnTo>
                <a:lnTo>
                  <a:pt x="1724" y="4193"/>
                </a:lnTo>
                <a:close/>
                <a:moveTo>
                  <a:pt x="1724" y="4108"/>
                </a:moveTo>
                <a:lnTo>
                  <a:pt x="1724" y="4060"/>
                </a:lnTo>
                <a:lnTo>
                  <a:pt x="1736" y="4060"/>
                </a:lnTo>
                <a:lnTo>
                  <a:pt x="1736" y="4108"/>
                </a:lnTo>
                <a:lnTo>
                  <a:pt x="1724" y="4108"/>
                </a:lnTo>
                <a:close/>
                <a:moveTo>
                  <a:pt x="1724" y="4024"/>
                </a:moveTo>
                <a:lnTo>
                  <a:pt x="1724" y="3976"/>
                </a:lnTo>
                <a:lnTo>
                  <a:pt x="1736" y="3976"/>
                </a:lnTo>
                <a:lnTo>
                  <a:pt x="1736" y="4024"/>
                </a:lnTo>
                <a:lnTo>
                  <a:pt x="1724" y="4024"/>
                </a:lnTo>
                <a:close/>
                <a:moveTo>
                  <a:pt x="1724" y="3941"/>
                </a:moveTo>
                <a:lnTo>
                  <a:pt x="1724" y="3893"/>
                </a:lnTo>
                <a:lnTo>
                  <a:pt x="1736" y="3893"/>
                </a:lnTo>
                <a:lnTo>
                  <a:pt x="1736" y="3941"/>
                </a:lnTo>
                <a:lnTo>
                  <a:pt x="1724" y="3941"/>
                </a:lnTo>
                <a:close/>
                <a:moveTo>
                  <a:pt x="1724" y="3857"/>
                </a:moveTo>
                <a:lnTo>
                  <a:pt x="1724" y="3809"/>
                </a:lnTo>
                <a:lnTo>
                  <a:pt x="1736" y="3809"/>
                </a:lnTo>
                <a:lnTo>
                  <a:pt x="1736" y="3857"/>
                </a:lnTo>
                <a:lnTo>
                  <a:pt x="1724" y="3857"/>
                </a:lnTo>
                <a:close/>
                <a:moveTo>
                  <a:pt x="1724" y="3772"/>
                </a:moveTo>
                <a:lnTo>
                  <a:pt x="1724" y="3724"/>
                </a:lnTo>
                <a:lnTo>
                  <a:pt x="1736" y="3724"/>
                </a:lnTo>
                <a:lnTo>
                  <a:pt x="1736" y="3772"/>
                </a:lnTo>
                <a:lnTo>
                  <a:pt x="1724" y="3772"/>
                </a:lnTo>
                <a:close/>
                <a:moveTo>
                  <a:pt x="1724" y="3688"/>
                </a:moveTo>
                <a:lnTo>
                  <a:pt x="1724" y="3640"/>
                </a:lnTo>
                <a:lnTo>
                  <a:pt x="1736" y="3640"/>
                </a:lnTo>
                <a:lnTo>
                  <a:pt x="1736" y="3688"/>
                </a:lnTo>
                <a:lnTo>
                  <a:pt x="1724" y="3688"/>
                </a:lnTo>
                <a:close/>
                <a:moveTo>
                  <a:pt x="1724" y="3605"/>
                </a:moveTo>
                <a:lnTo>
                  <a:pt x="1724" y="3557"/>
                </a:lnTo>
                <a:lnTo>
                  <a:pt x="1736" y="3557"/>
                </a:lnTo>
                <a:lnTo>
                  <a:pt x="1736" y="3605"/>
                </a:lnTo>
                <a:lnTo>
                  <a:pt x="1724" y="3605"/>
                </a:lnTo>
                <a:close/>
                <a:moveTo>
                  <a:pt x="1724" y="3521"/>
                </a:moveTo>
                <a:lnTo>
                  <a:pt x="1724" y="3473"/>
                </a:lnTo>
                <a:lnTo>
                  <a:pt x="1736" y="3473"/>
                </a:lnTo>
                <a:lnTo>
                  <a:pt x="1736" y="3521"/>
                </a:lnTo>
                <a:lnTo>
                  <a:pt x="1724" y="3521"/>
                </a:lnTo>
                <a:close/>
                <a:moveTo>
                  <a:pt x="1724" y="3436"/>
                </a:moveTo>
                <a:lnTo>
                  <a:pt x="1724" y="3388"/>
                </a:lnTo>
                <a:lnTo>
                  <a:pt x="1736" y="3388"/>
                </a:lnTo>
                <a:lnTo>
                  <a:pt x="1736" y="3436"/>
                </a:lnTo>
                <a:lnTo>
                  <a:pt x="1724" y="3436"/>
                </a:lnTo>
                <a:close/>
                <a:moveTo>
                  <a:pt x="1724" y="3352"/>
                </a:moveTo>
                <a:lnTo>
                  <a:pt x="1724" y="3304"/>
                </a:lnTo>
                <a:lnTo>
                  <a:pt x="1736" y="3304"/>
                </a:lnTo>
                <a:lnTo>
                  <a:pt x="1736" y="3352"/>
                </a:lnTo>
                <a:lnTo>
                  <a:pt x="1724" y="3352"/>
                </a:lnTo>
                <a:close/>
                <a:moveTo>
                  <a:pt x="1724" y="3269"/>
                </a:moveTo>
                <a:lnTo>
                  <a:pt x="1724" y="3221"/>
                </a:lnTo>
                <a:lnTo>
                  <a:pt x="1736" y="3221"/>
                </a:lnTo>
                <a:lnTo>
                  <a:pt x="1736" y="3269"/>
                </a:lnTo>
                <a:lnTo>
                  <a:pt x="1724" y="3269"/>
                </a:lnTo>
                <a:close/>
                <a:moveTo>
                  <a:pt x="1724" y="3185"/>
                </a:moveTo>
                <a:lnTo>
                  <a:pt x="1724" y="3137"/>
                </a:lnTo>
                <a:lnTo>
                  <a:pt x="1736" y="3137"/>
                </a:lnTo>
                <a:lnTo>
                  <a:pt x="1736" y="3185"/>
                </a:lnTo>
                <a:lnTo>
                  <a:pt x="1724" y="3185"/>
                </a:lnTo>
                <a:close/>
                <a:moveTo>
                  <a:pt x="1724" y="3100"/>
                </a:moveTo>
                <a:lnTo>
                  <a:pt x="1724" y="3052"/>
                </a:lnTo>
                <a:lnTo>
                  <a:pt x="1736" y="3052"/>
                </a:lnTo>
                <a:lnTo>
                  <a:pt x="1736" y="3100"/>
                </a:lnTo>
                <a:lnTo>
                  <a:pt x="1724" y="3100"/>
                </a:lnTo>
                <a:close/>
                <a:moveTo>
                  <a:pt x="1724" y="3016"/>
                </a:moveTo>
                <a:lnTo>
                  <a:pt x="1724" y="2968"/>
                </a:lnTo>
                <a:lnTo>
                  <a:pt x="1736" y="2968"/>
                </a:lnTo>
                <a:lnTo>
                  <a:pt x="1736" y="3016"/>
                </a:lnTo>
                <a:lnTo>
                  <a:pt x="1724" y="3016"/>
                </a:lnTo>
                <a:close/>
                <a:moveTo>
                  <a:pt x="1724" y="2933"/>
                </a:moveTo>
                <a:lnTo>
                  <a:pt x="1724" y="2885"/>
                </a:lnTo>
                <a:lnTo>
                  <a:pt x="1736" y="2885"/>
                </a:lnTo>
                <a:lnTo>
                  <a:pt x="1736" y="2933"/>
                </a:lnTo>
                <a:lnTo>
                  <a:pt x="1724" y="2933"/>
                </a:lnTo>
                <a:close/>
                <a:moveTo>
                  <a:pt x="1724" y="2849"/>
                </a:moveTo>
                <a:lnTo>
                  <a:pt x="1724" y="2801"/>
                </a:lnTo>
                <a:lnTo>
                  <a:pt x="1736" y="2801"/>
                </a:lnTo>
                <a:lnTo>
                  <a:pt x="1736" y="2849"/>
                </a:lnTo>
                <a:lnTo>
                  <a:pt x="1724" y="2849"/>
                </a:lnTo>
                <a:close/>
                <a:moveTo>
                  <a:pt x="1724" y="2764"/>
                </a:moveTo>
                <a:lnTo>
                  <a:pt x="1724" y="2716"/>
                </a:lnTo>
                <a:lnTo>
                  <a:pt x="1736" y="2716"/>
                </a:lnTo>
                <a:lnTo>
                  <a:pt x="1736" y="2764"/>
                </a:lnTo>
                <a:lnTo>
                  <a:pt x="1724" y="2764"/>
                </a:lnTo>
                <a:close/>
                <a:moveTo>
                  <a:pt x="1724" y="2680"/>
                </a:moveTo>
                <a:lnTo>
                  <a:pt x="1724" y="2632"/>
                </a:lnTo>
                <a:lnTo>
                  <a:pt x="1736" y="2632"/>
                </a:lnTo>
                <a:lnTo>
                  <a:pt x="1736" y="2680"/>
                </a:lnTo>
                <a:lnTo>
                  <a:pt x="1724" y="2680"/>
                </a:lnTo>
                <a:close/>
                <a:moveTo>
                  <a:pt x="1724" y="2597"/>
                </a:moveTo>
                <a:lnTo>
                  <a:pt x="1724" y="2549"/>
                </a:lnTo>
                <a:lnTo>
                  <a:pt x="1736" y="2549"/>
                </a:lnTo>
                <a:lnTo>
                  <a:pt x="1736" y="2597"/>
                </a:lnTo>
                <a:lnTo>
                  <a:pt x="1724" y="2597"/>
                </a:lnTo>
                <a:close/>
                <a:moveTo>
                  <a:pt x="1724" y="2513"/>
                </a:moveTo>
                <a:lnTo>
                  <a:pt x="1724" y="2465"/>
                </a:lnTo>
                <a:lnTo>
                  <a:pt x="1736" y="2465"/>
                </a:lnTo>
                <a:lnTo>
                  <a:pt x="1736" y="2513"/>
                </a:lnTo>
                <a:lnTo>
                  <a:pt x="1724" y="2513"/>
                </a:lnTo>
                <a:close/>
                <a:moveTo>
                  <a:pt x="1724" y="2428"/>
                </a:moveTo>
                <a:lnTo>
                  <a:pt x="1724" y="2380"/>
                </a:lnTo>
                <a:lnTo>
                  <a:pt x="1736" y="2380"/>
                </a:lnTo>
                <a:lnTo>
                  <a:pt x="1736" y="2428"/>
                </a:lnTo>
                <a:lnTo>
                  <a:pt x="1724" y="2428"/>
                </a:lnTo>
                <a:close/>
                <a:moveTo>
                  <a:pt x="1724" y="2344"/>
                </a:moveTo>
                <a:lnTo>
                  <a:pt x="1724" y="2296"/>
                </a:lnTo>
                <a:lnTo>
                  <a:pt x="1736" y="2296"/>
                </a:lnTo>
                <a:lnTo>
                  <a:pt x="1736" y="2344"/>
                </a:lnTo>
                <a:lnTo>
                  <a:pt x="1724" y="2344"/>
                </a:lnTo>
                <a:close/>
                <a:moveTo>
                  <a:pt x="1724" y="2261"/>
                </a:moveTo>
                <a:lnTo>
                  <a:pt x="1724" y="2213"/>
                </a:lnTo>
                <a:lnTo>
                  <a:pt x="1736" y="2213"/>
                </a:lnTo>
                <a:lnTo>
                  <a:pt x="1736" y="2261"/>
                </a:lnTo>
                <a:lnTo>
                  <a:pt x="1724" y="2261"/>
                </a:lnTo>
                <a:close/>
                <a:moveTo>
                  <a:pt x="1724" y="2177"/>
                </a:moveTo>
                <a:lnTo>
                  <a:pt x="1724" y="2129"/>
                </a:lnTo>
                <a:lnTo>
                  <a:pt x="1736" y="2129"/>
                </a:lnTo>
                <a:lnTo>
                  <a:pt x="1736" y="2177"/>
                </a:lnTo>
                <a:lnTo>
                  <a:pt x="1724" y="2177"/>
                </a:lnTo>
                <a:close/>
                <a:moveTo>
                  <a:pt x="1724" y="2092"/>
                </a:moveTo>
                <a:lnTo>
                  <a:pt x="1724" y="2044"/>
                </a:lnTo>
                <a:lnTo>
                  <a:pt x="1736" y="2044"/>
                </a:lnTo>
                <a:lnTo>
                  <a:pt x="1736" y="2092"/>
                </a:lnTo>
                <a:lnTo>
                  <a:pt x="1724" y="2092"/>
                </a:lnTo>
                <a:close/>
                <a:moveTo>
                  <a:pt x="1724" y="2008"/>
                </a:moveTo>
                <a:lnTo>
                  <a:pt x="1724" y="1960"/>
                </a:lnTo>
                <a:lnTo>
                  <a:pt x="1736" y="1960"/>
                </a:lnTo>
                <a:lnTo>
                  <a:pt x="1736" y="2008"/>
                </a:lnTo>
                <a:lnTo>
                  <a:pt x="1724" y="2008"/>
                </a:lnTo>
                <a:close/>
                <a:moveTo>
                  <a:pt x="1724" y="1925"/>
                </a:moveTo>
                <a:lnTo>
                  <a:pt x="1724" y="1877"/>
                </a:lnTo>
                <a:lnTo>
                  <a:pt x="1736" y="1877"/>
                </a:lnTo>
                <a:lnTo>
                  <a:pt x="1736" y="1925"/>
                </a:lnTo>
                <a:lnTo>
                  <a:pt x="1724" y="1925"/>
                </a:lnTo>
                <a:close/>
                <a:moveTo>
                  <a:pt x="1724" y="1841"/>
                </a:moveTo>
                <a:lnTo>
                  <a:pt x="1724" y="1793"/>
                </a:lnTo>
                <a:lnTo>
                  <a:pt x="1736" y="1793"/>
                </a:lnTo>
                <a:lnTo>
                  <a:pt x="1736" y="1841"/>
                </a:lnTo>
                <a:lnTo>
                  <a:pt x="1724" y="1841"/>
                </a:lnTo>
                <a:close/>
                <a:moveTo>
                  <a:pt x="1724" y="1756"/>
                </a:moveTo>
                <a:lnTo>
                  <a:pt x="1724" y="1708"/>
                </a:lnTo>
                <a:lnTo>
                  <a:pt x="1736" y="1708"/>
                </a:lnTo>
                <a:lnTo>
                  <a:pt x="1736" y="1756"/>
                </a:lnTo>
                <a:lnTo>
                  <a:pt x="1724" y="1756"/>
                </a:lnTo>
                <a:close/>
                <a:moveTo>
                  <a:pt x="1724" y="1672"/>
                </a:moveTo>
                <a:lnTo>
                  <a:pt x="1724" y="1624"/>
                </a:lnTo>
                <a:lnTo>
                  <a:pt x="1736" y="1624"/>
                </a:lnTo>
                <a:lnTo>
                  <a:pt x="1736" y="1672"/>
                </a:lnTo>
                <a:lnTo>
                  <a:pt x="1724" y="1672"/>
                </a:lnTo>
                <a:close/>
                <a:moveTo>
                  <a:pt x="1724" y="1589"/>
                </a:moveTo>
                <a:lnTo>
                  <a:pt x="1724" y="1541"/>
                </a:lnTo>
                <a:lnTo>
                  <a:pt x="1736" y="1541"/>
                </a:lnTo>
                <a:lnTo>
                  <a:pt x="1736" y="1589"/>
                </a:lnTo>
                <a:lnTo>
                  <a:pt x="1724" y="1589"/>
                </a:lnTo>
                <a:close/>
                <a:moveTo>
                  <a:pt x="1724" y="1505"/>
                </a:moveTo>
                <a:lnTo>
                  <a:pt x="1724" y="1457"/>
                </a:lnTo>
                <a:lnTo>
                  <a:pt x="1736" y="1457"/>
                </a:lnTo>
                <a:lnTo>
                  <a:pt x="1736" y="1505"/>
                </a:lnTo>
                <a:lnTo>
                  <a:pt x="1724" y="1505"/>
                </a:lnTo>
                <a:close/>
                <a:moveTo>
                  <a:pt x="1724" y="1420"/>
                </a:moveTo>
                <a:lnTo>
                  <a:pt x="1724" y="1372"/>
                </a:lnTo>
                <a:lnTo>
                  <a:pt x="1736" y="1372"/>
                </a:lnTo>
                <a:lnTo>
                  <a:pt x="1736" y="1420"/>
                </a:lnTo>
                <a:lnTo>
                  <a:pt x="1724" y="1420"/>
                </a:lnTo>
                <a:close/>
                <a:moveTo>
                  <a:pt x="1724" y="1336"/>
                </a:moveTo>
                <a:lnTo>
                  <a:pt x="1724" y="1288"/>
                </a:lnTo>
                <a:lnTo>
                  <a:pt x="1736" y="1288"/>
                </a:lnTo>
                <a:lnTo>
                  <a:pt x="1736" y="1336"/>
                </a:lnTo>
                <a:lnTo>
                  <a:pt x="1724" y="1336"/>
                </a:lnTo>
                <a:close/>
                <a:moveTo>
                  <a:pt x="1724" y="1253"/>
                </a:moveTo>
                <a:lnTo>
                  <a:pt x="1724" y="1205"/>
                </a:lnTo>
                <a:lnTo>
                  <a:pt x="1736" y="1205"/>
                </a:lnTo>
                <a:lnTo>
                  <a:pt x="1736" y="1253"/>
                </a:lnTo>
                <a:lnTo>
                  <a:pt x="1724" y="1253"/>
                </a:lnTo>
                <a:close/>
                <a:moveTo>
                  <a:pt x="1724" y="1169"/>
                </a:moveTo>
                <a:lnTo>
                  <a:pt x="1724" y="1121"/>
                </a:lnTo>
                <a:lnTo>
                  <a:pt x="1736" y="1121"/>
                </a:lnTo>
                <a:lnTo>
                  <a:pt x="1736" y="1169"/>
                </a:lnTo>
                <a:lnTo>
                  <a:pt x="1724" y="1169"/>
                </a:lnTo>
                <a:close/>
                <a:moveTo>
                  <a:pt x="1724" y="1084"/>
                </a:moveTo>
                <a:lnTo>
                  <a:pt x="1724" y="1036"/>
                </a:lnTo>
                <a:lnTo>
                  <a:pt x="1736" y="1036"/>
                </a:lnTo>
                <a:lnTo>
                  <a:pt x="1736" y="1084"/>
                </a:lnTo>
                <a:lnTo>
                  <a:pt x="1724" y="1084"/>
                </a:lnTo>
                <a:close/>
                <a:moveTo>
                  <a:pt x="1724" y="1000"/>
                </a:moveTo>
                <a:lnTo>
                  <a:pt x="1724" y="952"/>
                </a:lnTo>
                <a:lnTo>
                  <a:pt x="1736" y="952"/>
                </a:lnTo>
                <a:lnTo>
                  <a:pt x="1736" y="1000"/>
                </a:lnTo>
                <a:lnTo>
                  <a:pt x="1724" y="1000"/>
                </a:lnTo>
                <a:close/>
                <a:moveTo>
                  <a:pt x="1724" y="917"/>
                </a:moveTo>
                <a:lnTo>
                  <a:pt x="1724" y="869"/>
                </a:lnTo>
                <a:lnTo>
                  <a:pt x="1736" y="869"/>
                </a:lnTo>
                <a:lnTo>
                  <a:pt x="1736" y="917"/>
                </a:lnTo>
                <a:lnTo>
                  <a:pt x="1724" y="917"/>
                </a:lnTo>
                <a:close/>
                <a:moveTo>
                  <a:pt x="1724" y="833"/>
                </a:moveTo>
                <a:lnTo>
                  <a:pt x="1724" y="785"/>
                </a:lnTo>
                <a:lnTo>
                  <a:pt x="1736" y="785"/>
                </a:lnTo>
                <a:lnTo>
                  <a:pt x="1736" y="833"/>
                </a:lnTo>
                <a:lnTo>
                  <a:pt x="1724" y="833"/>
                </a:lnTo>
                <a:close/>
                <a:moveTo>
                  <a:pt x="1724" y="749"/>
                </a:moveTo>
                <a:lnTo>
                  <a:pt x="1724" y="701"/>
                </a:lnTo>
                <a:lnTo>
                  <a:pt x="1736" y="701"/>
                </a:lnTo>
                <a:lnTo>
                  <a:pt x="1736" y="749"/>
                </a:lnTo>
                <a:lnTo>
                  <a:pt x="1724" y="749"/>
                </a:lnTo>
                <a:close/>
                <a:moveTo>
                  <a:pt x="1724" y="664"/>
                </a:moveTo>
                <a:lnTo>
                  <a:pt x="1724" y="616"/>
                </a:lnTo>
                <a:lnTo>
                  <a:pt x="1736" y="616"/>
                </a:lnTo>
                <a:lnTo>
                  <a:pt x="1736" y="664"/>
                </a:lnTo>
                <a:lnTo>
                  <a:pt x="1724" y="664"/>
                </a:lnTo>
                <a:close/>
                <a:moveTo>
                  <a:pt x="1724" y="582"/>
                </a:moveTo>
                <a:lnTo>
                  <a:pt x="1724" y="534"/>
                </a:lnTo>
                <a:lnTo>
                  <a:pt x="1736" y="534"/>
                </a:lnTo>
                <a:lnTo>
                  <a:pt x="1736" y="582"/>
                </a:lnTo>
                <a:lnTo>
                  <a:pt x="1724" y="582"/>
                </a:lnTo>
                <a:close/>
                <a:moveTo>
                  <a:pt x="1724" y="497"/>
                </a:moveTo>
                <a:lnTo>
                  <a:pt x="1724" y="449"/>
                </a:lnTo>
                <a:lnTo>
                  <a:pt x="1736" y="449"/>
                </a:lnTo>
                <a:lnTo>
                  <a:pt x="1736" y="497"/>
                </a:lnTo>
                <a:lnTo>
                  <a:pt x="1724" y="497"/>
                </a:lnTo>
                <a:close/>
                <a:moveTo>
                  <a:pt x="1724" y="413"/>
                </a:moveTo>
                <a:lnTo>
                  <a:pt x="1724" y="365"/>
                </a:lnTo>
                <a:lnTo>
                  <a:pt x="1736" y="365"/>
                </a:lnTo>
                <a:lnTo>
                  <a:pt x="1736" y="413"/>
                </a:lnTo>
                <a:lnTo>
                  <a:pt x="1724" y="413"/>
                </a:lnTo>
                <a:close/>
                <a:moveTo>
                  <a:pt x="1724" y="328"/>
                </a:moveTo>
                <a:lnTo>
                  <a:pt x="1724" y="280"/>
                </a:lnTo>
                <a:lnTo>
                  <a:pt x="1736" y="280"/>
                </a:lnTo>
                <a:lnTo>
                  <a:pt x="1736" y="328"/>
                </a:lnTo>
                <a:lnTo>
                  <a:pt x="1724" y="328"/>
                </a:lnTo>
                <a:close/>
                <a:moveTo>
                  <a:pt x="1724" y="246"/>
                </a:moveTo>
                <a:lnTo>
                  <a:pt x="1724" y="198"/>
                </a:lnTo>
                <a:lnTo>
                  <a:pt x="1736" y="198"/>
                </a:lnTo>
                <a:lnTo>
                  <a:pt x="1736" y="246"/>
                </a:lnTo>
                <a:lnTo>
                  <a:pt x="1724" y="246"/>
                </a:lnTo>
                <a:close/>
                <a:moveTo>
                  <a:pt x="1724" y="161"/>
                </a:moveTo>
                <a:lnTo>
                  <a:pt x="1724" y="113"/>
                </a:lnTo>
                <a:lnTo>
                  <a:pt x="1736" y="113"/>
                </a:lnTo>
                <a:lnTo>
                  <a:pt x="1736" y="161"/>
                </a:lnTo>
                <a:lnTo>
                  <a:pt x="1724" y="161"/>
                </a:lnTo>
                <a:close/>
                <a:moveTo>
                  <a:pt x="1724" y="77"/>
                </a:moveTo>
                <a:lnTo>
                  <a:pt x="1724" y="29"/>
                </a:lnTo>
                <a:lnTo>
                  <a:pt x="1736" y="29"/>
                </a:lnTo>
                <a:lnTo>
                  <a:pt x="1736" y="77"/>
                </a:lnTo>
                <a:lnTo>
                  <a:pt x="1724" y="77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7" name="Freeform 97"/>
          <p:cNvSpPr>
            <a:spLocks/>
          </p:cNvSpPr>
          <p:nvPr/>
        </p:nvSpPr>
        <p:spPr bwMode="auto">
          <a:xfrm>
            <a:off x="4924425" y="3965575"/>
            <a:ext cx="865188" cy="863600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7"/>
              </a:cxn>
              <a:cxn ang="0">
                <a:pos x="333" y="42"/>
              </a:cxn>
              <a:cxn ang="0">
                <a:pos x="262" y="79"/>
              </a:cxn>
              <a:cxn ang="0">
                <a:pos x="198" y="123"/>
              </a:cxn>
              <a:cxn ang="0">
                <a:pos x="141" y="177"/>
              </a:cxn>
              <a:cxn ang="0">
                <a:pos x="93" y="240"/>
              </a:cxn>
              <a:cxn ang="0">
                <a:pos x="54" y="307"/>
              </a:cxn>
              <a:cxn ang="0">
                <a:pos x="25" y="382"/>
              </a:cxn>
              <a:cxn ang="0">
                <a:pos x="6" y="461"/>
              </a:cxn>
              <a:cxn ang="0">
                <a:pos x="0" y="543"/>
              </a:cxn>
              <a:cxn ang="0">
                <a:pos x="6" y="626"/>
              </a:cxn>
              <a:cxn ang="0">
                <a:pos x="25" y="704"/>
              </a:cxn>
              <a:cxn ang="0">
                <a:pos x="54" y="779"/>
              </a:cxn>
              <a:cxn ang="0">
                <a:pos x="93" y="847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08"/>
              </a:cxn>
              <a:cxn ang="0">
                <a:pos x="333" y="1044"/>
              </a:cxn>
              <a:cxn ang="0">
                <a:pos x="407" y="1069"/>
              </a:cxn>
              <a:cxn ang="0">
                <a:pos x="488" y="1085"/>
              </a:cxn>
              <a:cxn ang="0">
                <a:pos x="573" y="1086"/>
              </a:cxn>
              <a:cxn ang="0">
                <a:pos x="653" y="1077"/>
              </a:cxn>
              <a:cxn ang="0">
                <a:pos x="732" y="1054"/>
              </a:cxn>
              <a:cxn ang="0">
                <a:pos x="803" y="1021"/>
              </a:cxn>
              <a:cxn ang="0">
                <a:pos x="870" y="979"/>
              </a:cxn>
              <a:cxn ang="0">
                <a:pos x="930" y="927"/>
              </a:cxn>
              <a:cxn ang="0">
                <a:pos x="980" y="870"/>
              </a:cxn>
              <a:cxn ang="0">
                <a:pos x="1022" y="802"/>
              </a:cxn>
              <a:cxn ang="0">
                <a:pos x="1054" y="729"/>
              </a:cxn>
              <a:cxn ang="0">
                <a:pos x="1078" y="653"/>
              </a:cxn>
              <a:cxn ang="0">
                <a:pos x="1087" y="572"/>
              </a:cxn>
              <a:cxn ang="0">
                <a:pos x="1085" y="488"/>
              </a:cxn>
              <a:cxn ang="0">
                <a:pos x="1072" y="407"/>
              </a:cxn>
              <a:cxn ang="0">
                <a:pos x="1045" y="332"/>
              </a:cxn>
              <a:cxn ang="0">
                <a:pos x="1008" y="261"/>
              </a:cxn>
              <a:cxn ang="0">
                <a:pos x="964" y="198"/>
              </a:cxn>
              <a:cxn ang="0">
                <a:pos x="910" y="140"/>
              </a:cxn>
              <a:cxn ang="0">
                <a:pos x="849" y="92"/>
              </a:cxn>
              <a:cxn ang="0">
                <a:pos x="780" y="54"/>
              </a:cxn>
              <a:cxn ang="0">
                <a:pos x="705" y="23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9" h="1086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7"/>
                </a:lnTo>
                <a:lnTo>
                  <a:pt x="382" y="23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7"/>
                </a:lnTo>
                <a:lnTo>
                  <a:pt x="123" y="198"/>
                </a:lnTo>
                <a:lnTo>
                  <a:pt x="108" y="217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4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29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7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7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3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69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6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69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3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7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7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29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4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7"/>
                </a:lnTo>
                <a:lnTo>
                  <a:pt x="964" y="198"/>
                </a:lnTo>
                <a:lnTo>
                  <a:pt x="947" y="177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3"/>
                </a:lnTo>
                <a:lnTo>
                  <a:pt x="680" y="17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8" name="Freeform 98"/>
          <p:cNvSpPr>
            <a:spLocks/>
          </p:cNvSpPr>
          <p:nvPr/>
        </p:nvSpPr>
        <p:spPr bwMode="auto">
          <a:xfrm>
            <a:off x="4924425" y="3965575"/>
            <a:ext cx="865188" cy="863600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7"/>
              </a:cxn>
              <a:cxn ang="0">
                <a:pos x="333" y="42"/>
              </a:cxn>
              <a:cxn ang="0">
                <a:pos x="262" y="79"/>
              </a:cxn>
              <a:cxn ang="0">
                <a:pos x="198" y="123"/>
              </a:cxn>
              <a:cxn ang="0">
                <a:pos x="141" y="177"/>
              </a:cxn>
              <a:cxn ang="0">
                <a:pos x="93" y="240"/>
              </a:cxn>
              <a:cxn ang="0">
                <a:pos x="54" y="307"/>
              </a:cxn>
              <a:cxn ang="0">
                <a:pos x="25" y="382"/>
              </a:cxn>
              <a:cxn ang="0">
                <a:pos x="6" y="461"/>
              </a:cxn>
              <a:cxn ang="0">
                <a:pos x="0" y="543"/>
              </a:cxn>
              <a:cxn ang="0">
                <a:pos x="6" y="626"/>
              </a:cxn>
              <a:cxn ang="0">
                <a:pos x="25" y="704"/>
              </a:cxn>
              <a:cxn ang="0">
                <a:pos x="54" y="779"/>
              </a:cxn>
              <a:cxn ang="0">
                <a:pos x="93" y="847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08"/>
              </a:cxn>
              <a:cxn ang="0">
                <a:pos x="333" y="1044"/>
              </a:cxn>
              <a:cxn ang="0">
                <a:pos x="407" y="1069"/>
              </a:cxn>
              <a:cxn ang="0">
                <a:pos x="488" y="1085"/>
              </a:cxn>
              <a:cxn ang="0">
                <a:pos x="573" y="1086"/>
              </a:cxn>
              <a:cxn ang="0">
                <a:pos x="653" y="1077"/>
              </a:cxn>
              <a:cxn ang="0">
                <a:pos x="732" y="1054"/>
              </a:cxn>
              <a:cxn ang="0">
                <a:pos x="803" y="1021"/>
              </a:cxn>
              <a:cxn ang="0">
                <a:pos x="870" y="979"/>
              </a:cxn>
              <a:cxn ang="0">
                <a:pos x="930" y="927"/>
              </a:cxn>
              <a:cxn ang="0">
                <a:pos x="980" y="870"/>
              </a:cxn>
              <a:cxn ang="0">
                <a:pos x="1022" y="802"/>
              </a:cxn>
              <a:cxn ang="0">
                <a:pos x="1054" y="729"/>
              </a:cxn>
              <a:cxn ang="0">
                <a:pos x="1078" y="653"/>
              </a:cxn>
              <a:cxn ang="0">
                <a:pos x="1087" y="572"/>
              </a:cxn>
              <a:cxn ang="0">
                <a:pos x="1085" y="488"/>
              </a:cxn>
              <a:cxn ang="0">
                <a:pos x="1072" y="407"/>
              </a:cxn>
              <a:cxn ang="0">
                <a:pos x="1045" y="332"/>
              </a:cxn>
              <a:cxn ang="0">
                <a:pos x="1008" y="261"/>
              </a:cxn>
              <a:cxn ang="0">
                <a:pos x="964" y="198"/>
              </a:cxn>
              <a:cxn ang="0">
                <a:pos x="910" y="140"/>
              </a:cxn>
              <a:cxn ang="0">
                <a:pos x="849" y="92"/>
              </a:cxn>
              <a:cxn ang="0">
                <a:pos x="780" y="54"/>
              </a:cxn>
              <a:cxn ang="0">
                <a:pos x="705" y="23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9" h="1086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7"/>
                </a:lnTo>
                <a:lnTo>
                  <a:pt x="382" y="23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7"/>
                </a:lnTo>
                <a:lnTo>
                  <a:pt x="123" y="198"/>
                </a:lnTo>
                <a:lnTo>
                  <a:pt x="108" y="217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4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29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7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7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3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69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6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69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3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7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7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29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4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7"/>
                </a:lnTo>
                <a:lnTo>
                  <a:pt x="964" y="198"/>
                </a:lnTo>
                <a:lnTo>
                  <a:pt x="947" y="177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3"/>
                </a:lnTo>
                <a:lnTo>
                  <a:pt x="680" y="17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9" name="Rectangle 99"/>
          <p:cNvSpPr>
            <a:spLocks noChangeArrowheads="1"/>
          </p:cNvSpPr>
          <p:nvPr/>
        </p:nvSpPr>
        <p:spPr bwMode="auto">
          <a:xfrm>
            <a:off x="5133975" y="4297363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3</a:t>
            </a:r>
            <a:endParaRPr lang="en-US" sz="1800" b="1"/>
          </a:p>
        </p:txBody>
      </p:sp>
      <p:sp>
        <p:nvSpPr>
          <p:cNvPr id="276580" name="Freeform 100"/>
          <p:cNvSpPr>
            <a:spLocks/>
          </p:cNvSpPr>
          <p:nvPr/>
        </p:nvSpPr>
        <p:spPr bwMode="auto">
          <a:xfrm>
            <a:off x="4924425" y="1590675"/>
            <a:ext cx="865188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7" y="17"/>
              </a:cxn>
              <a:cxn ang="0">
                <a:pos x="333" y="44"/>
              </a:cxn>
              <a:cxn ang="0">
                <a:pos x="262" y="79"/>
              </a:cxn>
              <a:cxn ang="0">
                <a:pos x="198" y="125"/>
              </a:cxn>
              <a:cxn ang="0">
                <a:pos x="141" y="179"/>
              </a:cxn>
              <a:cxn ang="0">
                <a:pos x="93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3"/>
              </a:cxn>
              <a:cxn ang="0">
                <a:pos x="0" y="545"/>
              </a:cxn>
              <a:cxn ang="0">
                <a:pos x="6" y="628"/>
              </a:cxn>
              <a:cxn ang="0">
                <a:pos x="25" y="707"/>
              </a:cxn>
              <a:cxn ang="0">
                <a:pos x="54" y="779"/>
              </a:cxn>
              <a:cxn ang="0">
                <a:pos x="93" y="849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10"/>
              </a:cxn>
              <a:cxn ang="0">
                <a:pos x="333" y="1046"/>
              </a:cxn>
              <a:cxn ang="0">
                <a:pos x="407" y="1071"/>
              </a:cxn>
              <a:cxn ang="0">
                <a:pos x="488" y="1087"/>
              </a:cxn>
              <a:cxn ang="0">
                <a:pos x="573" y="1089"/>
              </a:cxn>
              <a:cxn ang="0">
                <a:pos x="653" y="1077"/>
              </a:cxn>
              <a:cxn ang="0">
                <a:pos x="732" y="1056"/>
              </a:cxn>
              <a:cxn ang="0">
                <a:pos x="803" y="1023"/>
              </a:cxn>
              <a:cxn ang="0">
                <a:pos x="870" y="981"/>
              </a:cxn>
              <a:cxn ang="0">
                <a:pos x="930" y="929"/>
              </a:cxn>
              <a:cxn ang="0">
                <a:pos x="980" y="870"/>
              </a:cxn>
              <a:cxn ang="0">
                <a:pos x="1022" y="804"/>
              </a:cxn>
              <a:cxn ang="0">
                <a:pos x="1054" y="731"/>
              </a:cxn>
              <a:cxn ang="0">
                <a:pos x="1078" y="655"/>
              </a:cxn>
              <a:cxn ang="0">
                <a:pos x="1087" y="572"/>
              </a:cxn>
              <a:cxn ang="0">
                <a:pos x="1085" y="490"/>
              </a:cxn>
              <a:cxn ang="0">
                <a:pos x="1072" y="409"/>
              </a:cxn>
              <a:cxn ang="0">
                <a:pos x="1045" y="332"/>
              </a:cxn>
              <a:cxn ang="0">
                <a:pos x="1008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80" y="54"/>
              </a:cxn>
              <a:cxn ang="0">
                <a:pos x="705" y="25"/>
              </a:cxn>
              <a:cxn ang="0">
                <a:pos x="626" y="8"/>
              </a:cxn>
              <a:cxn ang="0">
                <a:pos x="544" y="0"/>
              </a:cxn>
            </a:cxnLst>
            <a:rect l="0" t="0" r="r" b="b"/>
            <a:pathLst>
              <a:path w="1089" h="1089">
                <a:moveTo>
                  <a:pt x="544" y="0"/>
                </a:moveTo>
                <a:lnTo>
                  <a:pt x="517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7" y="17"/>
                </a:lnTo>
                <a:lnTo>
                  <a:pt x="382" y="25"/>
                </a:lnTo>
                <a:lnTo>
                  <a:pt x="358" y="35"/>
                </a:lnTo>
                <a:lnTo>
                  <a:pt x="333" y="44"/>
                </a:lnTo>
                <a:lnTo>
                  <a:pt x="308" y="54"/>
                </a:lnTo>
                <a:lnTo>
                  <a:pt x="285" y="67"/>
                </a:lnTo>
                <a:lnTo>
                  <a:pt x="262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9" y="142"/>
                </a:lnTo>
                <a:lnTo>
                  <a:pt x="160" y="159"/>
                </a:lnTo>
                <a:lnTo>
                  <a:pt x="141" y="179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3"/>
                </a:lnTo>
                <a:lnTo>
                  <a:pt x="66" y="286"/>
                </a:lnTo>
                <a:lnTo>
                  <a:pt x="54" y="309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9"/>
                </a:lnTo>
                <a:lnTo>
                  <a:pt x="12" y="436"/>
                </a:lnTo>
                <a:lnTo>
                  <a:pt x="6" y="463"/>
                </a:lnTo>
                <a:lnTo>
                  <a:pt x="2" y="490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12" y="655"/>
                </a:lnTo>
                <a:lnTo>
                  <a:pt x="18" y="680"/>
                </a:lnTo>
                <a:lnTo>
                  <a:pt x="25" y="707"/>
                </a:lnTo>
                <a:lnTo>
                  <a:pt x="33" y="731"/>
                </a:lnTo>
                <a:lnTo>
                  <a:pt x="43" y="756"/>
                </a:lnTo>
                <a:lnTo>
                  <a:pt x="54" y="779"/>
                </a:lnTo>
                <a:lnTo>
                  <a:pt x="66" y="804"/>
                </a:lnTo>
                <a:lnTo>
                  <a:pt x="79" y="827"/>
                </a:lnTo>
                <a:lnTo>
                  <a:pt x="93" y="849"/>
                </a:lnTo>
                <a:lnTo>
                  <a:pt x="108" y="870"/>
                </a:lnTo>
                <a:lnTo>
                  <a:pt x="123" y="891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2" y="1010"/>
                </a:lnTo>
                <a:lnTo>
                  <a:pt x="285" y="1023"/>
                </a:lnTo>
                <a:lnTo>
                  <a:pt x="308" y="1035"/>
                </a:lnTo>
                <a:lnTo>
                  <a:pt x="333" y="1046"/>
                </a:lnTo>
                <a:lnTo>
                  <a:pt x="358" y="1056"/>
                </a:lnTo>
                <a:lnTo>
                  <a:pt x="382" y="1064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7" y="1089"/>
                </a:lnTo>
                <a:lnTo>
                  <a:pt x="544" y="1089"/>
                </a:lnTo>
                <a:lnTo>
                  <a:pt x="573" y="1089"/>
                </a:lnTo>
                <a:lnTo>
                  <a:pt x="599" y="1087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4"/>
                </a:lnTo>
                <a:lnTo>
                  <a:pt x="732" y="1056"/>
                </a:lnTo>
                <a:lnTo>
                  <a:pt x="755" y="1046"/>
                </a:lnTo>
                <a:lnTo>
                  <a:pt x="780" y="1035"/>
                </a:lnTo>
                <a:lnTo>
                  <a:pt x="803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91"/>
                </a:lnTo>
                <a:lnTo>
                  <a:pt x="980" y="870"/>
                </a:lnTo>
                <a:lnTo>
                  <a:pt x="995" y="849"/>
                </a:lnTo>
                <a:lnTo>
                  <a:pt x="1008" y="827"/>
                </a:lnTo>
                <a:lnTo>
                  <a:pt x="1022" y="804"/>
                </a:lnTo>
                <a:lnTo>
                  <a:pt x="1035" y="779"/>
                </a:lnTo>
                <a:lnTo>
                  <a:pt x="1045" y="756"/>
                </a:lnTo>
                <a:lnTo>
                  <a:pt x="1054" y="731"/>
                </a:lnTo>
                <a:lnTo>
                  <a:pt x="1064" y="707"/>
                </a:lnTo>
                <a:lnTo>
                  <a:pt x="1072" y="680"/>
                </a:lnTo>
                <a:lnTo>
                  <a:pt x="1078" y="655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1" y="463"/>
                </a:lnTo>
                <a:lnTo>
                  <a:pt x="1078" y="436"/>
                </a:lnTo>
                <a:lnTo>
                  <a:pt x="1072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9"/>
                </a:lnTo>
                <a:lnTo>
                  <a:pt x="1022" y="286"/>
                </a:lnTo>
                <a:lnTo>
                  <a:pt x="1008" y="263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9"/>
                </a:lnTo>
                <a:lnTo>
                  <a:pt x="930" y="159"/>
                </a:lnTo>
                <a:lnTo>
                  <a:pt x="910" y="142"/>
                </a:lnTo>
                <a:lnTo>
                  <a:pt x="889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3" y="67"/>
                </a:lnTo>
                <a:lnTo>
                  <a:pt x="780" y="54"/>
                </a:lnTo>
                <a:lnTo>
                  <a:pt x="755" y="44"/>
                </a:lnTo>
                <a:lnTo>
                  <a:pt x="732" y="35"/>
                </a:lnTo>
                <a:lnTo>
                  <a:pt x="705" y="25"/>
                </a:lnTo>
                <a:lnTo>
                  <a:pt x="680" y="17"/>
                </a:lnTo>
                <a:lnTo>
                  <a:pt x="653" y="12"/>
                </a:lnTo>
                <a:lnTo>
                  <a:pt x="626" y="8"/>
                </a:lnTo>
                <a:lnTo>
                  <a:pt x="599" y="4"/>
                </a:lnTo>
                <a:lnTo>
                  <a:pt x="573" y="2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1" name="Freeform 101"/>
          <p:cNvSpPr>
            <a:spLocks/>
          </p:cNvSpPr>
          <p:nvPr/>
        </p:nvSpPr>
        <p:spPr bwMode="auto">
          <a:xfrm>
            <a:off x="4924425" y="1590675"/>
            <a:ext cx="865188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7" y="17"/>
              </a:cxn>
              <a:cxn ang="0">
                <a:pos x="333" y="44"/>
              </a:cxn>
              <a:cxn ang="0">
                <a:pos x="262" y="79"/>
              </a:cxn>
              <a:cxn ang="0">
                <a:pos x="198" y="125"/>
              </a:cxn>
              <a:cxn ang="0">
                <a:pos x="141" y="179"/>
              </a:cxn>
              <a:cxn ang="0">
                <a:pos x="93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3"/>
              </a:cxn>
              <a:cxn ang="0">
                <a:pos x="0" y="545"/>
              </a:cxn>
              <a:cxn ang="0">
                <a:pos x="6" y="628"/>
              </a:cxn>
              <a:cxn ang="0">
                <a:pos x="25" y="707"/>
              </a:cxn>
              <a:cxn ang="0">
                <a:pos x="54" y="779"/>
              </a:cxn>
              <a:cxn ang="0">
                <a:pos x="93" y="849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10"/>
              </a:cxn>
              <a:cxn ang="0">
                <a:pos x="333" y="1046"/>
              </a:cxn>
              <a:cxn ang="0">
                <a:pos x="407" y="1071"/>
              </a:cxn>
              <a:cxn ang="0">
                <a:pos x="488" y="1087"/>
              </a:cxn>
              <a:cxn ang="0">
                <a:pos x="573" y="1089"/>
              </a:cxn>
              <a:cxn ang="0">
                <a:pos x="653" y="1077"/>
              </a:cxn>
              <a:cxn ang="0">
                <a:pos x="732" y="1056"/>
              </a:cxn>
              <a:cxn ang="0">
                <a:pos x="803" y="1023"/>
              </a:cxn>
              <a:cxn ang="0">
                <a:pos x="870" y="981"/>
              </a:cxn>
              <a:cxn ang="0">
                <a:pos x="930" y="929"/>
              </a:cxn>
              <a:cxn ang="0">
                <a:pos x="980" y="870"/>
              </a:cxn>
              <a:cxn ang="0">
                <a:pos x="1022" y="804"/>
              </a:cxn>
              <a:cxn ang="0">
                <a:pos x="1054" y="731"/>
              </a:cxn>
              <a:cxn ang="0">
                <a:pos x="1078" y="655"/>
              </a:cxn>
              <a:cxn ang="0">
                <a:pos x="1087" y="572"/>
              </a:cxn>
              <a:cxn ang="0">
                <a:pos x="1085" y="490"/>
              </a:cxn>
              <a:cxn ang="0">
                <a:pos x="1072" y="409"/>
              </a:cxn>
              <a:cxn ang="0">
                <a:pos x="1045" y="332"/>
              </a:cxn>
              <a:cxn ang="0">
                <a:pos x="1008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80" y="54"/>
              </a:cxn>
              <a:cxn ang="0">
                <a:pos x="705" y="25"/>
              </a:cxn>
              <a:cxn ang="0">
                <a:pos x="626" y="8"/>
              </a:cxn>
              <a:cxn ang="0">
                <a:pos x="544" y="0"/>
              </a:cxn>
            </a:cxnLst>
            <a:rect l="0" t="0" r="r" b="b"/>
            <a:pathLst>
              <a:path w="1089" h="1089">
                <a:moveTo>
                  <a:pt x="544" y="0"/>
                </a:moveTo>
                <a:lnTo>
                  <a:pt x="517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7" y="17"/>
                </a:lnTo>
                <a:lnTo>
                  <a:pt x="382" y="25"/>
                </a:lnTo>
                <a:lnTo>
                  <a:pt x="358" y="35"/>
                </a:lnTo>
                <a:lnTo>
                  <a:pt x="333" y="44"/>
                </a:lnTo>
                <a:lnTo>
                  <a:pt x="308" y="54"/>
                </a:lnTo>
                <a:lnTo>
                  <a:pt x="285" y="67"/>
                </a:lnTo>
                <a:lnTo>
                  <a:pt x="262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9" y="142"/>
                </a:lnTo>
                <a:lnTo>
                  <a:pt x="160" y="159"/>
                </a:lnTo>
                <a:lnTo>
                  <a:pt x="141" y="179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3"/>
                </a:lnTo>
                <a:lnTo>
                  <a:pt x="66" y="286"/>
                </a:lnTo>
                <a:lnTo>
                  <a:pt x="54" y="309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9"/>
                </a:lnTo>
                <a:lnTo>
                  <a:pt x="12" y="436"/>
                </a:lnTo>
                <a:lnTo>
                  <a:pt x="6" y="463"/>
                </a:lnTo>
                <a:lnTo>
                  <a:pt x="2" y="490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12" y="655"/>
                </a:lnTo>
                <a:lnTo>
                  <a:pt x="18" y="680"/>
                </a:lnTo>
                <a:lnTo>
                  <a:pt x="25" y="707"/>
                </a:lnTo>
                <a:lnTo>
                  <a:pt x="33" y="731"/>
                </a:lnTo>
                <a:lnTo>
                  <a:pt x="43" y="756"/>
                </a:lnTo>
                <a:lnTo>
                  <a:pt x="54" y="779"/>
                </a:lnTo>
                <a:lnTo>
                  <a:pt x="66" y="804"/>
                </a:lnTo>
                <a:lnTo>
                  <a:pt x="79" y="827"/>
                </a:lnTo>
                <a:lnTo>
                  <a:pt x="93" y="849"/>
                </a:lnTo>
                <a:lnTo>
                  <a:pt x="108" y="870"/>
                </a:lnTo>
                <a:lnTo>
                  <a:pt x="123" y="891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2" y="1010"/>
                </a:lnTo>
                <a:lnTo>
                  <a:pt x="285" y="1023"/>
                </a:lnTo>
                <a:lnTo>
                  <a:pt x="308" y="1035"/>
                </a:lnTo>
                <a:lnTo>
                  <a:pt x="333" y="1046"/>
                </a:lnTo>
                <a:lnTo>
                  <a:pt x="358" y="1056"/>
                </a:lnTo>
                <a:lnTo>
                  <a:pt x="382" y="1064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7" y="1089"/>
                </a:lnTo>
                <a:lnTo>
                  <a:pt x="544" y="1089"/>
                </a:lnTo>
                <a:lnTo>
                  <a:pt x="573" y="1089"/>
                </a:lnTo>
                <a:lnTo>
                  <a:pt x="599" y="1087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4"/>
                </a:lnTo>
                <a:lnTo>
                  <a:pt x="732" y="1056"/>
                </a:lnTo>
                <a:lnTo>
                  <a:pt x="755" y="1046"/>
                </a:lnTo>
                <a:lnTo>
                  <a:pt x="780" y="1035"/>
                </a:lnTo>
                <a:lnTo>
                  <a:pt x="803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91"/>
                </a:lnTo>
                <a:lnTo>
                  <a:pt x="980" y="870"/>
                </a:lnTo>
                <a:lnTo>
                  <a:pt x="995" y="849"/>
                </a:lnTo>
                <a:lnTo>
                  <a:pt x="1008" y="827"/>
                </a:lnTo>
                <a:lnTo>
                  <a:pt x="1022" y="804"/>
                </a:lnTo>
                <a:lnTo>
                  <a:pt x="1035" y="779"/>
                </a:lnTo>
                <a:lnTo>
                  <a:pt x="1045" y="756"/>
                </a:lnTo>
                <a:lnTo>
                  <a:pt x="1054" y="731"/>
                </a:lnTo>
                <a:lnTo>
                  <a:pt x="1064" y="707"/>
                </a:lnTo>
                <a:lnTo>
                  <a:pt x="1072" y="680"/>
                </a:lnTo>
                <a:lnTo>
                  <a:pt x="1078" y="655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1" y="463"/>
                </a:lnTo>
                <a:lnTo>
                  <a:pt x="1078" y="436"/>
                </a:lnTo>
                <a:lnTo>
                  <a:pt x="1072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9"/>
                </a:lnTo>
                <a:lnTo>
                  <a:pt x="1022" y="286"/>
                </a:lnTo>
                <a:lnTo>
                  <a:pt x="1008" y="263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9"/>
                </a:lnTo>
                <a:lnTo>
                  <a:pt x="930" y="159"/>
                </a:lnTo>
                <a:lnTo>
                  <a:pt x="910" y="142"/>
                </a:lnTo>
                <a:lnTo>
                  <a:pt x="889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3" y="67"/>
                </a:lnTo>
                <a:lnTo>
                  <a:pt x="780" y="54"/>
                </a:lnTo>
                <a:lnTo>
                  <a:pt x="755" y="44"/>
                </a:lnTo>
                <a:lnTo>
                  <a:pt x="732" y="35"/>
                </a:lnTo>
                <a:lnTo>
                  <a:pt x="705" y="25"/>
                </a:lnTo>
                <a:lnTo>
                  <a:pt x="680" y="17"/>
                </a:lnTo>
                <a:lnTo>
                  <a:pt x="653" y="12"/>
                </a:lnTo>
                <a:lnTo>
                  <a:pt x="626" y="8"/>
                </a:lnTo>
                <a:lnTo>
                  <a:pt x="599" y="4"/>
                </a:lnTo>
                <a:lnTo>
                  <a:pt x="573" y="2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2" name="Rectangle 102"/>
          <p:cNvSpPr>
            <a:spLocks noChangeArrowheads="1"/>
          </p:cNvSpPr>
          <p:nvPr/>
        </p:nvSpPr>
        <p:spPr bwMode="auto">
          <a:xfrm>
            <a:off x="5133975" y="1924050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0</a:t>
            </a:r>
            <a:endParaRPr lang="en-US" sz="1800" b="1"/>
          </a:p>
        </p:txBody>
      </p:sp>
      <p:sp>
        <p:nvSpPr>
          <p:cNvPr id="276583" name="Freeform 103"/>
          <p:cNvSpPr>
            <a:spLocks/>
          </p:cNvSpPr>
          <p:nvPr/>
        </p:nvSpPr>
        <p:spPr bwMode="auto">
          <a:xfrm>
            <a:off x="4924425" y="2598738"/>
            <a:ext cx="865188" cy="865187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7"/>
              </a:cxn>
              <a:cxn ang="0">
                <a:pos x="333" y="42"/>
              </a:cxn>
              <a:cxn ang="0">
                <a:pos x="262" y="79"/>
              </a:cxn>
              <a:cxn ang="0">
                <a:pos x="198" y="123"/>
              </a:cxn>
              <a:cxn ang="0">
                <a:pos x="141" y="178"/>
              </a:cxn>
              <a:cxn ang="0">
                <a:pos x="93" y="240"/>
              </a:cxn>
              <a:cxn ang="0">
                <a:pos x="54" y="307"/>
              </a:cxn>
              <a:cxn ang="0">
                <a:pos x="25" y="382"/>
              </a:cxn>
              <a:cxn ang="0">
                <a:pos x="6" y="461"/>
              </a:cxn>
              <a:cxn ang="0">
                <a:pos x="0" y="543"/>
              </a:cxn>
              <a:cxn ang="0">
                <a:pos x="6" y="626"/>
              </a:cxn>
              <a:cxn ang="0">
                <a:pos x="25" y="704"/>
              </a:cxn>
              <a:cxn ang="0">
                <a:pos x="54" y="779"/>
              </a:cxn>
              <a:cxn ang="0">
                <a:pos x="93" y="848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08"/>
              </a:cxn>
              <a:cxn ang="0">
                <a:pos x="333" y="1044"/>
              </a:cxn>
              <a:cxn ang="0">
                <a:pos x="407" y="1071"/>
              </a:cxn>
              <a:cxn ang="0">
                <a:pos x="488" y="1085"/>
              </a:cxn>
              <a:cxn ang="0">
                <a:pos x="573" y="1086"/>
              </a:cxn>
              <a:cxn ang="0">
                <a:pos x="653" y="1077"/>
              </a:cxn>
              <a:cxn ang="0">
                <a:pos x="732" y="1054"/>
              </a:cxn>
              <a:cxn ang="0">
                <a:pos x="803" y="1021"/>
              </a:cxn>
              <a:cxn ang="0">
                <a:pos x="870" y="979"/>
              </a:cxn>
              <a:cxn ang="0">
                <a:pos x="930" y="929"/>
              </a:cxn>
              <a:cxn ang="0">
                <a:pos x="980" y="870"/>
              </a:cxn>
              <a:cxn ang="0">
                <a:pos x="1022" y="802"/>
              </a:cxn>
              <a:cxn ang="0">
                <a:pos x="1054" y="731"/>
              </a:cxn>
              <a:cxn ang="0">
                <a:pos x="1078" y="653"/>
              </a:cxn>
              <a:cxn ang="0">
                <a:pos x="1087" y="572"/>
              </a:cxn>
              <a:cxn ang="0">
                <a:pos x="1085" y="488"/>
              </a:cxn>
              <a:cxn ang="0">
                <a:pos x="1072" y="407"/>
              </a:cxn>
              <a:cxn ang="0">
                <a:pos x="1045" y="332"/>
              </a:cxn>
              <a:cxn ang="0">
                <a:pos x="1008" y="261"/>
              </a:cxn>
              <a:cxn ang="0">
                <a:pos x="964" y="198"/>
              </a:cxn>
              <a:cxn ang="0">
                <a:pos x="910" y="140"/>
              </a:cxn>
              <a:cxn ang="0">
                <a:pos x="849" y="92"/>
              </a:cxn>
              <a:cxn ang="0">
                <a:pos x="780" y="54"/>
              </a:cxn>
              <a:cxn ang="0">
                <a:pos x="705" y="25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9" h="1088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8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6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31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8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5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8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5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8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31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6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8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4" name="Freeform 104"/>
          <p:cNvSpPr>
            <a:spLocks/>
          </p:cNvSpPr>
          <p:nvPr/>
        </p:nvSpPr>
        <p:spPr bwMode="auto">
          <a:xfrm>
            <a:off x="4924425" y="2598738"/>
            <a:ext cx="865188" cy="865187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7"/>
              </a:cxn>
              <a:cxn ang="0">
                <a:pos x="333" y="42"/>
              </a:cxn>
              <a:cxn ang="0">
                <a:pos x="262" y="79"/>
              </a:cxn>
              <a:cxn ang="0">
                <a:pos x="198" y="123"/>
              </a:cxn>
              <a:cxn ang="0">
                <a:pos x="141" y="178"/>
              </a:cxn>
              <a:cxn ang="0">
                <a:pos x="93" y="240"/>
              </a:cxn>
              <a:cxn ang="0">
                <a:pos x="54" y="307"/>
              </a:cxn>
              <a:cxn ang="0">
                <a:pos x="25" y="382"/>
              </a:cxn>
              <a:cxn ang="0">
                <a:pos x="6" y="461"/>
              </a:cxn>
              <a:cxn ang="0">
                <a:pos x="0" y="543"/>
              </a:cxn>
              <a:cxn ang="0">
                <a:pos x="6" y="626"/>
              </a:cxn>
              <a:cxn ang="0">
                <a:pos x="25" y="704"/>
              </a:cxn>
              <a:cxn ang="0">
                <a:pos x="54" y="779"/>
              </a:cxn>
              <a:cxn ang="0">
                <a:pos x="93" y="848"/>
              </a:cxn>
              <a:cxn ang="0">
                <a:pos x="141" y="910"/>
              </a:cxn>
              <a:cxn ang="0">
                <a:pos x="198" y="964"/>
              </a:cxn>
              <a:cxn ang="0">
                <a:pos x="262" y="1008"/>
              </a:cxn>
              <a:cxn ang="0">
                <a:pos x="333" y="1044"/>
              </a:cxn>
              <a:cxn ang="0">
                <a:pos x="407" y="1071"/>
              </a:cxn>
              <a:cxn ang="0">
                <a:pos x="488" y="1085"/>
              </a:cxn>
              <a:cxn ang="0">
                <a:pos x="573" y="1086"/>
              </a:cxn>
              <a:cxn ang="0">
                <a:pos x="653" y="1077"/>
              </a:cxn>
              <a:cxn ang="0">
                <a:pos x="732" y="1054"/>
              </a:cxn>
              <a:cxn ang="0">
                <a:pos x="803" y="1021"/>
              </a:cxn>
              <a:cxn ang="0">
                <a:pos x="870" y="979"/>
              </a:cxn>
              <a:cxn ang="0">
                <a:pos x="930" y="929"/>
              </a:cxn>
              <a:cxn ang="0">
                <a:pos x="980" y="870"/>
              </a:cxn>
              <a:cxn ang="0">
                <a:pos x="1022" y="802"/>
              </a:cxn>
              <a:cxn ang="0">
                <a:pos x="1054" y="731"/>
              </a:cxn>
              <a:cxn ang="0">
                <a:pos x="1078" y="653"/>
              </a:cxn>
              <a:cxn ang="0">
                <a:pos x="1087" y="572"/>
              </a:cxn>
              <a:cxn ang="0">
                <a:pos x="1085" y="488"/>
              </a:cxn>
              <a:cxn ang="0">
                <a:pos x="1072" y="407"/>
              </a:cxn>
              <a:cxn ang="0">
                <a:pos x="1045" y="332"/>
              </a:cxn>
              <a:cxn ang="0">
                <a:pos x="1008" y="261"/>
              </a:cxn>
              <a:cxn ang="0">
                <a:pos x="964" y="198"/>
              </a:cxn>
              <a:cxn ang="0">
                <a:pos x="910" y="140"/>
              </a:cxn>
              <a:cxn ang="0">
                <a:pos x="849" y="92"/>
              </a:cxn>
              <a:cxn ang="0">
                <a:pos x="780" y="54"/>
              </a:cxn>
              <a:cxn ang="0">
                <a:pos x="705" y="25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9" h="1088">
                <a:moveTo>
                  <a:pt x="544" y="0"/>
                </a:moveTo>
                <a:lnTo>
                  <a:pt x="517" y="0"/>
                </a:lnTo>
                <a:lnTo>
                  <a:pt x="488" y="2"/>
                </a:lnTo>
                <a:lnTo>
                  <a:pt x="461" y="6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8" y="33"/>
                </a:lnTo>
                <a:lnTo>
                  <a:pt x="333" y="42"/>
                </a:lnTo>
                <a:lnTo>
                  <a:pt x="308" y="54"/>
                </a:lnTo>
                <a:lnTo>
                  <a:pt x="285" y="65"/>
                </a:lnTo>
                <a:lnTo>
                  <a:pt x="262" y="79"/>
                </a:lnTo>
                <a:lnTo>
                  <a:pt x="240" y="92"/>
                </a:lnTo>
                <a:lnTo>
                  <a:pt x="219" y="107"/>
                </a:lnTo>
                <a:lnTo>
                  <a:pt x="198" y="123"/>
                </a:lnTo>
                <a:lnTo>
                  <a:pt x="179" y="140"/>
                </a:lnTo>
                <a:lnTo>
                  <a:pt x="160" y="159"/>
                </a:lnTo>
                <a:lnTo>
                  <a:pt x="141" y="178"/>
                </a:lnTo>
                <a:lnTo>
                  <a:pt x="123" y="198"/>
                </a:lnTo>
                <a:lnTo>
                  <a:pt x="108" y="219"/>
                </a:lnTo>
                <a:lnTo>
                  <a:pt x="93" y="240"/>
                </a:lnTo>
                <a:lnTo>
                  <a:pt x="79" y="261"/>
                </a:lnTo>
                <a:lnTo>
                  <a:pt x="66" y="284"/>
                </a:lnTo>
                <a:lnTo>
                  <a:pt x="54" y="307"/>
                </a:lnTo>
                <a:lnTo>
                  <a:pt x="43" y="332"/>
                </a:lnTo>
                <a:lnTo>
                  <a:pt x="33" y="357"/>
                </a:lnTo>
                <a:lnTo>
                  <a:pt x="25" y="382"/>
                </a:lnTo>
                <a:lnTo>
                  <a:pt x="18" y="407"/>
                </a:lnTo>
                <a:lnTo>
                  <a:pt x="12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6"/>
                </a:lnTo>
                <a:lnTo>
                  <a:pt x="0" y="543"/>
                </a:lnTo>
                <a:lnTo>
                  <a:pt x="0" y="572"/>
                </a:lnTo>
                <a:lnTo>
                  <a:pt x="2" y="599"/>
                </a:lnTo>
                <a:lnTo>
                  <a:pt x="6" y="626"/>
                </a:lnTo>
                <a:lnTo>
                  <a:pt x="12" y="653"/>
                </a:lnTo>
                <a:lnTo>
                  <a:pt x="18" y="679"/>
                </a:lnTo>
                <a:lnTo>
                  <a:pt x="25" y="704"/>
                </a:lnTo>
                <a:lnTo>
                  <a:pt x="33" y="731"/>
                </a:lnTo>
                <a:lnTo>
                  <a:pt x="43" y="754"/>
                </a:lnTo>
                <a:lnTo>
                  <a:pt x="54" y="779"/>
                </a:lnTo>
                <a:lnTo>
                  <a:pt x="66" y="802"/>
                </a:lnTo>
                <a:lnTo>
                  <a:pt x="79" y="825"/>
                </a:lnTo>
                <a:lnTo>
                  <a:pt x="93" y="848"/>
                </a:lnTo>
                <a:lnTo>
                  <a:pt x="108" y="870"/>
                </a:lnTo>
                <a:lnTo>
                  <a:pt x="123" y="889"/>
                </a:lnTo>
                <a:lnTo>
                  <a:pt x="141" y="910"/>
                </a:lnTo>
                <a:lnTo>
                  <a:pt x="160" y="929"/>
                </a:lnTo>
                <a:lnTo>
                  <a:pt x="179" y="946"/>
                </a:lnTo>
                <a:lnTo>
                  <a:pt x="198" y="964"/>
                </a:lnTo>
                <a:lnTo>
                  <a:pt x="219" y="979"/>
                </a:lnTo>
                <a:lnTo>
                  <a:pt x="240" y="994"/>
                </a:lnTo>
                <a:lnTo>
                  <a:pt x="262" y="1008"/>
                </a:lnTo>
                <a:lnTo>
                  <a:pt x="285" y="1021"/>
                </a:lnTo>
                <a:lnTo>
                  <a:pt x="308" y="1035"/>
                </a:lnTo>
                <a:lnTo>
                  <a:pt x="333" y="1044"/>
                </a:lnTo>
                <a:lnTo>
                  <a:pt x="358" y="1054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7" y="1086"/>
                </a:lnTo>
                <a:lnTo>
                  <a:pt x="544" y="1088"/>
                </a:lnTo>
                <a:lnTo>
                  <a:pt x="573" y="1086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1"/>
                </a:lnTo>
                <a:lnTo>
                  <a:pt x="705" y="1063"/>
                </a:lnTo>
                <a:lnTo>
                  <a:pt x="732" y="1054"/>
                </a:lnTo>
                <a:lnTo>
                  <a:pt x="755" y="1044"/>
                </a:lnTo>
                <a:lnTo>
                  <a:pt x="780" y="1035"/>
                </a:lnTo>
                <a:lnTo>
                  <a:pt x="803" y="1021"/>
                </a:lnTo>
                <a:lnTo>
                  <a:pt x="826" y="1008"/>
                </a:lnTo>
                <a:lnTo>
                  <a:pt x="849" y="994"/>
                </a:lnTo>
                <a:lnTo>
                  <a:pt x="870" y="979"/>
                </a:lnTo>
                <a:lnTo>
                  <a:pt x="889" y="964"/>
                </a:lnTo>
                <a:lnTo>
                  <a:pt x="910" y="946"/>
                </a:lnTo>
                <a:lnTo>
                  <a:pt x="930" y="929"/>
                </a:lnTo>
                <a:lnTo>
                  <a:pt x="947" y="910"/>
                </a:lnTo>
                <a:lnTo>
                  <a:pt x="964" y="889"/>
                </a:lnTo>
                <a:lnTo>
                  <a:pt x="980" y="870"/>
                </a:lnTo>
                <a:lnTo>
                  <a:pt x="995" y="848"/>
                </a:lnTo>
                <a:lnTo>
                  <a:pt x="1008" y="825"/>
                </a:lnTo>
                <a:lnTo>
                  <a:pt x="1022" y="802"/>
                </a:lnTo>
                <a:lnTo>
                  <a:pt x="1035" y="779"/>
                </a:lnTo>
                <a:lnTo>
                  <a:pt x="1045" y="754"/>
                </a:lnTo>
                <a:lnTo>
                  <a:pt x="1054" y="731"/>
                </a:lnTo>
                <a:lnTo>
                  <a:pt x="1064" y="704"/>
                </a:lnTo>
                <a:lnTo>
                  <a:pt x="1072" y="679"/>
                </a:lnTo>
                <a:lnTo>
                  <a:pt x="1078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2"/>
                </a:lnTo>
                <a:lnTo>
                  <a:pt x="1089" y="543"/>
                </a:lnTo>
                <a:lnTo>
                  <a:pt x="1087" y="516"/>
                </a:lnTo>
                <a:lnTo>
                  <a:pt x="1085" y="488"/>
                </a:lnTo>
                <a:lnTo>
                  <a:pt x="1081" y="461"/>
                </a:lnTo>
                <a:lnTo>
                  <a:pt x="1078" y="434"/>
                </a:lnTo>
                <a:lnTo>
                  <a:pt x="1072" y="407"/>
                </a:lnTo>
                <a:lnTo>
                  <a:pt x="1064" y="382"/>
                </a:lnTo>
                <a:lnTo>
                  <a:pt x="1054" y="357"/>
                </a:lnTo>
                <a:lnTo>
                  <a:pt x="1045" y="332"/>
                </a:lnTo>
                <a:lnTo>
                  <a:pt x="1035" y="307"/>
                </a:lnTo>
                <a:lnTo>
                  <a:pt x="1022" y="284"/>
                </a:lnTo>
                <a:lnTo>
                  <a:pt x="1008" y="261"/>
                </a:lnTo>
                <a:lnTo>
                  <a:pt x="995" y="240"/>
                </a:lnTo>
                <a:lnTo>
                  <a:pt x="980" y="219"/>
                </a:lnTo>
                <a:lnTo>
                  <a:pt x="964" y="198"/>
                </a:lnTo>
                <a:lnTo>
                  <a:pt x="947" y="178"/>
                </a:lnTo>
                <a:lnTo>
                  <a:pt x="930" y="159"/>
                </a:lnTo>
                <a:lnTo>
                  <a:pt x="910" y="140"/>
                </a:lnTo>
                <a:lnTo>
                  <a:pt x="889" y="123"/>
                </a:lnTo>
                <a:lnTo>
                  <a:pt x="870" y="107"/>
                </a:lnTo>
                <a:lnTo>
                  <a:pt x="849" y="92"/>
                </a:lnTo>
                <a:lnTo>
                  <a:pt x="826" y="79"/>
                </a:lnTo>
                <a:lnTo>
                  <a:pt x="803" y="65"/>
                </a:lnTo>
                <a:lnTo>
                  <a:pt x="780" y="54"/>
                </a:lnTo>
                <a:lnTo>
                  <a:pt x="755" y="42"/>
                </a:lnTo>
                <a:lnTo>
                  <a:pt x="732" y="33"/>
                </a:lnTo>
                <a:lnTo>
                  <a:pt x="705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6"/>
                </a:lnTo>
                <a:lnTo>
                  <a:pt x="599" y="2"/>
                </a:lnTo>
                <a:lnTo>
                  <a:pt x="573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5" name="Rectangle 105"/>
          <p:cNvSpPr>
            <a:spLocks noChangeArrowheads="1"/>
          </p:cNvSpPr>
          <p:nvPr/>
        </p:nvSpPr>
        <p:spPr bwMode="auto">
          <a:xfrm>
            <a:off x="5133975" y="2930525"/>
            <a:ext cx="533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RUN 1</a:t>
            </a:r>
            <a:endParaRPr lang="en-US" sz="1800" b="1"/>
          </a:p>
        </p:txBody>
      </p:sp>
      <p:sp>
        <p:nvSpPr>
          <p:cNvPr id="276589" name="Freeform 109"/>
          <p:cNvSpPr>
            <a:spLocks/>
          </p:cNvSpPr>
          <p:nvPr/>
        </p:nvSpPr>
        <p:spPr bwMode="auto">
          <a:xfrm>
            <a:off x="7158038" y="3463925"/>
            <a:ext cx="862012" cy="862013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6"/>
              </a:cxn>
              <a:cxn ang="0">
                <a:pos x="330" y="43"/>
              </a:cxn>
              <a:cxn ang="0">
                <a:pos x="261" y="79"/>
              </a:cxn>
              <a:cxn ang="0">
                <a:pos x="198" y="123"/>
              </a:cxn>
              <a:cxn ang="0">
                <a:pos x="140" y="177"/>
              </a:cxn>
              <a:cxn ang="0">
                <a:pos x="92" y="238"/>
              </a:cxn>
              <a:cxn ang="0">
                <a:pos x="52" y="308"/>
              </a:cxn>
              <a:cxn ang="0">
                <a:pos x="23" y="382"/>
              </a:cxn>
              <a:cxn ang="0">
                <a:pos x="6" y="461"/>
              </a:cxn>
              <a:cxn ang="0">
                <a:pos x="0" y="544"/>
              </a:cxn>
              <a:cxn ang="0">
                <a:pos x="6" y="626"/>
              </a:cxn>
              <a:cxn ang="0">
                <a:pos x="23" y="705"/>
              </a:cxn>
              <a:cxn ang="0">
                <a:pos x="52" y="780"/>
              </a:cxn>
              <a:cxn ang="0">
                <a:pos x="92" y="847"/>
              </a:cxn>
              <a:cxn ang="0">
                <a:pos x="140" y="908"/>
              </a:cxn>
              <a:cxn ang="0">
                <a:pos x="198" y="964"/>
              </a:cxn>
              <a:cxn ang="0">
                <a:pos x="261" y="1008"/>
              </a:cxn>
              <a:cxn ang="0">
                <a:pos x="330" y="1045"/>
              </a:cxn>
              <a:cxn ang="0">
                <a:pos x="407" y="1070"/>
              </a:cxn>
              <a:cxn ang="0">
                <a:pos x="488" y="1085"/>
              </a:cxn>
              <a:cxn ang="0">
                <a:pos x="570" y="1087"/>
              </a:cxn>
              <a:cxn ang="0">
                <a:pos x="653" y="1077"/>
              </a:cxn>
              <a:cxn ang="0">
                <a:pos x="730" y="1054"/>
              </a:cxn>
              <a:cxn ang="0">
                <a:pos x="803" y="1022"/>
              </a:cxn>
              <a:cxn ang="0">
                <a:pos x="868" y="979"/>
              </a:cxn>
              <a:cxn ang="0">
                <a:pos x="927" y="928"/>
              </a:cxn>
              <a:cxn ang="0">
                <a:pos x="979" y="868"/>
              </a:cxn>
              <a:cxn ang="0">
                <a:pos x="1022" y="803"/>
              </a:cxn>
              <a:cxn ang="0">
                <a:pos x="1054" y="730"/>
              </a:cxn>
              <a:cxn ang="0">
                <a:pos x="1075" y="653"/>
              </a:cxn>
              <a:cxn ang="0">
                <a:pos x="1087" y="571"/>
              </a:cxn>
              <a:cxn ang="0">
                <a:pos x="1085" y="488"/>
              </a:cxn>
              <a:cxn ang="0">
                <a:pos x="1070" y="407"/>
              </a:cxn>
              <a:cxn ang="0">
                <a:pos x="1045" y="333"/>
              </a:cxn>
              <a:cxn ang="0">
                <a:pos x="1008" y="261"/>
              </a:cxn>
              <a:cxn ang="0">
                <a:pos x="962" y="198"/>
              </a:cxn>
              <a:cxn ang="0">
                <a:pos x="908" y="141"/>
              </a:cxn>
              <a:cxn ang="0">
                <a:pos x="847" y="93"/>
              </a:cxn>
              <a:cxn ang="0">
                <a:pos x="780" y="52"/>
              </a:cxn>
              <a:cxn ang="0">
                <a:pos x="705" y="23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3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38"/>
                </a:lnTo>
                <a:lnTo>
                  <a:pt x="79" y="261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6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1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68"/>
                </a:lnTo>
                <a:lnTo>
                  <a:pt x="123" y="889"/>
                </a:lnTo>
                <a:lnTo>
                  <a:pt x="140" y="908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79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79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8"/>
                </a:lnTo>
                <a:lnTo>
                  <a:pt x="962" y="889"/>
                </a:lnTo>
                <a:lnTo>
                  <a:pt x="979" y="868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1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6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1"/>
                </a:lnTo>
                <a:lnTo>
                  <a:pt x="995" y="238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3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0" name="Freeform 110"/>
          <p:cNvSpPr>
            <a:spLocks/>
          </p:cNvSpPr>
          <p:nvPr/>
        </p:nvSpPr>
        <p:spPr bwMode="auto">
          <a:xfrm>
            <a:off x="7158038" y="3463925"/>
            <a:ext cx="862012" cy="862013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6"/>
              </a:cxn>
              <a:cxn ang="0">
                <a:pos x="330" y="43"/>
              </a:cxn>
              <a:cxn ang="0">
                <a:pos x="261" y="79"/>
              </a:cxn>
              <a:cxn ang="0">
                <a:pos x="198" y="123"/>
              </a:cxn>
              <a:cxn ang="0">
                <a:pos x="140" y="177"/>
              </a:cxn>
              <a:cxn ang="0">
                <a:pos x="92" y="238"/>
              </a:cxn>
              <a:cxn ang="0">
                <a:pos x="52" y="308"/>
              </a:cxn>
              <a:cxn ang="0">
                <a:pos x="23" y="382"/>
              </a:cxn>
              <a:cxn ang="0">
                <a:pos x="6" y="461"/>
              </a:cxn>
              <a:cxn ang="0">
                <a:pos x="0" y="544"/>
              </a:cxn>
              <a:cxn ang="0">
                <a:pos x="6" y="626"/>
              </a:cxn>
              <a:cxn ang="0">
                <a:pos x="23" y="705"/>
              </a:cxn>
              <a:cxn ang="0">
                <a:pos x="52" y="780"/>
              </a:cxn>
              <a:cxn ang="0">
                <a:pos x="92" y="847"/>
              </a:cxn>
              <a:cxn ang="0">
                <a:pos x="140" y="908"/>
              </a:cxn>
              <a:cxn ang="0">
                <a:pos x="198" y="964"/>
              </a:cxn>
              <a:cxn ang="0">
                <a:pos x="261" y="1008"/>
              </a:cxn>
              <a:cxn ang="0">
                <a:pos x="330" y="1045"/>
              </a:cxn>
              <a:cxn ang="0">
                <a:pos x="407" y="1070"/>
              </a:cxn>
              <a:cxn ang="0">
                <a:pos x="488" y="1085"/>
              </a:cxn>
              <a:cxn ang="0">
                <a:pos x="570" y="1087"/>
              </a:cxn>
              <a:cxn ang="0">
                <a:pos x="653" y="1077"/>
              </a:cxn>
              <a:cxn ang="0">
                <a:pos x="730" y="1054"/>
              </a:cxn>
              <a:cxn ang="0">
                <a:pos x="803" y="1022"/>
              </a:cxn>
              <a:cxn ang="0">
                <a:pos x="868" y="979"/>
              </a:cxn>
              <a:cxn ang="0">
                <a:pos x="927" y="928"/>
              </a:cxn>
              <a:cxn ang="0">
                <a:pos x="979" y="868"/>
              </a:cxn>
              <a:cxn ang="0">
                <a:pos x="1022" y="803"/>
              </a:cxn>
              <a:cxn ang="0">
                <a:pos x="1054" y="730"/>
              </a:cxn>
              <a:cxn ang="0">
                <a:pos x="1075" y="653"/>
              </a:cxn>
              <a:cxn ang="0">
                <a:pos x="1087" y="571"/>
              </a:cxn>
              <a:cxn ang="0">
                <a:pos x="1085" y="488"/>
              </a:cxn>
              <a:cxn ang="0">
                <a:pos x="1070" y="407"/>
              </a:cxn>
              <a:cxn ang="0">
                <a:pos x="1045" y="333"/>
              </a:cxn>
              <a:cxn ang="0">
                <a:pos x="1008" y="261"/>
              </a:cxn>
              <a:cxn ang="0">
                <a:pos x="962" y="198"/>
              </a:cxn>
              <a:cxn ang="0">
                <a:pos x="908" y="141"/>
              </a:cxn>
              <a:cxn ang="0">
                <a:pos x="847" y="93"/>
              </a:cxn>
              <a:cxn ang="0">
                <a:pos x="780" y="52"/>
              </a:cxn>
              <a:cxn ang="0">
                <a:pos x="705" y="23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3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38"/>
                </a:lnTo>
                <a:lnTo>
                  <a:pt x="79" y="261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6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1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68"/>
                </a:lnTo>
                <a:lnTo>
                  <a:pt x="123" y="889"/>
                </a:lnTo>
                <a:lnTo>
                  <a:pt x="140" y="908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79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79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8"/>
                </a:lnTo>
                <a:lnTo>
                  <a:pt x="962" y="889"/>
                </a:lnTo>
                <a:lnTo>
                  <a:pt x="979" y="868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1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6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1"/>
                </a:lnTo>
                <a:lnTo>
                  <a:pt x="995" y="238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3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1" name="Rectangle 111"/>
          <p:cNvSpPr>
            <a:spLocks noChangeArrowheads="1"/>
          </p:cNvSpPr>
          <p:nvPr/>
        </p:nvSpPr>
        <p:spPr bwMode="auto">
          <a:xfrm>
            <a:off x="7391400" y="3795713"/>
            <a:ext cx="484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STOP</a:t>
            </a:r>
            <a:endParaRPr lang="en-US" sz="1800" b="1"/>
          </a:p>
        </p:txBody>
      </p:sp>
      <p:sp>
        <p:nvSpPr>
          <p:cNvPr id="276592" name="Freeform 112"/>
          <p:cNvSpPr>
            <a:spLocks/>
          </p:cNvSpPr>
          <p:nvPr/>
        </p:nvSpPr>
        <p:spPr bwMode="auto">
          <a:xfrm>
            <a:off x="7158038" y="2095500"/>
            <a:ext cx="862012" cy="862013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6"/>
              </a:cxn>
              <a:cxn ang="0">
                <a:pos x="330" y="43"/>
              </a:cxn>
              <a:cxn ang="0">
                <a:pos x="261" y="79"/>
              </a:cxn>
              <a:cxn ang="0">
                <a:pos x="198" y="123"/>
              </a:cxn>
              <a:cxn ang="0">
                <a:pos x="140" y="177"/>
              </a:cxn>
              <a:cxn ang="0">
                <a:pos x="92" y="240"/>
              </a:cxn>
              <a:cxn ang="0">
                <a:pos x="52" y="308"/>
              </a:cxn>
              <a:cxn ang="0">
                <a:pos x="23" y="382"/>
              </a:cxn>
              <a:cxn ang="0">
                <a:pos x="6" y="461"/>
              </a:cxn>
              <a:cxn ang="0">
                <a:pos x="0" y="544"/>
              </a:cxn>
              <a:cxn ang="0">
                <a:pos x="6" y="626"/>
              </a:cxn>
              <a:cxn ang="0">
                <a:pos x="23" y="705"/>
              </a:cxn>
              <a:cxn ang="0">
                <a:pos x="52" y="780"/>
              </a:cxn>
              <a:cxn ang="0">
                <a:pos x="92" y="847"/>
              </a:cxn>
              <a:cxn ang="0">
                <a:pos x="140" y="909"/>
              </a:cxn>
              <a:cxn ang="0">
                <a:pos x="198" y="964"/>
              </a:cxn>
              <a:cxn ang="0">
                <a:pos x="261" y="1008"/>
              </a:cxn>
              <a:cxn ang="0">
                <a:pos x="330" y="1045"/>
              </a:cxn>
              <a:cxn ang="0">
                <a:pos x="407" y="1070"/>
              </a:cxn>
              <a:cxn ang="0">
                <a:pos x="488" y="1085"/>
              </a:cxn>
              <a:cxn ang="0">
                <a:pos x="570" y="1087"/>
              </a:cxn>
              <a:cxn ang="0">
                <a:pos x="653" y="1077"/>
              </a:cxn>
              <a:cxn ang="0">
                <a:pos x="730" y="1054"/>
              </a:cxn>
              <a:cxn ang="0">
                <a:pos x="803" y="1022"/>
              </a:cxn>
              <a:cxn ang="0">
                <a:pos x="868" y="980"/>
              </a:cxn>
              <a:cxn ang="0">
                <a:pos x="927" y="928"/>
              </a:cxn>
              <a:cxn ang="0">
                <a:pos x="979" y="870"/>
              </a:cxn>
              <a:cxn ang="0">
                <a:pos x="1022" y="803"/>
              </a:cxn>
              <a:cxn ang="0">
                <a:pos x="1054" y="730"/>
              </a:cxn>
              <a:cxn ang="0">
                <a:pos x="1075" y="653"/>
              </a:cxn>
              <a:cxn ang="0">
                <a:pos x="1087" y="573"/>
              </a:cxn>
              <a:cxn ang="0">
                <a:pos x="1085" y="488"/>
              </a:cxn>
              <a:cxn ang="0">
                <a:pos x="1070" y="407"/>
              </a:cxn>
              <a:cxn ang="0">
                <a:pos x="1045" y="333"/>
              </a:cxn>
              <a:cxn ang="0">
                <a:pos x="1008" y="262"/>
              </a:cxn>
              <a:cxn ang="0">
                <a:pos x="962" y="198"/>
              </a:cxn>
              <a:cxn ang="0">
                <a:pos x="908" y="141"/>
              </a:cxn>
              <a:cxn ang="0">
                <a:pos x="847" y="93"/>
              </a:cxn>
              <a:cxn ang="0">
                <a:pos x="780" y="52"/>
              </a:cxn>
              <a:cxn ang="0">
                <a:pos x="705" y="24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4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40"/>
                </a:lnTo>
                <a:lnTo>
                  <a:pt x="79" y="262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8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3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70"/>
                </a:lnTo>
                <a:lnTo>
                  <a:pt x="123" y="889"/>
                </a:lnTo>
                <a:lnTo>
                  <a:pt x="140" y="909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80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80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9"/>
                </a:lnTo>
                <a:lnTo>
                  <a:pt x="962" y="889"/>
                </a:lnTo>
                <a:lnTo>
                  <a:pt x="979" y="870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3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8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2"/>
                </a:lnTo>
                <a:lnTo>
                  <a:pt x="995" y="240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4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  <a:close/>
              </a:path>
            </a:pathLst>
          </a:custGeom>
          <a:solidFill>
            <a:srgbClr val="99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3" name="Freeform 113"/>
          <p:cNvSpPr>
            <a:spLocks/>
          </p:cNvSpPr>
          <p:nvPr/>
        </p:nvSpPr>
        <p:spPr bwMode="auto">
          <a:xfrm>
            <a:off x="7158038" y="2095500"/>
            <a:ext cx="862012" cy="862013"/>
          </a:xfrm>
          <a:custGeom>
            <a:avLst/>
            <a:gdLst/>
            <a:ahLst/>
            <a:cxnLst>
              <a:cxn ang="0">
                <a:pos x="488" y="2"/>
              </a:cxn>
              <a:cxn ang="0">
                <a:pos x="407" y="16"/>
              </a:cxn>
              <a:cxn ang="0">
                <a:pos x="330" y="43"/>
              </a:cxn>
              <a:cxn ang="0">
                <a:pos x="261" y="79"/>
              </a:cxn>
              <a:cxn ang="0">
                <a:pos x="198" y="123"/>
              </a:cxn>
              <a:cxn ang="0">
                <a:pos x="140" y="177"/>
              </a:cxn>
              <a:cxn ang="0">
                <a:pos x="92" y="240"/>
              </a:cxn>
              <a:cxn ang="0">
                <a:pos x="52" y="308"/>
              </a:cxn>
              <a:cxn ang="0">
                <a:pos x="23" y="382"/>
              </a:cxn>
              <a:cxn ang="0">
                <a:pos x="6" y="461"/>
              </a:cxn>
              <a:cxn ang="0">
                <a:pos x="0" y="544"/>
              </a:cxn>
              <a:cxn ang="0">
                <a:pos x="6" y="626"/>
              </a:cxn>
              <a:cxn ang="0">
                <a:pos x="23" y="705"/>
              </a:cxn>
              <a:cxn ang="0">
                <a:pos x="52" y="780"/>
              </a:cxn>
              <a:cxn ang="0">
                <a:pos x="92" y="847"/>
              </a:cxn>
              <a:cxn ang="0">
                <a:pos x="140" y="909"/>
              </a:cxn>
              <a:cxn ang="0">
                <a:pos x="198" y="964"/>
              </a:cxn>
              <a:cxn ang="0">
                <a:pos x="261" y="1008"/>
              </a:cxn>
              <a:cxn ang="0">
                <a:pos x="330" y="1045"/>
              </a:cxn>
              <a:cxn ang="0">
                <a:pos x="407" y="1070"/>
              </a:cxn>
              <a:cxn ang="0">
                <a:pos x="488" y="1085"/>
              </a:cxn>
              <a:cxn ang="0">
                <a:pos x="570" y="1087"/>
              </a:cxn>
              <a:cxn ang="0">
                <a:pos x="653" y="1077"/>
              </a:cxn>
              <a:cxn ang="0">
                <a:pos x="730" y="1054"/>
              </a:cxn>
              <a:cxn ang="0">
                <a:pos x="803" y="1022"/>
              </a:cxn>
              <a:cxn ang="0">
                <a:pos x="868" y="980"/>
              </a:cxn>
              <a:cxn ang="0">
                <a:pos x="927" y="928"/>
              </a:cxn>
              <a:cxn ang="0">
                <a:pos x="979" y="870"/>
              </a:cxn>
              <a:cxn ang="0">
                <a:pos x="1022" y="803"/>
              </a:cxn>
              <a:cxn ang="0">
                <a:pos x="1054" y="730"/>
              </a:cxn>
              <a:cxn ang="0">
                <a:pos x="1075" y="653"/>
              </a:cxn>
              <a:cxn ang="0">
                <a:pos x="1087" y="573"/>
              </a:cxn>
              <a:cxn ang="0">
                <a:pos x="1085" y="488"/>
              </a:cxn>
              <a:cxn ang="0">
                <a:pos x="1070" y="407"/>
              </a:cxn>
              <a:cxn ang="0">
                <a:pos x="1045" y="333"/>
              </a:cxn>
              <a:cxn ang="0">
                <a:pos x="1008" y="262"/>
              </a:cxn>
              <a:cxn ang="0">
                <a:pos x="962" y="198"/>
              </a:cxn>
              <a:cxn ang="0">
                <a:pos x="908" y="141"/>
              </a:cxn>
              <a:cxn ang="0">
                <a:pos x="847" y="93"/>
              </a:cxn>
              <a:cxn ang="0">
                <a:pos x="780" y="52"/>
              </a:cxn>
              <a:cxn ang="0">
                <a:pos x="705" y="24"/>
              </a:cxn>
              <a:cxn ang="0">
                <a:pos x="626" y="6"/>
              </a:cxn>
              <a:cxn ang="0">
                <a:pos x="544" y="0"/>
              </a:cxn>
            </a:cxnLst>
            <a:rect l="0" t="0" r="r" b="b"/>
            <a:pathLst>
              <a:path w="1087" h="1087">
                <a:moveTo>
                  <a:pt x="544" y="0"/>
                </a:moveTo>
                <a:lnTo>
                  <a:pt x="515" y="0"/>
                </a:lnTo>
                <a:lnTo>
                  <a:pt x="488" y="2"/>
                </a:lnTo>
                <a:lnTo>
                  <a:pt x="461" y="6"/>
                </a:lnTo>
                <a:lnTo>
                  <a:pt x="434" y="10"/>
                </a:lnTo>
                <a:lnTo>
                  <a:pt x="407" y="16"/>
                </a:lnTo>
                <a:lnTo>
                  <a:pt x="382" y="24"/>
                </a:lnTo>
                <a:lnTo>
                  <a:pt x="355" y="33"/>
                </a:lnTo>
                <a:lnTo>
                  <a:pt x="330" y="43"/>
                </a:lnTo>
                <a:lnTo>
                  <a:pt x="307" y="52"/>
                </a:lnTo>
                <a:lnTo>
                  <a:pt x="284" y="66"/>
                </a:lnTo>
                <a:lnTo>
                  <a:pt x="261" y="79"/>
                </a:lnTo>
                <a:lnTo>
                  <a:pt x="238" y="93"/>
                </a:lnTo>
                <a:lnTo>
                  <a:pt x="217" y="108"/>
                </a:lnTo>
                <a:lnTo>
                  <a:pt x="198" y="123"/>
                </a:lnTo>
                <a:lnTo>
                  <a:pt x="177" y="141"/>
                </a:lnTo>
                <a:lnTo>
                  <a:pt x="158" y="160"/>
                </a:lnTo>
                <a:lnTo>
                  <a:pt x="140" y="177"/>
                </a:lnTo>
                <a:lnTo>
                  <a:pt x="123" y="198"/>
                </a:lnTo>
                <a:lnTo>
                  <a:pt x="108" y="217"/>
                </a:lnTo>
                <a:lnTo>
                  <a:pt x="92" y="240"/>
                </a:lnTo>
                <a:lnTo>
                  <a:pt x="79" y="262"/>
                </a:lnTo>
                <a:lnTo>
                  <a:pt x="65" y="285"/>
                </a:lnTo>
                <a:lnTo>
                  <a:pt x="52" y="308"/>
                </a:lnTo>
                <a:lnTo>
                  <a:pt x="42" y="333"/>
                </a:lnTo>
                <a:lnTo>
                  <a:pt x="33" y="358"/>
                </a:lnTo>
                <a:lnTo>
                  <a:pt x="23" y="382"/>
                </a:lnTo>
                <a:lnTo>
                  <a:pt x="16" y="407"/>
                </a:lnTo>
                <a:lnTo>
                  <a:pt x="10" y="434"/>
                </a:lnTo>
                <a:lnTo>
                  <a:pt x="6" y="461"/>
                </a:lnTo>
                <a:lnTo>
                  <a:pt x="2" y="488"/>
                </a:lnTo>
                <a:lnTo>
                  <a:pt x="0" y="515"/>
                </a:lnTo>
                <a:lnTo>
                  <a:pt x="0" y="544"/>
                </a:lnTo>
                <a:lnTo>
                  <a:pt x="0" y="573"/>
                </a:lnTo>
                <a:lnTo>
                  <a:pt x="2" y="599"/>
                </a:lnTo>
                <a:lnTo>
                  <a:pt x="6" y="626"/>
                </a:lnTo>
                <a:lnTo>
                  <a:pt x="10" y="653"/>
                </a:lnTo>
                <a:lnTo>
                  <a:pt x="16" y="680"/>
                </a:lnTo>
                <a:lnTo>
                  <a:pt x="23" y="705"/>
                </a:lnTo>
                <a:lnTo>
                  <a:pt x="33" y="730"/>
                </a:lnTo>
                <a:lnTo>
                  <a:pt x="42" y="755"/>
                </a:lnTo>
                <a:lnTo>
                  <a:pt x="52" y="780"/>
                </a:lnTo>
                <a:lnTo>
                  <a:pt x="65" y="803"/>
                </a:lnTo>
                <a:lnTo>
                  <a:pt x="79" y="826"/>
                </a:lnTo>
                <a:lnTo>
                  <a:pt x="92" y="847"/>
                </a:lnTo>
                <a:lnTo>
                  <a:pt x="108" y="870"/>
                </a:lnTo>
                <a:lnTo>
                  <a:pt x="123" y="889"/>
                </a:lnTo>
                <a:lnTo>
                  <a:pt x="140" y="909"/>
                </a:lnTo>
                <a:lnTo>
                  <a:pt x="158" y="928"/>
                </a:lnTo>
                <a:lnTo>
                  <a:pt x="177" y="947"/>
                </a:lnTo>
                <a:lnTo>
                  <a:pt x="198" y="964"/>
                </a:lnTo>
                <a:lnTo>
                  <a:pt x="217" y="980"/>
                </a:lnTo>
                <a:lnTo>
                  <a:pt x="238" y="995"/>
                </a:lnTo>
                <a:lnTo>
                  <a:pt x="261" y="1008"/>
                </a:lnTo>
                <a:lnTo>
                  <a:pt x="284" y="1022"/>
                </a:lnTo>
                <a:lnTo>
                  <a:pt x="307" y="1033"/>
                </a:lnTo>
                <a:lnTo>
                  <a:pt x="330" y="1045"/>
                </a:lnTo>
                <a:lnTo>
                  <a:pt x="355" y="1054"/>
                </a:lnTo>
                <a:lnTo>
                  <a:pt x="382" y="1064"/>
                </a:lnTo>
                <a:lnTo>
                  <a:pt x="407" y="1070"/>
                </a:lnTo>
                <a:lnTo>
                  <a:pt x="434" y="1077"/>
                </a:lnTo>
                <a:lnTo>
                  <a:pt x="461" y="1081"/>
                </a:lnTo>
                <a:lnTo>
                  <a:pt x="488" y="1085"/>
                </a:lnTo>
                <a:lnTo>
                  <a:pt x="515" y="1087"/>
                </a:lnTo>
                <a:lnTo>
                  <a:pt x="544" y="1087"/>
                </a:lnTo>
                <a:lnTo>
                  <a:pt x="570" y="1087"/>
                </a:lnTo>
                <a:lnTo>
                  <a:pt x="599" y="1085"/>
                </a:lnTo>
                <a:lnTo>
                  <a:pt x="626" y="1081"/>
                </a:lnTo>
                <a:lnTo>
                  <a:pt x="653" y="1077"/>
                </a:lnTo>
                <a:lnTo>
                  <a:pt x="680" y="1070"/>
                </a:lnTo>
                <a:lnTo>
                  <a:pt x="705" y="1064"/>
                </a:lnTo>
                <a:lnTo>
                  <a:pt x="730" y="1054"/>
                </a:lnTo>
                <a:lnTo>
                  <a:pt x="755" y="1045"/>
                </a:lnTo>
                <a:lnTo>
                  <a:pt x="780" y="1033"/>
                </a:lnTo>
                <a:lnTo>
                  <a:pt x="803" y="1022"/>
                </a:lnTo>
                <a:lnTo>
                  <a:pt x="826" y="1008"/>
                </a:lnTo>
                <a:lnTo>
                  <a:pt x="847" y="995"/>
                </a:lnTo>
                <a:lnTo>
                  <a:pt x="868" y="980"/>
                </a:lnTo>
                <a:lnTo>
                  <a:pt x="889" y="964"/>
                </a:lnTo>
                <a:lnTo>
                  <a:pt x="908" y="947"/>
                </a:lnTo>
                <a:lnTo>
                  <a:pt x="927" y="928"/>
                </a:lnTo>
                <a:lnTo>
                  <a:pt x="945" y="909"/>
                </a:lnTo>
                <a:lnTo>
                  <a:pt x="962" y="889"/>
                </a:lnTo>
                <a:lnTo>
                  <a:pt x="979" y="870"/>
                </a:lnTo>
                <a:lnTo>
                  <a:pt x="995" y="847"/>
                </a:lnTo>
                <a:lnTo>
                  <a:pt x="1008" y="826"/>
                </a:lnTo>
                <a:lnTo>
                  <a:pt x="1022" y="803"/>
                </a:lnTo>
                <a:lnTo>
                  <a:pt x="1033" y="780"/>
                </a:lnTo>
                <a:lnTo>
                  <a:pt x="1045" y="755"/>
                </a:lnTo>
                <a:lnTo>
                  <a:pt x="1054" y="730"/>
                </a:lnTo>
                <a:lnTo>
                  <a:pt x="1062" y="705"/>
                </a:lnTo>
                <a:lnTo>
                  <a:pt x="1070" y="680"/>
                </a:lnTo>
                <a:lnTo>
                  <a:pt x="1075" y="653"/>
                </a:lnTo>
                <a:lnTo>
                  <a:pt x="1081" y="626"/>
                </a:lnTo>
                <a:lnTo>
                  <a:pt x="1085" y="599"/>
                </a:lnTo>
                <a:lnTo>
                  <a:pt x="1087" y="573"/>
                </a:lnTo>
                <a:lnTo>
                  <a:pt x="1087" y="544"/>
                </a:lnTo>
                <a:lnTo>
                  <a:pt x="1087" y="515"/>
                </a:lnTo>
                <a:lnTo>
                  <a:pt x="1085" y="488"/>
                </a:lnTo>
                <a:lnTo>
                  <a:pt x="1081" y="461"/>
                </a:lnTo>
                <a:lnTo>
                  <a:pt x="1075" y="434"/>
                </a:lnTo>
                <a:lnTo>
                  <a:pt x="1070" y="407"/>
                </a:lnTo>
                <a:lnTo>
                  <a:pt x="1062" y="382"/>
                </a:lnTo>
                <a:lnTo>
                  <a:pt x="1054" y="358"/>
                </a:lnTo>
                <a:lnTo>
                  <a:pt x="1045" y="333"/>
                </a:lnTo>
                <a:lnTo>
                  <a:pt x="1033" y="308"/>
                </a:lnTo>
                <a:lnTo>
                  <a:pt x="1022" y="285"/>
                </a:lnTo>
                <a:lnTo>
                  <a:pt x="1008" y="262"/>
                </a:lnTo>
                <a:lnTo>
                  <a:pt x="995" y="240"/>
                </a:lnTo>
                <a:lnTo>
                  <a:pt x="979" y="217"/>
                </a:lnTo>
                <a:lnTo>
                  <a:pt x="962" y="198"/>
                </a:lnTo>
                <a:lnTo>
                  <a:pt x="945" y="177"/>
                </a:lnTo>
                <a:lnTo>
                  <a:pt x="927" y="160"/>
                </a:lnTo>
                <a:lnTo>
                  <a:pt x="908" y="141"/>
                </a:lnTo>
                <a:lnTo>
                  <a:pt x="889" y="123"/>
                </a:lnTo>
                <a:lnTo>
                  <a:pt x="868" y="108"/>
                </a:lnTo>
                <a:lnTo>
                  <a:pt x="847" y="93"/>
                </a:lnTo>
                <a:lnTo>
                  <a:pt x="826" y="79"/>
                </a:lnTo>
                <a:lnTo>
                  <a:pt x="803" y="66"/>
                </a:lnTo>
                <a:lnTo>
                  <a:pt x="780" y="52"/>
                </a:lnTo>
                <a:lnTo>
                  <a:pt x="755" y="43"/>
                </a:lnTo>
                <a:lnTo>
                  <a:pt x="730" y="33"/>
                </a:lnTo>
                <a:lnTo>
                  <a:pt x="705" y="24"/>
                </a:lnTo>
                <a:lnTo>
                  <a:pt x="680" y="16"/>
                </a:lnTo>
                <a:lnTo>
                  <a:pt x="653" y="10"/>
                </a:lnTo>
                <a:lnTo>
                  <a:pt x="626" y="6"/>
                </a:lnTo>
                <a:lnTo>
                  <a:pt x="599" y="2"/>
                </a:lnTo>
                <a:lnTo>
                  <a:pt x="570" y="0"/>
                </a:lnTo>
                <a:lnTo>
                  <a:pt x="544" y="0"/>
                </a:lnTo>
              </a:path>
            </a:pathLst>
          </a:custGeom>
          <a:noFill/>
          <a:ln w="9525">
            <a:solidFill>
              <a:srgbClr val="00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4" name="Rectangle 114"/>
          <p:cNvSpPr>
            <a:spLocks noChangeArrowheads="1"/>
          </p:cNvSpPr>
          <p:nvPr/>
        </p:nvSpPr>
        <p:spPr bwMode="auto">
          <a:xfrm>
            <a:off x="7391400" y="2427288"/>
            <a:ext cx="473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HALT</a:t>
            </a:r>
            <a:endParaRPr lang="en-US" sz="1800" b="1"/>
          </a:p>
        </p:txBody>
      </p:sp>
      <p:sp>
        <p:nvSpPr>
          <p:cNvPr id="276595" name="Freeform 115"/>
          <p:cNvSpPr>
            <a:spLocks noEditPoints="1"/>
          </p:cNvSpPr>
          <p:nvPr/>
        </p:nvSpPr>
        <p:spPr bwMode="auto">
          <a:xfrm>
            <a:off x="6072188" y="3527425"/>
            <a:ext cx="1154112" cy="184150"/>
          </a:xfrm>
          <a:custGeom>
            <a:avLst/>
            <a:gdLst/>
            <a:ahLst/>
            <a:cxnLst>
              <a:cxn ang="0">
                <a:pos x="1361" y="165"/>
              </a:cxn>
              <a:cxn ang="0">
                <a:pos x="1225" y="115"/>
              </a:cxn>
              <a:cxn ang="0">
                <a:pos x="1135" y="86"/>
              </a:cxn>
              <a:cxn ang="0">
                <a:pos x="1045" y="61"/>
              </a:cxn>
              <a:cxn ang="0">
                <a:pos x="954" y="40"/>
              </a:cxn>
              <a:cxn ang="0">
                <a:pos x="866" y="25"/>
              </a:cxn>
              <a:cxn ang="0">
                <a:pos x="776" y="17"/>
              </a:cxn>
              <a:cxn ang="0">
                <a:pos x="707" y="17"/>
              </a:cxn>
              <a:cxn ang="0">
                <a:pos x="636" y="23"/>
              </a:cxn>
              <a:cxn ang="0">
                <a:pos x="532" y="38"/>
              </a:cxn>
              <a:cxn ang="0">
                <a:pos x="424" y="61"/>
              </a:cxn>
              <a:cxn ang="0">
                <a:pos x="319" y="88"/>
              </a:cxn>
              <a:cxn ang="0">
                <a:pos x="219" y="119"/>
              </a:cxn>
              <a:cxn ang="0">
                <a:pos x="173" y="134"/>
              </a:cxn>
              <a:cxn ang="0">
                <a:pos x="131" y="148"/>
              </a:cxn>
              <a:cxn ang="0">
                <a:pos x="92" y="163"/>
              </a:cxn>
              <a:cxn ang="0">
                <a:pos x="60" y="177"/>
              </a:cxn>
              <a:cxn ang="0">
                <a:pos x="31" y="188"/>
              </a:cxn>
              <a:cxn ang="0">
                <a:pos x="8" y="198"/>
              </a:cxn>
              <a:cxn ang="0">
                <a:pos x="12" y="179"/>
              </a:cxn>
              <a:cxn ang="0">
                <a:pos x="39" y="167"/>
              </a:cxn>
              <a:cxn ang="0">
                <a:pos x="69" y="154"/>
              </a:cxn>
              <a:cxn ang="0">
                <a:pos x="106" y="140"/>
              </a:cxn>
              <a:cxn ang="0">
                <a:pos x="146" y="127"/>
              </a:cxn>
              <a:cxn ang="0">
                <a:pos x="190" y="111"/>
              </a:cxn>
              <a:cxn ang="0">
                <a:pos x="263" y="88"/>
              </a:cxn>
              <a:cxn ang="0">
                <a:pos x="367" y="60"/>
              </a:cxn>
              <a:cxn ang="0">
                <a:pos x="474" y="33"/>
              </a:cxn>
              <a:cxn ang="0">
                <a:pos x="582" y="13"/>
              </a:cxn>
              <a:cxn ang="0">
                <a:pos x="684" y="2"/>
              </a:cxn>
              <a:cxn ang="0">
                <a:pos x="730" y="0"/>
              </a:cxn>
              <a:cxn ang="0">
                <a:pos x="822" y="6"/>
              </a:cxn>
              <a:cxn ang="0">
                <a:pos x="912" y="17"/>
              </a:cxn>
              <a:cxn ang="0">
                <a:pos x="1004" y="35"/>
              </a:cxn>
              <a:cxn ang="0">
                <a:pos x="1095" y="58"/>
              </a:cxn>
              <a:cxn ang="0">
                <a:pos x="1185" y="86"/>
              </a:cxn>
              <a:cxn ang="0">
                <a:pos x="1275" y="117"/>
              </a:cxn>
              <a:cxn ang="0">
                <a:pos x="1383" y="156"/>
              </a:cxn>
              <a:cxn ang="0">
                <a:pos x="1392" y="83"/>
              </a:cxn>
              <a:cxn ang="0">
                <a:pos x="1336" y="232"/>
              </a:cxn>
            </a:cxnLst>
            <a:rect l="0" t="0" r="r" b="b"/>
            <a:pathLst>
              <a:path w="1454" h="232">
                <a:moveTo>
                  <a:pt x="1377" y="171"/>
                </a:moveTo>
                <a:lnTo>
                  <a:pt x="1361" y="165"/>
                </a:lnTo>
                <a:lnTo>
                  <a:pt x="1271" y="131"/>
                </a:lnTo>
                <a:lnTo>
                  <a:pt x="1225" y="115"/>
                </a:lnTo>
                <a:lnTo>
                  <a:pt x="1181" y="100"/>
                </a:lnTo>
                <a:lnTo>
                  <a:pt x="1135" y="86"/>
                </a:lnTo>
                <a:lnTo>
                  <a:pt x="1091" y="73"/>
                </a:lnTo>
                <a:lnTo>
                  <a:pt x="1045" y="61"/>
                </a:lnTo>
                <a:lnTo>
                  <a:pt x="1000" y="50"/>
                </a:lnTo>
                <a:lnTo>
                  <a:pt x="954" y="40"/>
                </a:lnTo>
                <a:lnTo>
                  <a:pt x="910" y="33"/>
                </a:lnTo>
                <a:lnTo>
                  <a:pt x="866" y="25"/>
                </a:lnTo>
                <a:lnTo>
                  <a:pt x="820" y="21"/>
                </a:lnTo>
                <a:lnTo>
                  <a:pt x="776" y="17"/>
                </a:lnTo>
                <a:lnTo>
                  <a:pt x="730" y="17"/>
                </a:lnTo>
                <a:lnTo>
                  <a:pt x="707" y="17"/>
                </a:lnTo>
                <a:lnTo>
                  <a:pt x="684" y="17"/>
                </a:lnTo>
                <a:lnTo>
                  <a:pt x="636" y="23"/>
                </a:lnTo>
                <a:lnTo>
                  <a:pt x="584" y="29"/>
                </a:lnTo>
                <a:lnTo>
                  <a:pt x="532" y="38"/>
                </a:lnTo>
                <a:lnTo>
                  <a:pt x="478" y="48"/>
                </a:lnTo>
                <a:lnTo>
                  <a:pt x="424" y="61"/>
                </a:lnTo>
                <a:lnTo>
                  <a:pt x="371" y="75"/>
                </a:lnTo>
                <a:lnTo>
                  <a:pt x="319" y="88"/>
                </a:lnTo>
                <a:lnTo>
                  <a:pt x="267" y="104"/>
                </a:lnTo>
                <a:lnTo>
                  <a:pt x="219" y="119"/>
                </a:lnTo>
                <a:lnTo>
                  <a:pt x="196" y="127"/>
                </a:lnTo>
                <a:lnTo>
                  <a:pt x="173" y="134"/>
                </a:lnTo>
                <a:lnTo>
                  <a:pt x="152" y="140"/>
                </a:lnTo>
                <a:lnTo>
                  <a:pt x="131" y="148"/>
                </a:lnTo>
                <a:lnTo>
                  <a:pt x="112" y="156"/>
                </a:lnTo>
                <a:lnTo>
                  <a:pt x="92" y="163"/>
                </a:lnTo>
                <a:lnTo>
                  <a:pt x="75" y="169"/>
                </a:lnTo>
                <a:lnTo>
                  <a:pt x="60" y="177"/>
                </a:lnTo>
                <a:lnTo>
                  <a:pt x="44" y="182"/>
                </a:lnTo>
                <a:lnTo>
                  <a:pt x="31" y="188"/>
                </a:lnTo>
                <a:lnTo>
                  <a:pt x="17" y="194"/>
                </a:lnTo>
                <a:lnTo>
                  <a:pt x="8" y="198"/>
                </a:lnTo>
                <a:lnTo>
                  <a:pt x="0" y="184"/>
                </a:lnTo>
                <a:lnTo>
                  <a:pt x="12" y="179"/>
                </a:lnTo>
                <a:lnTo>
                  <a:pt x="25" y="173"/>
                </a:lnTo>
                <a:lnTo>
                  <a:pt x="39" y="167"/>
                </a:lnTo>
                <a:lnTo>
                  <a:pt x="54" y="161"/>
                </a:lnTo>
                <a:lnTo>
                  <a:pt x="69" y="154"/>
                </a:lnTo>
                <a:lnTo>
                  <a:pt x="87" y="148"/>
                </a:lnTo>
                <a:lnTo>
                  <a:pt x="106" y="140"/>
                </a:lnTo>
                <a:lnTo>
                  <a:pt x="125" y="132"/>
                </a:lnTo>
                <a:lnTo>
                  <a:pt x="146" y="127"/>
                </a:lnTo>
                <a:lnTo>
                  <a:pt x="169" y="119"/>
                </a:lnTo>
                <a:lnTo>
                  <a:pt x="190" y="111"/>
                </a:lnTo>
                <a:lnTo>
                  <a:pt x="215" y="104"/>
                </a:lnTo>
                <a:lnTo>
                  <a:pt x="263" y="88"/>
                </a:lnTo>
                <a:lnTo>
                  <a:pt x="315" y="73"/>
                </a:lnTo>
                <a:lnTo>
                  <a:pt x="367" y="60"/>
                </a:lnTo>
                <a:lnTo>
                  <a:pt x="421" y="44"/>
                </a:lnTo>
                <a:lnTo>
                  <a:pt x="474" y="33"/>
                </a:lnTo>
                <a:lnTo>
                  <a:pt x="528" y="23"/>
                </a:lnTo>
                <a:lnTo>
                  <a:pt x="582" y="13"/>
                </a:lnTo>
                <a:lnTo>
                  <a:pt x="634" y="6"/>
                </a:lnTo>
                <a:lnTo>
                  <a:pt x="684" y="2"/>
                </a:lnTo>
                <a:lnTo>
                  <a:pt x="707" y="2"/>
                </a:lnTo>
                <a:lnTo>
                  <a:pt x="730" y="0"/>
                </a:lnTo>
                <a:lnTo>
                  <a:pt x="776" y="2"/>
                </a:lnTo>
                <a:lnTo>
                  <a:pt x="822" y="6"/>
                </a:lnTo>
                <a:lnTo>
                  <a:pt x="868" y="10"/>
                </a:lnTo>
                <a:lnTo>
                  <a:pt x="912" y="17"/>
                </a:lnTo>
                <a:lnTo>
                  <a:pt x="958" y="25"/>
                </a:lnTo>
                <a:lnTo>
                  <a:pt x="1004" y="35"/>
                </a:lnTo>
                <a:lnTo>
                  <a:pt x="1048" y="46"/>
                </a:lnTo>
                <a:lnTo>
                  <a:pt x="1095" y="58"/>
                </a:lnTo>
                <a:lnTo>
                  <a:pt x="1141" y="71"/>
                </a:lnTo>
                <a:lnTo>
                  <a:pt x="1185" y="86"/>
                </a:lnTo>
                <a:lnTo>
                  <a:pt x="1231" y="100"/>
                </a:lnTo>
                <a:lnTo>
                  <a:pt x="1275" y="117"/>
                </a:lnTo>
                <a:lnTo>
                  <a:pt x="1367" y="150"/>
                </a:lnTo>
                <a:lnTo>
                  <a:pt x="1383" y="156"/>
                </a:lnTo>
                <a:lnTo>
                  <a:pt x="1377" y="171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6" y="232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6" name="Freeform 116"/>
          <p:cNvSpPr>
            <a:spLocks noEditPoints="1"/>
          </p:cNvSpPr>
          <p:nvPr/>
        </p:nvSpPr>
        <p:spPr bwMode="auto">
          <a:xfrm>
            <a:off x="6075363" y="4078288"/>
            <a:ext cx="1154112" cy="184150"/>
          </a:xfrm>
          <a:custGeom>
            <a:avLst/>
            <a:gdLst/>
            <a:ahLst/>
            <a:cxnLst>
              <a:cxn ang="0">
                <a:pos x="94" y="67"/>
              </a:cxn>
              <a:cxn ang="0">
                <a:pos x="228" y="117"/>
              </a:cxn>
              <a:cxn ang="0">
                <a:pos x="319" y="146"/>
              </a:cxn>
              <a:cxn ang="0">
                <a:pos x="409" y="171"/>
              </a:cxn>
              <a:cxn ang="0">
                <a:pos x="499" y="192"/>
              </a:cxn>
              <a:cxn ang="0">
                <a:pos x="589" y="207"/>
              </a:cxn>
              <a:cxn ang="0">
                <a:pos x="680" y="215"/>
              </a:cxn>
              <a:cxn ang="0">
                <a:pos x="747" y="215"/>
              </a:cxn>
              <a:cxn ang="0">
                <a:pos x="820" y="209"/>
              </a:cxn>
              <a:cxn ang="0">
                <a:pos x="923" y="194"/>
              </a:cxn>
              <a:cxn ang="0">
                <a:pos x="1031" y="171"/>
              </a:cxn>
              <a:cxn ang="0">
                <a:pos x="1137" y="144"/>
              </a:cxn>
              <a:cxn ang="0">
                <a:pos x="1236" y="113"/>
              </a:cxn>
              <a:cxn ang="0">
                <a:pos x="1281" y="98"/>
              </a:cxn>
              <a:cxn ang="0">
                <a:pos x="1323" y="85"/>
              </a:cxn>
              <a:cxn ang="0">
                <a:pos x="1361" y="69"/>
              </a:cxn>
              <a:cxn ang="0">
                <a:pos x="1396" y="56"/>
              </a:cxn>
              <a:cxn ang="0">
                <a:pos x="1425" y="44"/>
              </a:cxn>
              <a:cxn ang="0">
                <a:pos x="1448" y="35"/>
              </a:cxn>
              <a:cxn ang="0">
                <a:pos x="1444" y="54"/>
              </a:cxn>
              <a:cxn ang="0">
                <a:pos x="1417" y="65"/>
              </a:cxn>
              <a:cxn ang="0">
                <a:pos x="1384" y="79"/>
              </a:cxn>
              <a:cxn ang="0">
                <a:pos x="1350" y="92"/>
              </a:cxn>
              <a:cxn ang="0">
                <a:pos x="1307" y="106"/>
              </a:cxn>
              <a:cxn ang="0">
                <a:pos x="1263" y="121"/>
              </a:cxn>
              <a:cxn ang="0">
                <a:pos x="1192" y="144"/>
              </a:cxn>
              <a:cxn ang="0">
                <a:pos x="1089" y="175"/>
              </a:cxn>
              <a:cxn ang="0">
                <a:pos x="981" y="200"/>
              </a:cxn>
              <a:cxn ang="0">
                <a:pos x="874" y="219"/>
              </a:cxn>
              <a:cxn ang="0">
                <a:pos x="772" y="230"/>
              </a:cxn>
              <a:cxn ang="0">
                <a:pos x="724" y="232"/>
              </a:cxn>
              <a:cxn ang="0">
                <a:pos x="634" y="228"/>
              </a:cxn>
              <a:cxn ang="0">
                <a:pos x="541" y="215"/>
              </a:cxn>
              <a:cxn ang="0">
                <a:pos x="451" y="198"/>
              </a:cxn>
              <a:cxn ang="0">
                <a:pos x="361" y="175"/>
              </a:cxn>
              <a:cxn ang="0">
                <a:pos x="269" y="146"/>
              </a:cxn>
              <a:cxn ang="0">
                <a:pos x="179" y="115"/>
              </a:cxn>
              <a:cxn ang="0">
                <a:pos x="73" y="77"/>
              </a:cxn>
              <a:cxn ang="0">
                <a:pos x="61" y="150"/>
              </a:cxn>
              <a:cxn ang="0">
                <a:pos x="119" y="0"/>
              </a:cxn>
            </a:cxnLst>
            <a:rect l="0" t="0" r="r" b="b"/>
            <a:pathLst>
              <a:path w="1453" h="232">
                <a:moveTo>
                  <a:pt x="79" y="61"/>
                </a:moveTo>
                <a:lnTo>
                  <a:pt x="94" y="67"/>
                </a:lnTo>
                <a:lnTo>
                  <a:pt x="184" y="102"/>
                </a:lnTo>
                <a:lnTo>
                  <a:pt x="228" y="117"/>
                </a:lnTo>
                <a:lnTo>
                  <a:pt x="275" y="133"/>
                </a:lnTo>
                <a:lnTo>
                  <a:pt x="319" y="146"/>
                </a:lnTo>
                <a:lnTo>
                  <a:pt x="365" y="159"/>
                </a:lnTo>
                <a:lnTo>
                  <a:pt x="409" y="171"/>
                </a:lnTo>
                <a:lnTo>
                  <a:pt x="455" y="182"/>
                </a:lnTo>
                <a:lnTo>
                  <a:pt x="499" y="192"/>
                </a:lnTo>
                <a:lnTo>
                  <a:pt x="545" y="200"/>
                </a:lnTo>
                <a:lnTo>
                  <a:pt x="589" y="207"/>
                </a:lnTo>
                <a:lnTo>
                  <a:pt x="635" y="211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2" y="215"/>
                </a:lnTo>
                <a:lnTo>
                  <a:pt x="820" y="209"/>
                </a:lnTo>
                <a:lnTo>
                  <a:pt x="872" y="204"/>
                </a:lnTo>
                <a:lnTo>
                  <a:pt x="923" y="194"/>
                </a:lnTo>
                <a:lnTo>
                  <a:pt x="977" y="184"/>
                </a:lnTo>
                <a:lnTo>
                  <a:pt x="1031" y="171"/>
                </a:lnTo>
                <a:lnTo>
                  <a:pt x="1085" y="157"/>
                </a:lnTo>
                <a:lnTo>
                  <a:pt x="1137" y="144"/>
                </a:lnTo>
                <a:lnTo>
                  <a:pt x="1187" y="129"/>
                </a:lnTo>
                <a:lnTo>
                  <a:pt x="1236" y="113"/>
                </a:lnTo>
                <a:lnTo>
                  <a:pt x="1259" y="106"/>
                </a:lnTo>
                <a:lnTo>
                  <a:pt x="1281" y="98"/>
                </a:lnTo>
                <a:lnTo>
                  <a:pt x="1304" y="92"/>
                </a:lnTo>
                <a:lnTo>
                  <a:pt x="1323" y="85"/>
                </a:lnTo>
                <a:lnTo>
                  <a:pt x="1344" y="77"/>
                </a:lnTo>
                <a:lnTo>
                  <a:pt x="1361" y="69"/>
                </a:lnTo>
                <a:lnTo>
                  <a:pt x="1380" y="63"/>
                </a:lnTo>
                <a:lnTo>
                  <a:pt x="1396" y="56"/>
                </a:lnTo>
                <a:lnTo>
                  <a:pt x="1411" y="50"/>
                </a:lnTo>
                <a:lnTo>
                  <a:pt x="1425" y="44"/>
                </a:lnTo>
                <a:lnTo>
                  <a:pt x="1436" y="38"/>
                </a:lnTo>
                <a:lnTo>
                  <a:pt x="1448" y="35"/>
                </a:lnTo>
                <a:lnTo>
                  <a:pt x="1453" y="48"/>
                </a:lnTo>
                <a:lnTo>
                  <a:pt x="1444" y="54"/>
                </a:lnTo>
                <a:lnTo>
                  <a:pt x="1430" y="60"/>
                </a:lnTo>
                <a:lnTo>
                  <a:pt x="1417" y="65"/>
                </a:lnTo>
                <a:lnTo>
                  <a:pt x="1402" y="71"/>
                </a:lnTo>
                <a:lnTo>
                  <a:pt x="1384" y="79"/>
                </a:lnTo>
                <a:lnTo>
                  <a:pt x="1367" y="85"/>
                </a:lnTo>
                <a:lnTo>
                  <a:pt x="1350" y="92"/>
                </a:lnTo>
                <a:lnTo>
                  <a:pt x="1329" y="100"/>
                </a:lnTo>
                <a:lnTo>
                  <a:pt x="1307" y="106"/>
                </a:lnTo>
                <a:lnTo>
                  <a:pt x="1286" y="113"/>
                </a:lnTo>
                <a:lnTo>
                  <a:pt x="1263" y="121"/>
                </a:lnTo>
                <a:lnTo>
                  <a:pt x="1240" y="129"/>
                </a:lnTo>
                <a:lnTo>
                  <a:pt x="1192" y="144"/>
                </a:lnTo>
                <a:lnTo>
                  <a:pt x="1140" y="159"/>
                </a:lnTo>
                <a:lnTo>
                  <a:pt x="1089" y="175"/>
                </a:lnTo>
                <a:lnTo>
                  <a:pt x="1035" y="188"/>
                </a:lnTo>
                <a:lnTo>
                  <a:pt x="981" y="200"/>
                </a:lnTo>
                <a:lnTo>
                  <a:pt x="925" y="211"/>
                </a:lnTo>
                <a:lnTo>
                  <a:pt x="874" y="219"/>
                </a:lnTo>
                <a:lnTo>
                  <a:pt x="822" y="227"/>
                </a:lnTo>
                <a:lnTo>
                  <a:pt x="772" y="230"/>
                </a:lnTo>
                <a:lnTo>
                  <a:pt x="747" y="230"/>
                </a:lnTo>
                <a:lnTo>
                  <a:pt x="724" y="232"/>
                </a:lnTo>
                <a:lnTo>
                  <a:pt x="678" y="230"/>
                </a:lnTo>
                <a:lnTo>
                  <a:pt x="634" y="228"/>
                </a:lnTo>
                <a:lnTo>
                  <a:pt x="587" y="223"/>
                </a:lnTo>
                <a:lnTo>
                  <a:pt x="541" y="215"/>
                </a:lnTo>
                <a:lnTo>
                  <a:pt x="495" y="207"/>
                </a:lnTo>
                <a:lnTo>
                  <a:pt x="451" y="198"/>
                </a:lnTo>
                <a:lnTo>
                  <a:pt x="405" y="186"/>
                </a:lnTo>
                <a:lnTo>
                  <a:pt x="361" y="175"/>
                </a:lnTo>
                <a:lnTo>
                  <a:pt x="315" y="161"/>
                </a:lnTo>
                <a:lnTo>
                  <a:pt x="269" y="146"/>
                </a:lnTo>
                <a:lnTo>
                  <a:pt x="225" y="133"/>
                </a:lnTo>
                <a:lnTo>
                  <a:pt x="179" y="115"/>
                </a:lnTo>
                <a:lnTo>
                  <a:pt x="88" y="83"/>
                </a:lnTo>
                <a:lnTo>
                  <a:pt x="73" y="77"/>
                </a:lnTo>
                <a:lnTo>
                  <a:pt x="79" y="61"/>
                </a:lnTo>
                <a:close/>
                <a:moveTo>
                  <a:pt x="61" y="150"/>
                </a:moveTo>
                <a:lnTo>
                  <a:pt x="0" y="42"/>
                </a:lnTo>
                <a:lnTo>
                  <a:pt x="119" y="0"/>
                </a:lnTo>
                <a:lnTo>
                  <a:pt x="61" y="15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7" name="Freeform 117"/>
          <p:cNvSpPr>
            <a:spLocks noEditPoints="1"/>
          </p:cNvSpPr>
          <p:nvPr/>
        </p:nvSpPr>
        <p:spPr bwMode="auto">
          <a:xfrm>
            <a:off x="6072188" y="2159000"/>
            <a:ext cx="1154112" cy="184150"/>
          </a:xfrm>
          <a:custGeom>
            <a:avLst/>
            <a:gdLst/>
            <a:ahLst/>
            <a:cxnLst>
              <a:cxn ang="0">
                <a:pos x="1361" y="165"/>
              </a:cxn>
              <a:cxn ang="0">
                <a:pos x="1225" y="115"/>
              </a:cxn>
              <a:cxn ang="0">
                <a:pos x="1135" y="86"/>
              </a:cxn>
              <a:cxn ang="0">
                <a:pos x="1045" y="62"/>
              </a:cxn>
              <a:cxn ang="0">
                <a:pos x="954" y="40"/>
              </a:cxn>
              <a:cxn ang="0">
                <a:pos x="866" y="25"/>
              </a:cxn>
              <a:cxn ang="0">
                <a:pos x="776" y="17"/>
              </a:cxn>
              <a:cxn ang="0">
                <a:pos x="707" y="17"/>
              </a:cxn>
              <a:cxn ang="0">
                <a:pos x="636" y="23"/>
              </a:cxn>
              <a:cxn ang="0">
                <a:pos x="532" y="38"/>
              </a:cxn>
              <a:cxn ang="0">
                <a:pos x="424" y="62"/>
              </a:cxn>
              <a:cxn ang="0">
                <a:pos x="319" y="88"/>
              </a:cxn>
              <a:cxn ang="0">
                <a:pos x="219" y="119"/>
              </a:cxn>
              <a:cxn ang="0">
                <a:pos x="173" y="134"/>
              </a:cxn>
              <a:cxn ang="0">
                <a:pos x="131" y="148"/>
              </a:cxn>
              <a:cxn ang="0">
                <a:pos x="92" y="163"/>
              </a:cxn>
              <a:cxn ang="0">
                <a:pos x="60" y="177"/>
              </a:cxn>
              <a:cxn ang="0">
                <a:pos x="31" y="188"/>
              </a:cxn>
              <a:cxn ang="0">
                <a:pos x="8" y="198"/>
              </a:cxn>
              <a:cxn ang="0">
                <a:pos x="12" y="179"/>
              </a:cxn>
              <a:cxn ang="0">
                <a:pos x="39" y="167"/>
              </a:cxn>
              <a:cxn ang="0">
                <a:pos x="69" y="154"/>
              </a:cxn>
              <a:cxn ang="0">
                <a:pos x="106" y="140"/>
              </a:cxn>
              <a:cxn ang="0">
                <a:pos x="146" y="127"/>
              </a:cxn>
              <a:cxn ang="0">
                <a:pos x="190" y="111"/>
              </a:cxn>
              <a:cxn ang="0">
                <a:pos x="263" y="88"/>
              </a:cxn>
              <a:cxn ang="0">
                <a:pos x="367" y="60"/>
              </a:cxn>
              <a:cxn ang="0">
                <a:pos x="474" y="33"/>
              </a:cxn>
              <a:cxn ang="0">
                <a:pos x="582" y="14"/>
              </a:cxn>
              <a:cxn ang="0">
                <a:pos x="684" y="2"/>
              </a:cxn>
              <a:cxn ang="0">
                <a:pos x="730" y="0"/>
              </a:cxn>
              <a:cxn ang="0">
                <a:pos x="822" y="6"/>
              </a:cxn>
              <a:cxn ang="0">
                <a:pos x="912" y="17"/>
              </a:cxn>
              <a:cxn ang="0">
                <a:pos x="1004" y="35"/>
              </a:cxn>
              <a:cxn ang="0">
                <a:pos x="1095" y="58"/>
              </a:cxn>
              <a:cxn ang="0">
                <a:pos x="1185" y="86"/>
              </a:cxn>
              <a:cxn ang="0">
                <a:pos x="1275" y="117"/>
              </a:cxn>
              <a:cxn ang="0">
                <a:pos x="1383" y="156"/>
              </a:cxn>
              <a:cxn ang="0">
                <a:pos x="1392" y="83"/>
              </a:cxn>
              <a:cxn ang="0">
                <a:pos x="1336" y="232"/>
              </a:cxn>
            </a:cxnLst>
            <a:rect l="0" t="0" r="r" b="b"/>
            <a:pathLst>
              <a:path w="1454" h="232">
                <a:moveTo>
                  <a:pt x="1377" y="171"/>
                </a:moveTo>
                <a:lnTo>
                  <a:pt x="1361" y="165"/>
                </a:lnTo>
                <a:lnTo>
                  <a:pt x="1271" y="133"/>
                </a:lnTo>
                <a:lnTo>
                  <a:pt x="1225" y="115"/>
                </a:lnTo>
                <a:lnTo>
                  <a:pt x="1181" y="102"/>
                </a:lnTo>
                <a:lnTo>
                  <a:pt x="1135" y="86"/>
                </a:lnTo>
                <a:lnTo>
                  <a:pt x="1091" y="73"/>
                </a:lnTo>
                <a:lnTo>
                  <a:pt x="1045" y="62"/>
                </a:lnTo>
                <a:lnTo>
                  <a:pt x="1000" y="50"/>
                </a:lnTo>
                <a:lnTo>
                  <a:pt x="954" y="40"/>
                </a:lnTo>
                <a:lnTo>
                  <a:pt x="910" y="33"/>
                </a:lnTo>
                <a:lnTo>
                  <a:pt x="866" y="25"/>
                </a:lnTo>
                <a:lnTo>
                  <a:pt x="820" y="21"/>
                </a:lnTo>
                <a:lnTo>
                  <a:pt x="776" y="17"/>
                </a:lnTo>
                <a:lnTo>
                  <a:pt x="730" y="17"/>
                </a:lnTo>
                <a:lnTo>
                  <a:pt x="707" y="17"/>
                </a:lnTo>
                <a:lnTo>
                  <a:pt x="684" y="19"/>
                </a:lnTo>
                <a:lnTo>
                  <a:pt x="636" y="23"/>
                </a:lnTo>
                <a:lnTo>
                  <a:pt x="584" y="29"/>
                </a:lnTo>
                <a:lnTo>
                  <a:pt x="532" y="38"/>
                </a:lnTo>
                <a:lnTo>
                  <a:pt x="478" y="48"/>
                </a:lnTo>
                <a:lnTo>
                  <a:pt x="424" y="62"/>
                </a:lnTo>
                <a:lnTo>
                  <a:pt x="371" y="75"/>
                </a:lnTo>
                <a:lnTo>
                  <a:pt x="319" y="88"/>
                </a:lnTo>
                <a:lnTo>
                  <a:pt x="267" y="104"/>
                </a:lnTo>
                <a:lnTo>
                  <a:pt x="219" y="119"/>
                </a:lnTo>
                <a:lnTo>
                  <a:pt x="196" y="127"/>
                </a:lnTo>
                <a:lnTo>
                  <a:pt x="173" y="134"/>
                </a:lnTo>
                <a:lnTo>
                  <a:pt x="152" y="142"/>
                </a:lnTo>
                <a:lnTo>
                  <a:pt x="131" y="148"/>
                </a:lnTo>
                <a:lnTo>
                  <a:pt x="112" y="156"/>
                </a:lnTo>
                <a:lnTo>
                  <a:pt x="92" y="163"/>
                </a:lnTo>
                <a:lnTo>
                  <a:pt x="75" y="169"/>
                </a:lnTo>
                <a:lnTo>
                  <a:pt x="60" y="177"/>
                </a:lnTo>
                <a:lnTo>
                  <a:pt x="44" y="182"/>
                </a:lnTo>
                <a:lnTo>
                  <a:pt x="31" y="188"/>
                </a:lnTo>
                <a:lnTo>
                  <a:pt x="17" y="194"/>
                </a:lnTo>
                <a:lnTo>
                  <a:pt x="8" y="198"/>
                </a:lnTo>
                <a:lnTo>
                  <a:pt x="0" y="184"/>
                </a:lnTo>
                <a:lnTo>
                  <a:pt x="12" y="179"/>
                </a:lnTo>
                <a:lnTo>
                  <a:pt x="25" y="173"/>
                </a:lnTo>
                <a:lnTo>
                  <a:pt x="39" y="167"/>
                </a:lnTo>
                <a:lnTo>
                  <a:pt x="54" y="161"/>
                </a:lnTo>
                <a:lnTo>
                  <a:pt x="69" y="154"/>
                </a:lnTo>
                <a:lnTo>
                  <a:pt x="87" y="148"/>
                </a:lnTo>
                <a:lnTo>
                  <a:pt x="106" y="140"/>
                </a:lnTo>
                <a:lnTo>
                  <a:pt x="125" y="134"/>
                </a:lnTo>
                <a:lnTo>
                  <a:pt x="146" y="127"/>
                </a:lnTo>
                <a:lnTo>
                  <a:pt x="169" y="119"/>
                </a:lnTo>
                <a:lnTo>
                  <a:pt x="190" y="111"/>
                </a:lnTo>
                <a:lnTo>
                  <a:pt x="215" y="104"/>
                </a:lnTo>
                <a:lnTo>
                  <a:pt x="263" y="88"/>
                </a:lnTo>
                <a:lnTo>
                  <a:pt x="315" y="73"/>
                </a:lnTo>
                <a:lnTo>
                  <a:pt x="367" y="60"/>
                </a:lnTo>
                <a:lnTo>
                  <a:pt x="421" y="46"/>
                </a:lnTo>
                <a:lnTo>
                  <a:pt x="474" y="33"/>
                </a:lnTo>
                <a:lnTo>
                  <a:pt x="528" y="23"/>
                </a:lnTo>
                <a:lnTo>
                  <a:pt x="582" y="14"/>
                </a:lnTo>
                <a:lnTo>
                  <a:pt x="634" y="6"/>
                </a:lnTo>
                <a:lnTo>
                  <a:pt x="684" y="2"/>
                </a:lnTo>
                <a:lnTo>
                  <a:pt x="707" y="2"/>
                </a:lnTo>
                <a:lnTo>
                  <a:pt x="730" y="0"/>
                </a:lnTo>
                <a:lnTo>
                  <a:pt x="776" y="2"/>
                </a:lnTo>
                <a:lnTo>
                  <a:pt x="822" y="6"/>
                </a:lnTo>
                <a:lnTo>
                  <a:pt x="868" y="10"/>
                </a:lnTo>
                <a:lnTo>
                  <a:pt x="912" y="17"/>
                </a:lnTo>
                <a:lnTo>
                  <a:pt x="958" y="25"/>
                </a:lnTo>
                <a:lnTo>
                  <a:pt x="1004" y="35"/>
                </a:lnTo>
                <a:lnTo>
                  <a:pt x="1048" y="46"/>
                </a:lnTo>
                <a:lnTo>
                  <a:pt x="1095" y="58"/>
                </a:lnTo>
                <a:lnTo>
                  <a:pt x="1141" y="71"/>
                </a:lnTo>
                <a:lnTo>
                  <a:pt x="1185" y="86"/>
                </a:lnTo>
                <a:lnTo>
                  <a:pt x="1231" y="100"/>
                </a:lnTo>
                <a:lnTo>
                  <a:pt x="1275" y="117"/>
                </a:lnTo>
                <a:lnTo>
                  <a:pt x="1367" y="150"/>
                </a:lnTo>
                <a:lnTo>
                  <a:pt x="1383" y="156"/>
                </a:lnTo>
                <a:lnTo>
                  <a:pt x="1377" y="171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6" y="232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8" name="Freeform 118"/>
          <p:cNvSpPr>
            <a:spLocks noEditPoints="1"/>
          </p:cNvSpPr>
          <p:nvPr/>
        </p:nvSpPr>
        <p:spPr bwMode="auto">
          <a:xfrm>
            <a:off x="6075363" y="2709863"/>
            <a:ext cx="1154112" cy="184150"/>
          </a:xfrm>
          <a:custGeom>
            <a:avLst/>
            <a:gdLst/>
            <a:ahLst/>
            <a:cxnLst>
              <a:cxn ang="0">
                <a:pos x="94" y="69"/>
              </a:cxn>
              <a:cxn ang="0">
                <a:pos x="228" y="117"/>
              </a:cxn>
              <a:cxn ang="0">
                <a:pos x="319" y="146"/>
              </a:cxn>
              <a:cxn ang="0">
                <a:pos x="409" y="171"/>
              </a:cxn>
              <a:cxn ang="0">
                <a:pos x="499" y="192"/>
              </a:cxn>
              <a:cxn ang="0">
                <a:pos x="589" y="207"/>
              </a:cxn>
              <a:cxn ang="0">
                <a:pos x="680" y="215"/>
              </a:cxn>
              <a:cxn ang="0">
                <a:pos x="747" y="215"/>
              </a:cxn>
              <a:cxn ang="0">
                <a:pos x="820" y="209"/>
              </a:cxn>
              <a:cxn ang="0">
                <a:pos x="923" y="194"/>
              </a:cxn>
              <a:cxn ang="0">
                <a:pos x="1031" y="171"/>
              </a:cxn>
              <a:cxn ang="0">
                <a:pos x="1137" y="144"/>
              </a:cxn>
              <a:cxn ang="0">
                <a:pos x="1236" y="113"/>
              </a:cxn>
              <a:cxn ang="0">
                <a:pos x="1281" y="100"/>
              </a:cxn>
              <a:cxn ang="0">
                <a:pos x="1323" y="85"/>
              </a:cxn>
              <a:cxn ang="0">
                <a:pos x="1361" y="69"/>
              </a:cxn>
              <a:cxn ang="0">
                <a:pos x="1396" y="58"/>
              </a:cxn>
              <a:cxn ang="0">
                <a:pos x="1425" y="44"/>
              </a:cxn>
              <a:cxn ang="0">
                <a:pos x="1448" y="35"/>
              </a:cxn>
              <a:cxn ang="0">
                <a:pos x="1444" y="54"/>
              </a:cxn>
              <a:cxn ang="0">
                <a:pos x="1417" y="65"/>
              </a:cxn>
              <a:cxn ang="0">
                <a:pos x="1384" y="79"/>
              </a:cxn>
              <a:cxn ang="0">
                <a:pos x="1350" y="92"/>
              </a:cxn>
              <a:cxn ang="0">
                <a:pos x="1307" y="106"/>
              </a:cxn>
              <a:cxn ang="0">
                <a:pos x="1263" y="121"/>
              </a:cxn>
              <a:cxn ang="0">
                <a:pos x="1192" y="144"/>
              </a:cxn>
              <a:cxn ang="0">
                <a:pos x="1089" y="175"/>
              </a:cxn>
              <a:cxn ang="0">
                <a:pos x="981" y="200"/>
              </a:cxn>
              <a:cxn ang="0">
                <a:pos x="874" y="219"/>
              </a:cxn>
              <a:cxn ang="0">
                <a:pos x="772" y="230"/>
              </a:cxn>
              <a:cxn ang="0">
                <a:pos x="724" y="232"/>
              </a:cxn>
              <a:cxn ang="0">
                <a:pos x="634" y="229"/>
              </a:cxn>
              <a:cxn ang="0">
                <a:pos x="541" y="217"/>
              </a:cxn>
              <a:cxn ang="0">
                <a:pos x="451" y="198"/>
              </a:cxn>
              <a:cxn ang="0">
                <a:pos x="361" y="175"/>
              </a:cxn>
              <a:cxn ang="0">
                <a:pos x="269" y="148"/>
              </a:cxn>
              <a:cxn ang="0">
                <a:pos x="179" y="115"/>
              </a:cxn>
              <a:cxn ang="0">
                <a:pos x="73" y="77"/>
              </a:cxn>
              <a:cxn ang="0">
                <a:pos x="61" y="150"/>
              </a:cxn>
              <a:cxn ang="0">
                <a:pos x="119" y="0"/>
              </a:cxn>
            </a:cxnLst>
            <a:rect l="0" t="0" r="r" b="b"/>
            <a:pathLst>
              <a:path w="1453" h="232">
                <a:moveTo>
                  <a:pt x="79" y="62"/>
                </a:moveTo>
                <a:lnTo>
                  <a:pt x="94" y="69"/>
                </a:lnTo>
                <a:lnTo>
                  <a:pt x="184" y="102"/>
                </a:lnTo>
                <a:lnTo>
                  <a:pt x="228" y="117"/>
                </a:lnTo>
                <a:lnTo>
                  <a:pt x="275" y="133"/>
                </a:lnTo>
                <a:lnTo>
                  <a:pt x="319" y="146"/>
                </a:lnTo>
                <a:lnTo>
                  <a:pt x="365" y="159"/>
                </a:lnTo>
                <a:lnTo>
                  <a:pt x="409" y="171"/>
                </a:lnTo>
                <a:lnTo>
                  <a:pt x="455" y="182"/>
                </a:lnTo>
                <a:lnTo>
                  <a:pt x="499" y="192"/>
                </a:lnTo>
                <a:lnTo>
                  <a:pt x="545" y="200"/>
                </a:lnTo>
                <a:lnTo>
                  <a:pt x="589" y="207"/>
                </a:lnTo>
                <a:lnTo>
                  <a:pt x="635" y="211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2" y="215"/>
                </a:lnTo>
                <a:lnTo>
                  <a:pt x="820" y="209"/>
                </a:lnTo>
                <a:lnTo>
                  <a:pt x="872" y="204"/>
                </a:lnTo>
                <a:lnTo>
                  <a:pt x="923" y="194"/>
                </a:lnTo>
                <a:lnTo>
                  <a:pt x="977" y="184"/>
                </a:lnTo>
                <a:lnTo>
                  <a:pt x="1031" y="171"/>
                </a:lnTo>
                <a:lnTo>
                  <a:pt x="1085" y="159"/>
                </a:lnTo>
                <a:lnTo>
                  <a:pt x="1137" y="144"/>
                </a:lnTo>
                <a:lnTo>
                  <a:pt x="1187" y="129"/>
                </a:lnTo>
                <a:lnTo>
                  <a:pt x="1236" y="113"/>
                </a:lnTo>
                <a:lnTo>
                  <a:pt x="1259" y="106"/>
                </a:lnTo>
                <a:lnTo>
                  <a:pt x="1281" y="100"/>
                </a:lnTo>
                <a:lnTo>
                  <a:pt x="1304" y="92"/>
                </a:lnTo>
                <a:lnTo>
                  <a:pt x="1323" y="85"/>
                </a:lnTo>
                <a:lnTo>
                  <a:pt x="1344" y="77"/>
                </a:lnTo>
                <a:lnTo>
                  <a:pt x="1361" y="69"/>
                </a:lnTo>
                <a:lnTo>
                  <a:pt x="1380" y="63"/>
                </a:lnTo>
                <a:lnTo>
                  <a:pt x="1396" y="58"/>
                </a:lnTo>
                <a:lnTo>
                  <a:pt x="1411" y="50"/>
                </a:lnTo>
                <a:lnTo>
                  <a:pt x="1425" y="44"/>
                </a:lnTo>
                <a:lnTo>
                  <a:pt x="1436" y="40"/>
                </a:lnTo>
                <a:lnTo>
                  <a:pt x="1448" y="35"/>
                </a:lnTo>
                <a:lnTo>
                  <a:pt x="1453" y="50"/>
                </a:lnTo>
                <a:lnTo>
                  <a:pt x="1444" y="54"/>
                </a:lnTo>
                <a:lnTo>
                  <a:pt x="1430" y="60"/>
                </a:lnTo>
                <a:lnTo>
                  <a:pt x="1417" y="65"/>
                </a:lnTo>
                <a:lnTo>
                  <a:pt x="1402" y="71"/>
                </a:lnTo>
                <a:lnTo>
                  <a:pt x="1384" y="79"/>
                </a:lnTo>
                <a:lnTo>
                  <a:pt x="1367" y="85"/>
                </a:lnTo>
                <a:lnTo>
                  <a:pt x="1350" y="92"/>
                </a:lnTo>
                <a:lnTo>
                  <a:pt x="1329" y="100"/>
                </a:lnTo>
                <a:lnTo>
                  <a:pt x="1307" y="106"/>
                </a:lnTo>
                <a:lnTo>
                  <a:pt x="1286" y="113"/>
                </a:lnTo>
                <a:lnTo>
                  <a:pt x="1263" y="121"/>
                </a:lnTo>
                <a:lnTo>
                  <a:pt x="1240" y="129"/>
                </a:lnTo>
                <a:lnTo>
                  <a:pt x="1192" y="144"/>
                </a:lnTo>
                <a:lnTo>
                  <a:pt x="1140" y="159"/>
                </a:lnTo>
                <a:lnTo>
                  <a:pt x="1089" y="175"/>
                </a:lnTo>
                <a:lnTo>
                  <a:pt x="1035" y="188"/>
                </a:lnTo>
                <a:lnTo>
                  <a:pt x="981" y="200"/>
                </a:lnTo>
                <a:lnTo>
                  <a:pt x="925" y="211"/>
                </a:lnTo>
                <a:lnTo>
                  <a:pt x="874" y="219"/>
                </a:lnTo>
                <a:lnTo>
                  <a:pt x="822" y="227"/>
                </a:lnTo>
                <a:lnTo>
                  <a:pt x="772" y="230"/>
                </a:lnTo>
                <a:lnTo>
                  <a:pt x="747" y="232"/>
                </a:lnTo>
                <a:lnTo>
                  <a:pt x="724" y="232"/>
                </a:lnTo>
                <a:lnTo>
                  <a:pt x="678" y="230"/>
                </a:lnTo>
                <a:lnTo>
                  <a:pt x="634" y="229"/>
                </a:lnTo>
                <a:lnTo>
                  <a:pt x="587" y="223"/>
                </a:lnTo>
                <a:lnTo>
                  <a:pt x="541" y="217"/>
                </a:lnTo>
                <a:lnTo>
                  <a:pt x="495" y="207"/>
                </a:lnTo>
                <a:lnTo>
                  <a:pt x="451" y="198"/>
                </a:lnTo>
                <a:lnTo>
                  <a:pt x="405" y="186"/>
                </a:lnTo>
                <a:lnTo>
                  <a:pt x="361" y="175"/>
                </a:lnTo>
                <a:lnTo>
                  <a:pt x="315" y="161"/>
                </a:lnTo>
                <a:lnTo>
                  <a:pt x="269" y="148"/>
                </a:lnTo>
                <a:lnTo>
                  <a:pt x="225" y="133"/>
                </a:lnTo>
                <a:lnTo>
                  <a:pt x="179" y="115"/>
                </a:lnTo>
                <a:lnTo>
                  <a:pt x="88" y="83"/>
                </a:lnTo>
                <a:lnTo>
                  <a:pt x="73" y="77"/>
                </a:lnTo>
                <a:lnTo>
                  <a:pt x="79" y="62"/>
                </a:lnTo>
                <a:close/>
                <a:moveTo>
                  <a:pt x="61" y="150"/>
                </a:moveTo>
                <a:lnTo>
                  <a:pt x="0" y="42"/>
                </a:lnTo>
                <a:lnTo>
                  <a:pt x="119" y="0"/>
                </a:lnTo>
                <a:lnTo>
                  <a:pt x="61" y="15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9" name="Freeform 119"/>
          <p:cNvSpPr>
            <a:spLocks noEditPoints="1"/>
          </p:cNvSpPr>
          <p:nvPr/>
        </p:nvSpPr>
        <p:spPr bwMode="auto">
          <a:xfrm>
            <a:off x="5351463" y="3529013"/>
            <a:ext cx="9525" cy="369887"/>
          </a:xfrm>
          <a:custGeom>
            <a:avLst/>
            <a:gdLst/>
            <a:ahLst/>
            <a:cxnLst>
              <a:cxn ang="0">
                <a:pos x="12" y="42"/>
              </a:cxn>
              <a:cxn ang="0">
                <a:pos x="10" y="46"/>
              </a:cxn>
              <a:cxn ang="0">
                <a:pos x="6" y="48"/>
              </a:cxn>
              <a:cxn ang="0">
                <a:pos x="2" y="46"/>
              </a:cxn>
              <a:cxn ang="0">
                <a:pos x="0" y="42"/>
              </a:cxn>
              <a:cxn ang="0">
                <a:pos x="0" y="4"/>
              </a:cxn>
              <a:cxn ang="0">
                <a:pos x="4" y="2"/>
              </a:cxn>
              <a:cxn ang="0">
                <a:pos x="8" y="2"/>
              </a:cxn>
              <a:cxn ang="0">
                <a:pos x="12" y="4"/>
              </a:cxn>
              <a:cxn ang="0">
                <a:pos x="12" y="6"/>
              </a:cxn>
              <a:cxn ang="0">
                <a:pos x="12" y="127"/>
              </a:cxn>
              <a:cxn ang="0">
                <a:pos x="10" y="130"/>
              </a:cxn>
              <a:cxn ang="0">
                <a:pos x="6" y="132"/>
              </a:cxn>
              <a:cxn ang="0">
                <a:pos x="2" y="130"/>
              </a:cxn>
              <a:cxn ang="0">
                <a:pos x="0" y="127"/>
              </a:cxn>
              <a:cxn ang="0">
                <a:pos x="0" y="88"/>
              </a:cxn>
              <a:cxn ang="0">
                <a:pos x="4" y="84"/>
              </a:cxn>
              <a:cxn ang="0">
                <a:pos x="8" y="84"/>
              </a:cxn>
              <a:cxn ang="0">
                <a:pos x="12" y="88"/>
              </a:cxn>
              <a:cxn ang="0">
                <a:pos x="12" y="90"/>
              </a:cxn>
              <a:cxn ang="0">
                <a:pos x="12" y="211"/>
              </a:cxn>
              <a:cxn ang="0">
                <a:pos x="10" y="215"/>
              </a:cxn>
              <a:cxn ang="0">
                <a:pos x="6" y="217"/>
              </a:cxn>
              <a:cxn ang="0">
                <a:pos x="2" y="215"/>
              </a:cxn>
              <a:cxn ang="0">
                <a:pos x="0" y="211"/>
              </a:cxn>
              <a:cxn ang="0">
                <a:pos x="0" y="173"/>
              </a:cxn>
              <a:cxn ang="0">
                <a:pos x="4" y="169"/>
              </a:cxn>
              <a:cxn ang="0">
                <a:pos x="8" y="169"/>
              </a:cxn>
              <a:cxn ang="0">
                <a:pos x="12" y="173"/>
              </a:cxn>
              <a:cxn ang="0">
                <a:pos x="12" y="175"/>
              </a:cxn>
              <a:cxn ang="0">
                <a:pos x="12" y="294"/>
              </a:cxn>
              <a:cxn ang="0">
                <a:pos x="10" y="299"/>
              </a:cxn>
              <a:cxn ang="0">
                <a:pos x="6" y="301"/>
              </a:cxn>
              <a:cxn ang="0">
                <a:pos x="2" y="299"/>
              </a:cxn>
              <a:cxn ang="0">
                <a:pos x="0" y="294"/>
              </a:cxn>
              <a:cxn ang="0">
                <a:pos x="0" y="255"/>
              </a:cxn>
              <a:cxn ang="0">
                <a:pos x="4" y="253"/>
              </a:cxn>
              <a:cxn ang="0">
                <a:pos x="8" y="253"/>
              </a:cxn>
              <a:cxn ang="0">
                <a:pos x="12" y="255"/>
              </a:cxn>
              <a:cxn ang="0">
                <a:pos x="12" y="259"/>
              </a:cxn>
              <a:cxn ang="0">
                <a:pos x="12" y="378"/>
              </a:cxn>
              <a:cxn ang="0">
                <a:pos x="10" y="382"/>
              </a:cxn>
              <a:cxn ang="0">
                <a:pos x="6" y="384"/>
              </a:cxn>
              <a:cxn ang="0">
                <a:pos x="2" y="382"/>
              </a:cxn>
              <a:cxn ang="0">
                <a:pos x="0" y="378"/>
              </a:cxn>
              <a:cxn ang="0">
                <a:pos x="0" y="340"/>
              </a:cxn>
              <a:cxn ang="0">
                <a:pos x="4" y="338"/>
              </a:cxn>
              <a:cxn ang="0">
                <a:pos x="8" y="338"/>
              </a:cxn>
              <a:cxn ang="0">
                <a:pos x="12" y="340"/>
              </a:cxn>
              <a:cxn ang="0">
                <a:pos x="12" y="342"/>
              </a:cxn>
              <a:cxn ang="0">
                <a:pos x="12" y="461"/>
              </a:cxn>
              <a:cxn ang="0">
                <a:pos x="10" y="465"/>
              </a:cxn>
              <a:cxn ang="0">
                <a:pos x="6" y="466"/>
              </a:cxn>
              <a:cxn ang="0">
                <a:pos x="2" y="465"/>
              </a:cxn>
              <a:cxn ang="0">
                <a:pos x="0" y="461"/>
              </a:cxn>
              <a:cxn ang="0">
                <a:pos x="0" y="424"/>
              </a:cxn>
              <a:cxn ang="0">
                <a:pos x="4" y="420"/>
              </a:cxn>
              <a:cxn ang="0">
                <a:pos x="8" y="420"/>
              </a:cxn>
              <a:cxn ang="0">
                <a:pos x="12" y="424"/>
              </a:cxn>
              <a:cxn ang="0">
                <a:pos x="12" y="426"/>
              </a:cxn>
            </a:cxnLst>
            <a:rect l="0" t="0" r="r" b="b"/>
            <a:pathLst>
              <a:path w="12" h="466">
                <a:moveTo>
                  <a:pt x="12" y="6"/>
                </a:moveTo>
                <a:lnTo>
                  <a:pt x="12" y="42"/>
                </a:lnTo>
                <a:lnTo>
                  <a:pt x="12" y="44"/>
                </a:lnTo>
                <a:lnTo>
                  <a:pt x="10" y="46"/>
                </a:lnTo>
                <a:lnTo>
                  <a:pt x="8" y="48"/>
                </a:lnTo>
                <a:lnTo>
                  <a:pt x="6" y="48"/>
                </a:lnTo>
                <a:lnTo>
                  <a:pt x="4" y="48"/>
                </a:lnTo>
                <a:lnTo>
                  <a:pt x="2" y="46"/>
                </a:lnTo>
                <a:lnTo>
                  <a:pt x="0" y="44"/>
                </a:lnTo>
                <a:lnTo>
                  <a:pt x="0" y="42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lnTo>
                  <a:pt x="8" y="2"/>
                </a:lnTo>
                <a:lnTo>
                  <a:pt x="10" y="2"/>
                </a:lnTo>
                <a:lnTo>
                  <a:pt x="12" y="4"/>
                </a:lnTo>
                <a:lnTo>
                  <a:pt x="12" y="6"/>
                </a:lnTo>
                <a:lnTo>
                  <a:pt x="12" y="6"/>
                </a:lnTo>
                <a:close/>
                <a:moveTo>
                  <a:pt x="12" y="90"/>
                </a:moveTo>
                <a:lnTo>
                  <a:pt x="12" y="127"/>
                </a:lnTo>
                <a:lnTo>
                  <a:pt x="12" y="129"/>
                </a:lnTo>
                <a:lnTo>
                  <a:pt x="10" y="130"/>
                </a:lnTo>
                <a:lnTo>
                  <a:pt x="8" y="132"/>
                </a:lnTo>
                <a:lnTo>
                  <a:pt x="6" y="132"/>
                </a:lnTo>
                <a:lnTo>
                  <a:pt x="4" y="132"/>
                </a:lnTo>
                <a:lnTo>
                  <a:pt x="2" y="130"/>
                </a:lnTo>
                <a:lnTo>
                  <a:pt x="0" y="129"/>
                </a:lnTo>
                <a:lnTo>
                  <a:pt x="0" y="127"/>
                </a:lnTo>
                <a:lnTo>
                  <a:pt x="0" y="90"/>
                </a:lnTo>
                <a:lnTo>
                  <a:pt x="0" y="88"/>
                </a:lnTo>
                <a:lnTo>
                  <a:pt x="2" y="86"/>
                </a:lnTo>
                <a:lnTo>
                  <a:pt x="4" y="84"/>
                </a:lnTo>
                <a:lnTo>
                  <a:pt x="6" y="84"/>
                </a:lnTo>
                <a:lnTo>
                  <a:pt x="8" y="84"/>
                </a:lnTo>
                <a:lnTo>
                  <a:pt x="10" y="86"/>
                </a:lnTo>
                <a:lnTo>
                  <a:pt x="12" y="88"/>
                </a:lnTo>
                <a:lnTo>
                  <a:pt x="12" y="90"/>
                </a:lnTo>
                <a:lnTo>
                  <a:pt x="12" y="90"/>
                </a:lnTo>
                <a:close/>
                <a:moveTo>
                  <a:pt x="12" y="175"/>
                </a:moveTo>
                <a:lnTo>
                  <a:pt x="12" y="211"/>
                </a:lnTo>
                <a:lnTo>
                  <a:pt x="12" y="213"/>
                </a:lnTo>
                <a:lnTo>
                  <a:pt x="10" y="215"/>
                </a:lnTo>
                <a:lnTo>
                  <a:pt x="8" y="217"/>
                </a:lnTo>
                <a:lnTo>
                  <a:pt x="6" y="217"/>
                </a:lnTo>
                <a:lnTo>
                  <a:pt x="4" y="217"/>
                </a:lnTo>
                <a:lnTo>
                  <a:pt x="2" y="215"/>
                </a:lnTo>
                <a:lnTo>
                  <a:pt x="0" y="213"/>
                </a:lnTo>
                <a:lnTo>
                  <a:pt x="0" y="211"/>
                </a:lnTo>
                <a:lnTo>
                  <a:pt x="0" y="175"/>
                </a:lnTo>
                <a:lnTo>
                  <a:pt x="0" y="173"/>
                </a:lnTo>
                <a:lnTo>
                  <a:pt x="2" y="171"/>
                </a:lnTo>
                <a:lnTo>
                  <a:pt x="4" y="169"/>
                </a:lnTo>
                <a:lnTo>
                  <a:pt x="6" y="169"/>
                </a:lnTo>
                <a:lnTo>
                  <a:pt x="8" y="169"/>
                </a:lnTo>
                <a:lnTo>
                  <a:pt x="10" y="171"/>
                </a:lnTo>
                <a:lnTo>
                  <a:pt x="12" y="173"/>
                </a:lnTo>
                <a:lnTo>
                  <a:pt x="12" y="175"/>
                </a:lnTo>
                <a:lnTo>
                  <a:pt x="12" y="175"/>
                </a:lnTo>
                <a:close/>
                <a:moveTo>
                  <a:pt x="12" y="259"/>
                </a:moveTo>
                <a:lnTo>
                  <a:pt x="12" y="294"/>
                </a:lnTo>
                <a:lnTo>
                  <a:pt x="12" y="298"/>
                </a:lnTo>
                <a:lnTo>
                  <a:pt x="10" y="299"/>
                </a:lnTo>
                <a:lnTo>
                  <a:pt x="8" y="299"/>
                </a:lnTo>
                <a:lnTo>
                  <a:pt x="6" y="301"/>
                </a:lnTo>
                <a:lnTo>
                  <a:pt x="4" y="299"/>
                </a:lnTo>
                <a:lnTo>
                  <a:pt x="2" y="299"/>
                </a:lnTo>
                <a:lnTo>
                  <a:pt x="0" y="298"/>
                </a:lnTo>
                <a:lnTo>
                  <a:pt x="0" y="294"/>
                </a:lnTo>
                <a:lnTo>
                  <a:pt x="0" y="259"/>
                </a:lnTo>
                <a:lnTo>
                  <a:pt x="0" y="255"/>
                </a:lnTo>
                <a:lnTo>
                  <a:pt x="2" y="253"/>
                </a:lnTo>
                <a:lnTo>
                  <a:pt x="4" y="253"/>
                </a:lnTo>
                <a:lnTo>
                  <a:pt x="6" y="253"/>
                </a:lnTo>
                <a:lnTo>
                  <a:pt x="8" y="253"/>
                </a:lnTo>
                <a:lnTo>
                  <a:pt x="10" y="253"/>
                </a:lnTo>
                <a:lnTo>
                  <a:pt x="12" y="255"/>
                </a:lnTo>
                <a:lnTo>
                  <a:pt x="12" y="259"/>
                </a:lnTo>
                <a:lnTo>
                  <a:pt x="12" y="259"/>
                </a:lnTo>
                <a:close/>
                <a:moveTo>
                  <a:pt x="12" y="342"/>
                </a:moveTo>
                <a:lnTo>
                  <a:pt x="12" y="378"/>
                </a:lnTo>
                <a:lnTo>
                  <a:pt x="12" y="380"/>
                </a:lnTo>
                <a:lnTo>
                  <a:pt x="10" y="382"/>
                </a:lnTo>
                <a:lnTo>
                  <a:pt x="8" y="384"/>
                </a:lnTo>
                <a:lnTo>
                  <a:pt x="6" y="384"/>
                </a:lnTo>
                <a:lnTo>
                  <a:pt x="4" y="384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342"/>
                </a:lnTo>
                <a:lnTo>
                  <a:pt x="0" y="340"/>
                </a:lnTo>
                <a:lnTo>
                  <a:pt x="2" y="338"/>
                </a:lnTo>
                <a:lnTo>
                  <a:pt x="4" y="338"/>
                </a:lnTo>
                <a:lnTo>
                  <a:pt x="6" y="336"/>
                </a:lnTo>
                <a:lnTo>
                  <a:pt x="8" y="338"/>
                </a:lnTo>
                <a:lnTo>
                  <a:pt x="10" y="338"/>
                </a:lnTo>
                <a:lnTo>
                  <a:pt x="12" y="340"/>
                </a:lnTo>
                <a:lnTo>
                  <a:pt x="12" y="342"/>
                </a:lnTo>
                <a:lnTo>
                  <a:pt x="12" y="342"/>
                </a:lnTo>
                <a:close/>
                <a:moveTo>
                  <a:pt x="12" y="426"/>
                </a:moveTo>
                <a:lnTo>
                  <a:pt x="12" y="461"/>
                </a:lnTo>
                <a:lnTo>
                  <a:pt x="12" y="463"/>
                </a:lnTo>
                <a:lnTo>
                  <a:pt x="10" y="465"/>
                </a:lnTo>
                <a:lnTo>
                  <a:pt x="8" y="466"/>
                </a:lnTo>
                <a:lnTo>
                  <a:pt x="6" y="466"/>
                </a:lnTo>
                <a:lnTo>
                  <a:pt x="4" y="466"/>
                </a:lnTo>
                <a:lnTo>
                  <a:pt x="2" y="465"/>
                </a:lnTo>
                <a:lnTo>
                  <a:pt x="0" y="463"/>
                </a:lnTo>
                <a:lnTo>
                  <a:pt x="0" y="461"/>
                </a:lnTo>
                <a:lnTo>
                  <a:pt x="0" y="426"/>
                </a:lnTo>
                <a:lnTo>
                  <a:pt x="0" y="424"/>
                </a:lnTo>
                <a:lnTo>
                  <a:pt x="2" y="422"/>
                </a:lnTo>
                <a:lnTo>
                  <a:pt x="4" y="420"/>
                </a:lnTo>
                <a:lnTo>
                  <a:pt x="6" y="420"/>
                </a:lnTo>
                <a:lnTo>
                  <a:pt x="8" y="420"/>
                </a:lnTo>
                <a:lnTo>
                  <a:pt x="10" y="422"/>
                </a:lnTo>
                <a:lnTo>
                  <a:pt x="12" y="424"/>
                </a:lnTo>
                <a:lnTo>
                  <a:pt x="12" y="426"/>
                </a:lnTo>
                <a:lnTo>
                  <a:pt x="12" y="42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1" name="Rectangle 121"/>
          <p:cNvSpPr>
            <a:spLocks noChangeArrowheads="1"/>
          </p:cNvSpPr>
          <p:nvPr/>
        </p:nvSpPr>
        <p:spPr bwMode="auto">
          <a:xfrm>
            <a:off x="5705475" y="1060450"/>
            <a:ext cx="1363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USER MODES</a:t>
            </a:r>
            <a:endParaRPr lang="en-US" sz="1800" b="1"/>
          </a:p>
        </p:txBody>
      </p:sp>
      <p:sp>
        <p:nvSpPr>
          <p:cNvPr id="276602" name="Rectangle 122"/>
          <p:cNvSpPr>
            <a:spLocks noChangeArrowheads="1"/>
          </p:cNvSpPr>
          <p:nvPr/>
        </p:nvSpPr>
        <p:spPr bwMode="auto">
          <a:xfrm>
            <a:off x="7051675" y="1484313"/>
            <a:ext cx="1136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LOW POWER</a:t>
            </a:r>
            <a:endParaRPr lang="en-US" sz="1800" b="1"/>
          </a:p>
        </p:txBody>
      </p:sp>
      <p:sp>
        <p:nvSpPr>
          <p:cNvPr id="276603" name="Rectangle 123"/>
          <p:cNvSpPr>
            <a:spLocks noChangeArrowheads="1"/>
          </p:cNvSpPr>
          <p:nvPr/>
        </p:nvSpPr>
        <p:spPr bwMode="auto">
          <a:xfrm>
            <a:off x="7292975" y="1698625"/>
            <a:ext cx="6524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9900"/>
                </a:solidFill>
              </a:rPr>
              <a:t>MODES</a:t>
            </a:r>
            <a:endParaRPr lang="en-US" sz="1800" b="1"/>
          </a:p>
        </p:txBody>
      </p:sp>
      <p:sp>
        <p:nvSpPr>
          <p:cNvPr id="276604" name="Rectangle 124"/>
          <p:cNvSpPr>
            <a:spLocks noChangeArrowheads="1"/>
          </p:cNvSpPr>
          <p:nvPr/>
        </p:nvSpPr>
        <p:spPr bwMode="auto">
          <a:xfrm>
            <a:off x="819150" y="968375"/>
            <a:ext cx="3095625" cy="42497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5" name="Freeform 125"/>
          <p:cNvSpPr>
            <a:spLocks/>
          </p:cNvSpPr>
          <p:nvPr/>
        </p:nvSpPr>
        <p:spPr bwMode="auto">
          <a:xfrm>
            <a:off x="2763838" y="4181475"/>
            <a:ext cx="863600" cy="863600"/>
          </a:xfrm>
          <a:custGeom>
            <a:avLst/>
            <a:gdLst/>
            <a:ahLst/>
            <a:cxnLst>
              <a:cxn ang="0">
                <a:pos x="488" y="3"/>
              </a:cxn>
              <a:cxn ang="0">
                <a:pos x="409" y="17"/>
              </a:cxn>
              <a:cxn ang="0">
                <a:pos x="332" y="44"/>
              </a:cxn>
              <a:cxn ang="0">
                <a:pos x="263" y="78"/>
              </a:cxn>
              <a:cxn ang="0">
                <a:pos x="198" y="124"/>
              </a:cxn>
              <a:cxn ang="0">
                <a:pos x="142" y="178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7"/>
              </a:cxn>
              <a:cxn ang="0">
                <a:pos x="25" y="706"/>
              </a:cxn>
              <a:cxn ang="0">
                <a:pos x="54" y="779"/>
              </a:cxn>
              <a:cxn ang="0">
                <a:pos x="94" y="848"/>
              </a:cxn>
              <a:cxn ang="0">
                <a:pos x="142" y="910"/>
              </a:cxn>
              <a:cxn ang="0">
                <a:pos x="198" y="963"/>
              </a:cxn>
              <a:cxn ang="0">
                <a:pos x="263" y="1009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5" y="1077"/>
              </a:cxn>
              <a:cxn ang="0">
                <a:pos x="731" y="1055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69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71" y="408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7"/>
              </a:cxn>
              <a:cxn ang="0">
                <a:pos x="910" y="142"/>
              </a:cxn>
              <a:cxn ang="0">
                <a:pos x="849" y="94"/>
              </a:cxn>
              <a:cxn ang="0">
                <a:pos x="779" y="53"/>
              </a:cxn>
              <a:cxn ang="0">
                <a:pos x="706" y="25"/>
              </a:cxn>
              <a:cxn ang="0">
                <a:pos x="628" y="7"/>
              </a:cxn>
              <a:cxn ang="0">
                <a:pos x="543" y="0"/>
              </a:cxn>
            </a:cxnLst>
            <a:rect l="0" t="0" r="r" b="b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3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3"/>
                </a:lnTo>
                <a:lnTo>
                  <a:pt x="284" y="67"/>
                </a:lnTo>
                <a:lnTo>
                  <a:pt x="263" y="78"/>
                </a:lnTo>
                <a:lnTo>
                  <a:pt x="240" y="94"/>
                </a:lnTo>
                <a:lnTo>
                  <a:pt x="219" y="109"/>
                </a:lnTo>
                <a:lnTo>
                  <a:pt x="198" y="124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7"/>
                </a:lnTo>
                <a:lnTo>
                  <a:pt x="107" y="218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8"/>
                </a:lnTo>
                <a:lnTo>
                  <a:pt x="11" y="435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0"/>
                </a:lnTo>
                <a:lnTo>
                  <a:pt x="6" y="627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0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3"/>
                </a:lnTo>
                <a:lnTo>
                  <a:pt x="219" y="981"/>
                </a:lnTo>
                <a:lnTo>
                  <a:pt x="240" y="996"/>
                </a:lnTo>
                <a:lnTo>
                  <a:pt x="263" y="1009"/>
                </a:lnTo>
                <a:lnTo>
                  <a:pt x="284" y="1023"/>
                </a:lnTo>
                <a:lnTo>
                  <a:pt x="309" y="1034"/>
                </a:lnTo>
                <a:lnTo>
                  <a:pt x="332" y="1046"/>
                </a:lnTo>
                <a:lnTo>
                  <a:pt x="357" y="1055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2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2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5"/>
                </a:lnTo>
                <a:lnTo>
                  <a:pt x="756" y="1046"/>
                </a:lnTo>
                <a:lnTo>
                  <a:pt x="779" y="1034"/>
                </a:lnTo>
                <a:lnTo>
                  <a:pt x="802" y="1023"/>
                </a:lnTo>
                <a:lnTo>
                  <a:pt x="826" y="1009"/>
                </a:lnTo>
                <a:lnTo>
                  <a:pt x="849" y="996"/>
                </a:lnTo>
                <a:lnTo>
                  <a:pt x="870" y="981"/>
                </a:lnTo>
                <a:lnTo>
                  <a:pt x="891" y="963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0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7"/>
                </a:lnTo>
                <a:lnTo>
                  <a:pt x="1085" y="600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5"/>
                </a:lnTo>
                <a:lnTo>
                  <a:pt x="1071" y="408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8"/>
                </a:lnTo>
                <a:lnTo>
                  <a:pt x="964" y="197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4"/>
                </a:lnTo>
                <a:lnTo>
                  <a:pt x="870" y="109"/>
                </a:lnTo>
                <a:lnTo>
                  <a:pt x="849" y="94"/>
                </a:lnTo>
                <a:lnTo>
                  <a:pt x="826" y="78"/>
                </a:lnTo>
                <a:lnTo>
                  <a:pt x="802" y="67"/>
                </a:lnTo>
                <a:lnTo>
                  <a:pt x="779" y="53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3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6" name="Freeform 126"/>
          <p:cNvSpPr>
            <a:spLocks/>
          </p:cNvSpPr>
          <p:nvPr/>
        </p:nvSpPr>
        <p:spPr bwMode="auto">
          <a:xfrm>
            <a:off x="2763838" y="4181475"/>
            <a:ext cx="863600" cy="863600"/>
          </a:xfrm>
          <a:custGeom>
            <a:avLst/>
            <a:gdLst/>
            <a:ahLst/>
            <a:cxnLst>
              <a:cxn ang="0">
                <a:pos x="488" y="3"/>
              </a:cxn>
              <a:cxn ang="0">
                <a:pos x="409" y="17"/>
              </a:cxn>
              <a:cxn ang="0">
                <a:pos x="332" y="44"/>
              </a:cxn>
              <a:cxn ang="0">
                <a:pos x="263" y="78"/>
              </a:cxn>
              <a:cxn ang="0">
                <a:pos x="198" y="124"/>
              </a:cxn>
              <a:cxn ang="0">
                <a:pos x="142" y="178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7"/>
              </a:cxn>
              <a:cxn ang="0">
                <a:pos x="25" y="706"/>
              </a:cxn>
              <a:cxn ang="0">
                <a:pos x="54" y="779"/>
              </a:cxn>
              <a:cxn ang="0">
                <a:pos x="94" y="848"/>
              </a:cxn>
              <a:cxn ang="0">
                <a:pos x="142" y="910"/>
              </a:cxn>
              <a:cxn ang="0">
                <a:pos x="198" y="963"/>
              </a:cxn>
              <a:cxn ang="0">
                <a:pos x="263" y="1009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5" y="1077"/>
              </a:cxn>
              <a:cxn ang="0">
                <a:pos x="731" y="1055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69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71" y="408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7"/>
              </a:cxn>
              <a:cxn ang="0">
                <a:pos x="910" y="142"/>
              </a:cxn>
              <a:cxn ang="0">
                <a:pos x="849" y="94"/>
              </a:cxn>
              <a:cxn ang="0">
                <a:pos x="779" y="53"/>
              </a:cxn>
              <a:cxn ang="0">
                <a:pos x="706" y="25"/>
              </a:cxn>
              <a:cxn ang="0">
                <a:pos x="628" y="7"/>
              </a:cxn>
              <a:cxn ang="0">
                <a:pos x="543" y="0"/>
              </a:cxn>
            </a:cxnLst>
            <a:rect l="0" t="0" r="r" b="b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3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3"/>
                </a:lnTo>
                <a:lnTo>
                  <a:pt x="284" y="67"/>
                </a:lnTo>
                <a:lnTo>
                  <a:pt x="263" y="78"/>
                </a:lnTo>
                <a:lnTo>
                  <a:pt x="240" y="94"/>
                </a:lnTo>
                <a:lnTo>
                  <a:pt x="219" y="109"/>
                </a:lnTo>
                <a:lnTo>
                  <a:pt x="198" y="124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7"/>
                </a:lnTo>
                <a:lnTo>
                  <a:pt x="107" y="218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8"/>
                </a:lnTo>
                <a:lnTo>
                  <a:pt x="11" y="435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0"/>
                </a:lnTo>
                <a:lnTo>
                  <a:pt x="6" y="627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0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3"/>
                </a:lnTo>
                <a:lnTo>
                  <a:pt x="219" y="981"/>
                </a:lnTo>
                <a:lnTo>
                  <a:pt x="240" y="996"/>
                </a:lnTo>
                <a:lnTo>
                  <a:pt x="263" y="1009"/>
                </a:lnTo>
                <a:lnTo>
                  <a:pt x="284" y="1023"/>
                </a:lnTo>
                <a:lnTo>
                  <a:pt x="309" y="1034"/>
                </a:lnTo>
                <a:lnTo>
                  <a:pt x="332" y="1046"/>
                </a:lnTo>
                <a:lnTo>
                  <a:pt x="357" y="1055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2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2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5"/>
                </a:lnTo>
                <a:lnTo>
                  <a:pt x="756" y="1046"/>
                </a:lnTo>
                <a:lnTo>
                  <a:pt x="779" y="1034"/>
                </a:lnTo>
                <a:lnTo>
                  <a:pt x="802" y="1023"/>
                </a:lnTo>
                <a:lnTo>
                  <a:pt x="826" y="1009"/>
                </a:lnTo>
                <a:lnTo>
                  <a:pt x="849" y="996"/>
                </a:lnTo>
                <a:lnTo>
                  <a:pt x="870" y="981"/>
                </a:lnTo>
                <a:lnTo>
                  <a:pt x="891" y="963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0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7"/>
                </a:lnTo>
                <a:lnTo>
                  <a:pt x="1085" y="600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5"/>
                </a:lnTo>
                <a:lnTo>
                  <a:pt x="1071" y="408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8"/>
                </a:lnTo>
                <a:lnTo>
                  <a:pt x="964" y="197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4"/>
                </a:lnTo>
                <a:lnTo>
                  <a:pt x="870" y="109"/>
                </a:lnTo>
                <a:lnTo>
                  <a:pt x="849" y="94"/>
                </a:lnTo>
                <a:lnTo>
                  <a:pt x="826" y="78"/>
                </a:lnTo>
                <a:lnTo>
                  <a:pt x="802" y="67"/>
                </a:lnTo>
                <a:lnTo>
                  <a:pt x="779" y="53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3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7" name="Rectangle 127"/>
          <p:cNvSpPr>
            <a:spLocks noChangeArrowheads="1"/>
          </p:cNvSpPr>
          <p:nvPr/>
        </p:nvSpPr>
        <p:spPr bwMode="auto">
          <a:xfrm>
            <a:off x="3013075" y="4514850"/>
            <a:ext cx="4540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TEST</a:t>
            </a:r>
            <a:endParaRPr lang="en-US" sz="1800" b="1"/>
          </a:p>
        </p:txBody>
      </p:sp>
      <p:sp>
        <p:nvSpPr>
          <p:cNvPr id="276608" name="Freeform 128"/>
          <p:cNvSpPr>
            <a:spLocks/>
          </p:cNvSpPr>
          <p:nvPr/>
        </p:nvSpPr>
        <p:spPr bwMode="auto">
          <a:xfrm>
            <a:off x="2763838" y="15906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9" y="17"/>
              </a:cxn>
              <a:cxn ang="0">
                <a:pos x="332" y="44"/>
              </a:cxn>
              <a:cxn ang="0">
                <a:pos x="263" y="79"/>
              </a:cxn>
              <a:cxn ang="0">
                <a:pos x="198" y="125"/>
              </a:cxn>
              <a:cxn ang="0">
                <a:pos x="142" y="179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3"/>
              </a:cxn>
              <a:cxn ang="0">
                <a:pos x="0" y="545"/>
              </a:cxn>
              <a:cxn ang="0">
                <a:pos x="6" y="628"/>
              </a:cxn>
              <a:cxn ang="0">
                <a:pos x="25" y="707"/>
              </a:cxn>
              <a:cxn ang="0">
                <a:pos x="54" y="779"/>
              </a:cxn>
              <a:cxn ang="0">
                <a:pos x="94" y="849"/>
              </a:cxn>
              <a:cxn ang="0">
                <a:pos x="142" y="910"/>
              </a:cxn>
              <a:cxn ang="0">
                <a:pos x="198" y="964"/>
              </a:cxn>
              <a:cxn ang="0">
                <a:pos x="263" y="1010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7"/>
              </a:cxn>
              <a:cxn ang="0">
                <a:pos x="572" y="1089"/>
              </a:cxn>
              <a:cxn ang="0">
                <a:pos x="655" y="1077"/>
              </a:cxn>
              <a:cxn ang="0">
                <a:pos x="731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70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5"/>
              </a:cxn>
              <a:cxn ang="0">
                <a:pos x="1087" y="572"/>
              </a:cxn>
              <a:cxn ang="0">
                <a:pos x="1085" y="490"/>
              </a:cxn>
              <a:cxn ang="0">
                <a:pos x="1071" y="409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79" y="54"/>
              </a:cxn>
              <a:cxn ang="0">
                <a:pos x="706" y="25"/>
              </a:cxn>
              <a:cxn ang="0">
                <a:pos x="628" y="8"/>
              </a:cxn>
              <a:cxn ang="0">
                <a:pos x="543" y="0"/>
              </a:cxn>
            </a:cxnLst>
            <a:rect l="0" t="0" r="r" b="b"/>
            <a:pathLst>
              <a:path w="1089" h="1089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9" y="17"/>
                </a:lnTo>
                <a:lnTo>
                  <a:pt x="382" y="25"/>
                </a:lnTo>
                <a:lnTo>
                  <a:pt x="357" y="35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9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3"/>
                </a:lnTo>
                <a:lnTo>
                  <a:pt x="4" y="490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5"/>
                </a:lnTo>
                <a:lnTo>
                  <a:pt x="17" y="680"/>
                </a:lnTo>
                <a:lnTo>
                  <a:pt x="25" y="707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9"/>
                </a:lnTo>
                <a:lnTo>
                  <a:pt x="107" y="870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4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6" y="1089"/>
                </a:lnTo>
                <a:lnTo>
                  <a:pt x="543" y="1089"/>
                </a:lnTo>
                <a:lnTo>
                  <a:pt x="572" y="1089"/>
                </a:lnTo>
                <a:lnTo>
                  <a:pt x="599" y="1087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4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70"/>
                </a:lnTo>
                <a:lnTo>
                  <a:pt x="994" y="849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7"/>
                </a:lnTo>
                <a:lnTo>
                  <a:pt x="1071" y="680"/>
                </a:lnTo>
                <a:lnTo>
                  <a:pt x="1077" y="655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3" y="463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9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5"/>
                </a:lnTo>
                <a:lnTo>
                  <a:pt x="706" y="25"/>
                </a:lnTo>
                <a:lnTo>
                  <a:pt x="680" y="17"/>
                </a:lnTo>
                <a:lnTo>
                  <a:pt x="655" y="12"/>
                </a:lnTo>
                <a:lnTo>
                  <a:pt x="628" y="8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9" name="Freeform 129"/>
          <p:cNvSpPr>
            <a:spLocks/>
          </p:cNvSpPr>
          <p:nvPr/>
        </p:nvSpPr>
        <p:spPr bwMode="auto">
          <a:xfrm>
            <a:off x="2763838" y="15906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9" y="17"/>
              </a:cxn>
              <a:cxn ang="0">
                <a:pos x="332" y="44"/>
              </a:cxn>
              <a:cxn ang="0">
                <a:pos x="263" y="79"/>
              </a:cxn>
              <a:cxn ang="0">
                <a:pos x="198" y="125"/>
              </a:cxn>
              <a:cxn ang="0">
                <a:pos x="142" y="179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3"/>
              </a:cxn>
              <a:cxn ang="0">
                <a:pos x="0" y="545"/>
              </a:cxn>
              <a:cxn ang="0">
                <a:pos x="6" y="628"/>
              </a:cxn>
              <a:cxn ang="0">
                <a:pos x="25" y="707"/>
              </a:cxn>
              <a:cxn ang="0">
                <a:pos x="54" y="779"/>
              </a:cxn>
              <a:cxn ang="0">
                <a:pos x="94" y="849"/>
              </a:cxn>
              <a:cxn ang="0">
                <a:pos x="142" y="910"/>
              </a:cxn>
              <a:cxn ang="0">
                <a:pos x="198" y="964"/>
              </a:cxn>
              <a:cxn ang="0">
                <a:pos x="263" y="1010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7"/>
              </a:cxn>
              <a:cxn ang="0">
                <a:pos x="572" y="1089"/>
              </a:cxn>
              <a:cxn ang="0">
                <a:pos x="655" y="1077"/>
              </a:cxn>
              <a:cxn ang="0">
                <a:pos x="731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70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5"/>
              </a:cxn>
              <a:cxn ang="0">
                <a:pos x="1087" y="572"/>
              </a:cxn>
              <a:cxn ang="0">
                <a:pos x="1085" y="490"/>
              </a:cxn>
              <a:cxn ang="0">
                <a:pos x="1071" y="409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79" y="54"/>
              </a:cxn>
              <a:cxn ang="0">
                <a:pos x="706" y="25"/>
              </a:cxn>
              <a:cxn ang="0">
                <a:pos x="628" y="8"/>
              </a:cxn>
              <a:cxn ang="0">
                <a:pos x="543" y="0"/>
              </a:cxn>
            </a:cxnLst>
            <a:rect l="0" t="0" r="r" b="b"/>
            <a:pathLst>
              <a:path w="1089" h="1089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8"/>
                </a:lnTo>
                <a:lnTo>
                  <a:pt x="434" y="12"/>
                </a:lnTo>
                <a:lnTo>
                  <a:pt x="409" y="17"/>
                </a:lnTo>
                <a:lnTo>
                  <a:pt x="382" y="25"/>
                </a:lnTo>
                <a:lnTo>
                  <a:pt x="357" y="35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9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3"/>
                </a:lnTo>
                <a:lnTo>
                  <a:pt x="4" y="490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5"/>
                </a:lnTo>
                <a:lnTo>
                  <a:pt x="17" y="680"/>
                </a:lnTo>
                <a:lnTo>
                  <a:pt x="25" y="707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9"/>
                </a:lnTo>
                <a:lnTo>
                  <a:pt x="107" y="870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4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7"/>
                </a:lnTo>
                <a:lnTo>
                  <a:pt x="516" y="1089"/>
                </a:lnTo>
                <a:lnTo>
                  <a:pt x="543" y="1089"/>
                </a:lnTo>
                <a:lnTo>
                  <a:pt x="572" y="1089"/>
                </a:lnTo>
                <a:lnTo>
                  <a:pt x="599" y="1087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4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70"/>
                </a:lnTo>
                <a:lnTo>
                  <a:pt x="994" y="849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7"/>
                </a:lnTo>
                <a:lnTo>
                  <a:pt x="1071" y="680"/>
                </a:lnTo>
                <a:lnTo>
                  <a:pt x="1077" y="655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90"/>
                </a:lnTo>
                <a:lnTo>
                  <a:pt x="1083" y="463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9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5"/>
                </a:lnTo>
                <a:lnTo>
                  <a:pt x="706" y="25"/>
                </a:lnTo>
                <a:lnTo>
                  <a:pt x="680" y="17"/>
                </a:lnTo>
                <a:lnTo>
                  <a:pt x="655" y="12"/>
                </a:lnTo>
                <a:lnTo>
                  <a:pt x="628" y="8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0" name="Rectangle 130"/>
          <p:cNvSpPr>
            <a:spLocks noChangeArrowheads="1"/>
          </p:cNvSpPr>
          <p:nvPr/>
        </p:nvSpPr>
        <p:spPr bwMode="auto">
          <a:xfrm>
            <a:off x="3000375" y="1924050"/>
            <a:ext cx="474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SAFE</a:t>
            </a:r>
            <a:endParaRPr lang="en-US" sz="1800" b="1"/>
          </a:p>
        </p:txBody>
      </p:sp>
      <p:sp>
        <p:nvSpPr>
          <p:cNvPr id="276611" name="Freeform 131"/>
          <p:cNvSpPr>
            <a:spLocks/>
          </p:cNvSpPr>
          <p:nvPr/>
        </p:nvSpPr>
        <p:spPr bwMode="auto">
          <a:xfrm>
            <a:off x="2763838" y="28860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9" y="17"/>
              </a:cxn>
              <a:cxn ang="0">
                <a:pos x="332" y="44"/>
              </a:cxn>
              <a:cxn ang="0">
                <a:pos x="263" y="79"/>
              </a:cxn>
              <a:cxn ang="0">
                <a:pos x="198" y="125"/>
              </a:cxn>
              <a:cxn ang="0">
                <a:pos x="142" y="178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8"/>
              </a:cxn>
              <a:cxn ang="0">
                <a:pos x="25" y="706"/>
              </a:cxn>
              <a:cxn ang="0">
                <a:pos x="54" y="779"/>
              </a:cxn>
              <a:cxn ang="0">
                <a:pos x="94" y="848"/>
              </a:cxn>
              <a:cxn ang="0">
                <a:pos x="142" y="910"/>
              </a:cxn>
              <a:cxn ang="0">
                <a:pos x="198" y="964"/>
              </a:cxn>
              <a:cxn ang="0">
                <a:pos x="263" y="1010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5" y="1077"/>
              </a:cxn>
              <a:cxn ang="0">
                <a:pos x="731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69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71" y="409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79" y="54"/>
              </a:cxn>
              <a:cxn ang="0">
                <a:pos x="706" y="25"/>
              </a:cxn>
              <a:cxn ang="0">
                <a:pos x="628" y="7"/>
              </a:cxn>
              <a:cxn ang="0">
                <a:pos x="543" y="0"/>
              </a:cxn>
            </a:cxnLst>
            <a:rect l="0" t="0" r="r" b="b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2" name="Freeform 132"/>
          <p:cNvSpPr>
            <a:spLocks/>
          </p:cNvSpPr>
          <p:nvPr/>
        </p:nvSpPr>
        <p:spPr bwMode="auto">
          <a:xfrm>
            <a:off x="2763838" y="28860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9" y="17"/>
              </a:cxn>
              <a:cxn ang="0">
                <a:pos x="332" y="44"/>
              </a:cxn>
              <a:cxn ang="0">
                <a:pos x="263" y="79"/>
              </a:cxn>
              <a:cxn ang="0">
                <a:pos x="198" y="125"/>
              </a:cxn>
              <a:cxn ang="0">
                <a:pos x="142" y="178"/>
              </a:cxn>
              <a:cxn ang="0">
                <a:pos x="94" y="240"/>
              </a:cxn>
              <a:cxn ang="0">
                <a:pos x="54" y="309"/>
              </a:cxn>
              <a:cxn ang="0">
                <a:pos x="25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8"/>
              </a:cxn>
              <a:cxn ang="0">
                <a:pos x="25" y="706"/>
              </a:cxn>
              <a:cxn ang="0">
                <a:pos x="54" y="779"/>
              </a:cxn>
              <a:cxn ang="0">
                <a:pos x="94" y="848"/>
              </a:cxn>
              <a:cxn ang="0">
                <a:pos x="142" y="910"/>
              </a:cxn>
              <a:cxn ang="0">
                <a:pos x="198" y="964"/>
              </a:cxn>
              <a:cxn ang="0">
                <a:pos x="263" y="1010"/>
              </a:cxn>
              <a:cxn ang="0">
                <a:pos x="332" y="1046"/>
              </a:cxn>
              <a:cxn ang="0">
                <a:pos x="409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5" y="1077"/>
              </a:cxn>
              <a:cxn ang="0">
                <a:pos x="731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9" y="929"/>
              </a:cxn>
              <a:cxn ang="0">
                <a:pos x="979" y="869"/>
              </a:cxn>
              <a:cxn ang="0">
                <a:pos x="1023" y="804"/>
              </a:cxn>
              <a:cxn ang="0">
                <a:pos x="1056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71" y="409"/>
              </a:cxn>
              <a:cxn ang="0">
                <a:pos x="1046" y="332"/>
              </a:cxn>
              <a:cxn ang="0">
                <a:pos x="1010" y="263"/>
              </a:cxn>
              <a:cxn ang="0">
                <a:pos x="964" y="198"/>
              </a:cxn>
              <a:cxn ang="0">
                <a:pos x="910" y="142"/>
              </a:cxn>
              <a:cxn ang="0">
                <a:pos x="849" y="94"/>
              </a:cxn>
              <a:cxn ang="0">
                <a:pos x="779" y="54"/>
              </a:cxn>
              <a:cxn ang="0">
                <a:pos x="706" y="25"/>
              </a:cxn>
              <a:cxn ang="0">
                <a:pos x="628" y="7"/>
              </a:cxn>
              <a:cxn ang="0">
                <a:pos x="543" y="0"/>
              </a:cxn>
            </a:cxnLst>
            <a:rect l="0" t="0" r="r" b="b"/>
            <a:pathLst>
              <a:path w="1089" h="1088">
                <a:moveTo>
                  <a:pt x="543" y="0"/>
                </a:moveTo>
                <a:lnTo>
                  <a:pt x="516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9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9" y="54"/>
                </a:lnTo>
                <a:lnTo>
                  <a:pt x="284" y="67"/>
                </a:lnTo>
                <a:lnTo>
                  <a:pt x="263" y="79"/>
                </a:lnTo>
                <a:lnTo>
                  <a:pt x="240" y="94"/>
                </a:lnTo>
                <a:lnTo>
                  <a:pt x="219" y="109"/>
                </a:lnTo>
                <a:lnTo>
                  <a:pt x="198" y="125"/>
                </a:lnTo>
                <a:lnTo>
                  <a:pt x="178" y="142"/>
                </a:lnTo>
                <a:lnTo>
                  <a:pt x="159" y="159"/>
                </a:lnTo>
                <a:lnTo>
                  <a:pt x="142" y="178"/>
                </a:lnTo>
                <a:lnTo>
                  <a:pt x="125" y="198"/>
                </a:lnTo>
                <a:lnTo>
                  <a:pt x="107" y="219"/>
                </a:lnTo>
                <a:lnTo>
                  <a:pt x="94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5" y="382"/>
                </a:lnTo>
                <a:lnTo>
                  <a:pt x="17" y="409"/>
                </a:lnTo>
                <a:lnTo>
                  <a:pt x="11" y="436"/>
                </a:lnTo>
                <a:lnTo>
                  <a:pt x="6" y="462"/>
                </a:lnTo>
                <a:lnTo>
                  <a:pt x="4" y="489"/>
                </a:lnTo>
                <a:lnTo>
                  <a:pt x="2" y="516"/>
                </a:lnTo>
                <a:lnTo>
                  <a:pt x="0" y="545"/>
                </a:lnTo>
                <a:lnTo>
                  <a:pt x="2" y="572"/>
                </a:lnTo>
                <a:lnTo>
                  <a:pt x="4" y="601"/>
                </a:lnTo>
                <a:lnTo>
                  <a:pt x="6" y="628"/>
                </a:lnTo>
                <a:lnTo>
                  <a:pt x="11" y="654"/>
                </a:lnTo>
                <a:lnTo>
                  <a:pt x="17" y="679"/>
                </a:lnTo>
                <a:lnTo>
                  <a:pt x="25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4" y="848"/>
                </a:lnTo>
                <a:lnTo>
                  <a:pt x="107" y="869"/>
                </a:lnTo>
                <a:lnTo>
                  <a:pt x="125" y="891"/>
                </a:lnTo>
                <a:lnTo>
                  <a:pt x="142" y="910"/>
                </a:lnTo>
                <a:lnTo>
                  <a:pt x="159" y="929"/>
                </a:lnTo>
                <a:lnTo>
                  <a:pt x="178" y="946"/>
                </a:lnTo>
                <a:lnTo>
                  <a:pt x="198" y="964"/>
                </a:lnTo>
                <a:lnTo>
                  <a:pt x="219" y="981"/>
                </a:lnTo>
                <a:lnTo>
                  <a:pt x="240" y="996"/>
                </a:lnTo>
                <a:lnTo>
                  <a:pt x="263" y="1010"/>
                </a:lnTo>
                <a:lnTo>
                  <a:pt x="284" y="1023"/>
                </a:lnTo>
                <a:lnTo>
                  <a:pt x="309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9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6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8" y="1083"/>
                </a:lnTo>
                <a:lnTo>
                  <a:pt x="655" y="1077"/>
                </a:lnTo>
                <a:lnTo>
                  <a:pt x="680" y="1071"/>
                </a:lnTo>
                <a:lnTo>
                  <a:pt x="706" y="1063"/>
                </a:lnTo>
                <a:lnTo>
                  <a:pt x="731" y="1056"/>
                </a:lnTo>
                <a:lnTo>
                  <a:pt x="756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6" y="1010"/>
                </a:lnTo>
                <a:lnTo>
                  <a:pt x="849" y="996"/>
                </a:lnTo>
                <a:lnTo>
                  <a:pt x="870" y="981"/>
                </a:lnTo>
                <a:lnTo>
                  <a:pt x="891" y="964"/>
                </a:lnTo>
                <a:lnTo>
                  <a:pt x="910" y="946"/>
                </a:lnTo>
                <a:lnTo>
                  <a:pt x="929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10" y="827"/>
                </a:lnTo>
                <a:lnTo>
                  <a:pt x="1023" y="804"/>
                </a:lnTo>
                <a:lnTo>
                  <a:pt x="1035" y="779"/>
                </a:lnTo>
                <a:lnTo>
                  <a:pt x="1046" y="756"/>
                </a:lnTo>
                <a:lnTo>
                  <a:pt x="1056" y="731"/>
                </a:lnTo>
                <a:lnTo>
                  <a:pt x="1064" y="706"/>
                </a:lnTo>
                <a:lnTo>
                  <a:pt x="1071" y="679"/>
                </a:lnTo>
                <a:lnTo>
                  <a:pt x="1077" y="654"/>
                </a:lnTo>
                <a:lnTo>
                  <a:pt x="1083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9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3" y="462"/>
                </a:lnTo>
                <a:lnTo>
                  <a:pt x="1077" y="436"/>
                </a:lnTo>
                <a:lnTo>
                  <a:pt x="1071" y="409"/>
                </a:lnTo>
                <a:lnTo>
                  <a:pt x="1064" y="382"/>
                </a:lnTo>
                <a:lnTo>
                  <a:pt x="1056" y="357"/>
                </a:lnTo>
                <a:lnTo>
                  <a:pt x="1046" y="332"/>
                </a:lnTo>
                <a:lnTo>
                  <a:pt x="1035" y="309"/>
                </a:lnTo>
                <a:lnTo>
                  <a:pt x="1023" y="286"/>
                </a:lnTo>
                <a:lnTo>
                  <a:pt x="1010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9" y="159"/>
                </a:lnTo>
                <a:lnTo>
                  <a:pt x="910" y="142"/>
                </a:lnTo>
                <a:lnTo>
                  <a:pt x="891" y="125"/>
                </a:lnTo>
                <a:lnTo>
                  <a:pt x="870" y="109"/>
                </a:lnTo>
                <a:lnTo>
                  <a:pt x="849" y="94"/>
                </a:lnTo>
                <a:lnTo>
                  <a:pt x="826" y="79"/>
                </a:lnTo>
                <a:lnTo>
                  <a:pt x="802" y="67"/>
                </a:lnTo>
                <a:lnTo>
                  <a:pt x="779" y="54"/>
                </a:lnTo>
                <a:lnTo>
                  <a:pt x="756" y="44"/>
                </a:lnTo>
                <a:lnTo>
                  <a:pt x="731" y="34"/>
                </a:lnTo>
                <a:lnTo>
                  <a:pt x="706" y="25"/>
                </a:lnTo>
                <a:lnTo>
                  <a:pt x="680" y="17"/>
                </a:lnTo>
                <a:lnTo>
                  <a:pt x="655" y="11"/>
                </a:lnTo>
                <a:lnTo>
                  <a:pt x="628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3" name="Rectangle 133"/>
          <p:cNvSpPr>
            <a:spLocks noChangeArrowheads="1"/>
          </p:cNvSpPr>
          <p:nvPr/>
        </p:nvSpPr>
        <p:spPr bwMode="auto">
          <a:xfrm>
            <a:off x="2979738" y="321945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DRUN</a:t>
            </a:r>
            <a:endParaRPr lang="en-US" sz="1800" b="1"/>
          </a:p>
        </p:txBody>
      </p:sp>
      <p:sp>
        <p:nvSpPr>
          <p:cNvPr id="276614" name="Freeform 134"/>
          <p:cNvSpPr>
            <a:spLocks/>
          </p:cNvSpPr>
          <p:nvPr/>
        </p:nvSpPr>
        <p:spPr bwMode="auto">
          <a:xfrm>
            <a:off x="1108075" y="28860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7" y="17"/>
              </a:cxn>
              <a:cxn ang="0">
                <a:pos x="332" y="44"/>
              </a:cxn>
              <a:cxn ang="0">
                <a:pos x="261" y="79"/>
              </a:cxn>
              <a:cxn ang="0">
                <a:pos x="198" y="125"/>
              </a:cxn>
              <a:cxn ang="0">
                <a:pos x="140" y="178"/>
              </a:cxn>
              <a:cxn ang="0">
                <a:pos x="92" y="240"/>
              </a:cxn>
              <a:cxn ang="0">
                <a:pos x="54" y="309"/>
              </a:cxn>
              <a:cxn ang="0">
                <a:pos x="23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8"/>
              </a:cxn>
              <a:cxn ang="0">
                <a:pos x="23" y="706"/>
              </a:cxn>
              <a:cxn ang="0">
                <a:pos x="54" y="779"/>
              </a:cxn>
              <a:cxn ang="0">
                <a:pos x="92" y="848"/>
              </a:cxn>
              <a:cxn ang="0">
                <a:pos x="140" y="910"/>
              </a:cxn>
              <a:cxn ang="0">
                <a:pos x="198" y="964"/>
              </a:cxn>
              <a:cxn ang="0">
                <a:pos x="261" y="1010"/>
              </a:cxn>
              <a:cxn ang="0">
                <a:pos x="332" y="1046"/>
              </a:cxn>
              <a:cxn ang="0">
                <a:pos x="407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3" y="1077"/>
              </a:cxn>
              <a:cxn ang="0">
                <a:pos x="729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7" y="929"/>
              </a:cxn>
              <a:cxn ang="0">
                <a:pos x="979" y="869"/>
              </a:cxn>
              <a:cxn ang="0">
                <a:pos x="1021" y="804"/>
              </a:cxn>
              <a:cxn ang="0">
                <a:pos x="1054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69" y="409"/>
              </a:cxn>
              <a:cxn ang="0">
                <a:pos x="1044" y="332"/>
              </a:cxn>
              <a:cxn ang="0">
                <a:pos x="1008" y="263"/>
              </a:cxn>
              <a:cxn ang="0">
                <a:pos x="964" y="198"/>
              </a:cxn>
              <a:cxn ang="0">
                <a:pos x="908" y="142"/>
              </a:cxn>
              <a:cxn ang="0">
                <a:pos x="847" y="94"/>
              </a:cxn>
              <a:cxn ang="0">
                <a:pos x="779" y="54"/>
              </a:cxn>
              <a:cxn ang="0">
                <a:pos x="704" y="25"/>
              </a:cxn>
              <a:cxn ang="0">
                <a:pos x="626" y="7"/>
              </a:cxn>
              <a:cxn ang="0">
                <a:pos x="543" y="0"/>
              </a:cxn>
            </a:cxnLst>
            <a:rect l="0" t="0" r="r" b="b"/>
            <a:pathLst>
              <a:path w="1087" h="1088">
                <a:moveTo>
                  <a:pt x="543" y="0"/>
                </a:moveTo>
                <a:lnTo>
                  <a:pt x="514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7" y="54"/>
                </a:lnTo>
                <a:lnTo>
                  <a:pt x="284" y="67"/>
                </a:lnTo>
                <a:lnTo>
                  <a:pt x="261" y="79"/>
                </a:lnTo>
                <a:lnTo>
                  <a:pt x="240" y="94"/>
                </a:lnTo>
                <a:lnTo>
                  <a:pt x="217" y="109"/>
                </a:lnTo>
                <a:lnTo>
                  <a:pt x="198" y="125"/>
                </a:lnTo>
                <a:lnTo>
                  <a:pt x="177" y="142"/>
                </a:lnTo>
                <a:lnTo>
                  <a:pt x="159" y="159"/>
                </a:lnTo>
                <a:lnTo>
                  <a:pt x="140" y="178"/>
                </a:lnTo>
                <a:lnTo>
                  <a:pt x="123" y="198"/>
                </a:lnTo>
                <a:lnTo>
                  <a:pt x="107" y="219"/>
                </a:lnTo>
                <a:lnTo>
                  <a:pt x="92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3" y="382"/>
                </a:lnTo>
                <a:lnTo>
                  <a:pt x="17" y="409"/>
                </a:lnTo>
                <a:lnTo>
                  <a:pt x="9" y="436"/>
                </a:lnTo>
                <a:lnTo>
                  <a:pt x="6" y="462"/>
                </a:lnTo>
                <a:lnTo>
                  <a:pt x="2" y="489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9" y="654"/>
                </a:lnTo>
                <a:lnTo>
                  <a:pt x="17" y="679"/>
                </a:lnTo>
                <a:lnTo>
                  <a:pt x="23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2" y="848"/>
                </a:lnTo>
                <a:lnTo>
                  <a:pt x="107" y="869"/>
                </a:lnTo>
                <a:lnTo>
                  <a:pt x="123" y="891"/>
                </a:lnTo>
                <a:lnTo>
                  <a:pt x="140" y="910"/>
                </a:lnTo>
                <a:lnTo>
                  <a:pt x="159" y="929"/>
                </a:lnTo>
                <a:lnTo>
                  <a:pt x="177" y="946"/>
                </a:lnTo>
                <a:lnTo>
                  <a:pt x="198" y="964"/>
                </a:lnTo>
                <a:lnTo>
                  <a:pt x="217" y="981"/>
                </a:lnTo>
                <a:lnTo>
                  <a:pt x="240" y="996"/>
                </a:lnTo>
                <a:lnTo>
                  <a:pt x="261" y="1010"/>
                </a:lnTo>
                <a:lnTo>
                  <a:pt x="284" y="1023"/>
                </a:lnTo>
                <a:lnTo>
                  <a:pt x="307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4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4" y="1063"/>
                </a:lnTo>
                <a:lnTo>
                  <a:pt x="729" y="1056"/>
                </a:lnTo>
                <a:lnTo>
                  <a:pt x="754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5" y="1010"/>
                </a:lnTo>
                <a:lnTo>
                  <a:pt x="847" y="996"/>
                </a:lnTo>
                <a:lnTo>
                  <a:pt x="870" y="981"/>
                </a:lnTo>
                <a:lnTo>
                  <a:pt x="889" y="964"/>
                </a:lnTo>
                <a:lnTo>
                  <a:pt x="908" y="946"/>
                </a:lnTo>
                <a:lnTo>
                  <a:pt x="927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08" y="827"/>
                </a:lnTo>
                <a:lnTo>
                  <a:pt x="1021" y="804"/>
                </a:lnTo>
                <a:lnTo>
                  <a:pt x="1033" y="779"/>
                </a:lnTo>
                <a:lnTo>
                  <a:pt x="1044" y="756"/>
                </a:lnTo>
                <a:lnTo>
                  <a:pt x="1054" y="731"/>
                </a:lnTo>
                <a:lnTo>
                  <a:pt x="1064" y="706"/>
                </a:lnTo>
                <a:lnTo>
                  <a:pt x="1069" y="679"/>
                </a:lnTo>
                <a:lnTo>
                  <a:pt x="1077" y="654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7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1" y="462"/>
                </a:lnTo>
                <a:lnTo>
                  <a:pt x="1077" y="436"/>
                </a:lnTo>
                <a:lnTo>
                  <a:pt x="1069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4" y="332"/>
                </a:lnTo>
                <a:lnTo>
                  <a:pt x="1033" y="309"/>
                </a:lnTo>
                <a:lnTo>
                  <a:pt x="1021" y="286"/>
                </a:lnTo>
                <a:lnTo>
                  <a:pt x="1008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7" y="159"/>
                </a:lnTo>
                <a:lnTo>
                  <a:pt x="908" y="142"/>
                </a:lnTo>
                <a:lnTo>
                  <a:pt x="889" y="125"/>
                </a:lnTo>
                <a:lnTo>
                  <a:pt x="870" y="109"/>
                </a:lnTo>
                <a:lnTo>
                  <a:pt x="847" y="94"/>
                </a:lnTo>
                <a:lnTo>
                  <a:pt x="825" y="79"/>
                </a:lnTo>
                <a:lnTo>
                  <a:pt x="802" y="67"/>
                </a:lnTo>
                <a:lnTo>
                  <a:pt x="779" y="54"/>
                </a:lnTo>
                <a:lnTo>
                  <a:pt x="754" y="44"/>
                </a:lnTo>
                <a:lnTo>
                  <a:pt x="729" y="34"/>
                </a:lnTo>
                <a:lnTo>
                  <a:pt x="704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5" name="Freeform 135"/>
          <p:cNvSpPr>
            <a:spLocks/>
          </p:cNvSpPr>
          <p:nvPr/>
        </p:nvSpPr>
        <p:spPr bwMode="auto">
          <a:xfrm>
            <a:off x="1108075" y="2886075"/>
            <a:ext cx="863600" cy="863600"/>
          </a:xfrm>
          <a:custGeom>
            <a:avLst/>
            <a:gdLst/>
            <a:ahLst/>
            <a:cxnLst>
              <a:cxn ang="0">
                <a:pos x="488" y="4"/>
              </a:cxn>
              <a:cxn ang="0">
                <a:pos x="407" y="17"/>
              </a:cxn>
              <a:cxn ang="0">
                <a:pos x="332" y="44"/>
              </a:cxn>
              <a:cxn ang="0">
                <a:pos x="261" y="79"/>
              </a:cxn>
              <a:cxn ang="0">
                <a:pos x="198" y="125"/>
              </a:cxn>
              <a:cxn ang="0">
                <a:pos x="140" y="178"/>
              </a:cxn>
              <a:cxn ang="0">
                <a:pos x="92" y="240"/>
              </a:cxn>
              <a:cxn ang="0">
                <a:pos x="54" y="309"/>
              </a:cxn>
              <a:cxn ang="0">
                <a:pos x="23" y="382"/>
              </a:cxn>
              <a:cxn ang="0">
                <a:pos x="6" y="462"/>
              </a:cxn>
              <a:cxn ang="0">
                <a:pos x="0" y="545"/>
              </a:cxn>
              <a:cxn ang="0">
                <a:pos x="6" y="628"/>
              </a:cxn>
              <a:cxn ang="0">
                <a:pos x="23" y="706"/>
              </a:cxn>
              <a:cxn ang="0">
                <a:pos x="54" y="779"/>
              </a:cxn>
              <a:cxn ang="0">
                <a:pos x="92" y="848"/>
              </a:cxn>
              <a:cxn ang="0">
                <a:pos x="140" y="910"/>
              </a:cxn>
              <a:cxn ang="0">
                <a:pos x="198" y="964"/>
              </a:cxn>
              <a:cxn ang="0">
                <a:pos x="261" y="1010"/>
              </a:cxn>
              <a:cxn ang="0">
                <a:pos x="332" y="1046"/>
              </a:cxn>
              <a:cxn ang="0">
                <a:pos x="407" y="1071"/>
              </a:cxn>
              <a:cxn ang="0">
                <a:pos x="488" y="1086"/>
              </a:cxn>
              <a:cxn ang="0">
                <a:pos x="572" y="1088"/>
              </a:cxn>
              <a:cxn ang="0">
                <a:pos x="653" y="1077"/>
              </a:cxn>
              <a:cxn ang="0">
                <a:pos x="729" y="1056"/>
              </a:cxn>
              <a:cxn ang="0">
                <a:pos x="802" y="1023"/>
              </a:cxn>
              <a:cxn ang="0">
                <a:pos x="870" y="981"/>
              </a:cxn>
              <a:cxn ang="0">
                <a:pos x="927" y="929"/>
              </a:cxn>
              <a:cxn ang="0">
                <a:pos x="979" y="869"/>
              </a:cxn>
              <a:cxn ang="0">
                <a:pos x="1021" y="804"/>
              </a:cxn>
              <a:cxn ang="0">
                <a:pos x="1054" y="731"/>
              </a:cxn>
              <a:cxn ang="0">
                <a:pos x="1077" y="654"/>
              </a:cxn>
              <a:cxn ang="0">
                <a:pos x="1087" y="572"/>
              </a:cxn>
              <a:cxn ang="0">
                <a:pos x="1085" y="489"/>
              </a:cxn>
              <a:cxn ang="0">
                <a:pos x="1069" y="409"/>
              </a:cxn>
              <a:cxn ang="0">
                <a:pos x="1044" y="332"/>
              </a:cxn>
              <a:cxn ang="0">
                <a:pos x="1008" y="263"/>
              </a:cxn>
              <a:cxn ang="0">
                <a:pos x="964" y="198"/>
              </a:cxn>
              <a:cxn ang="0">
                <a:pos x="908" y="142"/>
              </a:cxn>
              <a:cxn ang="0">
                <a:pos x="847" y="94"/>
              </a:cxn>
              <a:cxn ang="0">
                <a:pos x="779" y="54"/>
              </a:cxn>
              <a:cxn ang="0">
                <a:pos x="704" y="25"/>
              </a:cxn>
              <a:cxn ang="0">
                <a:pos x="626" y="7"/>
              </a:cxn>
              <a:cxn ang="0">
                <a:pos x="543" y="0"/>
              </a:cxn>
            </a:cxnLst>
            <a:rect l="0" t="0" r="r" b="b"/>
            <a:pathLst>
              <a:path w="1087" h="1088">
                <a:moveTo>
                  <a:pt x="543" y="0"/>
                </a:moveTo>
                <a:lnTo>
                  <a:pt x="514" y="2"/>
                </a:lnTo>
                <a:lnTo>
                  <a:pt x="488" y="4"/>
                </a:lnTo>
                <a:lnTo>
                  <a:pt x="461" y="7"/>
                </a:lnTo>
                <a:lnTo>
                  <a:pt x="434" y="11"/>
                </a:lnTo>
                <a:lnTo>
                  <a:pt x="407" y="17"/>
                </a:lnTo>
                <a:lnTo>
                  <a:pt x="382" y="25"/>
                </a:lnTo>
                <a:lnTo>
                  <a:pt x="357" y="34"/>
                </a:lnTo>
                <a:lnTo>
                  <a:pt x="332" y="44"/>
                </a:lnTo>
                <a:lnTo>
                  <a:pt x="307" y="54"/>
                </a:lnTo>
                <a:lnTo>
                  <a:pt x="284" y="67"/>
                </a:lnTo>
                <a:lnTo>
                  <a:pt x="261" y="79"/>
                </a:lnTo>
                <a:lnTo>
                  <a:pt x="240" y="94"/>
                </a:lnTo>
                <a:lnTo>
                  <a:pt x="217" y="109"/>
                </a:lnTo>
                <a:lnTo>
                  <a:pt x="198" y="125"/>
                </a:lnTo>
                <a:lnTo>
                  <a:pt x="177" y="142"/>
                </a:lnTo>
                <a:lnTo>
                  <a:pt x="159" y="159"/>
                </a:lnTo>
                <a:lnTo>
                  <a:pt x="140" y="178"/>
                </a:lnTo>
                <a:lnTo>
                  <a:pt x="123" y="198"/>
                </a:lnTo>
                <a:lnTo>
                  <a:pt x="107" y="219"/>
                </a:lnTo>
                <a:lnTo>
                  <a:pt x="92" y="240"/>
                </a:lnTo>
                <a:lnTo>
                  <a:pt x="79" y="263"/>
                </a:lnTo>
                <a:lnTo>
                  <a:pt x="65" y="286"/>
                </a:lnTo>
                <a:lnTo>
                  <a:pt x="54" y="309"/>
                </a:lnTo>
                <a:lnTo>
                  <a:pt x="42" y="332"/>
                </a:lnTo>
                <a:lnTo>
                  <a:pt x="33" y="357"/>
                </a:lnTo>
                <a:lnTo>
                  <a:pt x="23" y="382"/>
                </a:lnTo>
                <a:lnTo>
                  <a:pt x="17" y="409"/>
                </a:lnTo>
                <a:lnTo>
                  <a:pt x="9" y="436"/>
                </a:lnTo>
                <a:lnTo>
                  <a:pt x="6" y="462"/>
                </a:lnTo>
                <a:lnTo>
                  <a:pt x="2" y="489"/>
                </a:lnTo>
                <a:lnTo>
                  <a:pt x="0" y="516"/>
                </a:lnTo>
                <a:lnTo>
                  <a:pt x="0" y="545"/>
                </a:lnTo>
                <a:lnTo>
                  <a:pt x="0" y="572"/>
                </a:lnTo>
                <a:lnTo>
                  <a:pt x="2" y="601"/>
                </a:lnTo>
                <a:lnTo>
                  <a:pt x="6" y="628"/>
                </a:lnTo>
                <a:lnTo>
                  <a:pt x="9" y="654"/>
                </a:lnTo>
                <a:lnTo>
                  <a:pt x="17" y="679"/>
                </a:lnTo>
                <a:lnTo>
                  <a:pt x="23" y="706"/>
                </a:lnTo>
                <a:lnTo>
                  <a:pt x="33" y="731"/>
                </a:lnTo>
                <a:lnTo>
                  <a:pt x="42" y="756"/>
                </a:lnTo>
                <a:lnTo>
                  <a:pt x="54" y="779"/>
                </a:lnTo>
                <a:lnTo>
                  <a:pt x="65" y="804"/>
                </a:lnTo>
                <a:lnTo>
                  <a:pt x="79" y="827"/>
                </a:lnTo>
                <a:lnTo>
                  <a:pt x="92" y="848"/>
                </a:lnTo>
                <a:lnTo>
                  <a:pt x="107" y="869"/>
                </a:lnTo>
                <a:lnTo>
                  <a:pt x="123" y="891"/>
                </a:lnTo>
                <a:lnTo>
                  <a:pt x="140" y="910"/>
                </a:lnTo>
                <a:lnTo>
                  <a:pt x="159" y="929"/>
                </a:lnTo>
                <a:lnTo>
                  <a:pt x="177" y="946"/>
                </a:lnTo>
                <a:lnTo>
                  <a:pt x="198" y="964"/>
                </a:lnTo>
                <a:lnTo>
                  <a:pt x="217" y="981"/>
                </a:lnTo>
                <a:lnTo>
                  <a:pt x="240" y="996"/>
                </a:lnTo>
                <a:lnTo>
                  <a:pt x="261" y="1010"/>
                </a:lnTo>
                <a:lnTo>
                  <a:pt x="284" y="1023"/>
                </a:lnTo>
                <a:lnTo>
                  <a:pt x="307" y="1035"/>
                </a:lnTo>
                <a:lnTo>
                  <a:pt x="332" y="1046"/>
                </a:lnTo>
                <a:lnTo>
                  <a:pt x="357" y="1056"/>
                </a:lnTo>
                <a:lnTo>
                  <a:pt x="382" y="1063"/>
                </a:lnTo>
                <a:lnTo>
                  <a:pt x="407" y="1071"/>
                </a:lnTo>
                <a:lnTo>
                  <a:pt x="434" y="1077"/>
                </a:lnTo>
                <a:lnTo>
                  <a:pt x="461" y="1083"/>
                </a:lnTo>
                <a:lnTo>
                  <a:pt x="488" y="1086"/>
                </a:lnTo>
                <a:lnTo>
                  <a:pt x="514" y="1088"/>
                </a:lnTo>
                <a:lnTo>
                  <a:pt x="543" y="1088"/>
                </a:lnTo>
                <a:lnTo>
                  <a:pt x="572" y="1088"/>
                </a:lnTo>
                <a:lnTo>
                  <a:pt x="599" y="1086"/>
                </a:lnTo>
                <a:lnTo>
                  <a:pt x="626" y="1083"/>
                </a:lnTo>
                <a:lnTo>
                  <a:pt x="653" y="1077"/>
                </a:lnTo>
                <a:lnTo>
                  <a:pt x="680" y="1071"/>
                </a:lnTo>
                <a:lnTo>
                  <a:pt x="704" y="1063"/>
                </a:lnTo>
                <a:lnTo>
                  <a:pt x="729" y="1056"/>
                </a:lnTo>
                <a:lnTo>
                  <a:pt x="754" y="1046"/>
                </a:lnTo>
                <a:lnTo>
                  <a:pt x="779" y="1035"/>
                </a:lnTo>
                <a:lnTo>
                  <a:pt x="802" y="1023"/>
                </a:lnTo>
                <a:lnTo>
                  <a:pt x="825" y="1010"/>
                </a:lnTo>
                <a:lnTo>
                  <a:pt x="847" y="996"/>
                </a:lnTo>
                <a:lnTo>
                  <a:pt x="870" y="981"/>
                </a:lnTo>
                <a:lnTo>
                  <a:pt x="889" y="964"/>
                </a:lnTo>
                <a:lnTo>
                  <a:pt x="908" y="946"/>
                </a:lnTo>
                <a:lnTo>
                  <a:pt x="927" y="929"/>
                </a:lnTo>
                <a:lnTo>
                  <a:pt x="946" y="910"/>
                </a:lnTo>
                <a:lnTo>
                  <a:pt x="964" y="891"/>
                </a:lnTo>
                <a:lnTo>
                  <a:pt x="979" y="869"/>
                </a:lnTo>
                <a:lnTo>
                  <a:pt x="994" y="848"/>
                </a:lnTo>
                <a:lnTo>
                  <a:pt x="1008" y="827"/>
                </a:lnTo>
                <a:lnTo>
                  <a:pt x="1021" y="804"/>
                </a:lnTo>
                <a:lnTo>
                  <a:pt x="1033" y="779"/>
                </a:lnTo>
                <a:lnTo>
                  <a:pt x="1044" y="756"/>
                </a:lnTo>
                <a:lnTo>
                  <a:pt x="1054" y="731"/>
                </a:lnTo>
                <a:lnTo>
                  <a:pt x="1064" y="706"/>
                </a:lnTo>
                <a:lnTo>
                  <a:pt x="1069" y="679"/>
                </a:lnTo>
                <a:lnTo>
                  <a:pt x="1077" y="654"/>
                </a:lnTo>
                <a:lnTo>
                  <a:pt x="1081" y="628"/>
                </a:lnTo>
                <a:lnTo>
                  <a:pt x="1085" y="601"/>
                </a:lnTo>
                <a:lnTo>
                  <a:pt x="1087" y="572"/>
                </a:lnTo>
                <a:lnTo>
                  <a:pt x="1087" y="545"/>
                </a:lnTo>
                <a:lnTo>
                  <a:pt x="1087" y="516"/>
                </a:lnTo>
                <a:lnTo>
                  <a:pt x="1085" y="489"/>
                </a:lnTo>
                <a:lnTo>
                  <a:pt x="1081" y="462"/>
                </a:lnTo>
                <a:lnTo>
                  <a:pt x="1077" y="436"/>
                </a:lnTo>
                <a:lnTo>
                  <a:pt x="1069" y="409"/>
                </a:lnTo>
                <a:lnTo>
                  <a:pt x="1064" y="382"/>
                </a:lnTo>
                <a:lnTo>
                  <a:pt x="1054" y="357"/>
                </a:lnTo>
                <a:lnTo>
                  <a:pt x="1044" y="332"/>
                </a:lnTo>
                <a:lnTo>
                  <a:pt x="1033" y="309"/>
                </a:lnTo>
                <a:lnTo>
                  <a:pt x="1021" y="286"/>
                </a:lnTo>
                <a:lnTo>
                  <a:pt x="1008" y="263"/>
                </a:lnTo>
                <a:lnTo>
                  <a:pt x="994" y="240"/>
                </a:lnTo>
                <a:lnTo>
                  <a:pt x="979" y="219"/>
                </a:lnTo>
                <a:lnTo>
                  <a:pt x="964" y="198"/>
                </a:lnTo>
                <a:lnTo>
                  <a:pt x="946" y="178"/>
                </a:lnTo>
                <a:lnTo>
                  <a:pt x="927" y="159"/>
                </a:lnTo>
                <a:lnTo>
                  <a:pt x="908" y="142"/>
                </a:lnTo>
                <a:lnTo>
                  <a:pt x="889" y="125"/>
                </a:lnTo>
                <a:lnTo>
                  <a:pt x="870" y="109"/>
                </a:lnTo>
                <a:lnTo>
                  <a:pt x="847" y="94"/>
                </a:lnTo>
                <a:lnTo>
                  <a:pt x="825" y="79"/>
                </a:lnTo>
                <a:lnTo>
                  <a:pt x="802" y="67"/>
                </a:lnTo>
                <a:lnTo>
                  <a:pt x="779" y="54"/>
                </a:lnTo>
                <a:lnTo>
                  <a:pt x="754" y="44"/>
                </a:lnTo>
                <a:lnTo>
                  <a:pt x="729" y="34"/>
                </a:lnTo>
                <a:lnTo>
                  <a:pt x="704" y="25"/>
                </a:lnTo>
                <a:lnTo>
                  <a:pt x="680" y="17"/>
                </a:lnTo>
                <a:lnTo>
                  <a:pt x="653" y="11"/>
                </a:lnTo>
                <a:lnTo>
                  <a:pt x="626" y="7"/>
                </a:lnTo>
                <a:lnTo>
                  <a:pt x="599" y="4"/>
                </a:lnTo>
                <a:lnTo>
                  <a:pt x="572" y="2"/>
                </a:lnTo>
                <a:lnTo>
                  <a:pt x="543" y="0"/>
                </a:lnTo>
              </a:path>
            </a:pathLst>
          </a:custGeom>
          <a:noFill/>
          <a:ln w="9525">
            <a:solidFill>
              <a:srgbClr val="3333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6" name="Rectangle 136"/>
          <p:cNvSpPr>
            <a:spLocks noChangeArrowheads="1"/>
          </p:cNvSpPr>
          <p:nvPr/>
        </p:nvSpPr>
        <p:spPr bwMode="auto">
          <a:xfrm>
            <a:off x="1285875" y="3219450"/>
            <a:ext cx="593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333399"/>
                </a:solidFill>
              </a:rPr>
              <a:t>RESET</a:t>
            </a:r>
            <a:endParaRPr lang="en-US" sz="1800" b="1"/>
          </a:p>
        </p:txBody>
      </p:sp>
      <p:sp>
        <p:nvSpPr>
          <p:cNvPr id="276617" name="Rectangle 137"/>
          <p:cNvSpPr>
            <a:spLocks noChangeArrowheads="1"/>
          </p:cNvSpPr>
          <p:nvPr/>
        </p:nvSpPr>
        <p:spPr bwMode="auto">
          <a:xfrm>
            <a:off x="1608138" y="1069975"/>
            <a:ext cx="1635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SYSTEM MODES</a:t>
            </a:r>
            <a:endParaRPr lang="en-US" sz="1800" b="1"/>
          </a:p>
        </p:txBody>
      </p:sp>
      <p:sp>
        <p:nvSpPr>
          <p:cNvPr id="276618" name="Freeform 138"/>
          <p:cNvSpPr>
            <a:spLocks noEditPoints="1"/>
          </p:cNvSpPr>
          <p:nvPr/>
        </p:nvSpPr>
        <p:spPr bwMode="auto">
          <a:xfrm>
            <a:off x="1971675" y="3254375"/>
            <a:ext cx="792163" cy="12700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917" y="73"/>
              </a:cxn>
              <a:cxn ang="0">
                <a:pos x="917" y="89"/>
              </a:cxn>
              <a:cxn ang="0">
                <a:pos x="0" y="89"/>
              </a:cxn>
              <a:cxn ang="0">
                <a:pos x="0" y="73"/>
              </a:cxn>
              <a:cxn ang="0">
                <a:pos x="902" y="0"/>
              </a:cxn>
              <a:cxn ang="0">
                <a:pos x="998" y="81"/>
              </a:cxn>
              <a:cxn ang="0">
                <a:pos x="902" y="160"/>
              </a:cxn>
              <a:cxn ang="0">
                <a:pos x="902" y="0"/>
              </a:cxn>
            </a:cxnLst>
            <a:rect l="0" t="0" r="r" b="b"/>
            <a:pathLst>
              <a:path w="998" h="160">
                <a:moveTo>
                  <a:pt x="0" y="73"/>
                </a:moveTo>
                <a:lnTo>
                  <a:pt x="917" y="73"/>
                </a:lnTo>
                <a:lnTo>
                  <a:pt x="917" y="89"/>
                </a:lnTo>
                <a:lnTo>
                  <a:pt x="0" y="89"/>
                </a:lnTo>
                <a:lnTo>
                  <a:pt x="0" y="73"/>
                </a:lnTo>
                <a:close/>
                <a:moveTo>
                  <a:pt x="902" y="0"/>
                </a:moveTo>
                <a:lnTo>
                  <a:pt x="998" y="81"/>
                </a:lnTo>
                <a:lnTo>
                  <a:pt x="902" y="160"/>
                </a:lnTo>
                <a:lnTo>
                  <a:pt x="902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9" name="Freeform 139"/>
          <p:cNvSpPr>
            <a:spLocks noEditPoints="1"/>
          </p:cNvSpPr>
          <p:nvPr/>
        </p:nvSpPr>
        <p:spPr bwMode="auto">
          <a:xfrm>
            <a:off x="1508125" y="2017713"/>
            <a:ext cx="1255713" cy="868362"/>
          </a:xfrm>
          <a:custGeom>
            <a:avLst/>
            <a:gdLst/>
            <a:ahLst/>
            <a:cxnLst>
              <a:cxn ang="0">
                <a:pos x="1545" y="15"/>
              </a:cxn>
              <a:cxn ang="0">
                <a:pos x="1474" y="19"/>
              </a:cxn>
              <a:cxn ang="0">
                <a:pos x="1403" y="25"/>
              </a:cxn>
              <a:cxn ang="0">
                <a:pos x="1330" y="34"/>
              </a:cxn>
              <a:cxn ang="0">
                <a:pos x="1225" y="51"/>
              </a:cxn>
              <a:cxn ang="0">
                <a:pos x="1087" y="86"/>
              </a:cxn>
              <a:cxn ang="0">
                <a:pos x="952" y="132"/>
              </a:cxn>
              <a:cxn ang="0">
                <a:pos x="822" y="184"/>
              </a:cxn>
              <a:cxn ang="0">
                <a:pos x="699" y="247"/>
              </a:cxn>
              <a:cxn ang="0">
                <a:pos x="582" y="316"/>
              </a:cxn>
              <a:cxn ang="0">
                <a:pos x="474" y="391"/>
              </a:cxn>
              <a:cxn ang="0">
                <a:pos x="376" y="474"/>
              </a:cxn>
              <a:cxn ang="0">
                <a:pos x="309" y="539"/>
              </a:cxn>
              <a:cxn ang="0">
                <a:pos x="269" y="583"/>
              </a:cxn>
              <a:cxn ang="0">
                <a:pos x="230" y="629"/>
              </a:cxn>
              <a:cxn ang="0">
                <a:pos x="196" y="675"/>
              </a:cxn>
              <a:cxn ang="0">
                <a:pos x="163" y="723"/>
              </a:cxn>
              <a:cxn ang="0">
                <a:pos x="136" y="771"/>
              </a:cxn>
              <a:cxn ang="0">
                <a:pos x="111" y="819"/>
              </a:cxn>
              <a:cxn ang="0">
                <a:pos x="90" y="869"/>
              </a:cxn>
              <a:cxn ang="0">
                <a:pos x="75" y="919"/>
              </a:cxn>
              <a:cxn ang="0">
                <a:pos x="61" y="969"/>
              </a:cxn>
              <a:cxn ang="0">
                <a:pos x="54" y="1015"/>
              </a:cxn>
              <a:cxn ang="0">
                <a:pos x="40" y="990"/>
              </a:cxn>
              <a:cxn ang="0">
                <a:pos x="52" y="940"/>
              </a:cxn>
              <a:cxn ang="0">
                <a:pos x="67" y="888"/>
              </a:cxn>
              <a:cxn ang="0">
                <a:pos x="86" y="838"/>
              </a:cxn>
              <a:cxn ang="0">
                <a:pos x="109" y="789"/>
              </a:cxn>
              <a:cxn ang="0">
                <a:pos x="136" y="739"/>
              </a:cxn>
              <a:cxn ang="0">
                <a:pos x="165" y="691"/>
              </a:cxn>
              <a:cxn ang="0">
                <a:pos x="200" y="643"/>
              </a:cxn>
              <a:cxn ang="0">
                <a:pos x="236" y="597"/>
              </a:cxn>
              <a:cxn ang="0">
                <a:pos x="276" y="551"/>
              </a:cxn>
              <a:cxn ang="0">
                <a:pos x="319" y="504"/>
              </a:cxn>
              <a:cxn ang="0">
                <a:pos x="413" y="420"/>
              </a:cxn>
              <a:cxn ang="0">
                <a:pos x="518" y="339"/>
              </a:cxn>
              <a:cxn ang="0">
                <a:pos x="632" y="266"/>
              </a:cxn>
              <a:cxn ang="0">
                <a:pos x="753" y="199"/>
              </a:cxn>
              <a:cxn ang="0">
                <a:pos x="879" y="142"/>
              </a:cxn>
              <a:cxn ang="0">
                <a:pos x="1014" y="92"/>
              </a:cxn>
              <a:cxn ang="0">
                <a:pos x="1152" y="53"/>
              </a:cxn>
              <a:cxn ang="0">
                <a:pos x="1294" y="23"/>
              </a:cxn>
              <a:cxn ang="0">
                <a:pos x="1365" y="13"/>
              </a:cxn>
              <a:cxn ang="0">
                <a:pos x="1438" y="5"/>
              </a:cxn>
              <a:cxn ang="0">
                <a:pos x="1509" y="0"/>
              </a:cxn>
              <a:cxn ang="0">
                <a:pos x="1582" y="0"/>
              </a:cxn>
              <a:cxn ang="0">
                <a:pos x="96" y="1002"/>
              </a:cxn>
              <a:cxn ang="0">
                <a:pos x="0" y="994"/>
              </a:cxn>
            </a:cxnLst>
            <a:rect l="0" t="0" r="r" b="b"/>
            <a:pathLst>
              <a:path w="1582" h="1094">
                <a:moveTo>
                  <a:pt x="1582" y="15"/>
                </a:moveTo>
                <a:lnTo>
                  <a:pt x="1545" y="15"/>
                </a:lnTo>
                <a:lnTo>
                  <a:pt x="1511" y="17"/>
                </a:lnTo>
                <a:lnTo>
                  <a:pt x="1474" y="19"/>
                </a:lnTo>
                <a:lnTo>
                  <a:pt x="1438" y="21"/>
                </a:lnTo>
                <a:lnTo>
                  <a:pt x="1403" y="25"/>
                </a:lnTo>
                <a:lnTo>
                  <a:pt x="1367" y="28"/>
                </a:lnTo>
                <a:lnTo>
                  <a:pt x="1330" y="34"/>
                </a:lnTo>
                <a:lnTo>
                  <a:pt x="1296" y="40"/>
                </a:lnTo>
                <a:lnTo>
                  <a:pt x="1225" y="51"/>
                </a:lnTo>
                <a:lnTo>
                  <a:pt x="1156" y="69"/>
                </a:lnTo>
                <a:lnTo>
                  <a:pt x="1087" y="86"/>
                </a:lnTo>
                <a:lnTo>
                  <a:pt x="1017" y="107"/>
                </a:lnTo>
                <a:lnTo>
                  <a:pt x="952" y="132"/>
                </a:lnTo>
                <a:lnTo>
                  <a:pt x="885" y="157"/>
                </a:lnTo>
                <a:lnTo>
                  <a:pt x="822" y="184"/>
                </a:lnTo>
                <a:lnTo>
                  <a:pt x="758" y="215"/>
                </a:lnTo>
                <a:lnTo>
                  <a:pt x="699" y="247"/>
                </a:lnTo>
                <a:lnTo>
                  <a:pt x="639" y="280"/>
                </a:lnTo>
                <a:lnTo>
                  <a:pt x="582" y="316"/>
                </a:lnTo>
                <a:lnTo>
                  <a:pt x="526" y="353"/>
                </a:lnTo>
                <a:lnTo>
                  <a:pt x="474" y="391"/>
                </a:lnTo>
                <a:lnTo>
                  <a:pt x="424" y="432"/>
                </a:lnTo>
                <a:lnTo>
                  <a:pt x="376" y="474"/>
                </a:lnTo>
                <a:lnTo>
                  <a:pt x="330" y="518"/>
                </a:lnTo>
                <a:lnTo>
                  <a:pt x="309" y="539"/>
                </a:lnTo>
                <a:lnTo>
                  <a:pt x="288" y="560"/>
                </a:lnTo>
                <a:lnTo>
                  <a:pt x="269" y="583"/>
                </a:lnTo>
                <a:lnTo>
                  <a:pt x="248" y="606"/>
                </a:lnTo>
                <a:lnTo>
                  <a:pt x="230" y="629"/>
                </a:lnTo>
                <a:lnTo>
                  <a:pt x="213" y="652"/>
                </a:lnTo>
                <a:lnTo>
                  <a:pt x="196" y="675"/>
                </a:lnTo>
                <a:lnTo>
                  <a:pt x="178" y="700"/>
                </a:lnTo>
                <a:lnTo>
                  <a:pt x="163" y="723"/>
                </a:lnTo>
                <a:lnTo>
                  <a:pt x="150" y="746"/>
                </a:lnTo>
                <a:lnTo>
                  <a:pt x="136" y="771"/>
                </a:lnTo>
                <a:lnTo>
                  <a:pt x="123" y="796"/>
                </a:lnTo>
                <a:lnTo>
                  <a:pt x="111" y="819"/>
                </a:lnTo>
                <a:lnTo>
                  <a:pt x="102" y="844"/>
                </a:lnTo>
                <a:lnTo>
                  <a:pt x="90" y="869"/>
                </a:lnTo>
                <a:lnTo>
                  <a:pt x="82" y="894"/>
                </a:lnTo>
                <a:lnTo>
                  <a:pt x="75" y="919"/>
                </a:lnTo>
                <a:lnTo>
                  <a:pt x="67" y="944"/>
                </a:lnTo>
                <a:lnTo>
                  <a:pt x="61" y="969"/>
                </a:lnTo>
                <a:lnTo>
                  <a:pt x="57" y="994"/>
                </a:lnTo>
                <a:lnTo>
                  <a:pt x="54" y="1015"/>
                </a:lnTo>
                <a:lnTo>
                  <a:pt x="38" y="1013"/>
                </a:lnTo>
                <a:lnTo>
                  <a:pt x="40" y="990"/>
                </a:lnTo>
                <a:lnTo>
                  <a:pt x="46" y="965"/>
                </a:lnTo>
                <a:lnTo>
                  <a:pt x="52" y="940"/>
                </a:lnTo>
                <a:lnTo>
                  <a:pt x="59" y="913"/>
                </a:lnTo>
                <a:lnTo>
                  <a:pt x="67" y="888"/>
                </a:lnTo>
                <a:lnTo>
                  <a:pt x="77" y="863"/>
                </a:lnTo>
                <a:lnTo>
                  <a:pt x="86" y="838"/>
                </a:lnTo>
                <a:lnTo>
                  <a:pt x="98" y="814"/>
                </a:lnTo>
                <a:lnTo>
                  <a:pt x="109" y="789"/>
                </a:lnTo>
                <a:lnTo>
                  <a:pt x="123" y="764"/>
                </a:lnTo>
                <a:lnTo>
                  <a:pt x="136" y="739"/>
                </a:lnTo>
                <a:lnTo>
                  <a:pt x="150" y="714"/>
                </a:lnTo>
                <a:lnTo>
                  <a:pt x="165" y="691"/>
                </a:lnTo>
                <a:lnTo>
                  <a:pt x="182" y="666"/>
                </a:lnTo>
                <a:lnTo>
                  <a:pt x="200" y="643"/>
                </a:lnTo>
                <a:lnTo>
                  <a:pt x="217" y="620"/>
                </a:lnTo>
                <a:lnTo>
                  <a:pt x="236" y="597"/>
                </a:lnTo>
                <a:lnTo>
                  <a:pt x="255" y="574"/>
                </a:lnTo>
                <a:lnTo>
                  <a:pt x="276" y="551"/>
                </a:lnTo>
                <a:lnTo>
                  <a:pt x="297" y="527"/>
                </a:lnTo>
                <a:lnTo>
                  <a:pt x="319" y="504"/>
                </a:lnTo>
                <a:lnTo>
                  <a:pt x="365" y="462"/>
                </a:lnTo>
                <a:lnTo>
                  <a:pt x="413" y="420"/>
                </a:lnTo>
                <a:lnTo>
                  <a:pt x="465" y="380"/>
                </a:lnTo>
                <a:lnTo>
                  <a:pt x="518" y="339"/>
                </a:lnTo>
                <a:lnTo>
                  <a:pt x="574" y="303"/>
                </a:lnTo>
                <a:lnTo>
                  <a:pt x="632" y="266"/>
                </a:lnTo>
                <a:lnTo>
                  <a:pt x="691" y="232"/>
                </a:lnTo>
                <a:lnTo>
                  <a:pt x="753" y="199"/>
                </a:lnTo>
                <a:lnTo>
                  <a:pt x="816" y="170"/>
                </a:lnTo>
                <a:lnTo>
                  <a:pt x="879" y="142"/>
                </a:lnTo>
                <a:lnTo>
                  <a:pt x="946" y="117"/>
                </a:lnTo>
                <a:lnTo>
                  <a:pt x="1014" y="92"/>
                </a:lnTo>
                <a:lnTo>
                  <a:pt x="1083" y="71"/>
                </a:lnTo>
                <a:lnTo>
                  <a:pt x="1152" y="53"/>
                </a:lnTo>
                <a:lnTo>
                  <a:pt x="1223" y="36"/>
                </a:lnTo>
                <a:lnTo>
                  <a:pt x="1294" y="23"/>
                </a:lnTo>
                <a:lnTo>
                  <a:pt x="1329" y="17"/>
                </a:lnTo>
                <a:lnTo>
                  <a:pt x="1365" y="13"/>
                </a:lnTo>
                <a:lnTo>
                  <a:pt x="1401" y="9"/>
                </a:lnTo>
                <a:lnTo>
                  <a:pt x="1438" y="5"/>
                </a:lnTo>
                <a:lnTo>
                  <a:pt x="1473" y="1"/>
                </a:lnTo>
                <a:lnTo>
                  <a:pt x="1509" y="0"/>
                </a:lnTo>
                <a:lnTo>
                  <a:pt x="1545" y="0"/>
                </a:lnTo>
                <a:lnTo>
                  <a:pt x="1582" y="0"/>
                </a:lnTo>
                <a:lnTo>
                  <a:pt x="1582" y="15"/>
                </a:lnTo>
                <a:close/>
                <a:moveTo>
                  <a:pt x="96" y="1002"/>
                </a:moveTo>
                <a:lnTo>
                  <a:pt x="40" y="1094"/>
                </a:lnTo>
                <a:lnTo>
                  <a:pt x="0" y="994"/>
                </a:lnTo>
                <a:lnTo>
                  <a:pt x="96" y="1002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0" name="Freeform 140"/>
          <p:cNvSpPr>
            <a:spLocks noEditPoints="1"/>
          </p:cNvSpPr>
          <p:nvPr/>
        </p:nvSpPr>
        <p:spPr bwMode="auto">
          <a:xfrm>
            <a:off x="1476375" y="2022475"/>
            <a:ext cx="127000" cy="863600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88" y="1010"/>
              </a:cxn>
              <a:cxn ang="0">
                <a:pos x="73" y="1010"/>
              </a:cxn>
              <a:cxn ang="0">
                <a:pos x="73" y="0"/>
              </a:cxn>
              <a:cxn ang="0">
                <a:pos x="88" y="0"/>
              </a:cxn>
              <a:cxn ang="0">
                <a:pos x="161" y="993"/>
              </a:cxn>
              <a:cxn ang="0">
                <a:pos x="80" y="1089"/>
              </a:cxn>
              <a:cxn ang="0">
                <a:pos x="0" y="993"/>
              </a:cxn>
              <a:cxn ang="0">
                <a:pos x="161" y="993"/>
              </a:cxn>
            </a:cxnLst>
            <a:rect l="0" t="0" r="r" b="b"/>
            <a:pathLst>
              <a:path w="161" h="1089">
                <a:moveTo>
                  <a:pt x="88" y="0"/>
                </a:moveTo>
                <a:lnTo>
                  <a:pt x="88" y="1010"/>
                </a:lnTo>
                <a:lnTo>
                  <a:pt x="73" y="1010"/>
                </a:lnTo>
                <a:lnTo>
                  <a:pt x="73" y="0"/>
                </a:lnTo>
                <a:lnTo>
                  <a:pt x="88" y="0"/>
                </a:lnTo>
                <a:close/>
                <a:moveTo>
                  <a:pt x="161" y="993"/>
                </a:moveTo>
                <a:lnTo>
                  <a:pt x="80" y="1089"/>
                </a:lnTo>
                <a:lnTo>
                  <a:pt x="0" y="993"/>
                </a:lnTo>
                <a:lnTo>
                  <a:pt x="161" y="99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1" name="Freeform 141"/>
          <p:cNvSpPr>
            <a:spLocks noEditPoints="1"/>
          </p:cNvSpPr>
          <p:nvPr/>
        </p:nvSpPr>
        <p:spPr bwMode="auto">
          <a:xfrm>
            <a:off x="1476375" y="3748088"/>
            <a:ext cx="127000" cy="649287"/>
          </a:xfrm>
          <a:custGeom>
            <a:avLst/>
            <a:gdLst/>
            <a:ahLst/>
            <a:cxnLst>
              <a:cxn ang="0">
                <a:pos x="73" y="818"/>
              </a:cxn>
              <a:cxn ang="0">
                <a:pos x="73" y="81"/>
              </a:cxn>
              <a:cxn ang="0">
                <a:pos x="88" y="81"/>
              </a:cxn>
              <a:cxn ang="0">
                <a:pos x="88" y="818"/>
              </a:cxn>
              <a:cxn ang="0">
                <a:pos x="73" y="818"/>
              </a:cxn>
              <a:cxn ang="0">
                <a:pos x="0" y="96"/>
              </a:cxn>
              <a:cxn ang="0">
                <a:pos x="80" y="0"/>
              </a:cxn>
              <a:cxn ang="0">
                <a:pos x="161" y="96"/>
              </a:cxn>
              <a:cxn ang="0">
                <a:pos x="0" y="96"/>
              </a:cxn>
            </a:cxnLst>
            <a:rect l="0" t="0" r="r" b="b"/>
            <a:pathLst>
              <a:path w="161" h="818">
                <a:moveTo>
                  <a:pt x="73" y="818"/>
                </a:moveTo>
                <a:lnTo>
                  <a:pt x="73" y="81"/>
                </a:lnTo>
                <a:lnTo>
                  <a:pt x="88" y="81"/>
                </a:lnTo>
                <a:lnTo>
                  <a:pt x="88" y="818"/>
                </a:lnTo>
                <a:lnTo>
                  <a:pt x="73" y="818"/>
                </a:lnTo>
                <a:close/>
                <a:moveTo>
                  <a:pt x="0" y="96"/>
                </a:moveTo>
                <a:lnTo>
                  <a:pt x="80" y="0"/>
                </a:lnTo>
                <a:lnTo>
                  <a:pt x="161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2" name="Freeform 142"/>
          <p:cNvSpPr>
            <a:spLocks noEditPoints="1"/>
          </p:cNvSpPr>
          <p:nvPr/>
        </p:nvSpPr>
        <p:spPr bwMode="auto">
          <a:xfrm>
            <a:off x="3368675" y="2379663"/>
            <a:ext cx="123825" cy="57785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79" y="45"/>
              </a:cxn>
              <a:cxn ang="0">
                <a:pos x="94" y="91"/>
              </a:cxn>
              <a:cxn ang="0">
                <a:pos x="110" y="137"/>
              </a:cxn>
              <a:cxn ang="0">
                <a:pos x="123" y="183"/>
              </a:cxn>
              <a:cxn ang="0">
                <a:pos x="135" y="227"/>
              </a:cxn>
              <a:cxn ang="0">
                <a:pos x="140" y="250"/>
              </a:cxn>
              <a:cxn ang="0">
                <a:pos x="144" y="273"/>
              </a:cxn>
              <a:cxn ang="0">
                <a:pos x="148" y="296"/>
              </a:cxn>
              <a:cxn ang="0">
                <a:pos x="150" y="319"/>
              </a:cxn>
              <a:cxn ang="0">
                <a:pos x="152" y="342"/>
              </a:cxn>
              <a:cxn ang="0">
                <a:pos x="152" y="365"/>
              </a:cxn>
              <a:cxn ang="0">
                <a:pos x="152" y="388"/>
              </a:cxn>
              <a:cxn ang="0">
                <a:pos x="148" y="413"/>
              </a:cxn>
              <a:cxn ang="0">
                <a:pos x="144" y="440"/>
              </a:cxn>
              <a:cxn ang="0">
                <a:pos x="138" y="467"/>
              </a:cxn>
              <a:cxn ang="0">
                <a:pos x="131" y="492"/>
              </a:cxn>
              <a:cxn ang="0">
                <a:pos x="123" y="519"/>
              </a:cxn>
              <a:cxn ang="0">
                <a:pos x="108" y="573"/>
              </a:cxn>
              <a:cxn ang="0">
                <a:pos x="98" y="597"/>
              </a:cxn>
              <a:cxn ang="0">
                <a:pos x="90" y="621"/>
              </a:cxn>
              <a:cxn ang="0">
                <a:pos x="81" y="653"/>
              </a:cxn>
              <a:cxn ang="0">
                <a:pos x="65" y="649"/>
              </a:cxn>
              <a:cxn ang="0">
                <a:pos x="75" y="617"/>
              </a:cxn>
              <a:cxn ang="0">
                <a:pos x="83" y="592"/>
              </a:cxn>
              <a:cxn ang="0">
                <a:pos x="92" y="567"/>
              </a:cxn>
              <a:cxn ang="0">
                <a:pos x="108" y="515"/>
              </a:cxn>
              <a:cxn ang="0">
                <a:pos x="115" y="488"/>
              </a:cxn>
              <a:cxn ang="0">
                <a:pos x="123" y="463"/>
              </a:cxn>
              <a:cxn ang="0">
                <a:pos x="129" y="436"/>
              </a:cxn>
              <a:cxn ang="0">
                <a:pos x="133" y="413"/>
              </a:cxn>
              <a:cxn ang="0">
                <a:pos x="135" y="388"/>
              </a:cxn>
              <a:cxn ang="0">
                <a:pos x="136" y="365"/>
              </a:cxn>
              <a:cxn ang="0">
                <a:pos x="136" y="344"/>
              </a:cxn>
              <a:cxn ang="0">
                <a:pos x="135" y="321"/>
              </a:cxn>
              <a:cxn ang="0">
                <a:pos x="133" y="300"/>
              </a:cxn>
              <a:cxn ang="0">
                <a:pos x="129" y="277"/>
              </a:cxn>
              <a:cxn ang="0">
                <a:pos x="125" y="254"/>
              </a:cxn>
              <a:cxn ang="0">
                <a:pos x="119" y="231"/>
              </a:cxn>
              <a:cxn ang="0">
                <a:pos x="108" y="187"/>
              </a:cxn>
              <a:cxn ang="0">
                <a:pos x="94" y="141"/>
              </a:cxn>
              <a:cxn ang="0">
                <a:pos x="79" y="96"/>
              </a:cxn>
              <a:cxn ang="0">
                <a:pos x="64" y="50"/>
              </a:cxn>
              <a:cxn ang="0">
                <a:pos x="46" y="6"/>
              </a:cxn>
              <a:cxn ang="0">
                <a:pos x="62" y="0"/>
              </a:cxn>
              <a:cxn ang="0">
                <a:pos x="156" y="655"/>
              </a:cxn>
              <a:cxn ang="0">
                <a:pos x="54" y="728"/>
              </a:cxn>
              <a:cxn ang="0">
                <a:pos x="0" y="617"/>
              </a:cxn>
              <a:cxn ang="0">
                <a:pos x="156" y="655"/>
              </a:cxn>
            </a:cxnLst>
            <a:rect l="0" t="0" r="r" b="b"/>
            <a:pathLst>
              <a:path w="156" h="728">
                <a:moveTo>
                  <a:pt x="62" y="0"/>
                </a:moveTo>
                <a:lnTo>
                  <a:pt x="79" y="45"/>
                </a:lnTo>
                <a:lnTo>
                  <a:pt x="94" y="91"/>
                </a:lnTo>
                <a:lnTo>
                  <a:pt x="110" y="137"/>
                </a:lnTo>
                <a:lnTo>
                  <a:pt x="123" y="183"/>
                </a:lnTo>
                <a:lnTo>
                  <a:pt x="135" y="227"/>
                </a:lnTo>
                <a:lnTo>
                  <a:pt x="140" y="250"/>
                </a:lnTo>
                <a:lnTo>
                  <a:pt x="144" y="273"/>
                </a:lnTo>
                <a:lnTo>
                  <a:pt x="148" y="296"/>
                </a:lnTo>
                <a:lnTo>
                  <a:pt x="150" y="319"/>
                </a:lnTo>
                <a:lnTo>
                  <a:pt x="152" y="342"/>
                </a:lnTo>
                <a:lnTo>
                  <a:pt x="152" y="365"/>
                </a:lnTo>
                <a:lnTo>
                  <a:pt x="152" y="388"/>
                </a:lnTo>
                <a:lnTo>
                  <a:pt x="148" y="413"/>
                </a:lnTo>
                <a:lnTo>
                  <a:pt x="144" y="440"/>
                </a:lnTo>
                <a:lnTo>
                  <a:pt x="138" y="467"/>
                </a:lnTo>
                <a:lnTo>
                  <a:pt x="131" y="492"/>
                </a:lnTo>
                <a:lnTo>
                  <a:pt x="123" y="519"/>
                </a:lnTo>
                <a:lnTo>
                  <a:pt x="108" y="573"/>
                </a:lnTo>
                <a:lnTo>
                  <a:pt x="98" y="597"/>
                </a:lnTo>
                <a:lnTo>
                  <a:pt x="90" y="621"/>
                </a:lnTo>
                <a:lnTo>
                  <a:pt x="81" y="653"/>
                </a:lnTo>
                <a:lnTo>
                  <a:pt x="65" y="649"/>
                </a:lnTo>
                <a:lnTo>
                  <a:pt x="75" y="617"/>
                </a:lnTo>
                <a:lnTo>
                  <a:pt x="83" y="592"/>
                </a:lnTo>
                <a:lnTo>
                  <a:pt x="92" y="567"/>
                </a:lnTo>
                <a:lnTo>
                  <a:pt x="108" y="515"/>
                </a:lnTo>
                <a:lnTo>
                  <a:pt x="115" y="488"/>
                </a:lnTo>
                <a:lnTo>
                  <a:pt x="123" y="463"/>
                </a:lnTo>
                <a:lnTo>
                  <a:pt x="129" y="436"/>
                </a:lnTo>
                <a:lnTo>
                  <a:pt x="133" y="413"/>
                </a:lnTo>
                <a:lnTo>
                  <a:pt x="135" y="388"/>
                </a:lnTo>
                <a:lnTo>
                  <a:pt x="136" y="365"/>
                </a:lnTo>
                <a:lnTo>
                  <a:pt x="136" y="344"/>
                </a:lnTo>
                <a:lnTo>
                  <a:pt x="135" y="321"/>
                </a:lnTo>
                <a:lnTo>
                  <a:pt x="133" y="300"/>
                </a:lnTo>
                <a:lnTo>
                  <a:pt x="129" y="277"/>
                </a:lnTo>
                <a:lnTo>
                  <a:pt x="125" y="254"/>
                </a:lnTo>
                <a:lnTo>
                  <a:pt x="119" y="231"/>
                </a:lnTo>
                <a:lnTo>
                  <a:pt x="108" y="187"/>
                </a:lnTo>
                <a:lnTo>
                  <a:pt x="94" y="141"/>
                </a:lnTo>
                <a:lnTo>
                  <a:pt x="79" y="96"/>
                </a:lnTo>
                <a:lnTo>
                  <a:pt x="64" y="50"/>
                </a:lnTo>
                <a:lnTo>
                  <a:pt x="46" y="6"/>
                </a:lnTo>
                <a:lnTo>
                  <a:pt x="62" y="0"/>
                </a:lnTo>
                <a:close/>
                <a:moveTo>
                  <a:pt x="156" y="655"/>
                </a:moveTo>
                <a:lnTo>
                  <a:pt x="54" y="728"/>
                </a:lnTo>
                <a:lnTo>
                  <a:pt x="0" y="617"/>
                </a:lnTo>
                <a:lnTo>
                  <a:pt x="156" y="65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3" name="Freeform 143"/>
          <p:cNvSpPr>
            <a:spLocks noEditPoints="1"/>
          </p:cNvSpPr>
          <p:nvPr/>
        </p:nvSpPr>
        <p:spPr bwMode="auto">
          <a:xfrm>
            <a:off x="2897188" y="2381250"/>
            <a:ext cx="123825" cy="579438"/>
          </a:xfrm>
          <a:custGeom>
            <a:avLst/>
            <a:gdLst/>
            <a:ahLst/>
            <a:cxnLst>
              <a:cxn ang="0">
                <a:pos x="94" y="730"/>
              </a:cxn>
              <a:cxn ang="0">
                <a:pos x="77" y="684"/>
              </a:cxn>
              <a:cxn ang="0">
                <a:pos x="61" y="640"/>
              </a:cxn>
              <a:cxn ang="0">
                <a:pos x="46" y="594"/>
              </a:cxn>
              <a:cxn ang="0">
                <a:pos x="33" y="548"/>
              </a:cxn>
              <a:cxn ang="0">
                <a:pos x="21" y="501"/>
              </a:cxn>
              <a:cxn ang="0">
                <a:pos x="15" y="478"/>
              </a:cxn>
              <a:cxn ang="0">
                <a:pos x="11" y="455"/>
              </a:cxn>
              <a:cxn ang="0">
                <a:pos x="8" y="432"/>
              </a:cxn>
              <a:cxn ang="0">
                <a:pos x="6" y="409"/>
              </a:cxn>
              <a:cxn ang="0">
                <a:pos x="4" y="386"/>
              </a:cxn>
              <a:cxn ang="0">
                <a:pos x="4" y="363"/>
              </a:cxn>
              <a:cxn ang="0">
                <a:pos x="4" y="340"/>
              </a:cxn>
              <a:cxn ang="0">
                <a:pos x="8" y="315"/>
              </a:cxn>
              <a:cxn ang="0">
                <a:pos x="11" y="290"/>
              </a:cxn>
              <a:cxn ang="0">
                <a:pos x="17" y="263"/>
              </a:cxn>
              <a:cxn ang="0">
                <a:pos x="25" y="237"/>
              </a:cxn>
              <a:cxn ang="0">
                <a:pos x="33" y="210"/>
              </a:cxn>
              <a:cxn ang="0">
                <a:pos x="48" y="158"/>
              </a:cxn>
              <a:cxn ang="0">
                <a:pos x="57" y="133"/>
              </a:cxn>
              <a:cxn ang="0">
                <a:pos x="65" y="108"/>
              </a:cxn>
              <a:cxn ang="0">
                <a:pos x="75" y="75"/>
              </a:cxn>
              <a:cxn ang="0">
                <a:pos x="90" y="81"/>
              </a:cxn>
              <a:cxn ang="0">
                <a:pos x="81" y="114"/>
              </a:cxn>
              <a:cxn ang="0">
                <a:pos x="73" y="139"/>
              </a:cxn>
              <a:cxn ang="0">
                <a:pos x="63" y="164"/>
              </a:cxn>
              <a:cxn ang="0">
                <a:pos x="48" y="215"/>
              </a:cxn>
              <a:cxn ang="0">
                <a:pos x="40" y="240"/>
              </a:cxn>
              <a:cxn ang="0">
                <a:pos x="33" y="267"/>
              </a:cxn>
              <a:cxn ang="0">
                <a:pos x="27" y="292"/>
              </a:cxn>
              <a:cxn ang="0">
                <a:pos x="23" y="317"/>
              </a:cxn>
              <a:cxn ang="0">
                <a:pos x="21" y="340"/>
              </a:cxn>
              <a:cxn ang="0">
                <a:pos x="19" y="363"/>
              </a:cxn>
              <a:cxn ang="0">
                <a:pos x="19" y="386"/>
              </a:cxn>
              <a:cxn ang="0">
                <a:pos x="21" y="407"/>
              </a:cxn>
              <a:cxn ang="0">
                <a:pos x="23" y="430"/>
              </a:cxn>
              <a:cxn ang="0">
                <a:pos x="27" y="453"/>
              </a:cxn>
              <a:cxn ang="0">
                <a:pos x="31" y="475"/>
              </a:cxn>
              <a:cxn ang="0">
                <a:pos x="36" y="498"/>
              </a:cxn>
              <a:cxn ang="0">
                <a:pos x="48" y="544"/>
              </a:cxn>
              <a:cxn ang="0">
                <a:pos x="61" y="588"/>
              </a:cxn>
              <a:cxn ang="0">
                <a:pos x="77" y="634"/>
              </a:cxn>
              <a:cxn ang="0">
                <a:pos x="92" y="678"/>
              </a:cxn>
              <a:cxn ang="0">
                <a:pos x="109" y="724"/>
              </a:cxn>
              <a:cxn ang="0">
                <a:pos x="94" y="730"/>
              </a:cxn>
              <a:cxn ang="0">
                <a:pos x="0" y="75"/>
              </a:cxn>
              <a:cxn ang="0">
                <a:pos x="102" y="0"/>
              </a:cxn>
              <a:cxn ang="0">
                <a:pos x="155" y="114"/>
              </a:cxn>
              <a:cxn ang="0">
                <a:pos x="0" y="75"/>
              </a:cxn>
            </a:cxnLst>
            <a:rect l="0" t="0" r="r" b="b"/>
            <a:pathLst>
              <a:path w="155" h="730">
                <a:moveTo>
                  <a:pt x="94" y="730"/>
                </a:moveTo>
                <a:lnTo>
                  <a:pt x="77" y="684"/>
                </a:lnTo>
                <a:lnTo>
                  <a:pt x="61" y="640"/>
                </a:lnTo>
                <a:lnTo>
                  <a:pt x="46" y="594"/>
                </a:lnTo>
                <a:lnTo>
                  <a:pt x="33" y="548"/>
                </a:lnTo>
                <a:lnTo>
                  <a:pt x="21" y="501"/>
                </a:lnTo>
                <a:lnTo>
                  <a:pt x="15" y="478"/>
                </a:lnTo>
                <a:lnTo>
                  <a:pt x="11" y="455"/>
                </a:lnTo>
                <a:lnTo>
                  <a:pt x="8" y="432"/>
                </a:lnTo>
                <a:lnTo>
                  <a:pt x="6" y="409"/>
                </a:lnTo>
                <a:lnTo>
                  <a:pt x="4" y="386"/>
                </a:lnTo>
                <a:lnTo>
                  <a:pt x="4" y="363"/>
                </a:lnTo>
                <a:lnTo>
                  <a:pt x="4" y="340"/>
                </a:lnTo>
                <a:lnTo>
                  <a:pt x="8" y="315"/>
                </a:lnTo>
                <a:lnTo>
                  <a:pt x="11" y="290"/>
                </a:lnTo>
                <a:lnTo>
                  <a:pt x="17" y="263"/>
                </a:lnTo>
                <a:lnTo>
                  <a:pt x="25" y="237"/>
                </a:lnTo>
                <a:lnTo>
                  <a:pt x="33" y="210"/>
                </a:lnTo>
                <a:lnTo>
                  <a:pt x="48" y="158"/>
                </a:lnTo>
                <a:lnTo>
                  <a:pt x="57" y="133"/>
                </a:lnTo>
                <a:lnTo>
                  <a:pt x="65" y="108"/>
                </a:lnTo>
                <a:lnTo>
                  <a:pt x="75" y="75"/>
                </a:lnTo>
                <a:lnTo>
                  <a:pt x="90" y="81"/>
                </a:lnTo>
                <a:lnTo>
                  <a:pt x="81" y="114"/>
                </a:lnTo>
                <a:lnTo>
                  <a:pt x="73" y="139"/>
                </a:lnTo>
                <a:lnTo>
                  <a:pt x="63" y="164"/>
                </a:lnTo>
                <a:lnTo>
                  <a:pt x="48" y="215"/>
                </a:lnTo>
                <a:lnTo>
                  <a:pt x="40" y="240"/>
                </a:lnTo>
                <a:lnTo>
                  <a:pt x="33" y="267"/>
                </a:lnTo>
                <a:lnTo>
                  <a:pt x="27" y="292"/>
                </a:lnTo>
                <a:lnTo>
                  <a:pt x="23" y="317"/>
                </a:lnTo>
                <a:lnTo>
                  <a:pt x="21" y="340"/>
                </a:lnTo>
                <a:lnTo>
                  <a:pt x="19" y="363"/>
                </a:lnTo>
                <a:lnTo>
                  <a:pt x="19" y="386"/>
                </a:lnTo>
                <a:lnTo>
                  <a:pt x="21" y="407"/>
                </a:lnTo>
                <a:lnTo>
                  <a:pt x="23" y="430"/>
                </a:lnTo>
                <a:lnTo>
                  <a:pt x="27" y="453"/>
                </a:lnTo>
                <a:lnTo>
                  <a:pt x="31" y="475"/>
                </a:lnTo>
                <a:lnTo>
                  <a:pt x="36" y="498"/>
                </a:lnTo>
                <a:lnTo>
                  <a:pt x="48" y="544"/>
                </a:lnTo>
                <a:lnTo>
                  <a:pt x="61" y="588"/>
                </a:lnTo>
                <a:lnTo>
                  <a:pt x="77" y="634"/>
                </a:lnTo>
                <a:lnTo>
                  <a:pt x="92" y="678"/>
                </a:lnTo>
                <a:lnTo>
                  <a:pt x="109" y="724"/>
                </a:lnTo>
                <a:lnTo>
                  <a:pt x="94" y="730"/>
                </a:lnTo>
                <a:close/>
                <a:moveTo>
                  <a:pt x="0" y="75"/>
                </a:moveTo>
                <a:lnTo>
                  <a:pt x="102" y="0"/>
                </a:lnTo>
                <a:lnTo>
                  <a:pt x="155" y="114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4" name="Freeform 144"/>
          <p:cNvSpPr>
            <a:spLocks noEditPoints="1"/>
          </p:cNvSpPr>
          <p:nvPr/>
        </p:nvSpPr>
        <p:spPr bwMode="auto">
          <a:xfrm>
            <a:off x="3368675" y="3676650"/>
            <a:ext cx="123825" cy="57785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79" y="44"/>
              </a:cxn>
              <a:cxn ang="0">
                <a:pos x="94" y="90"/>
              </a:cxn>
              <a:cxn ang="0">
                <a:pos x="110" y="136"/>
              </a:cxn>
              <a:cxn ang="0">
                <a:pos x="123" y="183"/>
              </a:cxn>
              <a:cxn ang="0">
                <a:pos x="135" y="227"/>
              </a:cxn>
              <a:cxn ang="0">
                <a:pos x="140" y="250"/>
              </a:cxn>
              <a:cxn ang="0">
                <a:pos x="144" y="273"/>
              </a:cxn>
              <a:cxn ang="0">
                <a:pos x="148" y="296"/>
              </a:cxn>
              <a:cxn ang="0">
                <a:pos x="150" y="319"/>
              </a:cxn>
              <a:cxn ang="0">
                <a:pos x="152" y="342"/>
              </a:cxn>
              <a:cxn ang="0">
                <a:pos x="152" y="365"/>
              </a:cxn>
              <a:cxn ang="0">
                <a:pos x="152" y="390"/>
              </a:cxn>
              <a:cxn ang="0">
                <a:pos x="148" y="415"/>
              </a:cxn>
              <a:cxn ang="0">
                <a:pos x="144" y="440"/>
              </a:cxn>
              <a:cxn ang="0">
                <a:pos x="138" y="467"/>
              </a:cxn>
              <a:cxn ang="0">
                <a:pos x="131" y="492"/>
              </a:cxn>
              <a:cxn ang="0">
                <a:pos x="123" y="518"/>
              </a:cxn>
              <a:cxn ang="0">
                <a:pos x="108" y="572"/>
              </a:cxn>
              <a:cxn ang="0">
                <a:pos x="98" y="597"/>
              </a:cxn>
              <a:cxn ang="0">
                <a:pos x="90" y="620"/>
              </a:cxn>
              <a:cxn ang="0">
                <a:pos x="81" y="653"/>
              </a:cxn>
              <a:cxn ang="0">
                <a:pos x="65" y="649"/>
              </a:cxn>
              <a:cxn ang="0">
                <a:pos x="75" y="616"/>
              </a:cxn>
              <a:cxn ang="0">
                <a:pos x="83" y="591"/>
              </a:cxn>
              <a:cxn ang="0">
                <a:pos x="92" y="566"/>
              </a:cxn>
              <a:cxn ang="0">
                <a:pos x="108" y="515"/>
              </a:cxn>
              <a:cxn ang="0">
                <a:pos x="115" y="488"/>
              </a:cxn>
              <a:cxn ang="0">
                <a:pos x="123" y="463"/>
              </a:cxn>
              <a:cxn ang="0">
                <a:pos x="129" y="438"/>
              </a:cxn>
              <a:cxn ang="0">
                <a:pos x="133" y="413"/>
              </a:cxn>
              <a:cxn ang="0">
                <a:pos x="135" y="388"/>
              </a:cxn>
              <a:cxn ang="0">
                <a:pos x="136" y="365"/>
              </a:cxn>
              <a:cxn ang="0">
                <a:pos x="136" y="344"/>
              </a:cxn>
              <a:cxn ang="0">
                <a:pos x="135" y="321"/>
              </a:cxn>
              <a:cxn ang="0">
                <a:pos x="133" y="300"/>
              </a:cxn>
              <a:cxn ang="0">
                <a:pos x="129" y="277"/>
              </a:cxn>
              <a:cxn ang="0">
                <a:pos x="125" y="254"/>
              </a:cxn>
              <a:cxn ang="0">
                <a:pos x="119" y="232"/>
              </a:cxn>
              <a:cxn ang="0">
                <a:pos x="108" y="186"/>
              </a:cxn>
              <a:cxn ang="0">
                <a:pos x="94" y="140"/>
              </a:cxn>
              <a:cxn ang="0">
                <a:pos x="79" y="96"/>
              </a:cxn>
              <a:cxn ang="0">
                <a:pos x="64" y="50"/>
              </a:cxn>
              <a:cxn ang="0">
                <a:pos x="46" y="6"/>
              </a:cxn>
              <a:cxn ang="0">
                <a:pos x="62" y="0"/>
              </a:cxn>
              <a:cxn ang="0">
                <a:pos x="156" y="655"/>
              </a:cxn>
              <a:cxn ang="0">
                <a:pos x="54" y="728"/>
              </a:cxn>
              <a:cxn ang="0">
                <a:pos x="0" y="616"/>
              </a:cxn>
              <a:cxn ang="0">
                <a:pos x="156" y="655"/>
              </a:cxn>
            </a:cxnLst>
            <a:rect l="0" t="0" r="r" b="b"/>
            <a:pathLst>
              <a:path w="156" h="728">
                <a:moveTo>
                  <a:pt x="62" y="0"/>
                </a:moveTo>
                <a:lnTo>
                  <a:pt x="79" y="44"/>
                </a:lnTo>
                <a:lnTo>
                  <a:pt x="94" y="90"/>
                </a:lnTo>
                <a:lnTo>
                  <a:pt x="110" y="136"/>
                </a:lnTo>
                <a:lnTo>
                  <a:pt x="123" y="183"/>
                </a:lnTo>
                <a:lnTo>
                  <a:pt x="135" y="227"/>
                </a:lnTo>
                <a:lnTo>
                  <a:pt x="140" y="250"/>
                </a:lnTo>
                <a:lnTo>
                  <a:pt x="144" y="273"/>
                </a:lnTo>
                <a:lnTo>
                  <a:pt x="148" y="296"/>
                </a:lnTo>
                <a:lnTo>
                  <a:pt x="150" y="319"/>
                </a:lnTo>
                <a:lnTo>
                  <a:pt x="152" y="342"/>
                </a:lnTo>
                <a:lnTo>
                  <a:pt x="152" y="365"/>
                </a:lnTo>
                <a:lnTo>
                  <a:pt x="152" y="390"/>
                </a:lnTo>
                <a:lnTo>
                  <a:pt x="148" y="415"/>
                </a:lnTo>
                <a:lnTo>
                  <a:pt x="144" y="440"/>
                </a:lnTo>
                <a:lnTo>
                  <a:pt x="138" y="467"/>
                </a:lnTo>
                <a:lnTo>
                  <a:pt x="131" y="492"/>
                </a:lnTo>
                <a:lnTo>
                  <a:pt x="123" y="518"/>
                </a:lnTo>
                <a:lnTo>
                  <a:pt x="108" y="572"/>
                </a:lnTo>
                <a:lnTo>
                  <a:pt x="98" y="597"/>
                </a:lnTo>
                <a:lnTo>
                  <a:pt x="90" y="620"/>
                </a:lnTo>
                <a:lnTo>
                  <a:pt x="81" y="653"/>
                </a:lnTo>
                <a:lnTo>
                  <a:pt x="65" y="649"/>
                </a:lnTo>
                <a:lnTo>
                  <a:pt x="75" y="616"/>
                </a:lnTo>
                <a:lnTo>
                  <a:pt x="83" y="591"/>
                </a:lnTo>
                <a:lnTo>
                  <a:pt x="92" y="566"/>
                </a:lnTo>
                <a:lnTo>
                  <a:pt x="108" y="515"/>
                </a:lnTo>
                <a:lnTo>
                  <a:pt x="115" y="488"/>
                </a:lnTo>
                <a:lnTo>
                  <a:pt x="123" y="463"/>
                </a:lnTo>
                <a:lnTo>
                  <a:pt x="129" y="438"/>
                </a:lnTo>
                <a:lnTo>
                  <a:pt x="133" y="413"/>
                </a:lnTo>
                <a:lnTo>
                  <a:pt x="135" y="388"/>
                </a:lnTo>
                <a:lnTo>
                  <a:pt x="136" y="365"/>
                </a:lnTo>
                <a:lnTo>
                  <a:pt x="136" y="344"/>
                </a:lnTo>
                <a:lnTo>
                  <a:pt x="135" y="321"/>
                </a:lnTo>
                <a:lnTo>
                  <a:pt x="133" y="300"/>
                </a:lnTo>
                <a:lnTo>
                  <a:pt x="129" y="277"/>
                </a:lnTo>
                <a:lnTo>
                  <a:pt x="125" y="254"/>
                </a:lnTo>
                <a:lnTo>
                  <a:pt x="119" y="232"/>
                </a:lnTo>
                <a:lnTo>
                  <a:pt x="108" y="186"/>
                </a:lnTo>
                <a:lnTo>
                  <a:pt x="94" y="140"/>
                </a:lnTo>
                <a:lnTo>
                  <a:pt x="79" y="96"/>
                </a:lnTo>
                <a:lnTo>
                  <a:pt x="64" y="50"/>
                </a:lnTo>
                <a:lnTo>
                  <a:pt x="46" y="6"/>
                </a:lnTo>
                <a:lnTo>
                  <a:pt x="62" y="0"/>
                </a:lnTo>
                <a:close/>
                <a:moveTo>
                  <a:pt x="156" y="655"/>
                </a:moveTo>
                <a:lnTo>
                  <a:pt x="54" y="728"/>
                </a:lnTo>
                <a:lnTo>
                  <a:pt x="0" y="616"/>
                </a:lnTo>
                <a:lnTo>
                  <a:pt x="156" y="65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5" name="Freeform 145"/>
          <p:cNvSpPr>
            <a:spLocks noEditPoints="1"/>
          </p:cNvSpPr>
          <p:nvPr/>
        </p:nvSpPr>
        <p:spPr bwMode="auto">
          <a:xfrm>
            <a:off x="2897188" y="3678238"/>
            <a:ext cx="123825" cy="579437"/>
          </a:xfrm>
          <a:custGeom>
            <a:avLst/>
            <a:gdLst/>
            <a:ahLst/>
            <a:cxnLst>
              <a:cxn ang="0">
                <a:pos x="94" y="730"/>
              </a:cxn>
              <a:cxn ang="0">
                <a:pos x="77" y="684"/>
              </a:cxn>
              <a:cxn ang="0">
                <a:pos x="61" y="639"/>
              </a:cxn>
              <a:cxn ang="0">
                <a:pos x="46" y="593"/>
              </a:cxn>
              <a:cxn ang="0">
                <a:pos x="33" y="547"/>
              </a:cxn>
              <a:cxn ang="0">
                <a:pos x="21" y="501"/>
              </a:cxn>
              <a:cxn ang="0">
                <a:pos x="15" y="478"/>
              </a:cxn>
              <a:cxn ang="0">
                <a:pos x="11" y="455"/>
              </a:cxn>
              <a:cxn ang="0">
                <a:pos x="8" y="432"/>
              </a:cxn>
              <a:cxn ang="0">
                <a:pos x="6" y="409"/>
              </a:cxn>
              <a:cxn ang="0">
                <a:pos x="4" y="386"/>
              </a:cxn>
              <a:cxn ang="0">
                <a:pos x="4" y="363"/>
              </a:cxn>
              <a:cxn ang="0">
                <a:pos x="4" y="340"/>
              </a:cxn>
              <a:cxn ang="0">
                <a:pos x="8" y="315"/>
              </a:cxn>
              <a:cxn ang="0">
                <a:pos x="11" y="290"/>
              </a:cxn>
              <a:cxn ang="0">
                <a:pos x="17" y="263"/>
              </a:cxn>
              <a:cxn ang="0">
                <a:pos x="25" y="236"/>
              </a:cxn>
              <a:cxn ang="0">
                <a:pos x="33" y="209"/>
              </a:cxn>
              <a:cxn ang="0">
                <a:pos x="48" y="157"/>
              </a:cxn>
              <a:cxn ang="0">
                <a:pos x="57" y="133"/>
              </a:cxn>
              <a:cxn ang="0">
                <a:pos x="65" y="108"/>
              </a:cxn>
              <a:cxn ang="0">
                <a:pos x="75" y="77"/>
              </a:cxn>
              <a:cxn ang="0">
                <a:pos x="90" y="81"/>
              </a:cxn>
              <a:cxn ang="0">
                <a:pos x="81" y="113"/>
              </a:cxn>
              <a:cxn ang="0">
                <a:pos x="73" y="138"/>
              </a:cxn>
              <a:cxn ang="0">
                <a:pos x="63" y="163"/>
              </a:cxn>
              <a:cxn ang="0">
                <a:pos x="48" y="215"/>
              </a:cxn>
              <a:cxn ang="0">
                <a:pos x="40" y="240"/>
              </a:cxn>
              <a:cxn ang="0">
                <a:pos x="33" y="267"/>
              </a:cxn>
              <a:cxn ang="0">
                <a:pos x="27" y="292"/>
              </a:cxn>
              <a:cxn ang="0">
                <a:pos x="23" y="317"/>
              </a:cxn>
              <a:cxn ang="0">
                <a:pos x="21" y="340"/>
              </a:cxn>
              <a:cxn ang="0">
                <a:pos x="19" y="363"/>
              </a:cxn>
              <a:cxn ang="0">
                <a:pos x="19" y="386"/>
              </a:cxn>
              <a:cxn ang="0">
                <a:pos x="21" y="407"/>
              </a:cxn>
              <a:cxn ang="0">
                <a:pos x="23" y="430"/>
              </a:cxn>
              <a:cxn ang="0">
                <a:pos x="27" y="453"/>
              </a:cxn>
              <a:cxn ang="0">
                <a:pos x="31" y="474"/>
              </a:cxn>
              <a:cxn ang="0">
                <a:pos x="36" y="497"/>
              </a:cxn>
              <a:cxn ang="0">
                <a:pos x="48" y="543"/>
              </a:cxn>
              <a:cxn ang="0">
                <a:pos x="61" y="588"/>
              </a:cxn>
              <a:cxn ang="0">
                <a:pos x="77" y="634"/>
              </a:cxn>
              <a:cxn ang="0">
                <a:pos x="92" y="678"/>
              </a:cxn>
              <a:cxn ang="0">
                <a:pos x="109" y="724"/>
              </a:cxn>
              <a:cxn ang="0">
                <a:pos x="94" y="730"/>
              </a:cxn>
              <a:cxn ang="0">
                <a:pos x="0" y="75"/>
              </a:cxn>
              <a:cxn ang="0">
                <a:pos x="102" y="0"/>
              </a:cxn>
              <a:cxn ang="0">
                <a:pos x="155" y="113"/>
              </a:cxn>
              <a:cxn ang="0">
                <a:pos x="0" y="75"/>
              </a:cxn>
            </a:cxnLst>
            <a:rect l="0" t="0" r="r" b="b"/>
            <a:pathLst>
              <a:path w="155" h="730">
                <a:moveTo>
                  <a:pt x="94" y="730"/>
                </a:moveTo>
                <a:lnTo>
                  <a:pt x="77" y="684"/>
                </a:lnTo>
                <a:lnTo>
                  <a:pt x="61" y="639"/>
                </a:lnTo>
                <a:lnTo>
                  <a:pt x="46" y="593"/>
                </a:lnTo>
                <a:lnTo>
                  <a:pt x="33" y="547"/>
                </a:lnTo>
                <a:lnTo>
                  <a:pt x="21" y="501"/>
                </a:lnTo>
                <a:lnTo>
                  <a:pt x="15" y="478"/>
                </a:lnTo>
                <a:lnTo>
                  <a:pt x="11" y="455"/>
                </a:lnTo>
                <a:lnTo>
                  <a:pt x="8" y="432"/>
                </a:lnTo>
                <a:lnTo>
                  <a:pt x="6" y="409"/>
                </a:lnTo>
                <a:lnTo>
                  <a:pt x="4" y="386"/>
                </a:lnTo>
                <a:lnTo>
                  <a:pt x="4" y="363"/>
                </a:lnTo>
                <a:lnTo>
                  <a:pt x="4" y="340"/>
                </a:lnTo>
                <a:lnTo>
                  <a:pt x="8" y="315"/>
                </a:lnTo>
                <a:lnTo>
                  <a:pt x="11" y="290"/>
                </a:lnTo>
                <a:lnTo>
                  <a:pt x="17" y="263"/>
                </a:lnTo>
                <a:lnTo>
                  <a:pt x="25" y="236"/>
                </a:lnTo>
                <a:lnTo>
                  <a:pt x="33" y="209"/>
                </a:lnTo>
                <a:lnTo>
                  <a:pt x="48" y="157"/>
                </a:lnTo>
                <a:lnTo>
                  <a:pt x="57" y="133"/>
                </a:lnTo>
                <a:lnTo>
                  <a:pt x="65" y="108"/>
                </a:lnTo>
                <a:lnTo>
                  <a:pt x="75" y="77"/>
                </a:lnTo>
                <a:lnTo>
                  <a:pt x="90" y="81"/>
                </a:lnTo>
                <a:lnTo>
                  <a:pt x="81" y="113"/>
                </a:lnTo>
                <a:lnTo>
                  <a:pt x="73" y="138"/>
                </a:lnTo>
                <a:lnTo>
                  <a:pt x="63" y="163"/>
                </a:lnTo>
                <a:lnTo>
                  <a:pt x="48" y="215"/>
                </a:lnTo>
                <a:lnTo>
                  <a:pt x="40" y="240"/>
                </a:lnTo>
                <a:lnTo>
                  <a:pt x="33" y="267"/>
                </a:lnTo>
                <a:lnTo>
                  <a:pt x="27" y="292"/>
                </a:lnTo>
                <a:lnTo>
                  <a:pt x="23" y="317"/>
                </a:lnTo>
                <a:lnTo>
                  <a:pt x="21" y="340"/>
                </a:lnTo>
                <a:lnTo>
                  <a:pt x="19" y="363"/>
                </a:lnTo>
                <a:lnTo>
                  <a:pt x="19" y="386"/>
                </a:lnTo>
                <a:lnTo>
                  <a:pt x="21" y="407"/>
                </a:lnTo>
                <a:lnTo>
                  <a:pt x="23" y="430"/>
                </a:lnTo>
                <a:lnTo>
                  <a:pt x="27" y="453"/>
                </a:lnTo>
                <a:lnTo>
                  <a:pt x="31" y="474"/>
                </a:lnTo>
                <a:lnTo>
                  <a:pt x="36" y="497"/>
                </a:lnTo>
                <a:lnTo>
                  <a:pt x="48" y="543"/>
                </a:lnTo>
                <a:lnTo>
                  <a:pt x="61" y="588"/>
                </a:lnTo>
                <a:lnTo>
                  <a:pt x="77" y="634"/>
                </a:lnTo>
                <a:lnTo>
                  <a:pt x="92" y="678"/>
                </a:lnTo>
                <a:lnTo>
                  <a:pt x="109" y="724"/>
                </a:lnTo>
                <a:lnTo>
                  <a:pt x="94" y="730"/>
                </a:lnTo>
                <a:close/>
                <a:moveTo>
                  <a:pt x="0" y="75"/>
                </a:moveTo>
                <a:lnTo>
                  <a:pt x="102" y="0"/>
                </a:lnTo>
                <a:lnTo>
                  <a:pt x="155" y="113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6" name="Freeform 146"/>
          <p:cNvSpPr>
            <a:spLocks noEditPoints="1"/>
          </p:cNvSpPr>
          <p:nvPr/>
        </p:nvSpPr>
        <p:spPr bwMode="auto">
          <a:xfrm>
            <a:off x="3556000" y="1741488"/>
            <a:ext cx="647700" cy="128587"/>
          </a:xfrm>
          <a:custGeom>
            <a:avLst/>
            <a:gdLst/>
            <a:ahLst/>
            <a:cxnLst>
              <a:cxn ang="0">
                <a:pos x="816" y="88"/>
              </a:cxn>
              <a:cxn ang="0">
                <a:pos x="81" y="88"/>
              </a:cxn>
              <a:cxn ang="0">
                <a:pos x="81" y="73"/>
              </a:cxn>
              <a:cxn ang="0">
                <a:pos x="816" y="73"/>
              </a:cxn>
              <a:cxn ang="0">
                <a:pos x="816" y="88"/>
              </a:cxn>
              <a:cxn ang="0">
                <a:pos x="96" y="161"/>
              </a:cxn>
              <a:cxn ang="0">
                <a:pos x="0" y="81"/>
              </a:cxn>
              <a:cxn ang="0">
                <a:pos x="96" y="0"/>
              </a:cxn>
              <a:cxn ang="0">
                <a:pos x="96" y="161"/>
              </a:cxn>
            </a:cxnLst>
            <a:rect l="0" t="0" r="r" b="b"/>
            <a:pathLst>
              <a:path w="816" h="161">
                <a:moveTo>
                  <a:pt x="816" y="88"/>
                </a:moveTo>
                <a:lnTo>
                  <a:pt x="81" y="88"/>
                </a:lnTo>
                <a:lnTo>
                  <a:pt x="81" y="73"/>
                </a:lnTo>
                <a:lnTo>
                  <a:pt x="816" y="73"/>
                </a:lnTo>
                <a:lnTo>
                  <a:pt x="816" y="88"/>
                </a:lnTo>
                <a:close/>
                <a:moveTo>
                  <a:pt x="96" y="161"/>
                </a:moveTo>
                <a:lnTo>
                  <a:pt x="0" y="81"/>
                </a:lnTo>
                <a:lnTo>
                  <a:pt x="96" y="0"/>
                </a:lnTo>
                <a:lnTo>
                  <a:pt x="96" y="161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7" name="Rectangle 147"/>
          <p:cNvSpPr>
            <a:spLocks noChangeArrowheads="1"/>
          </p:cNvSpPr>
          <p:nvPr/>
        </p:nvSpPr>
        <p:spPr bwMode="auto">
          <a:xfrm>
            <a:off x="1376363" y="4378325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NON </a:t>
            </a:r>
            <a:endParaRPr lang="en-US" sz="1800" b="1"/>
          </a:p>
        </p:txBody>
      </p:sp>
      <p:sp>
        <p:nvSpPr>
          <p:cNvPr id="276628" name="Rectangle 148"/>
          <p:cNvSpPr>
            <a:spLocks noChangeArrowheads="1"/>
          </p:cNvSpPr>
          <p:nvPr/>
        </p:nvSpPr>
        <p:spPr bwMode="auto">
          <a:xfrm>
            <a:off x="923925" y="4592638"/>
            <a:ext cx="1365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RECOVERABLE</a:t>
            </a:r>
            <a:endParaRPr lang="en-US" sz="1800" b="1"/>
          </a:p>
        </p:txBody>
      </p:sp>
      <p:sp>
        <p:nvSpPr>
          <p:cNvPr id="276629" name="Rectangle 149"/>
          <p:cNvSpPr>
            <a:spLocks noChangeArrowheads="1"/>
          </p:cNvSpPr>
          <p:nvPr/>
        </p:nvSpPr>
        <p:spPr bwMode="auto">
          <a:xfrm>
            <a:off x="1042988" y="4805363"/>
            <a:ext cx="111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FAILURE</a:t>
            </a:r>
            <a:endParaRPr lang="en-US" sz="1800" b="1"/>
          </a:p>
        </p:txBody>
      </p:sp>
      <p:sp>
        <p:nvSpPr>
          <p:cNvPr id="276630" name="Rectangle 150"/>
          <p:cNvSpPr>
            <a:spLocks noChangeArrowheads="1"/>
          </p:cNvSpPr>
          <p:nvPr/>
        </p:nvSpPr>
        <p:spPr bwMode="auto">
          <a:xfrm>
            <a:off x="995363" y="1643063"/>
            <a:ext cx="11969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REQUEST</a:t>
            </a:r>
            <a:endParaRPr lang="en-US" sz="1800" b="1"/>
          </a:p>
        </p:txBody>
      </p:sp>
      <p:sp>
        <p:nvSpPr>
          <p:cNvPr id="276631" name="Rectangle 151"/>
          <p:cNvSpPr>
            <a:spLocks noChangeArrowheads="1"/>
          </p:cNvSpPr>
          <p:nvPr/>
        </p:nvSpPr>
        <p:spPr bwMode="auto">
          <a:xfrm>
            <a:off x="3409950" y="1233488"/>
            <a:ext cx="1365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RECOVERABLE</a:t>
            </a:r>
            <a:endParaRPr lang="en-US" sz="1800" b="1"/>
          </a:p>
        </p:txBody>
      </p:sp>
      <p:sp>
        <p:nvSpPr>
          <p:cNvPr id="276632" name="Rectangle 152"/>
          <p:cNvSpPr>
            <a:spLocks noChangeArrowheads="1"/>
          </p:cNvSpPr>
          <p:nvPr/>
        </p:nvSpPr>
        <p:spPr bwMode="auto">
          <a:xfrm>
            <a:off x="3519488" y="1465263"/>
            <a:ext cx="111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FAILURE</a:t>
            </a:r>
            <a:endParaRPr lang="en-US" sz="1800" b="1"/>
          </a:p>
        </p:txBody>
      </p:sp>
      <p:sp>
        <p:nvSpPr>
          <p:cNvPr id="276633" name="Freeform 153"/>
          <p:cNvSpPr>
            <a:spLocks noEditPoints="1"/>
          </p:cNvSpPr>
          <p:nvPr/>
        </p:nvSpPr>
        <p:spPr bwMode="auto">
          <a:xfrm>
            <a:off x="3552825" y="2951163"/>
            <a:ext cx="1154113" cy="184150"/>
          </a:xfrm>
          <a:custGeom>
            <a:avLst/>
            <a:gdLst/>
            <a:ahLst/>
            <a:cxnLst>
              <a:cxn ang="0">
                <a:pos x="1360" y="164"/>
              </a:cxn>
              <a:cxn ang="0">
                <a:pos x="1225" y="116"/>
              </a:cxn>
              <a:cxn ang="0">
                <a:pos x="1135" y="87"/>
              </a:cxn>
              <a:cxn ang="0">
                <a:pos x="1045" y="62"/>
              </a:cxn>
              <a:cxn ang="0">
                <a:pos x="955" y="41"/>
              </a:cxn>
              <a:cxn ang="0">
                <a:pos x="864" y="25"/>
              </a:cxn>
              <a:cxn ang="0">
                <a:pos x="774" y="18"/>
              </a:cxn>
              <a:cxn ang="0">
                <a:pos x="707" y="18"/>
              </a:cxn>
              <a:cxn ang="0">
                <a:pos x="634" y="21"/>
              </a:cxn>
              <a:cxn ang="0">
                <a:pos x="530" y="37"/>
              </a:cxn>
              <a:cxn ang="0">
                <a:pos x="425" y="60"/>
              </a:cxn>
              <a:cxn ang="0">
                <a:pos x="319" y="89"/>
              </a:cxn>
              <a:cxn ang="0">
                <a:pos x="219" y="117"/>
              </a:cxn>
              <a:cxn ang="0">
                <a:pos x="173" y="133"/>
              </a:cxn>
              <a:cxn ang="0">
                <a:pos x="131" y="148"/>
              </a:cxn>
              <a:cxn ang="0">
                <a:pos x="93" y="162"/>
              </a:cxn>
              <a:cxn ang="0">
                <a:pos x="58" y="175"/>
              </a:cxn>
              <a:cxn ang="0">
                <a:pos x="31" y="188"/>
              </a:cxn>
              <a:cxn ang="0">
                <a:pos x="8" y="198"/>
              </a:cxn>
              <a:cxn ang="0">
                <a:pos x="12" y="179"/>
              </a:cxn>
              <a:cxn ang="0">
                <a:pos x="37" y="167"/>
              </a:cxn>
              <a:cxn ang="0">
                <a:pos x="70" y="154"/>
              </a:cxn>
              <a:cxn ang="0">
                <a:pos x="106" y="141"/>
              </a:cxn>
              <a:cxn ang="0">
                <a:pos x="146" y="125"/>
              </a:cxn>
              <a:cxn ang="0">
                <a:pos x="191" y="110"/>
              </a:cxn>
              <a:cxn ang="0">
                <a:pos x="264" y="89"/>
              </a:cxn>
              <a:cxn ang="0">
                <a:pos x="367" y="58"/>
              </a:cxn>
              <a:cxn ang="0">
                <a:pos x="475" y="33"/>
              </a:cxn>
              <a:cxn ang="0">
                <a:pos x="582" y="14"/>
              </a:cxn>
              <a:cxn ang="0">
                <a:pos x="682" y="2"/>
              </a:cxn>
              <a:cxn ang="0">
                <a:pos x="730" y="0"/>
              </a:cxn>
              <a:cxn ang="0">
                <a:pos x="822" y="4"/>
              </a:cxn>
              <a:cxn ang="0">
                <a:pos x="912" y="16"/>
              </a:cxn>
              <a:cxn ang="0">
                <a:pos x="1005" y="35"/>
              </a:cxn>
              <a:cxn ang="0">
                <a:pos x="1095" y="58"/>
              </a:cxn>
              <a:cxn ang="0">
                <a:pos x="1185" y="85"/>
              </a:cxn>
              <a:cxn ang="0">
                <a:pos x="1275" y="116"/>
              </a:cxn>
              <a:cxn ang="0">
                <a:pos x="1383" y="156"/>
              </a:cxn>
              <a:cxn ang="0">
                <a:pos x="1392" y="83"/>
              </a:cxn>
              <a:cxn ang="0">
                <a:pos x="1337" y="233"/>
              </a:cxn>
            </a:cxnLst>
            <a:rect l="0" t="0" r="r" b="b"/>
            <a:pathLst>
              <a:path w="1454" h="233">
                <a:moveTo>
                  <a:pt x="1377" y="169"/>
                </a:moveTo>
                <a:lnTo>
                  <a:pt x="1360" y="164"/>
                </a:lnTo>
                <a:lnTo>
                  <a:pt x="1270" y="131"/>
                </a:lnTo>
                <a:lnTo>
                  <a:pt x="1225" y="116"/>
                </a:lnTo>
                <a:lnTo>
                  <a:pt x="1179" y="100"/>
                </a:lnTo>
                <a:lnTo>
                  <a:pt x="1135" y="87"/>
                </a:lnTo>
                <a:lnTo>
                  <a:pt x="1089" y="73"/>
                </a:lnTo>
                <a:lnTo>
                  <a:pt x="1045" y="62"/>
                </a:lnTo>
                <a:lnTo>
                  <a:pt x="1001" y="50"/>
                </a:lnTo>
                <a:lnTo>
                  <a:pt x="955" y="41"/>
                </a:lnTo>
                <a:lnTo>
                  <a:pt x="911" y="33"/>
                </a:lnTo>
                <a:lnTo>
                  <a:pt x="864" y="25"/>
                </a:lnTo>
                <a:lnTo>
                  <a:pt x="820" y="21"/>
                </a:lnTo>
                <a:lnTo>
                  <a:pt x="774" y="18"/>
                </a:lnTo>
                <a:lnTo>
                  <a:pt x="730" y="16"/>
                </a:lnTo>
                <a:lnTo>
                  <a:pt x="707" y="18"/>
                </a:lnTo>
                <a:lnTo>
                  <a:pt x="684" y="18"/>
                </a:lnTo>
                <a:lnTo>
                  <a:pt x="634" y="21"/>
                </a:lnTo>
                <a:lnTo>
                  <a:pt x="584" y="29"/>
                </a:lnTo>
                <a:lnTo>
                  <a:pt x="530" y="37"/>
                </a:lnTo>
                <a:lnTo>
                  <a:pt x="477" y="48"/>
                </a:lnTo>
                <a:lnTo>
                  <a:pt x="425" y="60"/>
                </a:lnTo>
                <a:lnTo>
                  <a:pt x="371" y="73"/>
                </a:lnTo>
                <a:lnTo>
                  <a:pt x="319" y="89"/>
                </a:lnTo>
                <a:lnTo>
                  <a:pt x="267" y="104"/>
                </a:lnTo>
                <a:lnTo>
                  <a:pt x="219" y="117"/>
                </a:lnTo>
                <a:lnTo>
                  <a:pt x="196" y="125"/>
                </a:lnTo>
                <a:lnTo>
                  <a:pt x="173" y="133"/>
                </a:lnTo>
                <a:lnTo>
                  <a:pt x="152" y="141"/>
                </a:lnTo>
                <a:lnTo>
                  <a:pt x="131" y="148"/>
                </a:lnTo>
                <a:lnTo>
                  <a:pt x="112" y="156"/>
                </a:lnTo>
                <a:lnTo>
                  <a:pt x="93" y="162"/>
                </a:lnTo>
                <a:lnTo>
                  <a:pt x="75" y="169"/>
                </a:lnTo>
                <a:lnTo>
                  <a:pt x="58" y="175"/>
                </a:lnTo>
                <a:lnTo>
                  <a:pt x="45" y="183"/>
                </a:lnTo>
                <a:lnTo>
                  <a:pt x="31" y="188"/>
                </a:lnTo>
                <a:lnTo>
                  <a:pt x="18" y="192"/>
                </a:lnTo>
                <a:lnTo>
                  <a:pt x="8" y="198"/>
                </a:lnTo>
                <a:lnTo>
                  <a:pt x="0" y="183"/>
                </a:lnTo>
                <a:lnTo>
                  <a:pt x="12" y="179"/>
                </a:lnTo>
                <a:lnTo>
                  <a:pt x="24" y="173"/>
                </a:lnTo>
                <a:lnTo>
                  <a:pt x="37" y="167"/>
                </a:lnTo>
                <a:lnTo>
                  <a:pt x="52" y="162"/>
                </a:lnTo>
                <a:lnTo>
                  <a:pt x="70" y="154"/>
                </a:lnTo>
                <a:lnTo>
                  <a:pt x="87" y="148"/>
                </a:lnTo>
                <a:lnTo>
                  <a:pt x="106" y="141"/>
                </a:lnTo>
                <a:lnTo>
                  <a:pt x="125" y="133"/>
                </a:lnTo>
                <a:lnTo>
                  <a:pt x="146" y="125"/>
                </a:lnTo>
                <a:lnTo>
                  <a:pt x="168" y="117"/>
                </a:lnTo>
                <a:lnTo>
                  <a:pt x="191" y="110"/>
                </a:lnTo>
                <a:lnTo>
                  <a:pt x="214" y="104"/>
                </a:lnTo>
                <a:lnTo>
                  <a:pt x="264" y="89"/>
                </a:lnTo>
                <a:lnTo>
                  <a:pt x="313" y="73"/>
                </a:lnTo>
                <a:lnTo>
                  <a:pt x="367" y="58"/>
                </a:lnTo>
                <a:lnTo>
                  <a:pt x="421" y="45"/>
                </a:lnTo>
                <a:lnTo>
                  <a:pt x="475" y="33"/>
                </a:lnTo>
                <a:lnTo>
                  <a:pt x="528" y="21"/>
                </a:lnTo>
                <a:lnTo>
                  <a:pt x="582" y="14"/>
                </a:lnTo>
                <a:lnTo>
                  <a:pt x="634" y="6"/>
                </a:lnTo>
                <a:lnTo>
                  <a:pt x="682" y="2"/>
                </a:lnTo>
                <a:lnTo>
                  <a:pt x="707" y="0"/>
                </a:lnTo>
                <a:lnTo>
                  <a:pt x="730" y="0"/>
                </a:lnTo>
                <a:lnTo>
                  <a:pt x="776" y="2"/>
                </a:lnTo>
                <a:lnTo>
                  <a:pt x="822" y="4"/>
                </a:lnTo>
                <a:lnTo>
                  <a:pt x="868" y="10"/>
                </a:lnTo>
                <a:lnTo>
                  <a:pt x="912" y="16"/>
                </a:lnTo>
                <a:lnTo>
                  <a:pt x="959" y="25"/>
                </a:lnTo>
                <a:lnTo>
                  <a:pt x="1005" y="35"/>
                </a:lnTo>
                <a:lnTo>
                  <a:pt x="1049" y="46"/>
                </a:lnTo>
                <a:lnTo>
                  <a:pt x="1095" y="58"/>
                </a:lnTo>
                <a:lnTo>
                  <a:pt x="1139" y="71"/>
                </a:lnTo>
                <a:lnTo>
                  <a:pt x="1185" y="85"/>
                </a:lnTo>
                <a:lnTo>
                  <a:pt x="1231" y="100"/>
                </a:lnTo>
                <a:lnTo>
                  <a:pt x="1275" y="116"/>
                </a:lnTo>
                <a:lnTo>
                  <a:pt x="1366" y="150"/>
                </a:lnTo>
                <a:lnTo>
                  <a:pt x="1383" y="156"/>
                </a:lnTo>
                <a:lnTo>
                  <a:pt x="1377" y="169"/>
                </a:lnTo>
                <a:close/>
                <a:moveTo>
                  <a:pt x="1392" y="83"/>
                </a:moveTo>
                <a:lnTo>
                  <a:pt x="1454" y="190"/>
                </a:lnTo>
                <a:lnTo>
                  <a:pt x="1337" y="233"/>
                </a:lnTo>
                <a:lnTo>
                  <a:pt x="1392" y="83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4" name="Freeform 154"/>
          <p:cNvSpPr>
            <a:spLocks noEditPoints="1"/>
          </p:cNvSpPr>
          <p:nvPr/>
        </p:nvSpPr>
        <p:spPr bwMode="auto">
          <a:xfrm>
            <a:off x="3556000" y="3502025"/>
            <a:ext cx="1154113" cy="182563"/>
          </a:xfrm>
          <a:custGeom>
            <a:avLst/>
            <a:gdLst/>
            <a:ahLst/>
            <a:cxnLst>
              <a:cxn ang="0">
                <a:pos x="94" y="68"/>
              </a:cxn>
              <a:cxn ang="0">
                <a:pos x="229" y="116"/>
              </a:cxn>
              <a:cxn ang="0">
                <a:pos x="319" y="146"/>
              </a:cxn>
              <a:cxn ang="0">
                <a:pos x="409" y="171"/>
              </a:cxn>
              <a:cxn ang="0">
                <a:pos x="499" y="192"/>
              </a:cxn>
              <a:cxn ang="0">
                <a:pos x="590" y="206"/>
              </a:cxn>
              <a:cxn ang="0">
                <a:pos x="680" y="215"/>
              </a:cxn>
              <a:cxn ang="0">
                <a:pos x="747" y="215"/>
              </a:cxn>
              <a:cxn ang="0">
                <a:pos x="820" y="210"/>
              </a:cxn>
              <a:cxn ang="0">
                <a:pos x="924" y="194"/>
              </a:cxn>
              <a:cxn ang="0">
                <a:pos x="1031" y="171"/>
              </a:cxn>
              <a:cxn ang="0">
                <a:pos x="1137" y="144"/>
              </a:cxn>
              <a:cxn ang="0">
                <a:pos x="1235" y="114"/>
              </a:cxn>
              <a:cxn ang="0">
                <a:pos x="1281" y="98"/>
              </a:cxn>
              <a:cxn ang="0">
                <a:pos x="1323" y="85"/>
              </a:cxn>
              <a:cxn ang="0">
                <a:pos x="1362" y="69"/>
              </a:cxn>
              <a:cxn ang="0">
                <a:pos x="1396" y="56"/>
              </a:cxn>
              <a:cxn ang="0">
                <a:pos x="1425" y="45"/>
              </a:cxn>
              <a:cxn ang="0">
                <a:pos x="1446" y="35"/>
              </a:cxn>
              <a:cxn ang="0">
                <a:pos x="1442" y="54"/>
              </a:cxn>
              <a:cxn ang="0">
                <a:pos x="1417" y="66"/>
              </a:cxn>
              <a:cxn ang="0">
                <a:pos x="1385" y="77"/>
              </a:cxn>
              <a:cxn ang="0">
                <a:pos x="1348" y="93"/>
              </a:cxn>
              <a:cxn ang="0">
                <a:pos x="1308" y="106"/>
              </a:cxn>
              <a:cxn ang="0">
                <a:pos x="1264" y="121"/>
              </a:cxn>
              <a:cxn ang="0">
                <a:pos x="1191" y="144"/>
              </a:cxn>
              <a:cxn ang="0">
                <a:pos x="1087" y="173"/>
              </a:cxn>
              <a:cxn ang="0">
                <a:pos x="979" y="200"/>
              </a:cxn>
              <a:cxn ang="0">
                <a:pos x="874" y="219"/>
              </a:cxn>
              <a:cxn ang="0">
                <a:pos x="772" y="231"/>
              </a:cxn>
              <a:cxn ang="0">
                <a:pos x="724" y="231"/>
              </a:cxn>
              <a:cxn ang="0">
                <a:pos x="632" y="227"/>
              </a:cxn>
              <a:cxn ang="0">
                <a:pos x="542" y="215"/>
              </a:cxn>
              <a:cxn ang="0">
                <a:pos x="452" y="198"/>
              </a:cxn>
              <a:cxn ang="0">
                <a:pos x="359" y="175"/>
              </a:cxn>
              <a:cxn ang="0">
                <a:pos x="269" y="146"/>
              </a:cxn>
              <a:cxn ang="0">
                <a:pos x="179" y="116"/>
              </a:cxn>
              <a:cxn ang="0">
                <a:pos x="73" y="77"/>
              </a:cxn>
              <a:cxn ang="0">
                <a:pos x="62" y="150"/>
              </a:cxn>
              <a:cxn ang="0">
                <a:pos x="117" y="0"/>
              </a:cxn>
            </a:cxnLst>
            <a:rect l="0" t="0" r="r" b="b"/>
            <a:pathLst>
              <a:path w="1454" h="231">
                <a:moveTo>
                  <a:pt x="77" y="62"/>
                </a:moveTo>
                <a:lnTo>
                  <a:pt x="94" y="68"/>
                </a:lnTo>
                <a:lnTo>
                  <a:pt x="185" y="100"/>
                </a:lnTo>
                <a:lnTo>
                  <a:pt x="229" y="116"/>
                </a:lnTo>
                <a:lnTo>
                  <a:pt x="275" y="131"/>
                </a:lnTo>
                <a:lnTo>
                  <a:pt x="319" y="146"/>
                </a:lnTo>
                <a:lnTo>
                  <a:pt x="365" y="160"/>
                </a:lnTo>
                <a:lnTo>
                  <a:pt x="409" y="171"/>
                </a:lnTo>
                <a:lnTo>
                  <a:pt x="455" y="183"/>
                </a:lnTo>
                <a:lnTo>
                  <a:pt x="499" y="192"/>
                </a:lnTo>
                <a:lnTo>
                  <a:pt x="544" y="200"/>
                </a:lnTo>
                <a:lnTo>
                  <a:pt x="590" y="206"/>
                </a:lnTo>
                <a:lnTo>
                  <a:pt x="634" y="212"/>
                </a:lnTo>
                <a:lnTo>
                  <a:pt x="680" y="215"/>
                </a:lnTo>
                <a:lnTo>
                  <a:pt x="724" y="215"/>
                </a:lnTo>
                <a:lnTo>
                  <a:pt x="747" y="215"/>
                </a:lnTo>
                <a:lnTo>
                  <a:pt x="770" y="213"/>
                </a:lnTo>
                <a:lnTo>
                  <a:pt x="820" y="210"/>
                </a:lnTo>
                <a:lnTo>
                  <a:pt x="872" y="204"/>
                </a:lnTo>
                <a:lnTo>
                  <a:pt x="924" y="194"/>
                </a:lnTo>
                <a:lnTo>
                  <a:pt x="978" y="185"/>
                </a:lnTo>
                <a:lnTo>
                  <a:pt x="1031" y="171"/>
                </a:lnTo>
                <a:lnTo>
                  <a:pt x="1083" y="158"/>
                </a:lnTo>
                <a:lnTo>
                  <a:pt x="1137" y="144"/>
                </a:lnTo>
                <a:lnTo>
                  <a:pt x="1187" y="129"/>
                </a:lnTo>
                <a:lnTo>
                  <a:pt x="1235" y="114"/>
                </a:lnTo>
                <a:lnTo>
                  <a:pt x="1258" y="106"/>
                </a:lnTo>
                <a:lnTo>
                  <a:pt x="1281" y="98"/>
                </a:lnTo>
                <a:lnTo>
                  <a:pt x="1302" y="91"/>
                </a:lnTo>
                <a:lnTo>
                  <a:pt x="1323" y="85"/>
                </a:lnTo>
                <a:lnTo>
                  <a:pt x="1342" y="77"/>
                </a:lnTo>
                <a:lnTo>
                  <a:pt x="1362" y="69"/>
                </a:lnTo>
                <a:lnTo>
                  <a:pt x="1379" y="64"/>
                </a:lnTo>
                <a:lnTo>
                  <a:pt x="1396" y="56"/>
                </a:lnTo>
                <a:lnTo>
                  <a:pt x="1411" y="50"/>
                </a:lnTo>
                <a:lnTo>
                  <a:pt x="1425" y="45"/>
                </a:lnTo>
                <a:lnTo>
                  <a:pt x="1436" y="39"/>
                </a:lnTo>
                <a:lnTo>
                  <a:pt x="1446" y="35"/>
                </a:lnTo>
                <a:lnTo>
                  <a:pt x="1454" y="48"/>
                </a:lnTo>
                <a:lnTo>
                  <a:pt x="1442" y="54"/>
                </a:lnTo>
                <a:lnTo>
                  <a:pt x="1431" y="60"/>
                </a:lnTo>
                <a:lnTo>
                  <a:pt x="1417" y="66"/>
                </a:lnTo>
                <a:lnTo>
                  <a:pt x="1402" y="71"/>
                </a:lnTo>
                <a:lnTo>
                  <a:pt x="1385" y="77"/>
                </a:lnTo>
                <a:lnTo>
                  <a:pt x="1367" y="85"/>
                </a:lnTo>
                <a:lnTo>
                  <a:pt x="1348" y="93"/>
                </a:lnTo>
                <a:lnTo>
                  <a:pt x="1329" y="98"/>
                </a:lnTo>
                <a:lnTo>
                  <a:pt x="1308" y="106"/>
                </a:lnTo>
                <a:lnTo>
                  <a:pt x="1287" y="114"/>
                </a:lnTo>
                <a:lnTo>
                  <a:pt x="1264" y="121"/>
                </a:lnTo>
                <a:lnTo>
                  <a:pt x="1241" y="129"/>
                </a:lnTo>
                <a:lnTo>
                  <a:pt x="1191" y="144"/>
                </a:lnTo>
                <a:lnTo>
                  <a:pt x="1141" y="160"/>
                </a:lnTo>
                <a:lnTo>
                  <a:pt x="1087" y="173"/>
                </a:lnTo>
                <a:lnTo>
                  <a:pt x="1033" y="187"/>
                </a:lnTo>
                <a:lnTo>
                  <a:pt x="979" y="200"/>
                </a:lnTo>
                <a:lnTo>
                  <a:pt x="926" y="210"/>
                </a:lnTo>
                <a:lnTo>
                  <a:pt x="874" y="219"/>
                </a:lnTo>
                <a:lnTo>
                  <a:pt x="822" y="225"/>
                </a:lnTo>
                <a:lnTo>
                  <a:pt x="772" y="231"/>
                </a:lnTo>
                <a:lnTo>
                  <a:pt x="747" y="231"/>
                </a:lnTo>
                <a:lnTo>
                  <a:pt x="724" y="231"/>
                </a:lnTo>
                <a:lnTo>
                  <a:pt x="678" y="231"/>
                </a:lnTo>
                <a:lnTo>
                  <a:pt x="632" y="227"/>
                </a:lnTo>
                <a:lnTo>
                  <a:pt x="588" y="223"/>
                </a:lnTo>
                <a:lnTo>
                  <a:pt x="542" y="215"/>
                </a:lnTo>
                <a:lnTo>
                  <a:pt x="496" y="208"/>
                </a:lnTo>
                <a:lnTo>
                  <a:pt x="452" y="198"/>
                </a:lnTo>
                <a:lnTo>
                  <a:pt x="405" y="187"/>
                </a:lnTo>
                <a:lnTo>
                  <a:pt x="359" y="175"/>
                </a:lnTo>
                <a:lnTo>
                  <a:pt x="315" y="162"/>
                </a:lnTo>
                <a:lnTo>
                  <a:pt x="269" y="146"/>
                </a:lnTo>
                <a:lnTo>
                  <a:pt x="225" y="131"/>
                </a:lnTo>
                <a:lnTo>
                  <a:pt x="179" y="116"/>
                </a:lnTo>
                <a:lnTo>
                  <a:pt x="89" y="83"/>
                </a:lnTo>
                <a:lnTo>
                  <a:pt x="73" y="77"/>
                </a:lnTo>
                <a:lnTo>
                  <a:pt x="77" y="62"/>
                </a:lnTo>
                <a:close/>
                <a:moveTo>
                  <a:pt x="62" y="150"/>
                </a:moveTo>
                <a:lnTo>
                  <a:pt x="0" y="41"/>
                </a:lnTo>
                <a:lnTo>
                  <a:pt x="117" y="0"/>
                </a:lnTo>
                <a:lnTo>
                  <a:pt x="62" y="15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5" name="Freeform 155"/>
          <p:cNvSpPr>
            <a:spLocks noEditPoints="1"/>
          </p:cNvSpPr>
          <p:nvPr/>
        </p:nvSpPr>
        <p:spPr bwMode="auto">
          <a:xfrm>
            <a:off x="3627438" y="1958975"/>
            <a:ext cx="1085850" cy="730250"/>
          </a:xfrm>
          <a:custGeom>
            <a:avLst/>
            <a:gdLst/>
            <a:ahLst/>
            <a:cxnLst>
              <a:cxn ang="0">
                <a:pos x="124" y="74"/>
              </a:cxn>
              <a:cxn ang="0">
                <a:pos x="249" y="86"/>
              </a:cxn>
              <a:cxn ang="0">
                <a:pos x="368" y="105"/>
              </a:cxn>
              <a:cxn ang="0">
                <a:pos x="483" y="134"/>
              </a:cxn>
              <a:cxn ang="0">
                <a:pos x="595" y="167"/>
              </a:cxn>
              <a:cxn ang="0">
                <a:pos x="702" y="209"/>
              </a:cxn>
              <a:cxn ang="0">
                <a:pos x="802" y="257"/>
              </a:cxn>
              <a:cxn ang="0">
                <a:pos x="896" y="309"/>
              </a:cxn>
              <a:cxn ang="0">
                <a:pos x="984" y="368"/>
              </a:cxn>
              <a:cxn ang="0">
                <a:pos x="1065" y="433"/>
              </a:cxn>
              <a:cxn ang="0">
                <a:pos x="1138" y="503"/>
              </a:cxn>
              <a:cxn ang="0">
                <a:pos x="1203" y="577"/>
              </a:cxn>
              <a:cxn ang="0">
                <a:pos x="1259" y="656"/>
              </a:cxn>
              <a:cxn ang="0">
                <a:pos x="1305" y="739"/>
              </a:cxn>
              <a:cxn ang="0">
                <a:pos x="1342" y="825"/>
              </a:cxn>
              <a:cxn ang="0">
                <a:pos x="1367" y="915"/>
              </a:cxn>
              <a:cxn ang="0">
                <a:pos x="1340" y="875"/>
              </a:cxn>
              <a:cxn ang="0">
                <a:pos x="1309" y="789"/>
              </a:cxn>
              <a:cxn ang="0">
                <a:pos x="1269" y="706"/>
              </a:cxn>
              <a:cxn ang="0">
                <a:pos x="1219" y="625"/>
              </a:cxn>
              <a:cxn ang="0">
                <a:pos x="1159" y="551"/>
              </a:cxn>
              <a:cxn ang="0">
                <a:pos x="1092" y="480"/>
              </a:cxn>
              <a:cxn ang="0">
                <a:pos x="1017" y="412"/>
              </a:cxn>
              <a:cxn ang="0">
                <a:pos x="933" y="351"/>
              </a:cxn>
              <a:cxn ang="0">
                <a:pos x="842" y="295"/>
              </a:cxn>
              <a:cxn ang="0">
                <a:pos x="746" y="245"/>
              </a:cxn>
              <a:cxn ang="0">
                <a:pos x="643" y="203"/>
              </a:cxn>
              <a:cxn ang="0">
                <a:pos x="535" y="165"/>
              </a:cxn>
              <a:cxn ang="0">
                <a:pos x="424" y="134"/>
              </a:cxn>
              <a:cxn ang="0">
                <a:pos x="307" y="111"/>
              </a:cxn>
              <a:cxn ang="0">
                <a:pos x="186" y="96"/>
              </a:cxn>
              <a:cxn ang="0">
                <a:pos x="78" y="88"/>
              </a:cxn>
              <a:cxn ang="0">
                <a:pos x="94" y="161"/>
              </a:cxn>
              <a:cxn ang="0">
                <a:pos x="97" y="0"/>
              </a:cxn>
            </a:cxnLst>
            <a:rect l="0" t="0" r="r" b="b"/>
            <a:pathLst>
              <a:path w="1367" h="919">
                <a:moveTo>
                  <a:pt x="80" y="73"/>
                </a:moveTo>
                <a:lnTo>
                  <a:pt x="124" y="74"/>
                </a:lnTo>
                <a:lnTo>
                  <a:pt x="188" y="78"/>
                </a:lnTo>
                <a:lnTo>
                  <a:pt x="249" y="86"/>
                </a:lnTo>
                <a:lnTo>
                  <a:pt x="309" y="96"/>
                </a:lnTo>
                <a:lnTo>
                  <a:pt x="368" y="105"/>
                </a:lnTo>
                <a:lnTo>
                  <a:pt x="426" y="119"/>
                </a:lnTo>
                <a:lnTo>
                  <a:pt x="483" y="134"/>
                </a:lnTo>
                <a:lnTo>
                  <a:pt x="541" y="149"/>
                </a:lnTo>
                <a:lnTo>
                  <a:pt x="595" y="167"/>
                </a:lnTo>
                <a:lnTo>
                  <a:pt x="648" y="188"/>
                </a:lnTo>
                <a:lnTo>
                  <a:pt x="702" y="209"/>
                </a:lnTo>
                <a:lnTo>
                  <a:pt x="752" y="232"/>
                </a:lnTo>
                <a:lnTo>
                  <a:pt x="802" y="257"/>
                </a:lnTo>
                <a:lnTo>
                  <a:pt x="850" y="282"/>
                </a:lnTo>
                <a:lnTo>
                  <a:pt x="896" y="309"/>
                </a:lnTo>
                <a:lnTo>
                  <a:pt x="942" y="337"/>
                </a:lnTo>
                <a:lnTo>
                  <a:pt x="984" y="368"/>
                </a:lnTo>
                <a:lnTo>
                  <a:pt x="1027" y="401"/>
                </a:lnTo>
                <a:lnTo>
                  <a:pt x="1065" y="433"/>
                </a:lnTo>
                <a:lnTo>
                  <a:pt x="1104" y="468"/>
                </a:lnTo>
                <a:lnTo>
                  <a:pt x="1138" y="503"/>
                </a:lnTo>
                <a:lnTo>
                  <a:pt x="1171" y="539"/>
                </a:lnTo>
                <a:lnTo>
                  <a:pt x="1203" y="577"/>
                </a:lnTo>
                <a:lnTo>
                  <a:pt x="1232" y="616"/>
                </a:lnTo>
                <a:lnTo>
                  <a:pt x="1259" y="656"/>
                </a:lnTo>
                <a:lnTo>
                  <a:pt x="1282" y="696"/>
                </a:lnTo>
                <a:lnTo>
                  <a:pt x="1305" y="739"/>
                </a:lnTo>
                <a:lnTo>
                  <a:pt x="1324" y="781"/>
                </a:lnTo>
                <a:lnTo>
                  <a:pt x="1342" y="825"/>
                </a:lnTo>
                <a:lnTo>
                  <a:pt x="1355" y="871"/>
                </a:lnTo>
                <a:lnTo>
                  <a:pt x="1367" y="915"/>
                </a:lnTo>
                <a:lnTo>
                  <a:pt x="1351" y="919"/>
                </a:lnTo>
                <a:lnTo>
                  <a:pt x="1340" y="875"/>
                </a:lnTo>
                <a:lnTo>
                  <a:pt x="1326" y="831"/>
                </a:lnTo>
                <a:lnTo>
                  <a:pt x="1309" y="789"/>
                </a:lnTo>
                <a:lnTo>
                  <a:pt x="1290" y="746"/>
                </a:lnTo>
                <a:lnTo>
                  <a:pt x="1269" y="706"/>
                </a:lnTo>
                <a:lnTo>
                  <a:pt x="1246" y="666"/>
                </a:lnTo>
                <a:lnTo>
                  <a:pt x="1219" y="625"/>
                </a:lnTo>
                <a:lnTo>
                  <a:pt x="1190" y="587"/>
                </a:lnTo>
                <a:lnTo>
                  <a:pt x="1159" y="551"/>
                </a:lnTo>
                <a:lnTo>
                  <a:pt x="1127" y="514"/>
                </a:lnTo>
                <a:lnTo>
                  <a:pt x="1092" y="480"/>
                </a:lnTo>
                <a:lnTo>
                  <a:pt x="1056" y="445"/>
                </a:lnTo>
                <a:lnTo>
                  <a:pt x="1017" y="412"/>
                </a:lnTo>
                <a:lnTo>
                  <a:pt x="975" y="382"/>
                </a:lnTo>
                <a:lnTo>
                  <a:pt x="933" y="351"/>
                </a:lnTo>
                <a:lnTo>
                  <a:pt x="888" y="324"/>
                </a:lnTo>
                <a:lnTo>
                  <a:pt x="842" y="295"/>
                </a:lnTo>
                <a:lnTo>
                  <a:pt x="794" y="270"/>
                </a:lnTo>
                <a:lnTo>
                  <a:pt x="746" y="245"/>
                </a:lnTo>
                <a:lnTo>
                  <a:pt x="695" y="224"/>
                </a:lnTo>
                <a:lnTo>
                  <a:pt x="643" y="203"/>
                </a:lnTo>
                <a:lnTo>
                  <a:pt x="591" y="182"/>
                </a:lnTo>
                <a:lnTo>
                  <a:pt x="535" y="165"/>
                </a:lnTo>
                <a:lnTo>
                  <a:pt x="480" y="149"/>
                </a:lnTo>
                <a:lnTo>
                  <a:pt x="424" y="134"/>
                </a:lnTo>
                <a:lnTo>
                  <a:pt x="364" y="122"/>
                </a:lnTo>
                <a:lnTo>
                  <a:pt x="307" y="111"/>
                </a:lnTo>
                <a:lnTo>
                  <a:pt x="247" y="101"/>
                </a:lnTo>
                <a:lnTo>
                  <a:pt x="186" y="96"/>
                </a:lnTo>
                <a:lnTo>
                  <a:pt x="124" y="90"/>
                </a:lnTo>
                <a:lnTo>
                  <a:pt x="78" y="88"/>
                </a:lnTo>
                <a:lnTo>
                  <a:pt x="80" y="73"/>
                </a:lnTo>
                <a:close/>
                <a:moveTo>
                  <a:pt x="94" y="161"/>
                </a:moveTo>
                <a:lnTo>
                  <a:pt x="0" y="78"/>
                </a:lnTo>
                <a:lnTo>
                  <a:pt x="97" y="0"/>
                </a:lnTo>
                <a:lnTo>
                  <a:pt x="94" y="16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7" name="Rectangle 157"/>
          <p:cNvSpPr>
            <a:spLocks noChangeArrowheads="1"/>
          </p:cNvSpPr>
          <p:nvPr/>
        </p:nvSpPr>
        <p:spPr bwMode="auto">
          <a:xfrm>
            <a:off x="1516063" y="5516563"/>
            <a:ext cx="19700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triggered transition</a:t>
            </a:r>
            <a:endParaRPr lang="en-US" sz="1800" b="1"/>
          </a:p>
        </p:txBody>
      </p:sp>
      <p:sp>
        <p:nvSpPr>
          <p:cNvPr id="276638" name="Rectangle 158"/>
          <p:cNvSpPr>
            <a:spLocks noChangeArrowheads="1"/>
          </p:cNvSpPr>
          <p:nvPr/>
        </p:nvSpPr>
        <p:spPr bwMode="auto">
          <a:xfrm>
            <a:off x="1520825" y="5730875"/>
            <a:ext cx="1960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triggered transition</a:t>
            </a:r>
            <a:endParaRPr lang="en-US" sz="1800" b="1"/>
          </a:p>
        </p:txBody>
      </p:sp>
      <p:sp>
        <p:nvSpPr>
          <p:cNvPr id="276639" name="Freeform 159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555" y="71"/>
              </a:cxn>
              <a:cxn ang="0">
                <a:pos x="555" y="86"/>
              </a:cxn>
              <a:cxn ang="0">
                <a:pos x="0" y="86"/>
              </a:cxn>
              <a:cxn ang="0">
                <a:pos x="0" y="71"/>
              </a:cxn>
              <a:cxn ang="0">
                <a:pos x="538" y="0"/>
              </a:cxn>
              <a:cxn ang="0">
                <a:pos x="634" y="79"/>
              </a:cxn>
              <a:cxn ang="0">
                <a:pos x="538" y="159"/>
              </a:cxn>
              <a:cxn ang="0">
                <a:pos x="538" y="0"/>
              </a:cxn>
            </a:cxnLst>
            <a:rect l="0" t="0" r="r" b="b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0" name="Freeform 160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555" y="73"/>
              </a:cxn>
              <a:cxn ang="0">
                <a:pos x="555" y="88"/>
              </a:cxn>
              <a:cxn ang="0">
                <a:pos x="0" y="88"/>
              </a:cxn>
              <a:cxn ang="0">
                <a:pos x="0" y="73"/>
              </a:cxn>
              <a:cxn ang="0">
                <a:pos x="538" y="0"/>
              </a:cxn>
              <a:cxn ang="0">
                <a:pos x="634" y="80"/>
              </a:cxn>
              <a:cxn ang="0">
                <a:pos x="538" y="161"/>
              </a:cxn>
              <a:cxn ang="0">
                <a:pos x="538" y="0"/>
              </a:cxn>
            </a:cxnLst>
            <a:rect l="0" t="0" r="r" b="b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1" name="Rectangle 161"/>
          <p:cNvSpPr>
            <a:spLocks noChangeArrowheads="1"/>
          </p:cNvSpPr>
          <p:nvPr/>
        </p:nvSpPr>
        <p:spPr bwMode="auto">
          <a:xfrm>
            <a:off x="1516063" y="5516563"/>
            <a:ext cx="19700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HW triggered transition</a:t>
            </a:r>
            <a:endParaRPr lang="en-US" sz="1800" b="1"/>
          </a:p>
        </p:txBody>
      </p:sp>
      <p:sp>
        <p:nvSpPr>
          <p:cNvPr id="276642" name="Rectangle 162"/>
          <p:cNvSpPr>
            <a:spLocks noChangeArrowheads="1"/>
          </p:cNvSpPr>
          <p:nvPr/>
        </p:nvSpPr>
        <p:spPr bwMode="auto">
          <a:xfrm>
            <a:off x="1520825" y="5730875"/>
            <a:ext cx="1960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SW triggered transition</a:t>
            </a:r>
            <a:endParaRPr lang="en-US" sz="1800" b="1"/>
          </a:p>
        </p:txBody>
      </p:sp>
      <p:sp>
        <p:nvSpPr>
          <p:cNvPr id="276643" name="Freeform 163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555" y="71"/>
              </a:cxn>
              <a:cxn ang="0">
                <a:pos x="555" y="86"/>
              </a:cxn>
              <a:cxn ang="0">
                <a:pos x="0" y="86"/>
              </a:cxn>
              <a:cxn ang="0">
                <a:pos x="0" y="71"/>
              </a:cxn>
              <a:cxn ang="0">
                <a:pos x="538" y="0"/>
              </a:cxn>
              <a:cxn ang="0">
                <a:pos x="634" y="79"/>
              </a:cxn>
              <a:cxn ang="0">
                <a:pos x="538" y="159"/>
              </a:cxn>
              <a:cxn ang="0">
                <a:pos x="538" y="0"/>
              </a:cxn>
            </a:cxnLst>
            <a:rect l="0" t="0" r="r" b="b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4" name="Freeform 164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555" y="73"/>
              </a:cxn>
              <a:cxn ang="0">
                <a:pos x="555" y="88"/>
              </a:cxn>
              <a:cxn ang="0">
                <a:pos x="0" y="88"/>
              </a:cxn>
              <a:cxn ang="0">
                <a:pos x="0" y="73"/>
              </a:cxn>
              <a:cxn ang="0">
                <a:pos x="538" y="0"/>
              </a:cxn>
              <a:cxn ang="0">
                <a:pos x="634" y="80"/>
              </a:cxn>
              <a:cxn ang="0">
                <a:pos x="538" y="161"/>
              </a:cxn>
              <a:cxn ang="0">
                <a:pos x="538" y="0"/>
              </a:cxn>
            </a:cxnLst>
            <a:rect l="0" t="0" r="r" b="b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5" name="Freeform 165"/>
          <p:cNvSpPr>
            <a:spLocks noEditPoints="1"/>
          </p:cNvSpPr>
          <p:nvPr/>
        </p:nvSpPr>
        <p:spPr bwMode="auto">
          <a:xfrm>
            <a:off x="890588" y="5559425"/>
            <a:ext cx="503237" cy="125413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555" y="71"/>
              </a:cxn>
              <a:cxn ang="0">
                <a:pos x="555" y="86"/>
              </a:cxn>
              <a:cxn ang="0">
                <a:pos x="0" y="86"/>
              </a:cxn>
              <a:cxn ang="0">
                <a:pos x="0" y="71"/>
              </a:cxn>
              <a:cxn ang="0">
                <a:pos x="538" y="0"/>
              </a:cxn>
              <a:cxn ang="0">
                <a:pos x="634" y="79"/>
              </a:cxn>
              <a:cxn ang="0">
                <a:pos x="538" y="159"/>
              </a:cxn>
              <a:cxn ang="0">
                <a:pos x="538" y="0"/>
              </a:cxn>
            </a:cxnLst>
            <a:rect l="0" t="0" r="r" b="b"/>
            <a:pathLst>
              <a:path w="634" h="159">
                <a:moveTo>
                  <a:pt x="0" y="71"/>
                </a:moveTo>
                <a:lnTo>
                  <a:pt x="555" y="71"/>
                </a:lnTo>
                <a:lnTo>
                  <a:pt x="555" y="86"/>
                </a:lnTo>
                <a:lnTo>
                  <a:pt x="0" y="86"/>
                </a:lnTo>
                <a:lnTo>
                  <a:pt x="0" y="71"/>
                </a:lnTo>
                <a:close/>
                <a:moveTo>
                  <a:pt x="538" y="0"/>
                </a:moveTo>
                <a:lnTo>
                  <a:pt x="634" y="79"/>
                </a:lnTo>
                <a:lnTo>
                  <a:pt x="538" y="159"/>
                </a:lnTo>
                <a:lnTo>
                  <a:pt x="538" y="0"/>
                </a:lnTo>
                <a:close/>
              </a:path>
            </a:pathLst>
          </a:custGeom>
          <a:solidFill>
            <a:srgbClr val="FF6600"/>
          </a:solidFill>
          <a:ln w="1588">
            <a:solidFill>
              <a:srgbClr val="FF6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6" name="Freeform 166"/>
          <p:cNvSpPr>
            <a:spLocks noEditPoints="1"/>
          </p:cNvSpPr>
          <p:nvPr/>
        </p:nvSpPr>
        <p:spPr bwMode="auto">
          <a:xfrm>
            <a:off x="890588" y="5773738"/>
            <a:ext cx="503237" cy="12700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555" y="73"/>
              </a:cxn>
              <a:cxn ang="0">
                <a:pos x="555" y="88"/>
              </a:cxn>
              <a:cxn ang="0">
                <a:pos x="0" y="88"/>
              </a:cxn>
              <a:cxn ang="0">
                <a:pos x="0" y="73"/>
              </a:cxn>
              <a:cxn ang="0">
                <a:pos x="538" y="0"/>
              </a:cxn>
              <a:cxn ang="0">
                <a:pos x="634" y="80"/>
              </a:cxn>
              <a:cxn ang="0">
                <a:pos x="538" y="161"/>
              </a:cxn>
              <a:cxn ang="0">
                <a:pos x="538" y="0"/>
              </a:cxn>
            </a:cxnLst>
            <a:rect l="0" t="0" r="r" b="b"/>
            <a:pathLst>
              <a:path w="634" h="161">
                <a:moveTo>
                  <a:pt x="0" y="73"/>
                </a:moveTo>
                <a:lnTo>
                  <a:pt x="555" y="73"/>
                </a:lnTo>
                <a:lnTo>
                  <a:pt x="555" y="88"/>
                </a:lnTo>
                <a:lnTo>
                  <a:pt x="0" y="88"/>
                </a:lnTo>
                <a:lnTo>
                  <a:pt x="0" y="73"/>
                </a:lnTo>
                <a:close/>
                <a:moveTo>
                  <a:pt x="538" y="0"/>
                </a:moveTo>
                <a:lnTo>
                  <a:pt x="634" y="80"/>
                </a:lnTo>
                <a:lnTo>
                  <a:pt x="538" y="161"/>
                </a:lnTo>
                <a:lnTo>
                  <a:pt x="53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74FB8-65DE-4560-A1DC-A222BD843DBE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77681" name="Rectangle 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System Modes Description 	</a:t>
            </a:r>
            <a:endParaRPr lang="cs-CZ" sz="2100" b="0"/>
          </a:p>
        </p:txBody>
      </p:sp>
      <p:sp>
        <p:nvSpPr>
          <p:cNvPr id="277682" name="Rectangle 17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/>
              <a:t>RESET</a:t>
            </a:r>
          </a:p>
          <a:p>
            <a:pPr lvl="1" algn="just"/>
            <a:r>
              <a:rPr lang="en-US" sz="1800" dirty="0"/>
              <a:t>Virtual mode completely managed by HW </a:t>
            </a:r>
          </a:p>
          <a:p>
            <a:pPr lvl="1" algn="just"/>
            <a:r>
              <a:rPr lang="en-US" sz="1800" dirty="0"/>
              <a:t>The flash initialization is executed while device in RESET</a:t>
            </a:r>
          </a:p>
          <a:p>
            <a:pPr algn="just"/>
            <a:r>
              <a:rPr lang="en-US" sz="2200" dirty="0"/>
              <a:t>DRUN (Default RUN)</a:t>
            </a:r>
          </a:p>
          <a:p>
            <a:pPr lvl="1" algn="just"/>
            <a:r>
              <a:rPr lang="en-US" sz="1800" dirty="0"/>
              <a:t>Mode automatically entered out of RESET</a:t>
            </a:r>
          </a:p>
          <a:p>
            <a:pPr lvl="1" algn="just"/>
            <a:r>
              <a:rPr lang="en-US" sz="1800" dirty="0"/>
              <a:t>This mode is used by the application to configure the device out of RESET</a:t>
            </a:r>
          </a:p>
          <a:p>
            <a:pPr algn="just"/>
            <a:r>
              <a:rPr lang="en-US" sz="2200" dirty="0"/>
              <a:t>SAFE</a:t>
            </a:r>
          </a:p>
          <a:p>
            <a:pPr lvl="1" algn="just"/>
            <a:r>
              <a:rPr lang="en-US" sz="1800" dirty="0"/>
              <a:t>Mode automatically entered on “recoverable HW failure detection” like oscillator, PLL or voltage failure</a:t>
            </a:r>
          </a:p>
          <a:p>
            <a:pPr lvl="1" algn="just"/>
            <a:r>
              <a:rPr lang="en-US" sz="1800" dirty="0"/>
              <a:t>Device in a SAFE configuration with IRC, output high impedance (if configured so)</a:t>
            </a:r>
          </a:p>
          <a:p>
            <a:pPr algn="just"/>
            <a:r>
              <a:rPr lang="en-US" sz="2200" dirty="0"/>
              <a:t>TEST</a:t>
            </a:r>
          </a:p>
          <a:p>
            <a:pPr lvl="1" algn="just"/>
            <a:r>
              <a:rPr lang="en-US" sz="1800" dirty="0" smtClean="0"/>
              <a:t>This is a chip-wide service mode which is intended to provide a control environment for device software testing</a:t>
            </a:r>
            <a:endParaRPr lang="cs-CZ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56292-8C14-4FCD-9133-15CA3648A41C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79652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User Modes Description 	</a:t>
            </a:r>
            <a:endParaRPr lang="cs-CZ" sz="2100" b="0"/>
          </a:p>
        </p:txBody>
      </p:sp>
      <p:sp>
        <p:nvSpPr>
          <p:cNvPr id="279653" name="Rectangle 101"/>
          <p:cNvSpPr>
            <a:spLocks noGrp="1" noChangeArrowheads="1"/>
          </p:cNvSpPr>
          <p:nvPr>
            <p:ph type="body" idx="1"/>
          </p:nvPr>
        </p:nvSpPr>
        <p:spPr>
          <a:xfrm>
            <a:off x="349250" y="1057275"/>
            <a:ext cx="8305800" cy="4067175"/>
          </a:xfrm>
        </p:spPr>
        <p:txBody>
          <a:bodyPr/>
          <a:lstStyle/>
          <a:p>
            <a:r>
              <a:rPr lang="en-US" sz="2200"/>
              <a:t>RUN[0..3]</a:t>
            </a:r>
          </a:p>
          <a:p>
            <a:pPr lvl="1"/>
            <a:r>
              <a:rPr lang="en-US" sz="1800"/>
              <a:t>Full performance available</a:t>
            </a:r>
          </a:p>
          <a:p>
            <a:pPr lvl="1"/>
            <a:r>
              <a:rPr lang="en-US" sz="1800"/>
              <a:t>Support WAIT instruction to stop the core with the capability to restart with very short latency.</a:t>
            </a:r>
          </a:p>
          <a:p>
            <a:r>
              <a:rPr lang="en-US" sz="2200"/>
              <a:t>HALT</a:t>
            </a:r>
          </a:p>
          <a:p>
            <a:pPr lvl="1"/>
            <a:r>
              <a:rPr lang="en-US" sz="1800"/>
              <a:t>Core clock frozen</a:t>
            </a:r>
          </a:p>
          <a:p>
            <a:pPr lvl="1"/>
            <a:r>
              <a:rPr lang="en-US" sz="1800"/>
              <a:t>Selective peripheral clock gating</a:t>
            </a:r>
          </a:p>
          <a:p>
            <a:pPr lvl="1"/>
            <a:r>
              <a:rPr lang="en-US" sz="1800"/>
              <a:t>Flash can be put in low power mode or power down mode</a:t>
            </a:r>
          </a:p>
          <a:p>
            <a:pPr lvl="1"/>
            <a:r>
              <a:rPr lang="en-US" sz="1800"/>
              <a:t>Useful to reduce device consumption during a slow serial communication e.g. LIN frame transmission or reception</a:t>
            </a:r>
          </a:p>
          <a:p>
            <a:pPr lvl="1"/>
            <a:r>
              <a:rPr lang="en-US" sz="1800"/>
              <a:t>to wait until it is required to do something and then to react quickly (i.e. within a few system clock cycles of an interrupt event)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7D7FF-C6DB-4BB1-90E5-6FAB6402B29E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User Modes Description 	</a:t>
            </a:r>
            <a:endParaRPr lang="cs-CZ" sz="2100" b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085850"/>
            <a:ext cx="8305800" cy="2470150"/>
          </a:xfrm>
        </p:spPr>
        <p:txBody>
          <a:bodyPr/>
          <a:lstStyle/>
          <a:p>
            <a:r>
              <a:rPr lang="en-US" sz="2200"/>
              <a:t>STOP</a:t>
            </a:r>
          </a:p>
          <a:p>
            <a:pPr lvl="1"/>
            <a:r>
              <a:rPr lang="en-US" sz="1800"/>
              <a:t>Core clock frozen</a:t>
            </a:r>
          </a:p>
          <a:p>
            <a:pPr lvl="1"/>
            <a:r>
              <a:rPr lang="en-US" sz="1800"/>
              <a:t>System PLL and Secondary PLL are switched off</a:t>
            </a:r>
          </a:p>
          <a:p>
            <a:pPr lvl="1"/>
            <a:r>
              <a:rPr lang="en-US" sz="1800"/>
              <a:t>almost all peripherals stopped</a:t>
            </a:r>
          </a:p>
          <a:p>
            <a:pPr lvl="1"/>
            <a:r>
              <a:rPr lang="en-US" sz="1800"/>
              <a:t>to wait until it is required to do something with no need to react quickly (e.g. allow for system clock source to be re-started)</a:t>
            </a:r>
            <a:endParaRPr lang="cs-CZ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D8145-B783-47B4-BF02-55FC69AFCF0B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Mode Configuration Register 	</a:t>
            </a:r>
            <a:endParaRPr lang="cs-CZ" sz="2100" b="0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305800" cy="641350"/>
          </a:xfrm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z="1800"/>
              <a:t>Each mode has a Mode Configuration register ME_XXX_MC, where XXX is the mode,  e.g. RUN0, HALT, STOP etc.</a:t>
            </a:r>
            <a:endParaRPr lang="cs-CZ" sz="1800"/>
          </a:p>
        </p:txBody>
      </p:sp>
      <p:graphicFrame>
        <p:nvGraphicFramePr>
          <p:cNvPr id="365769" name="Group 201"/>
          <p:cNvGraphicFramePr>
            <a:graphicFrameLocks noGrp="1"/>
          </p:cNvGraphicFramePr>
          <p:nvPr>
            <p:ph sz="half" idx="2"/>
          </p:nvPr>
        </p:nvGraphicFramePr>
        <p:xfrm>
          <a:off x="715963" y="3954463"/>
          <a:ext cx="7581900" cy="2039040"/>
        </p:xfrm>
        <a:graphic>
          <a:graphicData uri="http://schemas.openxmlformats.org/drawingml/2006/table">
            <a:tbl>
              <a:tblPr/>
              <a:tblGrid>
                <a:gridCol w="1054100"/>
                <a:gridCol w="3048000"/>
                <a:gridCol w="1306512"/>
                <a:gridCol w="2173288"/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PDO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I/O output power down control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PLL0ON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control system PLL on/off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MVRON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Main control VREG on/off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XOSCON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control XOSC on/off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Flash power down control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IRCOSCON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control IRC16MHz on/off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PLL1ON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control secondary PLL on/off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SYSCLK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select system clock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5762" name="Picture 1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813" y="1771650"/>
            <a:ext cx="6340475" cy="2055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A2D5F-A63D-43FB-8748-521FE2A1AC52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75713" algn="r"/>
              </a:tabLst>
            </a:pPr>
            <a:r>
              <a:rPr lang="en-US"/>
              <a:t>MC_ME Configuration Parameter 	</a:t>
            </a:r>
            <a:endParaRPr lang="cs-CZ" sz="2100" b="0"/>
          </a:p>
        </p:txBody>
      </p:sp>
      <p:graphicFrame>
        <p:nvGraphicFramePr>
          <p:cNvPr id="352457" name="Group 1225"/>
          <p:cNvGraphicFramePr>
            <a:graphicFrameLocks noGrp="1"/>
          </p:cNvGraphicFramePr>
          <p:nvPr>
            <p:ph idx="1"/>
          </p:nvPr>
        </p:nvGraphicFramePr>
        <p:xfrm>
          <a:off x="263525" y="1538514"/>
          <a:ext cx="6789192" cy="4329204"/>
        </p:xfrm>
        <a:graphic>
          <a:graphicData uri="http://schemas.openxmlformats.org/drawingml/2006/table">
            <a:tbl>
              <a:tblPr/>
              <a:tblGrid>
                <a:gridCol w="807519"/>
                <a:gridCol w="606771"/>
                <a:gridCol w="999210"/>
                <a:gridCol w="1385611"/>
                <a:gridCol w="739596"/>
                <a:gridCol w="620355"/>
                <a:gridCol w="778840"/>
                <a:gridCol w="851290"/>
              </a:tblGrid>
              <a:tr h="3879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cs-CZ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PDO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MVREG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FLASH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PLL1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PLL0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XOSC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IRCOSC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RESET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TEST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SAFE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DRUN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cs-CZ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RUNx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NORMAL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HALT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LOW POWER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761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STOP</a:t>
                      </a: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√</a:t>
                      </a: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POWER DOWN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OFF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marL="86940" marR="86940" marT="43470" marB="434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2334" name="Rectangle 1102"/>
          <p:cNvSpPr>
            <a:spLocks noChangeArrowheads="1"/>
          </p:cNvSpPr>
          <p:nvPr/>
        </p:nvSpPr>
        <p:spPr bwMode="auto">
          <a:xfrm>
            <a:off x="7656513" y="3708400"/>
            <a:ext cx="217487" cy="231775"/>
          </a:xfrm>
          <a:prstGeom prst="rect">
            <a:avLst/>
          </a:prstGeom>
          <a:solidFill>
            <a:srgbClr val="DDDDD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335" name="Text Box 1103"/>
          <p:cNvSpPr txBox="1">
            <a:spLocks noChangeArrowheads="1"/>
          </p:cNvSpPr>
          <p:nvPr/>
        </p:nvSpPr>
        <p:spPr bwMode="auto">
          <a:xfrm>
            <a:off x="7748588" y="3705225"/>
            <a:ext cx="1655762" cy="228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900"/>
              <a:t> NOT CONFIGURABLE</a:t>
            </a:r>
            <a:endParaRPr lang="en-US" sz="900"/>
          </a:p>
        </p:txBody>
      </p:sp>
      <p:sp>
        <p:nvSpPr>
          <p:cNvPr id="352337" name="Text Box 1105"/>
          <p:cNvSpPr txBox="1">
            <a:spLocks noChangeArrowheads="1"/>
          </p:cNvSpPr>
          <p:nvPr/>
        </p:nvSpPr>
        <p:spPr bwMode="auto">
          <a:xfrm>
            <a:off x="7551738" y="3294063"/>
            <a:ext cx="143668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1800">
                <a:solidFill>
                  <a:srgbClr val="0033CC"/>
                </a:solidFill>
              </a:rPr>
              <a:t>√</a:t>
            </a:r>
            <a:r>
              <a:rPr lang="it-IT" sz="1800" b="1"/>
              <a:t>  </a:t>
            </a:r>
            <a:r>
              <a:rPr lang="it-IT" sz="900">
                <a:solidFill>
                  <a:srgbClr val="000099"/>
                </a:solidFill>
              </a:rPr>
              <a:t>CONFIGURABLE</a:t>
            </a:r>
            <a:endParaRPr lang="en-US" sz="900">
              <a:solidFill>
                <a:srgbClr val="000099"/>
              </a:solidFill>
            </a:endParaRPr>
          </a:p>
        </p:txBody>
      </p:sp>
      <p:sp>
        <p:nvSpPr>
          <p:cNvPr id="352338" name="Rectangle 1106"/>
          <p:cNvSpPr>
            <a:spLocks noChangeArrowheads="1"/>
          </p:cNvSpPr>
          <p:nvPr/>
        </p:nvSpPr>
        <p:spPr bwMode="auto">
          <a:xfrm>
            <a:off x="7537450" y="3279775"/>
            <a:ext cx="1530350" cy="722313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ᭌᭇᭉᭊᭇᭊᭈᭈ᭏ᬸᬸᭉ᭎᭒ᭊ᭍᭨᭥ᬸᭀ᭟᭥᭬ᭃᭊ᭒ᭈᭁ"/>
  <p:tag name="DONEBY" val="᭬᭫᭴᭿ᮁᮍᮋ᭽ᮈᮈ᭽ᭅᮋᮋᮌᬸ᭼᭹ᮆ᭿᭽ᮄᮇ"/>
  <p:tag name="IPADDRESS" val="ᮆ᭹ᮈᭈᭋ᭍᭎"/>
  <p:tag name="APPVER" val="ᭉᭆᭊ"/>
  <p:tag name="RANDOM" val="24"/>
  <p:tag name="CHECKSUM" val="᭍ᭌ᭐᭐"/>
</p:tagLst>
</file>

<file path=ppt/theme/theme1.xml><?xml version="1.0" encoding="utf-8"?>
<a:theme xmlns:a="http://schemas.openxmlformats.org/drawingml/2006/main" name="JDP-template">
  <a:themeElements>
    <a:clrScheme name="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_PPT_External">
  <a:themeElements>
    <a:clrScheme name="Master_PPT_Extern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Master_PPT_Ex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_PPT_Extern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mptblue">
  <a:themeElements>
    <a:clrScheme name="intempt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mpt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tempt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_720_540_43_18">
  <a:themeElements>
    <a:clrScheme name="1_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1_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9984</TotalTime>
  <Words>1520</Words>
  <Application>Microsoft Office PowerPoint</Application>
  <PresentationFormat>On-screen Show (4:3)</PresentationFormat>
  <Paragraphs>411</Paragraphs>
  <Slides>24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JDP-template</vt:lpstr>
      <vt:lpstr>Master_PPT_External</vt:lpstr>
      <vt:lpstr>intemptblue</vt:lpstr>
      <vt:lpstr>1_ST_720_540_43_18</vt:lpstr>
      <vt:lpstr>Leopard Magic Carpet Mode Entry</vt:lpstr>
      <vt:lpstr>MC_ME Purpose  </vt:lpstr>
      <vt:lpstr>MC_ME Mode Overview  </vt:lpstr>
      <vt:lpstr>MC_ME Mode Diagram  </vt:lpstr>
      <vt:lpstr>MC_ME System Modes Description  </vt:lpstr>
      <vt:lpstr>MC_ME User Modes Description  </vt:lpstr>
      <vt:lpstr>MC_ME User Modes Description  </vt:lpstr>
      <vt:lpstr>MC_ME Mode Configuration Register  </vt:lpstr>
      <vt:lpstr>MC_ME Configuration Parameter  </vt:lpstr>
      <vt:lpstr>MC_ME System Clock Configuration  </vt:lpstr>
      <vt:lpstr>MC_ME Global Status Register  </vt:lpstr>
      <vt:lpstr>MC_ME SW and HW Transition  </vt:lpstr>
      <vt:lpstr>MC_ME Mode Control Register  </vt:lpstr>
      <vt:lpstr>MC_ME Status and Interrupt</vt:lpstr>
      <vt:lpstr>MC_ME Example 1 of 2   DRUN Mode  RUN0 Mode transition </vt:lpstr>
      <vt:lpstr>MC_ME Exit Low Power Mode  </vt:lpstr>
      <vt:lpstr>MC_ME Example 2 of 2  RUN0 Mode  STOP Mode  RUN0 Mode transition</vt:lpstr>
      <vt:lpstr>MC_ME Interrupt Management   </vt:lpstr>
      <vt:lpstr>MC_ME Invalid Mode Configuration  </vt:lpstr>
      <vt:lpstr>MC_ME Invalid Mode Transition</vt:lpstr>
      <vt:lpstr>MC_ME Peripheral Clock Gating   </vt:lpstr>
      <vt:lpstr>MC_ME RUN/LP Configuration Registers  </vt:lpstr>
      <vt:lpstr>MC_ME Peripheral Control Registers  </vt:lpstr>
      <vt:lpstr>BACKUP</vt:lpstr>
    </vt:vector>
  </TitlesOfParts>
  <Company>STMicroelectronics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MC_ME</dc:title>
  <dc:creator>Andrea Re</dc:creator>
  <cp:lastModifiedBy>rosario martorana</cp:lastModifiedBy>
  <cp:revision>15</cp:revision>
  <dcterms:created xsi:type="dcterms:W3CDTF">2007-04-12T05:31:14Z</dcterms:created>
  <dcterms:modified xsi:type="dcterms:W3CDTF">2012-05-21T08:43:01Z</dcterms:modified>
</cp:coreProperties>
</file>