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4" autoAdjust="0"/>
    <p:restoredTop sz="90608" autoAdjust="0"/>
  </p:normalViewPr>
  <p:slideViewPr>
    <p:cSldViewPr snapToGrid="0">
      <p:cViewPr varScale="1">
        <p:scale>
          <a:sx n="66" d="100"/>
          <a:sy n="66" d="100"/>
        </p:scale>
        <p:origin x="8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becca Ostgard" userId="3aef53d8552b46a5" providerId="LiveId" clId="{50010401-75EE-403B-B3FB-21E482C51B64}"/>
    <pc:docChg chg="custSel addSld modSld">
      <pc:chgData name="Rebecca Ostgard" userId="3aef53d8552b46a5" providerId="LiveId" clId="{50010401-75EE-403B-B3FB-21E482C51B64}" dt="2021-10-06T08:20:36.835" v="2756" actId="20577"/>
      <pc:docMkLst>
        <pc:docMk/>
      </pc:docMkLst>
      <pc:sldChg chg="addSp delSp modSp mod">
        <pc:chgData name="Rebecca Ostgard" userId="3aef53d8552b46a5" providerId="LiveId" clId="{50010401-75EE-403B-B3FB-21E482C51B64}" dt="2021-10-05T14:50:48.235" v="349" actId="20577"/>
        <pc:sldMkLst>
          <pc:docMk/>
          <pc:sldMk cId="2691322953" sldId="259"/>
        </pc:sldMkLst>
        <pc:spChg chg="mod">
          <ac:chgData name="Rebecca Ostgard" userId="3aef53d8552b46a5" providerId="LiveId" clId="{50010401-75EE-403B-B3FB-21E482C51B64}" dt="2021-10-05T14:39:17.127" v="25" actId="20577"/>
          <ac:spMkLst>
            <pc:docMk/>
            <pc:sldMk cId="2691322953" sldId="259"/>
            <ac:spMk id="2" creationId="{B189C04A-64E8-4B8C-A9E9-3AF110D0F485}"/>
          </ac:spMkLst>
        </pc:spChg>
        <pc:spChg chg="del mod">
          <ac:chgData name="Rebecca Ostgard" userId="3aef53d8552b46a5" providerId="LiveId" clId="{50010401-75EE-403B-B3FB-21E482C51B64}" dt="2021-10-05T14:42:32.558" v="70" actId="478"/>
          <ac:spMkLst>
            <pc:docMk/>
            <pc:sldMk cId="2691322953" sldId="259"/>
            <ac:spMk id="3" creationId="{6B62AA6F-D46F-40D4-B34C-19AFC9B6B3AF}"/>
          </ac:spMkLst>
        </pc:spChg>
        <pc:spChg chg="add del mod">
          <ac:chgData name="Rebecca Ostgard" userId="3aef53d8552b46a5" providerId="LiveId" clId="{50010401-75EE-403B-B3FB-21E482C51B64}" dt="2021-10-05T14:42:53.361" v="72" actId="3680"/>
          <ac:spMkLst>
            <pc:docMk/>
            <pc:sldMk cId="2691322953" sldId="259"/>
            <ac:spMk id="6" creationId="{784774A2-77A4-4A7E-8E41-5CAF97008714}"/>
          </ac:spMkLst>
        </pc:spChg>
        <pc:graphicFrameChg chg="add del mod modGraphic">
          <ac:chgData name="Rebecca Ostgard" userId="3aef53d8552b46a5" providerId="LiveId" clId="{50010401-75EE-403B-B3FB-21E482C51B64}" dt="2021-10-05T14:42:42.813" v="71" actId="478"/>
          <ac:graphicFrameMkLst>
            <pc:docMk/>
            <pc:sldMk cId="2691322953" sldId="259"/>
            <ac:graphicFrameMk id="4" creationId="{6E2932CB-8801-4220-A4DE-E2417F68DB33}"/>
          </ac:graphicFrameMkLst>
        </pc:graphicFrameChg>
        <pc:graphicFrameChg chg="add mod ord modGraphic">
          <ac:chgData name="Rebecca Ostgard" userId="3aef53d8552b46a5" providerId="LiveId" clId="{50010401-75EE-403B-B3FB-21E482C51B64}" dt="2021-10-05T14:45:12.120" v="177" actId="207"/>
          <ac:graphicFrameMkLst>
            <pc:docMk/>
            <pc:sldMk cId="2691322953" sldId="259"/>
            <ac:graphicFrameMk id="7" creationId="{0AEBB16A-FC6E-4792-9CCE-7F179CB0F8BA}"/>
          </ac:graphicFrameMkLst>
        </pc:graphicFrameChg>
        <pc:graphicFrameChg chg="add mod modGraphic">
          <ac:chgData name="Rebecca Ostgard" userId="3aef53d8552b46a5" providerId="LiveId" clId="{50010401-75EE-403B-B3FB-21E482C51B64}" dt="2021-10-05T14:46:08.110" v="190" actId="20577"/>
          <ac:graphicFrameMkLst>
            <pc:docMk/>
            <pc:sldMk cId="2691322953" sldId="259"/>
            <ac:graphicFrameMk id="8" creationId="{36046578-8EEA-48FB-869C-83DD7DD9F169}"/>
          </ac:graphicFrameMkLst>
        </pc:graphicFrameChg>
        <pc:graphicFrameChg chg="add mod modGraphic">
          <ac:chgData name="Rebecca Ostgard" userId="3aef53d8552b46a5" providerId="LiveId" clId="{50010401-75EE-403B-B3FB-21E482C51B64}" dt="2021-10-05T14:48:42.742" v="257" actId="20577"/>
          <ac:graphicFrameMkLst>
            <pc:docMk/>
            <pc:sldMk cId="2691322953" sldId="259"/>
            <ac:graphicFrameMk id="9" creationId="{E286D12C-CB6B-4FDE-AB66-18656F4473D2}"/>
          </ac:graphicFrameMkLst>
        </pc:graphicFrameChg>
        <pc:graphicFrameChg chg="add mod modGraphic">
          <ac:chgData name="Rebecca Ostgard" userId="3aef53d8552b46a5" providerId="LiveId" clId="{50010401-75EE-403B-B3FB-21E482C51B64}" dt="2021-10-05T14:50:48.235" v="349" actId="20577"/>
          <ac:graphicFrameMkLst>
            <pc:docMk/>
            <pc:sldMk cId="2691322953" sldId="259"/>
            <ac:graphicFrameMk id="10" creationId="{2D841955-75A6-4C59-BAF5-A45E9E7841F5}"/>
          </ac:graphicFrameMkLst>
        </pc:graphicFrameChg>
      </pc:sldChg>
      <pc:sldChg chg="addSp delSp modSp new mod">
        <pc:chgData name="Rebecca Ostgard" userId="3aef53d8552b46a5" providerId="LiveId" clId="{50010401-75EE-403B-B3FB-21E482C51B64}" dt="2021-10-05T15:32:00.247" v="526" actId="14100"/>
        <pc:sldMkLst>
          <pc:docMk/>
          <pc:sldMk cId="3135624346" sldId="260"/>
        </pc:sldMkLst>
        <pc:spChg chg="mod">
          <ac:chgData name="Rebecca Ostgard" userId="3aef53d8552b46a5" providerId="LiveId" clId="{50010401-75EE-403B-B3FB-21E482C51B64}" dt="2021-10-05T14:52:19.756" v="370" actId="20577"/>
          <ac:spMkLst>
            <pc:docMk/>
            <pc:sldMk cId="3135624346" sldId="260"/>
            <ac:spMk id="2" creationId="{17061EE1-9E84-4C6F-9A40-EA07337A4BCB}"/>
          </ac:spMkLst>
        </pc:spChg>
        <pc:spChg chg="del">
          <ac:chgData name="Rebecca Ostgard" userId="3aef53d8552b46a5" providerId="LiveId" clId="{50010401-75EE-403B-B3FB-21E482C51B64}" dt="2021-10-05T15:28:01.513" v="372" actId="931"/>
          <ac:spMkLst>
            <pc:docMk/>
            <pc:sldMk cId="3135624346" sldId="260"/>
            <ac:spMk id="3" creationId="{BEDE816E-56CA-4DE8-A3E3-84211A2A1D3E}"/>
          </ac:spMkLst>
        </pc:spChg>
        <pc:spChg chg="add del mod">
          <ac:chgData name="Rebecca Ostgard" userId="3aef53d8552b46a5" providerId="LiveId" clId="{50010401-75EE-403B-B3FB-21E482C51B64}" dt="2021-10-05T15:29:44.660" v="416"/>
          <ac:spMkLst>
            <pc:docMk/>
            <pc:sldMk cId="3135624346" sldId="260"/>
            <ac:spMk id="8" creationId="{3439EDB6-38CD-4359-A7DA-2D4D2E5B2C19}"/>
          </ac:spMkLst>
        </pc:spChg>
        <pc:spChg chg="add mod">
          <ac:chgData name="Rebecca Ostgard" userId="3aef53d8552b46a5" providerId="LiveId" clId="{50010401-75EE-403B-B3FB-21E482C51B64}" dt="2021-10-05T15:31:51.492" v="524" actId="1076"/>
          <ac:spMkLst>
            <pc:docMk/>
            <pc:sldMk cId="3135624346" sldId="260"/>
            <ac:spMk id="9" creationId="{77F7B2B4-9ED7-40C4-BE29-6D506D587914}"/>
          </ac:spMkLst>
        </pc:spChg>
        <pc:picChg chg="add mod">
          <ac:chgData name="Rebecca Ostgard" userId="3aef53d8552b46a5" providerId="LiveId" clId="{50010401-75EE-403B-B3FB-21E482C51B64}" dt="2021-10-05T15:32:00.247" v="526" actId="14100"/>
          <ac:picMkLst>
            <pc:docMk/>
            <pc:sldMk cId="3135624346" sldId="260"/>
            <ac:picMk id="5" creationId="{AA4F7EC9-C3FD-455A-A4A8-FA8E7F01785F}"/>
          </ac:picMkLst>
        </pc:picChg>
        <pc:picChg chg="add mod">
          <ac:chgData name="Rebecca Ostgard" userId="3aef53d8552b46a5" providerId="LiveId" clId="{50010401-75EE-403B-B3FB-21E482C51B64}" dt="2021-10-05T15:31:56.577" v="525" actId="1076"/>
          <ac:picMkLst>
            <pc:docMk/>
            <pc:sldMk cId="3135624346" sldId="260"/>
            <ac:picMk id="7" creationId="{C1A3739A-8653-4748-901D-EE1132C36101}"/>
          </ac:picMkLst>
        </pc:picChg>
      </pc:sldChg>
      <pc:sldChg chg="addSp delSp modSp new mod">
        <pc:chgData name="Rebecca Ostgard" userId="3aef53d8552b46a5" providerId="LiveId" clId="{50010401-75EE-403B-B3FB-21E482C51B64}" dt="2021-10-05T16:33:59.394" v="827" actId="1076"/>
        <pc:sldMkLst>
          <pc:docMk/>
          <pc:sldMk cId="142074719" sldId="261"/>
        </pc:sldMkLst>
        <pc:spChg chg="mod">
          <ac:chgData name="Rebecca Ostgard" userId="3aef53d8552b46a5" providerId="LiveId" clId="{50010401-75EE-403B-B3FB-21E482C51B64}" dt="2021-10-05T16:33:59.394" v="827" actId="1076"/>
          <ac:spMkLst>
            <pc:docMk/>
            <pc:sldMk cId="142074719" sldId="261"/>
            <ac:spMk id="2" creationId="{B7E18733-C4F0-4279-B3BB-06432A973A43}"/>
          </ac:spMkLst>
        </pc:spChg>
        <pc:spChg chg="del">
          <ac:chgData name="Rebecca Ostgard" userId="3aef53d8552b46a5" providerId="LiveId" clId="{50010401-75EE-403B-B3FB-21E482C51B64}" dt="2021-10-05T15:57:31.074" v="614" actId="931"/>
          <ac:spMkLst>
            <pc:docMk/>
            <pc:sldMk cId="142074719" sldId="261"/>
            <ac:spMk id="3" creationId="{BF6A6505-30E4-4EA8-91CC-1F0406BBE378}"/>
          </ac:spMkLst>
        </pc:spChg>
        <pc:spChg chg="add mod">
          <ac:chgData name="Rebecca Ostgard" userId="3aef53d8552b46a5" providerId="LiveId" clId="{50010401-75EE-403B-B3FB-21E482C51B64}" dt="2021-10-05T16:03:13.257" v="746" actId="1076"/>
          <ac:spMkLst>
            <pc:docMk/>
            <pc:sldMk cId="142074719" sldId="261"/>
            <ac:spMk id="8" creationId="{086F32C0-ADA0-4F21-9C89-D0798C56C758}"/>
          </ac:spMkLst>
        </pc:spChg>
        <pc:picChg chg="add mod">
          <ac:chgData name="Rebecca Ostgard" userId="3aef53d8552b46a5" providerId="LiveId" clId="{50010401-75EE-403B-B3FB-21E482C51B64}" dt="2021-10-05T16:03:21.566" v="747" actId="14100"/>
          <ac:picMkLst>
            <pc:docMk/>
            <pc:sldMk cId="142074719" sldId="261"/>
            <ac:picMk id="5" creationId="{37BB4285-2C48-4411-8423-5352E3E08545}"/>
          </ac:picMkLst>
        </pc:picChg>
        <pc:picChg chg="add mod">
          <ac:chgData name="Rebecca Ostgard" userId="3aef53d8552b46a5" providerId="LiveId" clId="{50010401-75EE-403B-B3FB-21E482C51B64}" dt="2021-10-05T16:03:09.751" v="745" actId="1076"/>
          <ac:picMkLst>
            <pc:docMk/>
            <pc:sldMk cId="142074719" sldId="261"/>
            <ac:picMk id="7" creationId="{538296BB-E0AF-4310-9DBD-5B50C072557B}"/>
          </ac:picMkLst>
        </pc:picChg>
      </pc:sldChg>
      <pc:sldChg chg="addSp delSp modSp new mod">
        <pc:chgData name="Rebecca Ostgard" userId="3aef53d8552b46a5" providerId="LiveId" clId="{50010401-75EE-403B-B3FB-21E482C51B64}" dt="2021-10-06T08:04:11.207" v="1674" actId="14100"/>
        <pc:sldMkLst>
          <pc:docMk/>
          <pc:sldMk cId="3426378401" sldId="262"/>
        </pc:sldMkLst>
        <pc:spChg chg="mod">
          <ac:chgData name="Rebecca Ostgard" userId="3aef53d8552b46a5" providerId="LiveId" clId="{50010401-75EE-403B-B3FB-21E482C51B64}" dt="2021-10-05T16:33:48.484" v="826" actId="1076"/>
          <ac:spMkLst>
            <pc:docMk/>
            <pc:sldMk cId="3426378401" sldId="262"/>
            <ac:spMk id="2" creationId="{DD8A7420-8574-43E1-9DA1-2CD43508A51D}"/>
          </ac:spMkLst>
        </pc:spChg>
        <pc:spChg chg="del">
          <ac:chgData name="Rebecca Ostgard" userId="3aef53d8552b46a5" providerId="LiveId" clId="{50010401-75EE-403B-B3FB-21E482C51B64}" dt="2021-10-05T16:28:43.625" v="748" actId="931"/>
          <ac:spMkLst>
            <pc:docMk/>
            <pc:sldMk cId="3426378401" sldId="262"/>
            <ac:spMk id="3" creationId="{BE8B1129-1641-4DBC-B149-EAD7DC67E5D6}"/>
          </ac:spMkLst>
        </pc:spChg>
        <pc:spChg chg="add del mod">
          <ac:chgData name="Rebecca Ostgard" userId="3aef53d8552b46a5" providerId="LiveId" clId="{50010401-75EE-403B-B3FB-21E482C51B64}" dt="2021-10-05T16:30:08.597" v="756" actId="931"/>
          <ac:spMkLst>
            <pc:docMk/>
            <pc:sldMk cId="3426378401" sldId="262"/>
            <ac:spMk id="7" creationId="{1A5D6831-B16F-4231-9BD0-B075186E3493}"/>
          </ac:spMkLst>
        </pc:spChg>
        <pc:spChg chg="add mod">
          <ac:chgData name="Rebecca Ostgard" userId="3aef53d8552b46a5" providerId="LiveId" clId="{50010401-75EE-403B-B3FB-21E482C51B64}" dt="2021-10-05T16:33:24.650" v="824" actId="1076"/>
          <ac:spMkLst>
            <pc:docMk/>
            <pc:sldMk cId="3426378401" sldId="262"/>
            <ac:spMk id="12" creationId="{0250AE69-7B55-49D4-BB55-7F8278EB9298}"/>
          </ac:spMkLst>
        </pc:spChg>
        <pc:spChg chg="add mod">
          <ac:chgData name="Rebecca Ostgard" userId="3aef53d8552b46a5" providerId="LiveId" clId="{50010401-75EE-403B-B3FB-21E482C51B64}" dt="2021-10-05T16:33:10.047" v="823" actId="1076"/>
          <ac:spMkLst>
            <pc:docMk/>
            <pc:sldMk cId="3426378401" sldId="262"/>
            <ac:spMk id="13" creationId="{F7E0D8DE-8547-47EC-9B5A-F2F4C5B76431}"/>
          </ac:spMkLst>
        </pc:spChg>
        <pc:spChg chg="add del mod">
          <ac:chgData name="Rebecca Ostgard" userId="3aef53d8552b46a5" providerId="LiveId" clId="{50010401-75EE-403B-B3FB-21E482C51B64}" dt="2021-10-06T08:03:36.065" v="1668" actId="931"/>
          <ac:spMkLst>
            <pc:docMk/>
            <pc:sldMk cId="3426378401" sldId="262"/>
            <ac:spMk id="15" creationId="{F7DFDBC1-1D22-4964-841F-82323A079EEB}"/>
          </ac:spMkLst>
        </pc:spChg>
        <pc:picChg chg="add del mod modCrop">
          <ac:chgData name="Rebecca Ostgard" userId="3aef53d8552b46a5" providerId="LiveId" clId="{50010401-75EE-403B-B3FB-21E482C51B64}" dt="2021-10-05T16:29:10.704" v="755" actId="478"/>
          <ac:picMkLst>
            <pc:docMk/>
            <pc:sldMk cId="3426378401" sldId="262"/>
            <ac:picMk id="5" creationId="{DC7E2AD5-1DD8-491F-9F0D-B9337F194891}"/>
          </ac:picMkLst>
        </pc:picChg>
        <pc:picChg chg="add del mod">
          <ac:chgData name="Rebecca Ostgard" userId="3aef53d8552b46a5" providerId="LiveId" clId="{50010401-75EE-403B-B3FB-21E482C51B64}" dt="2021-10-06T08:03:23.324" v="1666" actId="478"/>
          <ac:picMkLst>
            <pc:docMk/>
            <pc:sldMk cId="3426378401" sldId="262"/>
            <ac:picMk id="9" creationId="{D63DE7DD-F9D0-4BBE-A4F2-DAA60AD094CC}"/>
          </ac:picMkLst>
        </pc:picChg>
        <pc:picChg chg="add del mod">
          <ac:chgData name="Rebecca Ostgard" userId="3aef53d8552b46a5" providerId="LiveId" clId="{50010401-75EE-403B-B3FB-21E482C51B64}" dt="2021-10-06T08:03:24.759" v="1667" actId="478"/>
          <ac:picMkLst>
            <pc:docMk/>
            <pc:sldMk cId="3426378401" sldId="262"/>
            <ac:picMk id="11" creationId="{A510C654-5A3B-491A-BFDF-36E03F373A6E}"/>
          </ac:picMkLst>
        </pc:picChg>
        <pc:picChg chg="add mod">
          <ac:chgData name="Rebecca Ostgard" userId="3aef53d8552b46a5" providerId="LiveId" clId="{50010401-75EE-403B-B3FB-21E482C51B64}" dt="2021-10-06T08:03:48.847" v="1671" actId="14100"/>
          <ac:picMkLst>
            <pc:docMk/>
            <pc:sldMk cId="3426378401" sldId="262"/>
            <ac:picMk id="17" creationId="{8AEAF0D7-A370-46D5-86C2-174B1C6AFE08}"/>
          </ac:picMkLst>
        </pc:picChg>
        <pc:picChg chg="add mod">
          <ac:chgData name="Rebecca Ostgard" userId="3aef53d8552b46a5" providerId="LiveId" clId="{50010401-75EE-403B-B3FB-21E482C51B64}" dt="2021-10-06T08:04:11.207" v="1674" actId="14100"/>
          <ac:picMkLst>
            <pc:docMk/>
            <pc:sldMk cId="3426378401" sldId="262"/>
            <ac:picMk id="19" creationId="{B2D592EB-4578-4724-BA5A-F13B976F0F55}"/>
          </ac:picMkLst>
        </pc:picChg>
      </pc:sldChg>
      <pc:sldChg chg="addSp delSp modSp new mod">
        <pc:chgData name="Rebecca Ostgard" userId="3aef53d8552b46a5" providerId="LiveId" clId="{50010401-75EE-403B-B3FB-21E482C51B64}" dt="2021-10-05T17:48:16.696" v="897" actId="1076"/>
        <pc:sldMkLst>
          <pc:docMk/>
          <pc:sldMk cId="3164793825" sldId="263"/>
        </pc:sldMkLst>
        <pc:spChg chg="mod">
          <ac:chgData name="Rebecca Ostgard" userId="3aef53d8552b46a5" providerId="LiveId" clId="{50010401-75EE-403B-B3FB-21E482C51B64}" dt="2021-10-05T16:52:55.032" v="849" actId="20577"/>
          <ac:spMkLst>
            <pc:docMk/>
            <pc:sldMk cId="3164793825" sldId="263"/>
            <ac:spMk id="2" creationId="{C75A2C76-1612-4424-98A3-E24DF2544227}"/>
          </ac:spMkLst>
        </pc:spChg>
        <pc:spChg chg="del">
          <ac:chgData name="Rebecca Ostgard" userId="3aef53d8552b46a5" providerId="LiveId" clId="{50010401-75EE-403B-B3FB-21E482C51B64}" dt="2021-10-05T17:25:33.781" v="882" actId="931"/>
          <ac:spMkLst>
            <pc:docMk/>
            <pc:sldMk cId="3164793825" sldId="263"/>
            <ac:spMk id="3" creationId="{D68E9D86-99B9-4133-94EF-C1CB5A397EDE}"/>
          </ac:spMkLst>
        </pc:spChg>
        <pc:spChg chg="add del mod">
          <ac:chgData name="Rebecca Ostgard" userId="3aef53d8552b46a5" providerId="LiveId" clId="{50010401-75EE-403B-B3FB-21E482C51B64}" dt="2021-10-05T17:47:27.612" v="893" actId="931"/>
          <ac:spMkLst>
            <pc:docMk/>
            <pc:sldMk cId="3164793825" sldId="263"/>
            <ac:spMk id="7" creationId="{5BEACF50-EC67-4661-85EC-C0E35EC341DA}"/>
          </ac:spMkLst>
        </pc:spChg>
        <pc:picChg chg="add del mod">
          <ac:chgData name="Rebecca Ostgard" userId="3aef53d8552b46a5" providerId="LiveId" clId="{50010401-75EE-403B-B3FB-21E482C51B64}" dt="2021-10-05T17:47:21.469" v="892" actId="478"/>
          <ac:picMkLst>
            <pc:docMk/>
            <pc:sldMk cId="3164793825" sldId="263"/>
            <ac:picMk id="5" creationId="{08C516BD-F9F3-4311-8031-3B8486945DBF}"/>
          </ac:picMkLst>
        </pc:picChg>
        <pc:picChg chg="add mod">
          <ac:chgData name="Rebecca Ostgard" userId="3aef53d8552b46a5" providerId="LiveId" clId="{50010401-75EE-403B-B3FB-21E482C51B64}" dt="2021-10-05T17:48:16.696" v="897" actId="1076"/>
          <ac:picMkLst>
            <pc:docMk/>
            <pc:sldMk cId="3164793825" sldId="263"/>
            <ac:picMk id="9" creationId="{905C4A16-CA44-4FA1-9346-222519BD52CE}"/>
          </ac:picMkLst>
        </pc:picChg>
      </pc:sldChg>
      <pc:sldChg chg="addSp delSp modSp new mod">
        <pc:chgData name="Rebecca Ostgard" userId="3aef53d8552b46a5" providerId="LiveId" clId="{50010401-75EE-403B-B3FB-21E482C51B64}" dt="2021-10-05T18:15:35.638" v="1292" actId="1076"/>
        <pc:sldMkLst>
          <pc:docMk/>
          <pc:sldMk cId="3864320675" sldId="264"/>
        </pc:sldMkLst>
        <pc:spChg chg="mod">
          <ac:chgData name="Rebecca Ostgard" userId="3aef53d8552b46a5" providerId="LiveId" clId="{50010401-75EE-403B-B3FB-21E482C51B64}" dt="2021-10-05T18:15:16.047" v="1288" actId="1076"/>
          <ac:spMkLst>
            <pc:docMk/>
            <pc:sldMk cId="3864320675" sldId="264"/>
            <ac:spMk id="2" creationId="{42574B5A-927B-4296-8BE8-739D64B77CFD}"/>
          </ac:spMkLst>
        </pc:spChg>
        <pc:spChg chg="del">
          <ac:chgData name="Rebecca Ostgard" userId="3aef53d8552b46a5" providerId="LiveId" clId="{50010401-75EE-403B-B3FB-21E482C51B64}" dt="2021-10-05T18:08:04.673" v="920" actId="931"/>
          <ac:spMkLst>
            <pc:docMk/>
            <pc:sldMk cId="3864320675" sldId="264"/>
            <ac:spMk id="3" creationId="{0E79930E-D27B-4EEA-932C-D8ACCC14A58D}"/>
          </ac:spMkLst>
        </pc:spChg>
        <pc:spChg chg="add del mod">
          <ac:chgData name="Rebecca Ostgard" userId="3aef53d8552b46a5" providerId="LiveId" clId="{50010401-75EE-403B-B3FB-21E482C51B64}" dt="2021-10-05T18:15:04.588" v="1287" actId="478"/>
          <ac:spMkLst>
            <pc:docMk/>
            <pc:sldMk cId="3864320675" sldId="264"/>
            <ac:spMk id="8" creationId="{3A62C2BB-F97B-4689-8511-A2ABF0F7A8E0}"/>
          </ac:spMkLst>
        </pc:spChg>
        <pc:graphicFrameChg chg="add mod modGraphic">
          <ac:chgData name="Rebecca Ostgard" userId="3aef53d8552b46a5" providerId="LiveId" clId="{50010401-75EE-403B-B3FB-21E482C51B64}" dt="2021-10-05T18:15:35.638" v="1292" actId="1076"/>
          <ac:graphicFrameMkLst>
            <pc:docMk/>
            <pc:sldMk cId="3864320675" sldId="264"/>
            <ac:graphicFrameMk id="6" creationId="{7409F2DB-1836-4173-987D-959551D01613}"/>
          </ac:graphicFrameMkLst>
        </pc:graphicFrameChg>
        <pc:picChg chg="add del mod">
          <ac:chgData name="Rebecca Ostgard" userId="3aef53d8552b46a5" providerId="LiveId" clId="{50010401-75EE-403B-B3FB-21E482C51B64}" dt="2021-10-05T18:14:51.585" v="1285" actId="478"/>
          <ac:picMkLst>
            <pc:docMk/>
            <pc:sldMk cId="3864320675" sldId="264"/>
            <ac:picMk id="5" creationId="{03B94BD6-0A08-4FF6-AC5D-68A13B2D3D3B}"/>
          </ac:picMkLst>
        </pc:picChg>
      </pc:sldChg>
      <pc:sldChg chg="addSp delSp modSp new mod">
        <pc:chgData name="Rebecca Ostgard" userId="3aef53d8552b46a5" providerId="LiveId" clId="{50010401-75EE-403B-B3FB-21E482C51B64}" dt="2021-10-05T18:28:50.710" v="1559" actId="1076"/>
        <pc:sldMkLst>
          <pc:docMk/>
          <pc:sldMk cId="3627111781" sldId="265"/>
        </pc:sldMkLst>
        <pc:spChg chg="mod">
          <ac:chgData name="Rebecca Ostgard" userId="3aef53d8552b46a5" providerId="LiveId" clId="{50010401-75EE-403B-B3FB-21E482C51B64}" dt="2021-10-05T18:24:42.146" v="1320" actId="20577"/>
          <ac:spMkLst>
            <pc:docMk/>
            <pc:sldMk cId="3627111781" sldId="265"/>
            <ac:spMk id="2" creationId="{4F977923-FA76-4A5C-A3F8-11F10632C21C}"/>
          </ac:spMkLst>
        </pc:spChg>
        <pc:spChg chg="del">
          <ac:chgData name="Rebecca Ostgard" userId="3aef53d8552b46a5" providerId="LiveId" clId="{50010401-75EE-403B-B3FB-21E482C51B64}" dt="2021-10-05T18:24:57.011" v="1321" actId="3680"/>
          <ac:spMkLst>
            <pc:docMk/>
            <pc:sldMk cId="3627111781" sldId="265"/>
            <ac:spMk id="3" creationId="{66865EB5-B733-4BE6-B9DA-DB2247D67945}"/>
          </ac:spMkLst>
        </pc:spChg>
        <pc:graphicFrameChg chg="add mod ord modGraphic">
          <ac:chgData name="Rebecca Ostgard" userId="3aef53d8552b46a5" providerId="LiveId" clId="{50010401-75EE-403B-B3FB-21E482C51B64}" dt="2021-10-05T18:28:50.710" v="1559" actId="1076"/>
          <ac:graphicFrameMkLst>
            <pc:docMk/>
            <pc:sldMk cId="3627111781" sldId="265"/>
            <ac:graphicFrameMk id="4" creationId="{35D962B3-405B-4528-BFAF-D39318F745CA}"/>
          </ac:graphicFrameMkLst>
        </pc:graphicFrameChg>
      </pc:sldChg>
      <pc:sldChg chg="modSp new mod">
        <pc:chgData name="Rebecca Ostgard" userId="3aef53d8552b46a5" providerId="LiveId" clId="{50010401-75EE-403B-B3FB-21E482C51B64}" dt="2021-10-06T08:11:11.403" v="2224" actId="20577"/>
        <pc:sldMkLst>
          <pc:docMk/>
          <pc:sldMk cId="695090546" sldId="266"/>
        </pc:sldMkLst>
        <pc:spChg chg="mod">
          <ac:chgData name="Rebecca Ostgard" userId="3aef53d8552b46a5" providerId="LiveId" clId="{50010401-75EE-403B-B3FB-21E482C51B64}" dt="2021-10-06T08:09:47.781" v="2138" actId="20577"/>
          <ac:spMkLst>
            <pc:docMk/>
            <pc:sldMk cId="695090546" sldId="266"/>
            <ac:spMk id="2" creationId="{5A5084AA-3CC9-4841-99D4-29CD0C2CBCBC}"/>
          </ac:spMkLst>
        </pc:spChg>
        <pc:spChg chg="mod">
          <ac:chgData name="Rebecca Ostgard" userId="3aef53d8552b46a5" providerId="LiveId" clId="{50010401-75EE-403B-B3FB-21E482C51B64}" dt="2021-10-06T08:11:11.403" v="2224" actId="20577"/>
          <ac:spMkLst>
            <pc:docMk/>
            <pc:sldMk cId="695090546" sldId="266"/>
            <ac:spMk id="3" creationId="{B7C08B5B-EF2A-4B7B-978D-0F6EBF67CA3C}"/>
          </ac:spMkLst>
        </pc:spChg>
      </pc:sldChg>
      <pc:sldChg chg="modSp new mod">
        <pc:chgData name="Rebecca Ostgard" userId="3aef53d8552b46a5" providerId="LiveId" clId="{50010401-75EE-403B-B3FB-21E482C51B64}" dt="2021-10-06T08:20:36.835" v="2756" actId="20577"/>
        <pc:sldMkLst>
          <pc:docMk/>
          <pc:sldMk cId="4007614613" sldId="267"/>
        </pc:sldMkLst>
        <pc:spChg chg="mod">
          <ac:chgData name="Rebecca Ostgard" userId="3aef53d8552b46a5" providerId="LiveId" clId="{50010401-75EE-403B-B3FB-21E482C51B64}" dt="2021-10-06T08:09:41.570" v="2137" actId="20577"/>
          <ac:spMkLst>
            <pc:docMk/>
            <pc:sldMk cId="4007614613" sldId="267"/>
            <ac:spMk id="2" creationId="{7E2A070C-1424-47D3-A56B-E0B4EE63DA20}"/>
          </ac:spMkLst>
        </pc:spChg>
        <pc:spChg chg="mod">
          <ac:chgData name="Rebecca Ostgard" userId="3aef53d8552b46a5" providerId="LiveId" clId="{50010401-75EE-403B-B3FB-21E482C51B64}" dt="2021-10-06T08:20:36.835" v="2756" actId="20577"/>
          <ac:spMkLst>
            <pc:docMk/>
            <pc:sldMk cId="4007614613" sldId="267"/>
            <ac:spMk id="3" creationId="{15A180FA-12EF-499C-A6E0-F99C03981AE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F8233-2832-4093-8F38-6D3E59CC7633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F280-CAC9-4421-BD81-745F9BCAD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766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F8233-2832-4093-8F38-6D3E59CC7633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F280-CAC9-4421-BD81-745F9BCAD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1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F8233-2832-4093-8F38-6D3E59CC7633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F280-CAC9-4421-BD81-745F9BCAD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12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F8233-2832-4093-8F38-6D3E59CC7633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F280-CAC9-4421-BD81-745F9BCAD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02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F8233-2832-4093-8F38-6D3E59CC7633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F280-CAC9-4421-BD81-745F9BCAD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92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F8233-2832-4093-8F38-6D3E59CC7633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F280-CAC9-4421-BD81-745F9BCAD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92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F8233-2832-4093-8F38-6D3E59CC7633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F280-CAC9-4421-BD81-745F9BCAD0C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13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F8233-2832-4093-8F38-6D3E59CC7633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F280-CAC9-4421-BD81-745F9BCAD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841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F8233-2832-4093-8F38-6D3E59CC7633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F280-CAC9-4421-BD81-745F9BCAD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02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F8233-2832-4093-8F38-6D3E59CC7633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F280-CAC9-4421-BD81-745F9BCAD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88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CBF8233-2832-4093-8F38-6D3E59CC7633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F280-CAC9-4421-BD81-745F9BCAD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85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CBF8233-2832-4093-8F38-6D3E59CC7633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C78F280-CAC9-4421-BD81-745F9BCAD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53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9A07B-DE5E-439B-9086-F48FFDA492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Rockbuster</a:t>
            </a:r>
            <a:r>
              <a:rPr lang="en-US" dirty="0"/>
              <a:t> Stealth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A1D63-C037-490C-BC69-122DB70C6A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573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77923-FA76-4A5C-A3F8-11F10632C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5 customers in top 10 countries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5D962B3-405B-4528-BFAF-D39318F745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6315921"/>
              </p:ext>
            </p:extLst>
          </p:nvPr>
        </p:nvGraphicFramePr>
        <p:xfrm>
          <a:off x="1857829" y="3088368"/>
          <a:ext cx="8476342" cy="2494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30515">
                  <a:extLst>
                    <a:ext uri="{9D8B030D-6E8A-4147-A177-3AD203B41FA5}">
                      <a16:colId xmlns:a16="http://schemas.microsoft.com/office/drawing/2014/main" val="2847452769"/>
                    </a:ext>
                  </a:extLst>
                </a:gridCol>
                <a:gridCol w="1712686">
                  <a:extLst>
                    <a:ext uri="{9D8B030D-6E8A-4147-A177-3AD203B41FA5}">
                      <a16:colId xmlns:a16="http://schemas.microsoft.com/office/drawing/2014/main" val="575493098"/>
                    </a:ext>
                  </a:extLst>
                </a:gridCol>
                <a:gridCol w="1660665">
                  <a:extLst>
                    <a:ext uri="{9D8B030D-6E8A-4147-A177-3AD203B41FA5}">
                      <a16:colId xmlns:a16="http://schemas.microsoft.com/office/drawing/2014/main" val="1378067376"/>
                    </a:ext>
                  </a:extLst>
                </a:gridCol>
                <a:gridCol w="1213163">
                  <a:extLst>
                    <a:ext uri="{9D8B030D-6E8A-4147-A177-3AD203B41FA5}">
                      <a16:colId xmlns:a16="http://schemas.microsoft.com/office/drawing/2014/main" val="2880579751"/>
                    </a:ext>
                  </a:extLst>
                </a:gridCol>
                <a:gridCol w="1611086">
                  <a:extLst>
                    <a:ext uri="{9D8B030D-6E8A-4147-A177-3AD203B41FA5}">
                      <a16:colId xmlns:a16="http://schemas.microsoft.com/office/drawing/2014/main" val="465637627"/>
                    </a:ext>
                  </a:extLst>
                </a:gridCol>
                <a:gridCol w="1248227">
                  <a:extLst>
                    <a:ext uri="{9D8B030D-6E8A-4147-A177-3AD203B41FA5}">
                      <a16:colId xmlns:a16="http://schemas.microsoft.com/office/drawing/2014/main" val="2740783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FIRST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LAST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TOTAL PAID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75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Atlixco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Mexico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864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Gabriel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Sivas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Turkey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108.75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284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Sergio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Celaya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Mexico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303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Clinton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Buford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Aurora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United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550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Adoni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563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7111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084AA-3CC9-4841-99D4-29CD0C2CB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&amp;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08B5B-EF2A-4B7B-978D-0F6EBF67C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Sports, Sci-Fi and Animation contributed to most revenue gain</a:t>
            </a:r>
          </a:p>
          <a:p>
            <a:r>
              <a:rPr lang="en-US" dirty="0"/>
              <a:t>The average rental duration is 4.985 days</a:t>
            </a:r>
          </a:p>
          <a:p>
            <a:r>
              <a:rPr lang="en-US" dirty="0"/>
              <a:t>Customers are based all over the world</a:t>
            </a:r>
          </a:p>
          <a:p>
            <a:r>
              <a:rPr lang="en-US" dirty="0"/>
              <a:t>India, China and the United States have the highest customer numbers and highest revenue</a:t>
            </a:r>
          </a:p>
          <a:p>
            <a:r>
              <a:rPr lang="en-US" dirty="0"/>
              <a:t>Sales figure vary between regions</a:t>
            </a:r>
            <a:br>
              <a:rPr lang="en-US" dirty="0"/>
            </a:br>
            <a:r>
              <a:rPr lang="en-US" dirty="0"/>
              <a:t>- Revenue in India (number 1 country) = $6,033, </a:t>
            </a:r>
            <a:br>
              <a:rPr lang="en-US" dirty="0"/>
            </a:br>
            <a:r>
              <a:rPr lang="en-US" dirty="0"/>
              <a:t>- Revenue in Indonesia (number 10 country) = $1,353</a:t>
            </a:r>
          </a:p>
          <a:p>
            <a:r>
              <a:rPr lang="en-US" dirty="0"/>
              <a:t>Top 5 customers are based in Mexico, Turkey, United States and India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90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A070C-1424-47D3-A56B-E0B4EE63D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&amp;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180FA-12EF-499C-A6E0-F99C03981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Recommend to increase number of movies in low performing genres to boost sales, but still focus on high revenue countries and genres</a:t>
            </a:r>
          </a:p>
          <a:p>
            <a:r>
              <a:rPr lang="en-US" dirty="0"/>
              <a:t>Highest paying customers could be rewarded for their loyalty</a:t>
            </a:r>
          </a:p>
          <a:p>
            <a:r>
              <a:rPr lang="en-US" dirty="0"/>
              <a:t>Also reward customers who are fast at returning the rented movies, as this is good for the inventory</a:t>
            </a:r>
          </a:p>
          <a:p>
            <a:r>
              <a:rPr lang="en-US" dirty="0"/>
              <a:t>Rewards could be given in terms of a point system, where a certain amount of points will give discounts and free rentals.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614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5D152-6BBD-47A1-AFC3-E3575F1FD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RocKbuster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404C7-5536-4922-BC67-5B4FC1C18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3901" y="3429000"/>
            <a:ext cx="7729728" cy="31019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err="1"/>
              <a:t>Rockbuster</a:t>
            </a:r>
            <a:r>
              <a:rPr lang="en-US" sz="2000" dirty="0"/>
              <a:t> Stealth LLC is a movie rental company that used to have stores around the world. Facing stiff competition from streaming services such as Netflix and Amazon Prime, the </a:t>
            </a:r>
            <a:r>
              <a:rPr lang="en-US" sz="2000" dirty="0" err="1"/>
              <a:t>Rockbuster</a:t>
            </a:r>
            <a:r>
              <a:rPr lang="en-US" sz="2000" dirty="0"/>
              <a:t> Stealth management team is planning to use its existing movie licenses to launch an online video rental service in order to stay competitive. </a:t>
            </a:r>
          </a:p>
        </p:txBody>
      </p:sp>
    </p:spTree>
    <p:extLst>
      <p:ext uri="{BB962C8B-B14F-4D97-AF65-F5344CB8AC3E}">
        <p14:creationId xmlns:p14="http://schemas.microsoft.com/office/powerpoint/2010/main" val="758473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287EE-139E-46E7-8D6E-F7CF601F0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Questions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17281-2C2B-4FA6-A369-72DC6746F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Which movies contributed the most/least to revenue gain?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What was the average rental duration for all videos?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Which countries are </a:t>
            </a:r>
            <a:r>
              <a:rPr lang="en-US" sz="2000" dirty="0" err="1"/>
              <a:t>Rockbuster</a:t>
            </a:r>
            <a:r>
              <a:rPr lang="en-US" sz="2000" dirty="0"/>
              <a:t> customers based in?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Where are customers with a high </a:t>
            </a:r>
            <a:r>
              <a:rPr lang="en-US" sz="2000" dirty="0" err="1"/>
              <a:t>liftetime</a:t>
            </a:r>
            <a:r>
              <a:rPr lang="en-US" sz="2000" dirty="0"/>
              <a:t> value based?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Do sales figures vary between geographic regions?</a:t>
            </a:r>
          </a:p>
        </p:txBody>
      </p:sp>
    </p:spTree>
    <p:extLst>
      <p:ext uri="{BB962C8B-B14F-4D97-AF65-F5344CB8AC3E}">
        <p14:creationId xmlns:p14="http://schemas.microsoft.com/office/powerpoint/2010/main" val="2879541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9C04A-64E8-4B8C-A9E9-3AF110D0F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Film data overview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AEBB16A-FC6E-4792-9CCE-7F179CB0F8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3152341"/>
              </p:ext>
            </p:extLst>
          </p:nvPr>
        </p:nvGraphicFramePr>
        <p:xfrm>
          <a:off x="1006548" y="2547406"/>
          <a:ext cx="3931212" cy="1497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5606">
                  <a:extLst>
                    <a:ext uri="{9D8B030D-6E8A-4147-A177-3AD203B41FA5}">
                      <a16:colId xmlns:a16="http://schemas.microsoft.com/office/drawing/2014/main" val="4003108972"/>
                    </a:ext>
                  </a:extLst>
                </a:gridCol>
                <a:gridCol w="1965606">
                  <a:extLst>
                    <a:ext uri="{9D8B030D-6E8A-4147-A177-3AD203B41FA5}">
                      <a16:colId xmlns:a16="http://schemas.microsoft.com/office/drawing/2014/main" val="1016015562"/>
                    </a:ext>
                  </a:extLst>
                </a:gridCol>
              </a:tblGrid>
              <a:tr h="37436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Rental 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443770"/>
                  </a:ext>
                </a:extLst>
              </a:tr>
              <a:tr h="374369">
                <a:tc>
                  <a:txBody>
                    <a:bodyPr/>
                    <a:lstStyle/>
                    <a:p>
                      <a:r>
                        <a:rPr lang="en-US" dirty="0"/>
                        <a:t>Minimum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225075"/>
                  </a:ext>
                </a:extLst>
              </a:tr>
              <a:tr h="374369">
                <a:tc>
                  <a:txBody>
                    <a:bodyPr/>
                    <a:lstStyle/>
                    <a:p>
                      <a:r>
                        <a:rPr lang="en-US" dirty="0"/>
                        <a:t>Maximum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522413"/>
                  </a:ext>
                </a:extLst>
              </a:tr>
              <a:tr h="374369">
                <a:tc>
                  <a:txBody>
                    <a:bodyPr/>
                    <a:lstStyle/>
                    <a:p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4.985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856666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6046578-8EEA-48FB-869C-83DD7DD9F1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417530"/>
              </p:ext>
            </p:extLst>
          </p:nvPr>
        </p:nvGraphicFramePr>
        <p:xfrm>
          <a:off x="6674338" y="2547406"/>
          <a:ext cx="4242192" cy="149747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21096">
                  <a:extLst>
                    <a:ext uri="{9D8B030D-6E8A-4147-A177-3AD203B41FA5}">
                      <a16:colId xmlns:a16="http://schemas.microsoft.com/office/drawing/2014/main" val="1037729998"/>
                    </a:ext>
                  </a:extLst>
                </a:gridCol>
                <a:gridCol w="2121096">
                  <a:extLst>
                    <a:ext uri="{9D8B030D-6E8A-4147-A177-3AD203B41FA5}">
                      <a16:colId xmlns:a16="http://schemas.microsoft.com/office/drawing/2014/main" val="101540619"/>
                    </a:ext>
                  </a:extLst>
                </a:gridCol>
              </a:tblGrid>
              <a:tr h="37436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Rental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Dollars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69990"/>
                  </a:ext>
                </a:extLst>
              </a:tr>
              <a:tr h="374369">
                <a:tc>
                  <a:txBody>
                    <a:bodyPr/>
                    <a:lstStyle/>
                    <a:p>
                      <a:r>
                        <a:rPr lang="en-US" dirty="0"/>
                        <a:t>Minimum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685635"/>
                  </a:ext>
                </a:extLst>
              </a:tr>
              <a:tr h="374369">
                <a:tc>
                  <a:txBody>
                    <a:bodyPr/>
                    <a:lstStyle/>
                    <a:p>
                      <a:r>
                        <a:rPr lang="en-US" dirty="0"/>
                        <a:t>Maximum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538301"/>
                  </a:ext>
                </a:extLst>
              </a:tr>
              <a:tr h="374369">
                <a:tc>
                  <a:txBody>
                    <a:bodyPr/>
                    <a:lstStyle/>
                    <a:p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554536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E286D12C-CB6B-4FDE-AB66-18656F447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046004"/>
              </p:ext>
            </p:extLst>
          </p:nvPr>
        </p:nvGraphicFramePr>
        <p:xfrm>
          <a:off x="1006548" y="4982177"/>
          <a:ext cx="3931212" cy="1463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65606">
                  <a:extLst>
                    <a:ext uri="{9D8B030D-6E8A-4147-A177-3AD203B41FA5}">
                      <a16:colId xmlns:a16="http://schemas.microsoft.com/office/drawing/2014/main" val="1381743532"/>
                    </a:ext>
                  </a:extLst>
                </a:gridCol>
                <a:gridCol w="1965606">
                  <a:extLst>
                    <a:ext uri="{9D8B030D-6E8A-4147-A177-3AD203B41FA5}">
                      <a16:colId xmlns:a16="http://schemas.microsoft.com/office/drawing/2014/main" val="3785083681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Movie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Minutes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49842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dirty="0"/>
                        <a:t>Minimum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761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dirty="0"/>
                        <a:t>Maximum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90098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115.272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318506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2D841955-75A6-4C59-BAF5-A45E9E7841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323222"/>
              </p:ext>
            </p:extLst>
          </p:nvPr>
        </p:nvGraphicFramePr>
        <p:xfrm>
          <a:off x="6674338" y="4961857"/>
          <a:ext cx="4242192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21096">
                  <a:extLst>
                    <a:ext uri="{9D8B030D-6E8A-4147-A177-3AD203B41FA5}">
                      <a16:colId xmlns:a16="http://schemas.microsoft.com/office/drawing/2014/main" val="3559289400"/>
                    </a:ext>
                  </a:extLst>
                </a:gridCol>
                <a:gridCol w="2121096">
                  <a:extLst>
                    <a:ext uri="{9D8B030D-6E8A-4147-A177-3AD203B41FA5}">
                      <a16:colId xmlns:a16="http://schemas.microsoft.com/office/drawing/2014/main" val="1356282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Replacement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Dollars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652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352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759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19.984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935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1322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61EE1-9E84-4C6F-9A40-EA07337A4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Revenue By genre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4F7EC9-C3FD-455A-A4A8-FA8E7F0178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05" y="2589511"/>
            <a:ext cx="7877907" cy="398010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A3739A-8653-4748-901D-EE1132C361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089" y="5893308"/>
            <a:ext cx="1486107" cy="6954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F7B2B4-9ED7-40C4-BE29-6D506D587914}"/>
              </a:ext>
            </a:extLst>
          </p:cNvPr>
          <p:cNvSpPr txBox="1"/>
          <p:nvPr/>
        </p:nvSpPr>
        <p:spPr>
          <a:xfrm>
            <a:off x="8548089" y="2576499"/>
            <a:ext cx="43000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Most revenue gain</a:t>
            </a:r>
            <a:r>
              <a:rPr lang="en-US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Sports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Sci-Fi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Animation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u="sng" dirty="0"/>
              <a:t>Least revenue gain: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Thriller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Music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Travel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624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7420-8574-43E1-9DA1-2CD43508A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1708" y="480593"/>
            <a:ext cx="7729728" cy="1188720"/>
          </a:xfrm>
        </p:spPr>
        <p:txBody>
          <a:bodyPr/>
          <a:lstStyle/>
          <a:p>
            <a:r>
              <a:rPr lang="en-US" dirty="0"/>
              <a:t>Revenue By Movie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50AE69-7B55-49D4-BB55-7F8278EB9298}"/>
              </a:ext>
            </a:extLst>
          </p:cNvPr>
          <p:cNvSpPr txBox="1"/>
          <p:nvPr/>
        </p:nvSpPr>
        <p:spPr>
          <a:xfrm>
            <a:off x="928913" y="1484647"/>
            <a:ext cx="442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10 movies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E0D8DE-8547-47EC-9B5A-F2F4C5B76431}"/>
              </a:ext>
            </a:extLst>
          </p:cNvPr>
          <p:cNvSpPr txBox="1"/>
          <p:nvPr/>
        </p:nvSpPr>
        <p:spPr>
          <a:xfrm>
            <a:off x="928913" y="4212595"/>
            <a:ext cx="2365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Bottom 10 movies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8AEAF0D7-A370-46D5-86C2-174B1C6AFE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66" y="1853979"/>
            <a:ext cx="10382477" cy="2201238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2D592EB-4578-4724-BA5A-F13B976F0F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66" y="4581927"/>
            <a:ext cx="10382477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378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18733-C4F0-4279-B3BB-06432A973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04804"/>
            <a:ext cx="7729728" cy="1188720"/>
          </a:xfrm>
        </p:spPr>
        <p:txBody>
          <a:bodyPr/>
          <a:lstStyle/>
          <a:p>
            <a:r>
              <a:rPr lang="en-US" dirty="0"/>
              <a:t>Countries </a:t>
            </a:r>
            <a:r>
              <a:rPr lang="en-US" dirty="0" err="1"/>
              <a:t>Rockbuster</a:t>
            </a:r>
            <a:r>
              <a:rPr lang="en-US" dirty="0"/>
              <a:t> customers are based in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BB4285-2C48-4411-8423-5352E3E085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256" y="2230784"/>
            <a:ext cx="7918593" cy="402910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8296BB-E0AF-4310-9DBD-5B50C07255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373" y="2230784"/>
            <a:ext cx="1400370" cy="5525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6F32C0-ADA0-4F21-9C89-D0798C56C758}"/>
              </a:ext>
            </a:extLst>
          </p:cNvPr>
          <p:cNvSpPr txBox="1"/>
          <p:nvPr/>
        </p:nvSpPr>
        <p:spPr>
          <a:xfrm>
            <a:off x="9514373" y="3120571"/>
            <a:ext cx="15094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Rockbuster</a:t>
            </a:r>
            <a:r>
              <a:rPr lang="en-US" dirty="0"/>
              <a:t> have customers all over the world.</a:t>
            </a:r>
          </a:p>
          <a:p>
            <a:endParaRPr lang="en-US" dirty="0"/>
          </a:p>
          <a:p>
            <a:r>
              <a:rPr lang="en-US" dirty="0"/>
              <a:t>Most customers in: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India (60)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China (53)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USA (36)</a:t>
            </a:r>
          </a:p>
        </p:txBody>
      </p:sp>
    </p:spTree>
    <p:extLst>
      <p:ext uri="{BB962C8B-B14F-4D97-AF65-F5344CB8AC3E}">
        <p14:creationId xmlns:p14="http://schemas.microsoft.com/office/powerpoint/2010/main" val="142074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A2C76-1612-4424-98A3-E24DF2544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countries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05C4A16-CA44-4FA1-9346-222519BD5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03" y="2380343"/>
            <a:ext cx="10862907" cy="3773714"/>
          </a:xfrm>
        </p:spPr>
      </p:pic>
    </p:spTree>
    <p:extLst>
      <p:ext uri="{BB962C8B-B14F-4D97-AF65-F5344CB8AC3E}">
        <p14:creationId xmlns:p14="http://schemas.microsoft.com/office/powerpoint/2010/main" val="3164793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74B5A-927B-4296-8BE8-739D64B77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14749"/>
            <a:ext cx="7729728" cy="1188720"/>
          </a:xfrm>
        </p:spPr>
        <p:txBody>
          <a:bodyPr/>
          <a:lstStyle/>
          <a:p>
            <a:r>
              <a:rPr lang="en-US" dirty="0"/>
              <a:t>Top 10 cities in top 10 countries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409F2DB-1836-4173-987D-959551D016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107836"/>
              </p:ext>
            </p:extLst>
          </p:nvPr>
        </p:nvGraphicFramePr>
        <p:xfrm>
          <a:off x="2032000" y="1980257"/>
          <a:ext cx="8128000" cy="4079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99720801"/>
                    </a:ext>
                  </a:extLst>
                </a:gridCol>
                <a:gridCol w="2206172">
                  <a:extLst>
                    <a:ext uri="{9D8B030D-6E8A-4147-A177-3AD203B41FA5}">
                      <a16:colId xmlns:a16="http://schemas.microsoft.com/office/drawing/2014/main" val="1034991491"/>
                    </a:ext>
                  </a:extLst>
                </a:gridCol>
                <a:gridCol w="2235199">
                  <a:extLst>
                    <a:ext uri="{9D8B030D-6E8A-4147-A177-3AD203B41FA5}">
                      <a16:colId xmlns:a16="http://schemas.microsoft.com/office/drawing/2014/main" val="4017572093"/>
                    </a:ext>
                  </a:extLst>
                </a:gridCol>
                <a:gridCol w="1654629">
                  <a:extLst>
                    <a:ext uri="{9D8B030D-6E8A-4147-A177-3AD203B41FA5}">
                      <a16:colId xmlns:a16="http://schemas.microsoft.com/office/drawing/2014/main" val="148461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REVENUE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337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Cape Coral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United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208.58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213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Santa </a:t>
                      </a:r>
                      <a:r>
                        <a:rPr lang="en-US" dirty="0" err="1"/>
                        <a:t>Brbara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dOeste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Brazil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194.61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442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Memphis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United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167.67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349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Valpari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162.67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805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Aurora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United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159.58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281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Halisahar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154.70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296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Bijapur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154.66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35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Usolje-Sibirskoje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Russian Federation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152.69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743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Probolingoo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Indonesia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152.68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84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Zhoushan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151.69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256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432067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1166</TotalTime>
  <Words>481</Words>
  <Application>Microsoft Office PowerPoint</Application>
  <PresentationFormat>Widescreen</PresentationFormat>
  <Paragraphs>159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Parcel</vt:lpstr>
      <vt:lpstr>Rockbuster Stealth Data Analysis</vt:lpstr>
      <vt:lpstr>RocKbuster</vt:lpstr>
      <vt:lpstr>Key Questions and Objectives</vt:lpstr>
      <vt:lpstr>Film data overview</vt:lpstr>
      <vt:lpstr>Revenue By genre</vt:lpstr>
      <vt:lpstr>Revenue By Movie</vt:lpstr>
      <vt:lpstr>Countries Rockbuster customers are based in </vt:lpstr>
      <vt:lpstr>TOP 10 countries</vt:lpstr>
      <vt:lpstr>Top 10 cities in top 10 countries</vt:lpstr>
      <vt:lpstr>Top 5 customers in top 10 countries</vt:lpstr>
      <vt:lpstr>Conclusions &amp; recommendations</vt:lpstr>
      <vt:lpstr>Conclusions &amp;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Rockbuster Stealth Data Analysis</dc:title>
  <dc:creator>Rebecca Ostgard</dc:creator>
  <cp:lastModifiedBy>Rebecca Ostgard</cp:lastModifiedBy>
  <cp:revision>15</cp:revision>
  <dcterms:created xsi:type="dcterms:W3CDTF">2021-10-05T12:54:54Z</dcterms:created>
  <dcterms:modified xsi:type="dcterms:W3CDTF">2021-10-06T08:21:03Z</dcterms:modified>
</cp:coreProperties>
</file>