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1" r:id="rId3"/>
    <p:sldId id="265" r:id="rId4"/>
    <p:sldId id="266" r:id="rId5"/>
    <p:sldId id="269" r:id="rId6"/>
    <p:sldId id="271" r:id="rId7"/>
    <p:sldId id="262" r:id="rId8"/>
    <p:sldId id="260" r:id="rId9"/>
    <p:sldId id="259" r:id="rId10"/>
    <p:sldId id="258" r:id="rId11"/>
    <p:sldId id="263" r:id="rId12"/>
    <p:sldId id="270"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9" autoAdjust="0"/>
  </p:normalViewPr>
  <p:slideViewPr>
    <p:cSldViewPr>
      <p:cViewPr varScale="1">
        <p:scale>
          <a:sx n="111" d="100"/>
          <a:sy n="111" d="100"/>
        </p:scale>
        <p:origin x="15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627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697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096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3835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580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9311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6890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6737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85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56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49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426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513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390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631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9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115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3/31/2015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4972351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63466"/>
            <a:ext cx="6620968" cy="3329581"/>
          </a:xfrm>
        </p:spPr>
        <p:txBody>
          <a:bodyPr/>
          <a:lstStyle/>
          <a:p>
            <a:r>
              <a:rPr lang="en-US" dirty="0" smtClean="0">
                <a:solidFill>
                  <a:srgbClr val="003300"/>
                </a:solidFill>
              </a:rPr>
              <a:t>Color recognition </a:t>
            </a:r>
            <a:endParaRPr lang="en-US" dirty="0">
              <a:solidFill>
                <a:srgbClr val="0033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6600"/>
                </a:solidFill>
              </a:rPr>
              <a:t>ANALYZE THE PURSENTAGE OF RGB(RED GREEN BLUE)</a:t>
            </a:r>
            <a:endParaRPr lang="en-US" dirty="0">
              <a:solidFill>
                <a:srgbClr val="006600"/>
              </a:solidFill>
            </a:endParaRPr>
          </a:p>
        </p:txBody>
      </p:sp>
      <p:pic>
        <p:nvPicPr>
          <p:cNvPr id="4" name="Content Placeholder 3" descr="untitled4.bmp"/>
          <p:cNvPicPr>
            <a:picLocks noGrp="1" noChangeAspect="1"/>
          </p:cNvPicPr>
          <p:nvPr>
            <p:ph idx="1"/>
          </p:nvPr>
        </p:nvPicPr>
        <p:blipFill>
          <a:blip r:embed="rId2"/>
          <a:stretch>
            <a:fillRect/>
          </a:stretch>
        </p:blipFill>
        <p:spPr>
          <a:xfrm>
            <a:off x="3010912" y="3182039"/>
            <a:ext cx="2344302" cy="193695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055380" cy="1400530"/>
          </a:xfrm>
        </p:spPr>
        <p:txBody>
          <a:bodyPr>
            <a:normAutofit fontScale="90000"/>
          </a:bodyPr>
          <a:lstStyle/>
          <a:p>
            <a:r>
              <a:rPr lang="en-US" dirty="0" smtClean="0">
                <a:solidFill>
                  <a:srgbClr val="339933"/>
                </a:solidFill>
              </a:rPr>
              <a:t>PREDICTABLE OUTPUT GENATATE BY THE SYSTEM</a:t>
            </a:r>
            <a:endParaRPr lang="en-US" dirty="0">
              <a:solidFill>
                <a:srgbClr val="339933"/>
              </a:solidFill>
            </a:endParaRPr>
          </a:p>
        </p:txBody>
      </p:sp>
      <p:pic>
        <p:nvPicPr>
          <p:cNvPr id="4" name="Content Placeholder 3" descr="untitled6.bmp"/>
          <p:cNvPicPr>
            <a:picLocks noGrp="1" noChangeAspect="1"/>
          </p:cNvPicPr>
          <p:nvPr>
            <p:ph idx="1"/>
          </p:nvPr>
        </p:nvPicPr>
        <p:blipFill>
          <a:blip r:embed="rId2"/>
          <a:stretch>
            <a:fillRect/>
          </a:stretch>
        </p:blipFill>
        <p:spPr>
          <a:xfrm>
            <a:off x="3019225" y="3206979"/>
            <a:ext cx="2327676" cy="188708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9933"/>
                </a:solidFill>
              </a:rPr>
              <a:t>NAME OF THE PROJECT MEMBERS</a:t>
            </a:r>
            <a:endParaRPr lang="en-US" dirty="0">
              <a:solidFill>
                <a:srgbClr val="339933"/>
              </a:solidFill>
            </a:endParaRPr>
          </a:p>
        </p:txBody>
      </p:sp>
      <p:sp>
        <p:nvSpPr>
          <p:cNvPr id="3" name="Content Placeholder 2"/>
          <p:cNvSpPr>
            <a:spLocks noGrp="1"/>
          </p:cNvSpPr>
          <p:nvPr>
            <p:ph idx="1"/>
          </p:nvPr>
        </p:nvSpPr>
        <p:spPr/>
        <p:txBody>
          <a:bodyPr/>
          <a:lstStyle/>
          <a:p>
            <a:r>
              <a:rPr lang="en-US" dirty="0" smtClean="0"/>
              <a:t>DEBIBRATA BEJ(PROJECT LEADER)</a:t>
            </a:r>
          </a:p>
          <a:p>
            <a:r>
              <a:rPr lang="en-US" dirty="0" smtClean="0"/>
              <a:t>REBHU ROY</a:t>
            </a:r>
          </a:p>
          <a:p>
            <a:r>
              <a:rPr lang="en-US" dirty="0" smtClean="0"/>
              <a:t>PRITAM MUNSHI</a:t>
            </a:r>
          </a:p>
          <a:p>
            <a:r>
              <a:rPr lang="en-US" dirty="0" smtClean="0"/>
              <a:t>ABIR DAS</a:t>
            </a:r>
            <a:endParaRPr lang="en-US" dirty="0"/>
          </a:p>
        </p:txBody>
      </p:sp>
    </p:spTree>
    <p:extLst>
      <p:ext uri="{BB962C8B-B14F-4D97-AF65-F5344CB8AC3E}">
        <p14:creationId xmlns:p14="http://schemas.microsoft.com/office/powerpoint/2010/main" val="1328338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r>
              <a:rPr lang="en-US" sz="3500" dirty="0" smtClean="0">
                <a:solidFill>
                  <a:srgbClr val="FFFF00"/>
                </a:solidFill>
                <a:latin typeface="Adobe Caslon Pro Bold" panose="0205070206050A020403" pitchFamily="18" charset="0"/>
              </a:rPr>
              <a:t>Thank You</a:t>
            </a:r>
            <a:r>
              <a:rPr lang="en-US" dirty="0" smtClean="0">
                <a:solidFill>
                  <a:srgbClr val="FFFF00"/>
                </a:solidFill>
                <a:latin typeface="Adobe Caslon Pro Bold" panose="0205070206050A020403" pitchFamily="18" charset="0"/>
              </a:rPr>
              <a:t>………………………….</a:t>
            </a:r>
            <a:endParaRPr lang="en-US" dirty="0">
              <a:solidFill>
                <a:srgbClr val="FFFF00"/>
              </a:solidFill>
              <a:latin typeface="Adobe Caslon Pro Bold" panose="0205070206050A0204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1"/>
            <a:ext cx="8382000" cy="1824324"/>
          </a:xfrm>
        </p:spPr>
        <p:txBody>
          <a:bodyPr/>
          <a:lstStyle/>
          <a:p>
            <a:r>
              <a:rPr lang="en-US" dirty="0">
                <a:solidFill>
                  <a:srgbClr val="006600"/>
                </a:solidFill>
              </a:rPr>
              <a:t>Q&gt;Before we </a:t>
            </a:r>
            <a:r>
              <a:rPr lang="en-US" dirty="0" smtClean="0">
                <a:solidFill>
                  <a:srgbClr val="006600"/>
                </a:solidFill>
              </a:rPr>
              <a:t>begin , lets </a:t>
            </a:r>
            <a:r>
              <a:rPr lang="en-US" dirty="0">
                <a:solidFill>
                  <a:srgbClr val="006600"/>
                </a:solidFill>
              </a:rPr>
              <a:t>take a minute to define the term color?. </a:t>
            </a:r>
            <a:r>
              <a:rPr lang="en-US" dirty="0"/>
              <a:t/>
            </a:r>
            <a:br>
              <a:rPr lang="en-US" dirty="0"/>
            </a:br>
            <a:endParaRPr lang="en-US" dirty="0"/>
          </a:p>
        </p:txBody>
      </p:sp>
      <p:sp>
        <p:nvSpPr>
          <p:cNvPr id="3" name="Content Placeholder 2"/>
          <p:cNvSpPr>
            <a:spLocks noGrp="1"/>
          </p:cNvSpPr>
          <p:nvPr>
            <p:ph idx="1"/>
          </p:nvPr>
        </p:nvSpPr>
        <p:spPr>
          <a:xfrm>
            <a:off x="827700" y="2895600"/>
            <a:ext cx="6711654" cy="3352806"/>
          </a:xfrm>
        </p:spPr>
        <p:txBody>
          <a:bodyPr/>
          <a:lstStyle/>
          <a:p>
            <a:r>
              <a:rPr lang="en-US" dirty="0" smtClean="0"/>
              <a:t>ANS: Color </a:t>
            </a:r>
            <a:r>
              <a:rPr lang="en-US" dirty="0"/>
              <a:t>can be defined as the ability to identify a object. </a:t>
            </a:r>
          </a:p>
          <a:p>
            <a:r>
              <a:rPr lang="en-US" dirty="0"/>
              <a:t>Without  color there s no instance to define any objects.</a:t>
            </a:r>
          </a:p>
          <a:p>
            <a:r>
              <a:rPr lang="en-US" dirty="0"/>
              <a:t>Color can enhance a object specification and attractive.</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6600"/>
                </a:solidFill>
              </a:rPr>
              <a:t>objective</a:t>
            </a:r>
            <a:endParaRPr lang="en-US" dirty="0">
              <a:solidFill>
                <a:srgbClr val="006600"/>
              </a:solidFill>
            </a:endParaRPr>
          </a:p>
        </p:txBody>
      </p:sp>
      <p:sp>
        <p:nvSpPr>
          <p:cNvPr id="3" name="Content Placeholder 2"/>
          <p:cNvSpPr>
            <a:spLocks noGrp="1"/>
          </p:cNvSpPr>
          <p:nvPr>
            <p:ph idx="1"/>
          </p:nvPr>
        </p:nvSpPr>
        <p:spPr/>
        <p:txBody>
          <a:bodyPr/>
          <a:lstStyle/>
          <a:p>
            <a:r>
              <a:rPr lang="en-US" dirty="0"/>
              <a:t>The objective of our project to obtain a comprehensive image recognition techniques. This algorithm is simple as well as powerful. The objective of this algorithm is to read an image. Then analyze the Red, Green, Blue color quantity of a particular pixel point and calculate the percentage of their quantity. </a:t>
            </a:r>
          </a:p>
        </p:txBody>
      </p:sp>
    </p:spTree>
    <p:extLst>
      <p:ext uri="{BB962C8B-B14F-4D97-AF65-F5344CB8AC3E}">
        <p14:creationId xmlns:p14="http://schemas.microsoft.com/office/powerpoint/2010/main" val="2267468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055380" cy="1400530"/>
          </a:xfrm>
        </p:spPr>
        <p:txBody>
          <a:bodyPr/>
          <a:lstStyle/>
          <a:p>
            <a:r>
              <a:rPr lang="en-US" dirty="0" smtClean="0">
                <a:solidFill>
                  <a:srgbClr val="006600"/>
                </a:solidFill>
              </a:rPr>
              <a:t>INTRODUCTION </a:t>
            </a:r>
            <a:endParaRPr lang="en-US" dirty="0">
              <a:solidFill>
                <a:srgbClr val="006600"/>
              </a:solidFill>
            </a:endParaRPr>
          </a:p>
        </p:txBody>
      </p:sp>
      <p:sp>
        <p:nvSpPr>
          <p:cNvPr id="3" name="Content Placeholder 2"/>
          <p:cNvSpPr>
            <a:spLocks noGrp="1"/>
          </p:cNvSpPr>
          <p:nvPr>
            <p:ph idx="1"/>
          </p:nvPr>
        </p:nvSpPr>
        <p:spPr/>
        <p:txBody>
          <a:bodyPr/>
          <a:lstStyle/>
          <a:p>
            <a:r>
              <a:rPr lang="en-US" dirty="0" smtClean="0"/>
              <a:t>The user can select an image</a:t>
            </a:r>
          </a:p>
          <a:p>
            <a:r>
              <a:rPr lang="en-US" dirty="0" smtClean="0"/>
              <a:t>The user can select a single pixel position or more than one pixel position.</a:t>
            </a:r>
          </a:p>
          <a:p>
            <a:r>
              <a:rPr lang="en-US" dirty="0" smtClean="0"/>
              <a:t>The user can analyze the RGB percentage of those points.</a:t>
            </a:r>
          </a:p>
          <a:p>
            <a:endParaRPr lang="en-US" dirty="0"/>
          </a:p>
        </p:txBody>
      </p:sp>
    </p:spTree>
    <p:extLst>
      <p:ext uri="{BB962C8B-B14F-4D97-AF65-F5344CB8AC3E}">
        <p14:creationId xmlns:p14="http://schemas.microsoft.com/office/powerpoint/2010/main" val="1864418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6600"/>
                </a:solidFill>
              </a:rPr>
              <a:t>curriculum</a:t>
            </a:r>
            <a:endParaRPr lang="en-US" dirty="0">
              <a:solidFill>
                <a:srgbClr val="006600"/>
              </a:solidFill>
            </a:endParaRPr>
          </a:p>
        </p:txBody>
      </p:sp>
      <p:sp>
        <p:nvSpPr>
          <p:cNvPr id="3" name="Content Placeholder 2"/>
          <p:cNvSpPr>
            <a:spLocks noGrp="1"/>
          </p:cNvSpPr>
          <p:nvPr>
            <p:ph idx="1"/>
          </p:nvPr>
        </p:nvSpPr>
        <p:spPr/>
        <p:txBody>
          <a:bodyPr/>
          <a:lstStyle/>
          <a:p>
            <a:r>
              <a:rPr lang="en-US" dirty="0" smtClean="0"/>
              <a:t>Now day by day image is the most </a:t>
            </a:r>
            <a:r>
              <a:rPr lang="en-US" dirty="0" smtClean="0"/>
              <a:t>important </a:t>
            </a:r>
            <a:r>
              <a:rPr lang="en-US" dirty="0" smtClean="0"/>
              <a:t>for us.</a:t>
            </a:r>
          </a:p>
          <a:p>
            <a:r>
              <a:rPr lang="en-US" dirty="0" smtClean="0"/>
              <a:t>We are updated in social networking sites.</a:t>
            </a:r>
          </a:p>
          <a:p>
            <a:r>
              <a:rPr lang="en-US" dirty="0" smtClean="0"/>
              <a:t>We used to do clicked images and edit it.</a:t>
            </a:r>
          </a:p>
          <a:p>
            <a:r>
              <a:rPr lang="en-US" dirty="0" smtClean="0"/>
              <a:t>Our project is also a editing purpose software</a:t>
            </a:r>
          </a:p>
          <a:p>
            <a:r>
              <a:rPr lang="en-US" dirty="0" smtClean="0"/>
              <a:t>That a user can rectify or generate its user defined image how they can wants to do</a:t>
            </a:r>
            <a:endParaRPr lang="en-US" dirty="0"/>
          </a:p>
        </p:txBody>
      </p:sp>
    </p:spTree>
    <p:extLst>
      <p:ext uri="{BB962C8B-B14F-4D97-AF65-F5344CB8AC3E}">
        <p14:creationId xmlns:p14="http://schemas.microsoft.com/office/powerpoint/2010/main" val="53857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What is RGB</a:t>
            </a:r>
            <a:endParaRPr lang="en-US" dirty="0">
              <a:solidFill>
                <a:srgbClr val="006600"/>
              </a:solidFill>
            </a:endParaRPr>
          </a:p>
        </p:txBody>
      </p:sp>
      <p:sp>
        <p:nvSpPr>
          <p:cNvPr id="3" name="Content Placeholder 2"/>
          <p:cNvSpPr>
            <a:spLocks noGrp="1"/>
          </p:cNvSpPr>
          <p:nvPr>
            <p:ph idx="1"/>
          </p:nvPr>
        </p:nvSpPr>
        <p:spPr/>
        <p:txBody>
          <a:bodyPr/>
          <a:lstStyle/>
          <a:p>
            <a:r>
              <a:rPr lang="en-US" dirty="0" smtClean="0"/>
              <a:t>RGB is nothing but the RED GREEAN AND BLUE.</a:t>
            </a:r>
          </a:p>
          <a:p>
            <a:r>
              <a:rPr lang="en-US" dirty="0" smtClean="0"/>
              <a:t>RGB us a special type of scale how a picture can measure in our display unit like monitor.</a:t>
            </a:r>
          </a:p>
          <a:p>
            <a:r>
              <a:rPr lang="en-US" dirty="0" smtClean="0"/>
              <a:t>RGB is the primary color concept in the picture.</a:t>
            </a:r>
          </a:p>
          <a:p>
            <a:r>
              <a:rPr lang="en-US" dirty="0" smtClean="0"/>
              <a:t>A picture is generated using RGB concept.</a:t>
            </a:r>
          </a:p>
          <a:p>
            <a:r>
              <a:rPr lang="en-US" dirty="0" err="1" smtClean="0"/>
              <a:t>Eg</a:t>
            </a:r>
            <a:r>
              <a:rPr lang="en-US" dirty="0" smtClean="0"/>
              <a:t>: more types of scales are RGB,GRAY,HSV </a:t>
            </a:r>
            <a:r>
              <a:rPr lang="en-US" dirty="0" err="1" smtClean="0"/>
              <a:t>etc</a:t>
            </a:r>
            <a:endParaRPr lang="en-US" dirty="0" smtClean="0"/>
          </a:p>
        </p:txBody>
      </p:sp>
    </p:spTree>
    <p:extLst>
      <p:ext uri="{BB962C8B-B14F-4D97-AF65-F5344CB8AC3E}">
        <p14:creationId xmlns:p14="http://schemas.microsoft.com/office/powerpoint/2010/main" val="203556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BROWSE AN IMAGE</a:t>
            </a:r>
            <a:endParaRPr lang="en-US" dirty="0">
              <a:solidFill>
                <a:srgbClr val="006600"/>
              </a:solidFill>
            </a:endParaRPr>
          </a:p>
        </p:txBody>
      </p:sp>
      <p:pic>
        <p:nvPicPr>
          <p:cNvPr id="4" name="Content Placeholder 3" descr="untitled.bmp"/>
          <p:cNvPicPr>
            <a:picLocks noGrp="1" noChangeAspect="1"/>
          </p:cNvPicPr>
          <p:nvPr isPhoto="1">
            <p:ph idx="1"/>
          </p:nvPr>
        </p:nvPicPr>
        <p:blipFill>
          <a:blip r:embed="rId2">
            <a:lum/>
          </a:blip>
          <a:stretch>
            <a:fillRect/>
          </a:stretch>
        </p:blipFill>
        <p:spPr>
          <a:xfrm>
            <a:off x="3012990" y="3175804"/>
            <a:ext cx="2340146" cy="194942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6600"/>
                </a:solidFill>
              </a:rPr>
              <a:t>SEARCH THE PATH OF THE IMAGE</a:t>
            </a:r>
            <a:endParaRPr lang="en-US" dirty="0">
              <a:solidFill>
                <a:srgbClr val="006600"/>
              </a:solidFill>
            </a:endParaRPr>
          </a:p>
        </p:txBody>
      </p:sp>
      <p:pic>
        <p:nvPicPr>
          <p:cNvPr id="4" name="Content Placeholder 3" descr="untitled1.bmp"/>
          <p:cNvPicPr>
            <a:picLocks noGrp="1" noChangeAspect="1"/>
          </p:cNvPicPr>
          <p:nvPr>
            <p:ph idx="1"/>
          </p:nvPr>
        </p:nvPicPr>
        <p:blipFill>
          <a:blip r:embed="rId2"/>
          <a:stretch>
            <a:fillRect/>
          </a:stretch>
        </p:blipFill>
        <p:spPr>
          <a:xfrm>
            <a:off x="3002599" y="3167491"/>
            <a:ext cx="2360928" cy="196605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6600"/>
                </a:solidFill>
              </a:rPr>
              <a:t>SELECTING A PICTURE WHICH ITHER (*.jpg,*.</a:t>
            </a:r>
            <a:r>
              <a:rPr lang="en-US" dirty="0" err="1" smtClean="0">
                <a:solidFill>
                  <a:srgbClr val="006600"/>
                </a:solidFill>
              </a:rPr>
              <a:t>png</a:t>
            </a:r>
            <a:r>
              <a:rPr lang="en-US" dirty="0" smtClean="0">
                <a:solidFill>
                  <a:srgbClr val="006600"/>
                </a:solidFill>
              </a:rPr>
              <a:t>)</a:t>
            </a:r>
            <a:endParaRPr lang="en-US" dirty="0">
              <a:solidFill>
                <a:srgbClr val="006600"/>
              </a:solidFill>
            </a:endParaRPr>
          </a:p>
        </p:txBody>
      </p:sp>
      <p:pic>
        <p:nvPicPr>
          <p:cNvPr id="4" name="Content Placeholder 3" descr="untitled3.bmp"/>
          <p:cNvPicPr>
            <a:picLocks noGrp="1" noChangeAspect="1"/>
          </p:cNvPicPr>
          <p:nvPr>
            <p:ph idx="1"/>
          </p:nvPr>
        </p:nvPicPr>
        <p:blipFill>
          <a:blip r:embed="rId2"/>
          <a:stretch>
            <a:fillRect/>
          </a:stretch>
        </p:blipFill>
        <p:spPr>
          <a:xfrm>
            <a:off x="3017147" y="3163335"/>
            <a:ext cx="2331832" cy="197436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306</Words>
  <Application>Microsoft Office PowerPoint</Application>
  <PresentationFormat>On-screen Show (4:3)</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Adobe Caslon Pro Bold</vt:lpstr>
      <vt:lpstr>Arial</vt:lpstr>
      <vt:lpstr>Arial Black</vt:lpstr>
      <vt:lpstr>Wingdings 3</vt:lpstr>
      <vt:lpstr>Ion</vt:lpstr>
      <vt:lpstr>Color recognition </vt:lpstr>
      <vt:lpstr>Q&gt;Before we begin , lets take a minute to define the term color?.  </vt:lpstr>
      <vt:lpstr>objective</vt:lpstr>
      <vt:lpstr>INTRODUCTION </vt:lpstr>
      <vt:lpstr>curriculum</vt:lpstr>
      <vt:lpstr>What is RGB</vt:lpstr>
      <vt:lpstr>BROWSE AN IMAGE</vt:lpstr>
      <vt:lpstr>SEARCH THE PATH OF THE IMAGE</vt:lpstr>
      <vt:lpstr>SELECTING A PICTURE WHICH ITHER (*.jpg,*.png)</vt:lpstr>
      <vt:lpstr>ANALYZE THE PURSENTAGE OF RGB(RED GREEN BLUE)</vt:lpstr>
      <vt:lpstr>PREDICTABLE OUTPUT GENATATE BY THE SYSTEM</vt:lpstr>
      <vt:lpstr>NAME OF THE PROJECT MEMBERS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sr</cp:lastModifiedBy>
  <cp:revision>44</cp:revision>
  <dcterms:created xsi:type="dcterms:W3CDTF">2006-08-16T00:00:00Z</dcterms:created>
  <dcterms:modified xsi:type="dcterms:W3CDTF">2015-03-31T14:13:29Z</dcterms:modified>
</cp:coreProperties>
</file>