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18"/>
  </p:handoutMasterIdLst>
  <p:sldIdLst>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2.xml"/><Relationship Id="rId19" Type="http://schemas.openxmlformats.org/officeDocument/2006/relationships/tags" Target="../tags/tag12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1" Type="http://schemas.openxmlformats.org/officeDocument/2006/relationships/slideLayout" Target="../slideLayouts/slideLayout17.xml"/><Relationship Id="rId10" Type="http://schemas.openxmlformats.org/officeDocument/2006/relationships/tags" Target="../tags/tag201.xml"/><Relationship Id="rId1" Type="http://schemas.openxmlformats.org/officeDocument/2006/relationships/tags" Target="../tags/tag192.xml"/></Relationships>
</file>

<file path=ppt/slides/_rels/slide11.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1" Type="http://schemas.openxmlformats.org/officeDocument/2006/relationships/slideLayout" Target="../slideLayouts/slideLayout17.xml"/><Relationship Id="rId10" Type="http://schemas.openxmlformats.org/officeDocument/2006/relationships/tags" Target="../tags/tag211.xml"/><Relationship Id="rId1" Type="http://schemas.openxmlformats.org/officeDocument/2006/relationships/tags" Target="../tags/tag202.xml"/></Relationships>
</file>

<file path=ppt/slides/_rels/slide12.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1" Type="http://schemas.openxmlformats.org/officeDocument/2006/relationships/slideLayout" Target="../slideLayouts/slideLayout17.xml"/><Relationship Id="rId10" Type="http://schemas.openxmlformats.org/officeDocument/2006/relationships/tags" Target="../tags/tag221.xml"/><Relationship Id="rId1" Type="http://schemas.openxmlformats.org/officeDocument/2006/relationships/tags" Target="../tags/tag2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223.xml"/><Relationship Id="rId1" Type="http://schemas.openxmlformats.org/officeDocument/2006/relationships/tags" Target="../tags/tag22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4.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1" Type="http://schemas.openxmlformats.org/officeDocument/2006/relationships/slideLayout" Target="../slideLayouts/slideLayout17.xml"/><Relationship Id="rId10" Type="http://schemas.openxmlformats.org/officeDocument/2006/relationships/tags" Target="../tags/tag151.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6.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1" Type="http://schemas.openxmlformats.org/officeDocument/2006/relationships/slideLayout" Target="../slideLayouts/slideLayout17.xml"/><Relationship Id="rId10" Type="http://schemas.openxmlformats.org/officeDocument/2006/relationships/tags" Target="../tags/tag166.xml"/><Relationship Id="rId1" Type="http://schemas.openxmlformats.org/officeDocument/2006/relationships/tags" Target="../tags/tag157.xml"/></Relationships>
</file>

<file path=ppt/slides/_rels/slide7.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1" Type="http://schemas.openxmlformats.org/officeDocument/2006/relationships/slideLayout" Target="../slideLayouts/slideLayout17.xml"/><Relationship Id="rId10" Type="http://schemas.openxmlformats.org/officeDocument/2006/relationships/tags" Target="../tags/tag176.xml"/><Relationship Id="rId1" Type="http://schemas.openxmlformats.org/officeDocument/2006/relationships/tags" Target="../tags/tag16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9.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1" Type="http://schemas.openxmlformats.org/officeDocument/2006/relationships/slideLayout" Target="../slideLayouts/slideLayout17.xml"/><Relationship Id="rId10" Type="http://schemas.openxmlformats.org/officeDocument/2006/relationships/tags" Target="../tags/tag191.xml"/><Relationship Id="rId1" Type="http://schemas.openxmlformats.org/officeDocument/2006/relationships/tags" Target="../tags/tag1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lstStyle/>
          <a:p>
            <a:r>
              <a:rPr lang="zh-CN" altLang="en-US" dirty="0">
                <a:solidFill>
                  <a:schemeClr val="accent1"/>
                </a:solidFill>
                <a:sym typeface="Arial" panose="020B0604020202020204" pitchFamily="34" charset="0"/>
              </a:rPr>
              <a:t>影评《初见》</a:t>
            </a:r>
            <a:endParaRPr lang="zh-CN" altLang="en-US" dirty="0">
              <a:solidFill>
                <a:schemeClr val="accent1"/>
              </a:solidFill>
              <a:sym typeface="Arial" panose="020B0604020202020204" pitchFamily="34" charset="0"/>
            </a:endParaRPr>
          </a:p>
        </p:txBody>
      </p:sp>
      <p:sp>
        <p:nvSpPr>
          <p:cNvPr id="4" name="文本占位符 3"/>
          <p:cNvSpPr>
            <a:spLocks noGrp="1"/>
          </p:cNvSpPr>
          <p:nvPr>
            <p:ph type="body" sz="quarter" idx="13"/>
            <p:custDataLst>
              <p:tags r:id="rId2"/>
            </p:custDataLst>
          </p:nvPr>
        </p:nvSpPr>
        <p:spPr/>
        <p:txBody>
          <a:bodyPr/>
          <a:lstStyle/>
          <a:p>
            <a:r>
              <a:rPr lang="zh-CN" altLang="en-US" dirty="0">
                <a:solidFill>
                  <a:schemeClr val="accent1"/>
                </a:solidFill>
                <a:sym typeface="Arial" panose="020B0604020202020204" pitchFamily="34" charset="0"/>
              </a:rPr>
              <a:t>演讲人</a:t>
            </a:r>
            <a:endParaRPr lang="zh-CN" altLang="en-US" dirty="0">
              <a:solidFill>
                <a:schemeClr val="accent1"/>
              </a:solidFill>
              <a:sym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到现在 才发现 一切都没有变 只是走得太快没看见
窗外的 萤火虫 飞了 消失在夏日的银河 小时候的山坡 流淌的小河 风中依稀是谁的歌
又遇见来时的路 带着沉重缓慢的脚步 站在梦想的彼岸 望见故乡的春天
到现在 才发现 自己已走远 再也回不去遥远的昨天
到现在 才发现 一切都没有变 只是走得太快没看见
昨天 今天 永远
看着阿婆保存的他的童年玩物而成的遗物，不禁唏嘘，此时的他又有着怎样的情感？那一件件物品依旧清晰，只在岁月的打磨下泛着古旧的黄，却早已物是物是人非再也回不去了……曾经，他以为小镇、阿婆、所有的所有都会永远在原地等他，所以会毅然决然地放心离去，然而，所有的所有都只是以为而已，就像他所说，所有的出走，都没有归路。就像，在那些夜里的花和草看来，所有的萤火，都是飞不回来的……</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454510"/>
            <a:ext cx="9340650" cy="425320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曾经熟悉的乡村慢慢地在记忆里氤氲成一片模糊，所有的所有，都已不再，消散在风中……
远处的动车呼啸，带走的是流年，是人生，是那些无忧无虑的时光，是那些再也回不去的时光……
人生的长途，我们会有很多次的启程、归途。可是，有些路，当我们一旦选定，就再也回不去了，抑或，再回去时也早已物是而人非。。很多时候，很多人、很多事，都是转身就是永恒。
愿把握每一个起点，也珍惜沿岸值得珍惜的那些易逝的风景。</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692431" y="1306454"/>
            <a:ext cx="8780841" cy="454932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——后记。
2010年09月19日</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z="9555">
                <a:solidFill>
                  <a:schemeClr val="accent1"/>
                </a:solidFill>
              </a:rPr>
              <a:t>谢谢</a:t>
            </a:r>
            <a:endParaRPr lang="en-US" altLang="zh-CN" sz="9555">
              <a:solidFill>
                <a:schemeClr val="accent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4"/>
            </p:custDataLst>
          </p:nvPr>
        </p:nvSpPr>
        <p:spPr>
          <a:xfrm>
            <a:off x="1585071" y="15326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其实已经很久不看国产电影了，看来看去都是大致的剧情，屈指可数的几个人，宁愿看动画找寻那被生活湮没遗失许久的童心。却在皮皮上漫无目的的搜索时看到了《初见》。最初并不知名，只是看到了封面，满满的夕阳色笼罩着整个城市，是那种温暖而又有着些许苍凉的橙黄色，让人不自觉沉溺其中。然后在城市的高楼之间，一个穿咖色大衣的男孩子侧身仰头张望，有莫名的忧伤。点击方知是《初见》，脑中蓦然浮现纳兰容若的那句“人生若只如初见” 就那样坚定开始看。
那是一个不知名的男孩子的倒叙，低沉而干净的嗓音静静地叙说着，不带一丝波澜。因为是静电影，所以没有那样连贯的动作，只是一个个静静地画面转换，间或有轻缓的配乐，或者寥寥的几个字段对画面的描述，安静而忧伤，直抵内心深处。开始的是他对那个小镇的回忆，有儿时的玩伴、纸将和阿婆。那是简单而快乐的一段记忆。透明的单纯和满足。</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4"/>
            </p:custDataLst>
          </p:nvPr>
        </p:nvSpPr>
        <p:spPr>
          <a:xfrm>
            <a:off x="1585071" y="15326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然后是一个都市人人的到来点燃了长大了的他对外面世界的渴望。一次次的犹豫终究压制不住年轻的心对外面繁华世界的向往，终于，他紧紧握着那个人写给他的号码，瞒着阿婆，夜色中的他偷偷地踏上了通往繁华都市的动车。嘶鸣的汽笛是他对这个生养的小镇最后的告别……
“有人说小镇里的孩子单纯，容易轻信，但事实上，轻信只是为了给自己一个离开的理由，那张记着陌生人电话号码的纸条，一路上被我紧紧地握在手里，不是怕丢了之后就去不了，而是怕丢了之后就走不掉……”一段火车上陈述听在心中是满满的疼痛，其实单纯不过是对这个世界抱有一丝期望，希望这个世界没有那么寒凉。没有人是傻的。不过在信念没有被现实残忍的击碎之前宁愿选择相信。不过是生活在理想王国中的孩子。不过是给自己一个理由。</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虽然猜得到是这样的结果，我还是忍不住心里的失落，即使这样的失落像这个广场上随处可见的废纸一样，凌乱而可笑，在人们拥挤穿梭中飘荡的很孤独，没有人会在意，别说脚步，就连目光也阻止不了……”到了，满怀希望的打电话，结果不出所料的是空号，不知道他的心里是怎样的痛。不能怨那个都市青年的，毕竟本来素昧平生。可是，既然不能兑现，当初又何必给他那个诺言？“到了就打电话来找我，包在我身上”很轻易很简单的一句话，却是那么的不负责任，伤地人遍体鳞伤。站在陌生的街头，看着来往穿梭的人们，没有人注意到这样一个青年需要帮助、茫然而失落。
最终被这个城市接纳了，虽然只是做一个服务生，他依旧欢欣。一个个画面的流转，讲述的是单纯的山村少年在这个城市讨生活的艰辛。静静地看着他单纯的微笑，在这个城市谦和而恭敬地对待每一个人，忍受着所谓有钱人的欺侮，咬着嘴唇噙着泪为生活打拼，为生存努力，却依旧微笑，心中是满满的感动。</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4"/>
            </p:custDataLst>
          </p:nvPr>
        </p:nvSpPr>
        <p:spPr>
          <a:xfrm>
            <a:off x="1585071" y="15326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偶然间，他的关于花草习性的积累被一个和蔼的老人看中，他劝说他回去看看，然后写了一张号码，说“来到了打这个电话话找我……”同样的场景，这次的他不同于上次，没有兴奋，有的是迟疑和依旧温暖的微笑。忆及第一个人骗他时的场景，我不知道此刻的他是怎样的心境。还会相信么？希望他依旧相信，却担心如果再次失望会不会就对这个世界绝望，从此不再相信。
画面继续转换。看着那个城市明朗的天，却有着无法掩饰的莫名的悲伤流淌……
“我看不懂，许多光鲜的生活，却掩不住无尽的烦恼，而在繁华的城市里，生活的最简单的那一个，却有着内心的宁静。就像家乡小镇里的人们，就那么心甘情愿的过着把青石板踩得油亮、把木栏杆摸到斑驳的日子”</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“我开始怀念，不知道怀念小镇，还是怀念小镇上的那个男孩，那个少年，那个还不曾出走的自己”
“我不能回去，对于注定追逐汽笛的我，年迈的阿婆，再也经不起它的再一次响起……”
一盏孔明灯，晃晃悠悠地飘向月亮，像承载着所有期望的梦想，却终于在暮色中坠落，消亡……
再一次拿起电话，终于接通。此时为他肯再次相信这个世界而感动，也为他终于感受到这个世界的温暖而欢欣。淳朴的笑容掩映下的是赤诚的心，让人回归独有的幸福、心灵的宁静。看着他躲在城市的角落和王教授照料植物，有种暖暖的感动静静流淌……
2002年，助理园艺师
2004年，初级园艺师</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2006年，中级园艺师
2008年，高级园艺师
有着灿烂的金色的银杏树叶飞旋，有着皑皑的洁白的冬雪飘舞，有着满满的寓意幸福的四叶草丛，有着花朵慢慢飘落的花树，画面不停的静静流转，记述着那些流逝的年华。唯一不变的是他眼中让人感动的不变的执着。
静谧的天。黄昏的火烧云，有候鸟成群飞过。伫立在夕阳中静静地凝视着这个熟悉而又陌生的城市，此刻的他又是怎样的心境？是在自问这个城市又到底属不属于自己么？只是依旧的宁静、淡然和谦和。
“城市是个奇怪的地方，充满了失去关心和冲动的人们，在这辆公交车上，只有争吵是鲜活的，鲜活到让我落泪……”</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4"/>
            </p:custDataLst>
          </p:nvPr>
        </p:nvSpPr>
        <p:spPr>
          <a:xfrm>
            <a:off x="1585071" y="15326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“我无可救药的发现，即使当初，我没有像少年这样吼叫，但那声汽笛，足以撕碎阿婆的心。即使当初，阿婆没有像少年的母亲那样愤怒，但内心的忧虑和悲伤，又何止如此深切……”
“那段时间，我不断的在梦里回到我的小镇，小镇里的人，小镇里的灯，依旧如此，熟悉的仿佛自己从未离开过。可是，每一次，都在我要推开阿婆那扇写满岁月的大门时，都会突然的想起，那声汽笛，那声惊心动魄的汽笛。总会让我在又一次，仓皇逃离时惊醒。10年了，阿婆还好吗？”
10年的都市生活没有能够改变当初那个淳朴的乡村少年，依旧温暖而纯净的心灵魂牵梦绕的仍是那个生养自己的温暖而富有人情味的小镇。记挂的仍是抚养自己长大的阿婆。是该回去了。可是，又真的回得去么？</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汽笛的嘶鸣唤醒了不再是少年的他的回想。到家了。终于、回来了。站在阿婆的门前，低垂的睫影下深埋的是怎样的情感？10年了，终于站在了那扇在梦里推了无所次都推不开的门前。推开了。没有预想的欢喜，就那样怔怔地站着，屋里没有了阿婆熟悉的身影。只有陈旧而破败的蜘蛛网，黯淡无比，却刺得眼生疼。此刻的他是怎样的失落？当从满脸惋惜的邻家大神那里得知阿婆，他朝思暮想心心牵挂的阿婆已然过世两年时，心里又是怎样的悲怆？当自己狂奔至坟头却不知阿婆的名字找不到阿婆的墓时，心中更是怎样的绝望？不知道。不敢也不愿不去想。
夏日的萤火虫 伴着 夏夜的星星空闪烁 小时候的山坡 流淌的小河 我们一起走过
呼啸的汽笛带走 一去不返的少年 通往梦想的彼岸 远离故乡的春天
到现在 才发现 自己已走远 再也回不去遥远的昨天</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3"/>
</p:tagLst>
</file>

<file path=ppt/tags/tag136.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3"/>
</p:tagLst>
</file>

<file path=ppt/tags/tag141.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45.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46.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47.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48.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49.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51.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5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3"/>
</p:tagLst>
</file>

<file path=ppt/tags/tag156.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61.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62.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63.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64.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6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66.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71.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72.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73.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74.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7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76.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3"/>
</p:tagLst>
</file>

<file path=ppt/tags/tag181.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5.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86.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87.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88.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89.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91.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5.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96.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97.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98.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99.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201.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5.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206.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207.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08.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09.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211.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5.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216.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217.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18.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19.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221.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5:43:35&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223.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3127</Words>
  <Application>WPS 演示</Application>
  <PresentationFormat>宽屏</PresentationFormat>
  <Paragraphs>28</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宋体</vt:lpstr>
      <vt:lpstr>Wingdings</vt:lpstr>
      <vt:lpstr>微软雅黑</vt:lpstr>
      <vt:lpstr>Segoe UI</vt:lpstr>
      <vt:lpstr>Arial Unicode MS</vt:lpstr>
      <vt:lpstr>Arial Black</vt:lpstr>
      <vt:lpstr>Calibri</vt:lpstr>
      <vt:lpstr>Office 主题​​</vt:lpstr>
      <vt:lpstr>1_Office 主题​​</vt:lpstr>
      <vt:lpstr>影评《初见》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离我远点</cp:lastModifiedBy>
  <cp:revision>3</cp:revision>
  <dcterms:created xsi:type="dcterms:W3CDTF">2024-08-05T07:43:00Z</dcterms:created>
  <dcterms:modified xsi:type="dcterms:W3CDTF">2024-08-05T07:48:03Z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
  </property>
</Properties>
</file>