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12"/>
  </p:handoutMasterIdLst>
  <p:sldIdLst>
    <p:sldId id="257" r:id="rId4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5" Type="http://schemas.openxmlformats.org/officeDocument/2006/relationships/theme" Target="../theme/theme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image" Target="../media/image1.jpeg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7" Type="http://schemas.openxmlformats.org/officeDocument/2006/relationships/tags" Target="../tags/tag149.xml"/><Relationship Id="rId6" Type="http://schemas.openxmlformats.org/officeDocument/2006/relationships/image" Target="../media/image2.jpeg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159.xml"/><Relationship Id="rId10" Type="http://schemas.openxmlformats.org/officeDocument/2006/relationships/image" Target="../media/image3.jpeg"/><Relationship Id="rId1" Type="http://schemas.openxmlformats.org/officeDocument/2006/relationships/tags" Target="../tags/tag15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68.xml"/><Relationship Id="rId8" Type="http://schemas.openxmlformats.org/officeDocument/2006/relationships/tags" Target="../tags/tag167.xml"/><Relationship Id="rId7" Type="http://schemas.openxmlformats.org/officeDocument/2006/relationships/tags" Target="../tags/tag166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169.xml"/><Relationship Id="rId1" Type="http://schemas.openxmlformats.org/officeDocument/2006/relationships/tags" Target="../tags/tag16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171.xml"/><Relationship Id="rId1" Type="http://schemas.openxmlformats.org/officeDocument/2006/relationships/tags" Target="../tags/tag1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04-含文字图片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演讲人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>
            <a:off x="457204" y="304802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1767022" y="1532636"/>
            <a:ext cx="8657955" cy="409752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得到了清晰的文字纸稿图片后，我们就需要使用office软件中的一个小工具“Microsoft Office Document Imaging”来进行文字识别了，一般安装好office后会默认安装在系统中的。
打开Word，点击菜单“插入 → 图片 → 来自文件”，把纸稿图片插入到文档中，再点击菜单“文件 → 打印”，在弹出”窗口的“打印机”下拉列表框中选择“Microsoft Office Document Imaging Writer”，点击“确定”按钮会弹出一个保存窗口，我们设置一下文件保存的路径和文件名，Word会把文档保存为MDI格式的（如果使用的是office2007，则Word会把它保存为TIFF图片格式）。如图2：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>
            <a:off x="457204" y="304802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7092497" y="2068626"/>
            <a:ext cx="4221296" cy="302554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
接下来双击打开前面保存的MDI文档，可以看见图片显示在左侧栏中，在右侧栏用鼠标把要进行识别的文字用红色线框起来，选好后点击菜单“工具－使用OCR识别文本”，这时软件就会对所选区域进行文字识别了（如图3）。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/data/temp/de0a7262-530d-11ef-9153-aed3bbe0439e.jpgde0a7262-530d-11ef-9153-aed3bbe0439e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1168163" y="1948751"/>
            <a:ext cx="5199629" cy="3265296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0" h="5520">
                <a:moveTo>
                  <a:pt x="0" y="0"/>
                </a:moveTo>
                <a:lnTo>
                  <a:pt x="9600" y="0"/>
                </a:lnTo>
                <a:lnTo>
                  <a:pt x="9600" y="5520"/>
                </a:lnTo>
                <a:lnTo>
                  <a:pt x="0" y="552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bj"/>
          <p:cNvSpPr/>
          <p:nvPr>
            <p:custDataLst>
              <p:tags r:id="rId7"/>
            </p:custDataLst>
          </p:nvPr>
        </p:nvSpPr>
        <p:spPr>
          <a:xfrm>
            <a:off x="877686" y="1624743"/>
            <a:ext cx="5779339" cy="3913283"/>
          </a:xfrm>
          <a:prstGeom prst="rect">
            <a:avLst/>
          </a:prstGeom>
          <a:noFill/>
          <a:ln w="12700">
            <a:solidFill>
              <a:schemeClr val="accent1"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>
            <a:off x="457204" y="304802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1584927" y="2030718"/>
            <a:ext cx="5955983" cy="310136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图3
小提示：如果使用的是office2007，则需要从程序菜单中点击“Microsoft Office → Microsoft Office 工具 → Microsoft Office Document Scanning”，在打开的“Document Scanning”软件中点击菜单“文件 → 打开”来打开前面保存的TIFF文件。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/data/temp/de04c961-530d-11ef-8cf5-16f2081c119b.jpgde04c961-530d-11ef-8cf5-16f2081c119b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8104845" y="2030718"/>
            <a:ext cx="2502229" cy="1437307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00" h="2880">
                <a:moveTo>
                  <a:pt x="3600" y="0"/>
                </a:moveTo>
                <a:lnTo>
                  <a:pt x="3600" y="2880"/>
                </a:lnTo>
                <a:lnTo>
                  <a:pt x="0" y="2880"/>
                </a:lnTo>
                <a:lnTo>
                  <a:pt x="0" y="0"/>
                </a:lnTo>
                <a:lnTo>
                  <a:pt x="3600" y="0"/>
                </a:lnTo>
                <a:close/>
              </a:path>
            </a:pathLst>
          </a:custGeom>
        </p:spPr>
      </p:pic>
    </p:spTree>
    <p:custDataLst>
      <p:tags r:id="rId7"/>
    </p:custData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>
            <a:off x="457204" y="304802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>
            <p:custDataLst>
              <p:tags r:id="rId4"/>
            </p:custDataLst>
          </p:nvPr>
        </p:nvGrpSpPr>
        <p:grpSpPr>
          <a:xfrm>
            <a:off x="5808520" y="711929"/>
            <a:ext cx="5927042" cy="5739704"/>
            <a:chOff x="5975" y="2815"/>
            <a:chExt cx="7783" cy="7537"/>
          </a:xfrm>
        </p:grpSpPr>
        <p:sp>
          <p:nvSpPr>
            <p:cNvPr id="4" name="椭圆 3"/>
            <p:cNvSpPr/>
            <p:nvPr>
              <p:custDataLst>
                <p:tags r:id="rId5"/>
              </p:custDataLst>
            </p:nvPr>
          </p:nvSpPr>
          <p:spPr>
            <a:xfrm>
              <a:off x="6474" y="3068"/>
              <a:ext cx="7285" cy="7285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椭圆 7"/>
            <p:cNvSpPr/>
            <p:nvPr>
              <p:custDataLst>
                <p:tags r:id="rId6"/>
              </p:custDataLst>
            </p:nvPr>
          </p:nvSpPr>
          <p:spPr>
            <a:xfrm>
              <a:off x="5975" y="3769"/>
              <a:ext cx="6358" cy="6359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7"/>
              </p:custDataLst>
            </p:nvPr>
          </p:nvSpPr>
          <p:spPr>
            <a:xfrm>
              <a:off x="6097" y="2815"/>
              <a:ext cx="6358" cy="635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457214" y="1988258"/>
            <a:ext cx="4386483" cy="355943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识别好后图片中的文字就可以进行选择了，把需要的内容全部选中，再点击菜单“工具”，将文本发送到Word”，这时会弹出一个对话框，我们选择里面的“当前选择范围”，并把下面的“在输出时保持图片版式不变”选中，完成后点击“确定”按钮，这样就可以在新建的Word文档中看见识别出来的文字（如图4）。
图4</a:t>
            </a:r>
            <a:endParaRPr lang="zh-CN" altLang="en-US" sz="19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/data/temp/de0ce602-530d-11ef-8370-6242975be723.jpgde0ce602-530d-11ef-8370-6242975be723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>
            <a:off x="6126842" y="1590362"/>
            <a:ext cx="5117528" cy="419073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720" h="6720">
                <a:moveTo>
                  <a:pt x="3360" y="0"/>
                </a:moveTo>
                <a:cubicBezTo>
                  <a:pt x="5216" y="0"/>
                  <a:pt x="6720" y="1504"/>
                  <a:pt x="6720" y="3360"/>
                </a:cubicBezTo>
                <a:cubicBezTo>
                  <a:pt x="6720" y="5216"/>
                  <a:pt x="5216" y="6720"/>
                  <a:pt x="3360" y="6720"/>
                </a:cubicBezTo>
                <a:cubicBezTo>
                  <a:pt x="1504" y="6720"/>
                  <a:pt x="0" y="5216"/>
                  <a:pt x="0" y="3360"/>
                </a:cubicBezTo>
                <a:cubicBezTo>
                  <a:pt x="0" y="1504"/>
                  <a:pt x="1504" y="0"/>
                  <a:pt x="3360" y="0"/>
                </a:cubicBezTo>
                <a:close/>
              </a:path>
            </a:pathLst>
          </a:custGeom>
        </p:spPr>
      </p:pic>
    </p:spTree>
    <p:custDataLst>
      <p:tags r:id="rId11"/>
    </p:custData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>
            <a:off x="457204" y="304802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1115379" y="918453"/>
            <a:ext cx="9934947" cy="532532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1278123" y="609371"/>
            <a:ext cx="444527" cy="444527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1115377" y="686026"/>
            <a:ext cx="444527" cy="444527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10631342" y="6031678"/>
            <a:ext cx="444527" cy="444527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>
            <a:off x="10468596" y="6108332"/>
            <a:ext cx="444527" cy="444527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6"/>
          <p:cNvSpPr txBox="1"/>
          <p:nvPr>
            <p:custDataLst>
              <p:tags r:id="rId9"/>
            </p:custDataLst>
          </p:nvPr>
        </p:nvSpPr>
        <p:spPr>
          <a:xfrm>
            <a:off x="1412527" y="1454510"/>
            <a:ext cx="9340650" cy="425320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小提示：网上的一些精简版的office软件是没有“Microsoft Office Document Scanning”这个小工具的，需要安装完整版的office才有。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9555">
                <a:solidFill>
                  <a:schemeClr val="accent1"/>
                </a:solidFill>
              </a:rPr>
              <a:t>谢谢</a:t>
            </a:r>
            <a:endParaRPr lang="en-US" altLang="zh-CN" sz="9555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  <p:tag name="KSO_WM_UNIT_TEXT_FILL_FORE_SCHEMECOLOR_INDEX_BRIGHTNESS" val="0"/>
  <p:tag name="KSO_WM_UNIT_TEXT_FILL_FORE_SCHEMECOLOR_INDEX" val="5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131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8_3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3"/>
  <p:tag name="KSO_WM_UNIT_DEC_AREA_ID" val="8a3794c4b6e349188cfeedf5b6c3c579"/>
  <p:tag name="KSO_WM_UNIT_DECORATE_INFO" val="{&quot;ReferentInfo&quot;:{&quot;Id&quot;:&quot;d1a394a27fb4426d839dac8d39cf9a61&quot;,&quot;X&quot;:{&quot;Pos&quot;:1},&quot;Y&quot;:{&quot;Pos&quot;:0}},&quot;DecorateInfoX&quot;:{&quot;Pos&quot;:1,&quot;IsAbs&quot;:true},&quot;DecorateInfoY&quot;:{&quot;Pos&quot;:1,&quot;IsAbs&quot;:true},&quot;DecorateInfoW&quot;:{&quot;IsAbs&quot;:fals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3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3"/>
</p:tagLst>
</file>

<file path=ppt/tags/tag136.xml><?xml version="1.0" encoding="utf-8"?>
<p:tagLst xmlns:p="http://schemas.openxmlformats.org/presentationml/2006/main">
  <p:tag name="KSO_WM_SLIDE_ID" val="diagram20220058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BEAUTIFY_FLAG" val="#wm#"/>
  <p:tag name="KSO_WM_TEMPLATE_CATEGORY" val="diagram"/>
  <p:tag name="KSO_WM_TEMPLATE_INDEX" val="20220058"/>
  <p:tag name="KSO_WM_SLIDE_TYPE" val="text"/>
  <p:tag name="KSO_WM_SLIDE_SUBTYPE" val="picTxt"/>
  <p:tag name="KSO_WM_SLIDE_LAYOUTTYPE" val="topbottom"/>
  <p:tag name="KSO_WM_SLIDE_SIZE" val="888*492"/>
  <p:tag name="KSO_WM_SLIDE_POSITION" val="36*24"/>
  <p:tag name="KSO_WM_SLIDE_LAYOUT" val="d"/>
  <p:tag name="KSO_WM_SLIDE_LAYOUT_CNT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8-05T17:34:09&quot;,&quot;margin&quot;:{&quot;bottom&quot;:0.847000002861023,&quot;left&quot;:1.2699999809265137,&quot;right&quot;:1.2699999809265137,&quot;top&quot;:1.6929999589920044},&quot;type&quot;:0}"/>
  <p:tag name="KSO_WM_SLIDE_RATIO" val="1.777778"/>
  <p:tag name="KSO_WM_SLIDE_BACKGROUND" val="[&quot;general&quot;]"/>
  <p:tag name="KSO_WM_SLIDE_BACKGROUND_TYPE" val="general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8_3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3"/>
  <p:tag name="KSO_WM_UNIT_DEC_AREA_ID" val="8a3794c4b6e349188cfeedf5b6c3c579"/>
  <p:tag name="KSO_WM_UNIT_DECORATE_INFO" val="{&quot;ReferentInfo&quot;:{&quot;Id&quot;:&quot;d1a394a27fb4426d839dac8d39cf9a61&quot;,&quot;X&quot;:{&quot;Pos&quot;:1},&quot;Y&quot;:{&quot;Pos&quot;:0}},&quot;DecorateInfoX&quot;:{&quot;Pos&quot;:1,&quot;IsAbs&quot;:true},&quot;DecorateInfoY&quot;:{&quot;Pos&quot;:1,&quot;IsAbs&quot;:true},&quot;DecorateInfoW&quot;:{&quot;IsAbs&quot;:fals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645_1*f*1"/>
  <p:tag name="KSO_WM_TEMPLATE_CATEGORY" val="diagram"/>
  <p:tag name="KSO_WM_TEMPLATE_INDEX" val="2021264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4"/>
  <p:tag name="KSO_WM_UNIT_SHOW_EDIT_AREA_INDICATION" val="1"/>
  <p:tag name="KSO_WM_CHIP_GROUPID" val="5e6b05596848fb12bee65ac8"/>
  <p:tag name="KSO_WM_CHIP_XID" val="5e6b05596848fb12bee65aca"/>
  <p:tag name="KSO_WM_UNIT_DEC_AREA_ID" val="b6b39df81e38446da897721cdd2a329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a1b8d362b8974d5aa0e99571d01defee"/>
  <p:tag name="KSO_WM_UNIT_TEXT_FILL_FORE_SCHEMECOLOR_INDEX_BRIGHTNESS" val="0.25"/>
  <p:tag name="KSO_WM_UNIT_TEXT_FILL_FORE_SCHEMECOLOR_INDEX" val="13"/>
  <p:tag name="KSO_WM_UNIT_TEXT_FILL_TYPE" val="1"/>
  <p:tag name="KSO_WM_TEMPLATE_ASSEMBLE_XID" val="60656f514054ed1e2fb807b2"/>
  <p:tag name="KSO_WM_TEMPLATE_ASSEMBLE_GROUPID" val="60656f514054ed1e2fb807b2"/>
  <p:tag name="WM_BEAUTIFY_ZORDER_FLAG_TAG" val="3"/>
</p:tagLst>
</file>

<file path=ppt/tags/tag141.xml><?xml version="1.0" encoding="utf-8"?>
<p:tagLst xmlns:p="http://schemas.openxmlformats.org/presentationml/2006/main">
  <p:tag name="KSO_WM_UNIT_VALUE" val="973*1692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2645_1*d*1"/>
  <p:tag name="KSO_WM_TEMPLATE_CATEGORY" val="diagram"/>
  <p:tag name="KSO_WM_TEMPLATE_INDEX" val="20212645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82295de0c9904d8397a6e503f12afad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9c3c814740a44818146a34ca93d4fff"/>
  <p:tag name="KSO_WM_UNIT_PLACING_PICTURE" val="c9c3c814740a44818146a34ca93d4fff"/>
  <p:tag name="KSO_WM_UNIT_SUPPORT_UNIT_TYPE" val="[&quot;d&quot;,&quot;θ&quot;]"/>
  <p:tag name="KSO_WM_TEMPLATE_ASSEMBLE_XID" val="60656f514054ed1e2fb807b2"/>
  <p:tag name="KSO_WM_TEMPLATE_ASSEMBLE_GROUPID" val="60656f514054ed1e2fb807b2"/>
  <p:tag name="WM_BEAUTIFY_ZORDER_FLAG_TAG" val="4"/>
</p:tagLst>
</file>

<file path=ppt/tags/tag142.xml><?xml version="1.0" encoding="utf-8"?>
<p:tagLst xmlns:p="http://schemas.openxmlformats.org/presentationml/2006/main">
  <p:tag name="KSO_WM_UNIT_BLOCK" val="0"/>
  <p:tag name="KSO_WM_UNIT_SM_LIMIT_TYPE" val="2"/>
  <p:tag name="KSO_WM_UNIT_DEC_AREA_ID" val="048b1570465242f39166aec647b487b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645_1*i*2"/>
  <p:tag name="KSO_WM_TEMPLATE_CATEGORY" val="diagram"/>
  <p:tag name="KSO_WM_TEMPLATE_INDEX" val="2021264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82295de0c9904d8397a6e503f12afad1&quot;,&quot;X&quot;:{&quot;Pos&quot;:1},&quot;Y&quot;:{&quot;Pos&quot;:1}},&quot;whChangeMode&quot;:0}"/>
  <p:tag name="KSO_WM_CHIP_GROUPID" val="5e6effd1605d5daf04fe5f9d"/>
  <p:tag name="KSO_WM_CHIP_XID" val="5e6effd1605d5daf04fe5f9e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60656f514054ed1e2fb807b2"/>
  <p:tag name="KSO_WM_TEMPLATE_ASSEMBLE_GROUPID" val="60656f514054ed1e2fb807b2"/>
  <p:tag name="WM_BEAUTIFY_ZORDER_FLAG_TAG" val="5"/>
</p:tagLst>
</file>

<file path=ppt/tags/tag143.xml><?xml version="1.0" encoding="utf-8"?>
<p:tagLst xmlns:p="http://schemas.openxmlformats.org/presentationml/2006/main">
  <p:tag name="KSO_WM_SLIDE_ID" val="diagram20220058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BEAUTIFY_FLAG" val="#wm#"/>
  <p:tag name="KSO_WM_TEMPLATE_CATEGORY" val="diagram"/>
  <p:tag name="KSO_WM_TEMPLATE_INDEX" val="20220058"/>
  <p:tag name="KSO_WM_SLIDE_TYPE" val="text"/>
  <p:tag name="KSO_WM_SLIDE_SUBTYPE" val="picTxt"/>
  <p:tag name="KSO_WM_SLIDE_LAYOUTTYPE" val="topbottom"/>
  <p:tag name="KSO_WM_SLIDE_SIZE" val="888*492"/>
  <p:tag name="KSO_WM_SLIDE_POSITION" val="36*24"/>
  <p:tag name="KSO_WM_SLIDE_LAYOUT" val="d"/>
  <p:tag name="KSO_WM_SLIDE_LAYOUT_CNT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8-05T17:34:09&quot;,&quot;margin&quot;:{&quot;bottom&quot;:0.847000002861023,&quot;left&quot;:1.2699999809265137,&quot;right&quot;:1.2699999809265137,&quot;top&quot;:1.6929999589920044},&quot;type&quot;:0}"/>
  <p:tag name="KSO_WM_SLIDE_RATIO" val="1.777778"/>
  <p:tag name="KSO_WM_SLIDE_BACKGROUND" val="[&quot;general&quot;]"/>
  <p:tag name="KSO_WM_SLIDE_BACKGROUND_TYPE" val="general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8_3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3"/>
  <p:tag name="KSO_WM_UNIT_DEC_AREA_ID" val="8a3794c4b6e349188cfeedf5b6c3c579"/>
  <p:tag name="KSO_WM_UNIT_DECORATE_INFO" val="{&quot;ReferentInfo&quot;:{&quot;Id&quot;:&quot;d1a394a27fb4426d839dac8d39cf9a61&quot;,&quot;X&quot;:{&quot;Pos&quot;:1},&quot;Y&quot;:{&quot;Pos&quot;:0}},&quot;DecorateInfoX&quot;:{&quot;Pos&quot;:1,&quot;IsAbs&quot;:true},&quot;DecorateInfoY&quot;:{&quot;Pos&quot;:1,&quot;IsAbs&quot;:true},&quot;DecorateInfoW&quot;:{&quot;IsAbs&quot;:fals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4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083_1*f*1"/>
  <p:tag name="KSO_WM_TEMPLATE_CATEGORY" val="diagram"/>
  <p:tag name="KSO_WM_TEMPLATE_INDEX" val="2021108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00"/>
  <p:tag name="KSO_WM_UNIT_SHOW_EDIT_AREA_INDICATION" val="1"/>
  <p:tag name="KSO_WM_CHIP_GROUPID" val="5e6b05596848fb12bee65ac8"/>
  <p:tag name="KSO_WM_CHIP_XID" val="5e6b05596848fb12bee65aca"/>
  <p:tag name="KSO_WM_UNIT_DEC_AREA_ID" val="70c8755b6f37472d840b2f40d7c25c1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t&quot;,&quot;fill_mode&quot;:&quot;full&quot;,&quot;sacle_strategy&quot;:&quot;smart&quot;}"/>
  <p:tag name="KSO_WM_ASSEMBLE_CHIP_INDEX" val="078f4d704024496f9c40d775791a1fb9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b"/>
  <p:tag name="KSO_WM_TEMPLATE_ASSEMBLE_GROUPID" val="6130c4e08b5cc6c91112a57b"/>
  <p:tag name="WM_BEAUTIFY_ZORDER_FLAG_TAG" val="3"/>
</p:tagLst>
</file>

<file path=ppt/tags/tag148.xml><?xml version="1.0" encoding="utf-8"?>
<p:tagLst xmlns:p="http://schemas.openxmlformats.org/presentationml/2006/main">
  <p:tag name="KSO_WM_UNIT_VALUE" val="508*635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1083_1*d*1"/>
  <p:tag name="KSO_WM_TEMPLATE_CATEGORY" val="diagram"/>
  <p:tag name="KSO_WM_TEMPLATE_INDEX" val="20211083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e7f42cde7938431285b9c7a82f7bb6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ecba67177d7944619af1f1e77c11ebbe"/>
  <p:tag name="KSO_WM_UNIT_PLACING_PICTURE" val="ecba67177d7944619af1f1e77c11ebbe"/>
  <p:tag name="KSO_WM_TEMPLATE_ASSEMBLE_XID" val="6130c4e08b5cc6c91112a57b"/>
  <p:tag name="KSO_WM_TEMPLATE_ASSEMBLE_GROUPID" val="6130c4e08b5cc6c91112a57b"/>
  <p:tag name="WM_BEAUTIFY_ZORDER_FLAG_TAG" val="4"/>
</p:tagLst>
</file>

<file path=ppt/tags/tag149.xml><?xml version="1.0" encoding="utf-8"?>
<p:tagLst xmlns:p="http://schemas.openxmlformats.org/presentationml/2006/main">
  <p:tag name="KSO_WM_SLIDE_ID" val="diagram20220058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BEAUTIFY_FLAG" val="#wm#"/>
  <p:tag name="KSO_WM_TEMPLATE_CATEGORY" val="diagram"/>
  <p:tag name="KSO_WM_TEMPLATE_INDEX" val="20220058"/>
  <p:tag name="KSO_WM_SLIDE_TYPE" val="text"/>
  <p:tag name="KSO_WM_SLIDE_SUBTYPE" val="picTxt"/>
  <p:tag name="KSO_WM_SLIDE_LAYOUTTYPE" val="topbottom"/>
  <p:tag name="KSO_WM_SLIDE_SIZE" val="888*492"/>
  <p:tag name="KSO_WM_SLIDE_POSITION" val="36*24"/>
  <p:tag name="KSO_WM_SLIDE_LAYOUT" val="d"/>
  <p:tag name="KSO_WM_SLIDE_LAYOUT_CNT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8-05T17:34:09&quot;,&quot;margin&quot;:{&quot;bottom&quot;:0.847000002861023,&quot;left&quot;:1.2699999809265137,&quot;right&quot;:1.2699999809265137,&quot;top&quot;:1.6929999589920044},&quot;type&quot;:0}"/>
  <p:tag name="KSO_WM_SLIDE_RATIO" val="1.777778"/>
  <p:tag name="KSO_WM_SLIDE_BACKGROUND" val="[&quot;general&quot;]"/>
  <p:tag name="KSO_WM_SLIDE_BACKGROUND_TYPE" val="general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8_3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3"/>
  <p:tag name="KSO_WM_UNIT_DEC_AREA_ID" val="8a3794c4b6e349188cfeedf5b6c3c579"/>
  <p:tag name="KSO_WM_UNIT_DECORATE_INFO" val="{&quot;ReferentInfo&quot;:{&quot;Id&quot;:&quot;d1a394a27fb4426d839dac8d39cf9a61&quot;,&quot;X&quot;:{&quot;Pos&quot;:1},&quot;Y&quot;:{&quot;Pos&quot;:0}},&quot;DecorateInfoX&quot;:{&quot;Pos&quot;:1,&quot;IsAbs&quot;:true},&quot;DecorateInfoY&quot;:{&quot;Pos&quot;:1,&quot;IsAbs&quot;:true},&quot;DecorateInfoW&quot;:{&quot;IsAbs&quot;:fals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53.xml><?xml version="1.0" encoding="utf-8"?>
<p:tagLst xmlns:p="http://schemas.openxmlformats.org/presentationml/2006/main">
  <p:tag name="KSO_WM_UNIT_BLOCK" val="0"/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561_1*i*1"/>
  <p:tag name="KSO_WM_TEMPLATE_CATEGORY" val="diagram"/>
  <p:tag name="KSO_WM_TEMPLATE_INDEX" val="20212561"/>
  <p:tag name="KSO_WM_UNIT_LAYERLEVEL" val="1"/>
  <p:tag name="KSO_WM_TAG_VERSION" val="1.0"/>
  <p:tag name="KSO_WM_BEAUTIFY_FLAG" val="#wm#"/>
  <p:tag name="KSO_WM_UNIT_DEC_AREA_ID" val="098c4dd5de28487f84b8f955beb1b41b"/>
  <p:tag name="KSO_WM_UNIT_DECORATE_INFO" val="{&quot;DecorateInfoH&quot;:{&quot;IsAbs&quot;:false},&quot;DecorateInfoW&quot;:{&quot;IsAbs&quot;:false},&quot;DecorateInfoX&quot;:{&quot;IsAbs&quot;:true,&quot;Pos&quot;:1},&quot;DecorateInfoY&quot;:{&quot;IsAbs&quot;:true,&quot;Pos&quot;:1},&quot;ReferentInfo&quot;:{&quot;Id&quot;:&quot;51a40de90eed4b8885a2d7a040512b3f&quot;,&quot;X&quot;:{&quot;Pos&quot;:1},&quot;Y&quot;:{&quot;Pos&quot;:1}},&quot;whChangeMode&quot;:1}"/>
  <p:tag name="KSO_WM_CHIP_GROUPID" val="5eda13105860357932c55e1f"/>
  <p:tag name="KSO_WM_CHIP_XID" val="5ed1cf097ab0972fba70b1e8"/>
  <p:tag name="KSO_WM_TEMPLATE_ASSEMBLE_XID" val="60656f514054ed1e2fb807b8"/>
  <p:tag name="KSO_WM_TEMPLATE_ASSEMBLE_GROUPID" val="60656f514054ed1e2fb807b8"/>
  <p:tag name="WM_BEAUTIFY_ZORDER_FLAG_TAG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561_1*i*2"/>
  <p:tag name="KSO_WM_TEMPLATE_CATEGORY" val="diagram"/>
  <p:tag name="KSO_WM_TEMPLATE_INDEX" val="20212561"/>
  <p:tag name="KSO_WM_UNIT_LAYERLEVEL" val="1"/>
  <p:tag name="KSO_WM_TAG_VERSION" val="1.0"/>
  <p:tag name="KSO_WM_BEAUTIFY_FLAG" val="#wm#"/>
  <p:tag name="KSO_WM_UNIT_SM_LIMIT_TYPE" val="2"/>
  <p:tag name="KSO_WM_CHIP_GROUPID" val="5eda13105860357932c55e1f"/>
  <p:tag name="KSO_WM_CHIP_XID" val="5ed1cf097ab0972fba70b1e8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40"/>
  <p:tag name="KSO_WM_TEMPLATE_ASSEMBLE_XID" val="60656f514054ed1e2fb807b8"/>
  <p:tag name="KSO_WM_TEMPLATE_ASSEMBLE_GROUPID" val="60656f514054ed1e2fb807b8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561_1*i*3"/>
  <p:tag name="KSO_WM_TEMPLATE_CATEGORY" val="diagram"/>
  <p:tag name="KSO_WM_TEMPLATE_INDEX" val="20212561"/>
  <p:tag name="KSO_WM_UNIT_LAYERLEVEL" val="1"/>
  <p:tag name="KSO_WM_TAG_VERSION" val="1.0"/>
  <p:tag name="KSO_WM_BEAUTIFY_FLAG" val="#wm#"/>
  <p:tag name="KSO_WM_UNIT_SM_LIMIT_TYPE" val="2"/>
  <p:tag name="KSO_WM_CHIP_GROUPID" val="5eda13105860357932c55e1f"/>
  <p:tag name="KSO_WM_CHIP_XID" val="5ed1cf097ab0972fba70b1e8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55"/>
  <p:tag name="KSO_WM_TEMPLATE_ASSEMBLE_XID" val="60656f514054ed1e2fb807b8"/>
  <p:tag name="KSO_WM_TEMPLATE_ASSEMBLE_GROUPID" val="60656f514054ed1e2fb807b8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2561_1*i*4"/>
  <p:tag name="KSO_WM_TEMPLATE_CATEGORY" val="diagram"/>
  <p:tag name="KSO_WM_TEMPLATE_INDEX" val="20212561"/>
  <p:tag name="KSO_WM_UNIT_LAYERLEVEL" val="1"/>
  <p:tag name="KSO_WM_TAG_VERSION" val="1.0"/>
  <p:tag name="KSO_WM_BEAUTIFY_FLAG" val="#wm#"/>
  <p:tag name="KSO_WM_UNIT_SM_LIMIT_TYPE" val="2"/>
  <p:tag name="KSO_WM_CHIP_GROUPID" val="5eda13105860357932c55e1f"/>
  <p:tag name="KSO_WM_CHIP_XID" val="5ed1cf097ab0972fba70b1e8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55"/>
  <p:tag name="KSO_WM_TEMPLATE_ASSEMBLE_XID" val="60656f514054ed1e2fb807b8"/>
  <p:tag name="KSO_WM_TEMPLATE_ASSEMBLE_GROUPID" val="60656f514054ed1e2fb807b8"/>
</p:tagLst>
</file>

<file path=ppt/tags/tag15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561_1*f*1"/>
  <p:tag name="KSO_WM_TEMPLATE_CATEGORY" val="diagram"/>
  <p:tag name="KSO_WM_TEMPLATE_INDEX" val="2021256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6"/>
  <p:tag name="KSO_WM_UNIT_SHOW_EDIT_AREA_INDICATION" val="1"/>
  <p:tag name="KSO_WM_CHIP_GROUPID" val="5e6b05596848fb12bee65ac8"/>
  <p:tag name="KSO_WM_CHIP_XID" val="5e6b05596848fb12bee65aca"/>
  <p:tag name="KSO_WM_UNIT_DEC_AREA_ID" val="b9c175a8ddcd477e804335d4fb903c4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c8db3030bba46c0af0a67d84090b5d9"/>
  <p:tag name="KSO_WM_UNIT_TEXT_FILL_FORE_SCHEMECOLOR_INDEX_BRIGHTNESS" val="0.25"/>
  <p:tag name="KSO_WM_UNIT_TEXT_FILL_FORE_SCHEMECOLOR_INDEX" val="13"/>
  <p:tag name="KSO_WM_UNIT_TEXT_FILL_TYPE" val="1"/>
  <p:tag name="KSO_WM_TEMPLATE_ASSEMBLE_XID" val="60656f514054ed1e2fb807b8"/>
  <p:tag name="KSO_WM_TEMPLATE_ASSEMBLE_GROUPID" val="60656f514054ed1e2fb807b8"/>
  <p:tag name="WM_BEAUTIFY_ZORDER_FLAG_TAG" val="3"/>
</p:tagLst>
</file>

<file path=ppt/tags/tag158.xml><?xml version="1.0" encoding="utf-8"?>
<p:tagLst xmlns:p="http://schemas.openxmlformats.org/presentationml/2006/main">
  <p:tag name="KSO_WM_UNIT_VALUE" val="1184*1184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2561_1*d*1"/>
  <p:tag name="KSO_WM_TEMPLATE_CATEGORY" val="diagram"/>
  <p:tag name="KSO_WM_TEMPLATE_INDEX" val="2021256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51a40de90eed4b8885a2d7a040512b3f"/>
  <p:tag name="KSO_WM_UNIT_DECORATE_INFO" val="{&quot;ReferentInfo&quot;:{&quot;Id&quot;:&quot;slide&quot;,&quot;X&quot;:{&quot;Pos&quot;:1},&quot;Y&quot;:{&quot;Pos&quot;:1}},&quot;DecorateInfoX&quot;:{&quot;Pos&quot;:0,&quot;IsAbs&quot;:false},&quot;DecorateInfoY&quot;:{&quot;Pos&quot;:1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1e46be13ccd943f1847fbee7e11e472e"/>
  <p:tag name="KSO_WM_UNIT_PLACING_PICTURE" val="1e46be13ccd943f1847fbee7e11e472e"/>
  <p:tag name="KSO_WM_TEMPLATE_ASSEMBLE_XID" val="60656f514054ed1e2fb807b8"/>
  <p:tag name="KSO_WM_TEMPLATE_ASSEMBLE_GROUPID" val="60656f514054ed1e2fb807b8"/>
  <p:tag name="WM_BEAUTIFY_ZORDER_FLAG_TAG" val="4"/>
</p:tagLst>
</file>

<file path=ppt/tags/tag159.xml><?xml version="1.0" encoding="utf-8"?>
<p:tagLst xmlns:p="http://schemas.openxmlformats.org/presentationml/2006/main">
  <p:tag name="KSO_WM_SLIDE_ID" val="diagram20220058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BEAUTIFY_FLAG" val="#wm#"/>
  <p:tag name="KSO_WM_TEMPLATE_CATEGORY" val="diagram"/>
  <p:tag name="KSO_WM_TEMPLATE_INDEX" val="20220058"/>
  <p:tag name="KSO_WM_SLIDE_TYPE" val="text"/>
  <p:tag name="KSO_WM_SLIDE_SUBTYPE" val="picTxt"/>
  <p:tag name="KSO_WM_SLIDE_LAYOUTTYPE" val="topbottom"/>
  <p:tag name="KSO_WM_SLIDE_SIZE" val="888*492"/>
  <p:tag name="KSO_WM_SLIDE_POSITION" val="36*24"/>
  <p:tag name="KSO_WM_SLIDE_LAYOUT" val="d"/>
  <p:tag name="KSO_WM_SLIDE_LAYOUT_CNT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8-05T17:34:09&quot;,&quot;margin&quot;:{&quot;bottom&quot;:0.847000002861023,&quot;left&quot;:1.2699999809265137,&quot;right&quot;:1.2699999809265137,&quot;top&quot;:1.6929999589920044},&quot;type&quot;:0}"/>
  <p:tag name="KSO_WM_SLIDE_RATIO" val="1.777778"/>
  <p:tag name="KSO_WM_SLIDE_BACKGROUND" val="[&quot;general&quot;]"/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8_3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3"/>
  <p:tag name="KSO_WM_UNIT_DEC_AREA_ID" val="8a3794c4b6e349188cfeedf5b6c3c579"/>
  <p:tag name="KSO_WM_UNIT_DECORATE_INFO" val="{&quot;ReferentInfo&quot;:{&quot;Id&quot;:&quot;d1a394a27fb4426d839dac8d39cf9a61&quot;,&quot;X&quot;:{&quot;Pos&quot;:1},&quot;Y&quot;:{&quot;Pos&quot;:0}},&quot;DecorateInfoX&quot;:{&quot;Pos&quot;:1,&quot;IsAbs&quot;:true},&quot;DecorateInfoY&quot;:{&quot;Pos&quot;:1,&quot;IsAbs&quot;:true},&quot;DecorateInfoW&quot;:{&quot;IsAbs&quot;:fals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2"/>
</p:tagLst>
</file>

<file path=ppt/tags/tag1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3"/>
</p:tagLst>
</file>

<file path=ppt/tags/tag1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1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1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16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7"/>
</p:tagLst>
</file>

<file path=ppt/tags/tag169.xml><?xml version="1.0" encoding="utf-8"?>
<p:tagLst xmlns:p="http://schemas.openxmlformats.org/presentationml/2006/main">
  <p:tag name="KSO_WM_SLIDE_ID" val="diagram20220058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BEAUTIFY_FLAG" val="#wm#"/>
  <p:tag name="KSO_WM_TEMPLATE_CATEGORY" val="diagram"/>
  <p:tag name="KSO_WM_TEMPLATE_INDEX" val="20220058"/>
  <p:tag name="KSO_WM_SLIDE_TYPE" val="text"/>
  <p:tag name="KSO_WM_SLIDE_SUBTYPE" val="picTxt"/>
  <p:tag name="KSO_WM_SLIDE_LAYOUTTYPE" val="topbottom"/>
  <p:tag name="KSO_WM_SLIDE_SIZE" val="888*492"/>
  <p:tag name="KSO_WM_SLIDE_POSITION" val="36*24"/>
  <p:tag name="KSO_WM_SLIDE_LAYOUT" val="d"/>
  <p:tag name="KSO_WM_SLIDE_LAYOUT_CNT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8-05T17:34:09&quot;,&quot;margin&quot;:{&quot;bottom&quot;:0.847000002861023,&quot;left&quot;:1.2699999809265137,&quot;right&quot;:1.2699999809265137,&quot;top&quot;:1.6929999589920044},&quot;type&quot;:0}"/>
  <p:tag name="KSO_WM_SLIDE_RATIO" val="1.777778"/>
  <p:tag name="KSO_WM_SLIDE_BACKGROUND" val="[&quot;general&quot;]"/>
  <p:tag name="KSO_WM_SLIDE_BACKGROUND_TYPE" val="general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5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S"/>
  <p:tag name="KSO_WM_UNIT_TEXT_FILL_FORE_SCHEMECOLOR_INDEX_BRIGHTNESS" val="0"/>
  <p:tag name="KSO_WM_UNIT_TEXT_FILL_FORE_SCHEMECOLOR_INDEX" val="5"/>
  <p:tag name="KSO_WM_UNIT_TEXT_FILL_TYPE" val="1"/>
</p:tagLst>
</file>

<file path=ppt/tags/tag171.xml><?xml version="1.0" encoding="utf-8"?>
<p:tagLst xmlns:p="http://schemas.openxmlformats.org/presentationml/2006/main">
  <p:tag name="KSO_WM_SLIDE_ID" val="custom20206915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6915"/>
  <p:tag name="KSO_WM_SLIDE_TYPE" val="endPage"/>
  <p:tag name="KSO_WM_SLIDE_SUBTYPE" val="pureTxt"/>
  <p:tag name="KSO_WM_SLIDE_LAYOUT" val="a"/>
  <p:tag name="KSO_WM_SLIDE_LAYOUT_CNT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834</Words>
  <Application>WPS 演示</Application>
  <PresentationFormat>宽屏</PresentationFormat>
  <Paragraphs>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Arial Black</vt:lpstr>
      <vt:lpstr>微软雅黑</vt:lpstr>
      <vt:lpstr>Segoe UI</vt:lpstr>
      <vt:lpstr>Office 主题​​</vt:lpstr>
      <vt:lpstr>1_Office 主题​​</vt:lpstr>
      <vt:lpstr>04-含文字图片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</cp:revision>
  <dcterms:created xsi:type="dcterms:W3CDTF">2024-08-05T09:34:22Z</dcterms:created>
  <dcterms:modified xsi:type="dcterms:W3CDTF">2024-08-05T09:34:22Z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2052-11.1.0.11168</vt:lpwstr>
  </property>
  <property fmtid="{D5CDD505-2E9C-101B-9397-08002B2CF9AE}" pid="3" name="ICV">
    <vt:lpwstr/>
  </property>
</Properties>
</file>