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8"/>
  </p:handoutMasterIdLst>
  <p:sldIdLst>
    <p:sldId id="257" r:id="rId4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image" Target="../media/image1.jpe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05-大小在100M以内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演讲人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57204" y="304802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 descr="/data/temp/8447bd50-5318-11ef-abad-b2c7a361cf21.jpg8447bd50-5318-11ef-abad-b2c7a361cf2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457449" y="947298"/>
            <a:ext cx="11277682" cy="35818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7600">
                <a:moveTo>
                  <a:pt x="0" y="0"/>
                </a:moveTo>
                <a:lnTo>
                  <a:pt x="19200" y="0"/>
                </a:lnTo>
                <a:lnTo>
                  <a:pt x="19200" y="6532"/>
                </a:lnTo>
                <a:lnTo>
                  <a:pt x="19192" y="6534"/>
                </a:lnTo>
                <a:cubicBezTo>
                  <a:pt x="16662" y="7188"/>
                  <a:pt x="13373" y="7587"/>
                  <a:pt x="9772" y="7600"/>
                </a:cubicBezTo>
                <a:lnTo>
                  <a:pt x="9601" y="7600"/>
                </a:lnTo>
                <a:lnTo>
                  <a:pt x="9599" y="7600"/>
                </a:lnTo>
                <a:lnTo>
                  <a:pt x="9428" y="7600"/>
                </a:lnTo>
                <a:cubicBezTo>
                  <a:pt x="5826" y="7587"/>
                  <a:pt x="2538" y="7188"/>
                  <a:pt x="7" y="6534"/>
                </a:cubicBezTo>
                <a:lnTo>
                  <a:pt x="0" y="653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1373467" y="5510673"/>
            <a:ext cx="9445060" cy="7048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聚赛龙工程塑料有限公司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9555">
                <a:solidFill>
                  <a:schemeClr val="accent1"/>
                </a:solidFill>
              </a:rPr>
              <a:t>谢谢</a:t>
            </a:r>
            <a:endParaRPr lang="en-US" altLang="zh-CN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3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3"/>
  <p:tag name="KSO_WM_UNIT_DEC_AREA_ID" val="8a3794c4b6e349188cfeedf5b6c3c579"/>
  <p:tag name="KSO_WM_UNIT_DECORATE_INFO" val="{&quot;ReferentInfo&quot;:{&quot;Id&quot;:&quot;d1a394a27fb4426d839dac8d39cf9a61&quot;,&quot;X&quot;:{&quot;Pos&quot;:1},&quot;Y&quot;:{&quot;Pos&quot;:0}},&quot;DecorateInfoX&quot;:{&quot;Pos&quot;:1,&quot;IsAbs&quot;:true},&quot;DecorateInfoY&quot;:{&quot;Pos&quot;:1,&quot;IsAbs&quot;:true},&quot;DecorateInfoW&quot;:{&quot;IsAbs&quot;:fals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VALUE" val="1340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6513_1*d*1"/>
  <p:tag name="KSO_WM_TEMPLATE_CATEGORY" val="diagram"/>
  <p:tag name="KSO_WM_TEMPLATE_INDEX" val="2021651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f863303e5984039929be145e6624f6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ee419c50ad746b2ad0a4ccfba072e50"/>
  <p:tag name="KSO_WM_UNIT_PLACING_PICTURE" val="aee419c50ad746b2ad0a4ccfba072e50"/>
  <p:tag name="KSO_WM_TEMPLATE_ASSEMBLE_XID" val="6065703c4054ed1e2fb81460"/>
  <p:tag name="KSO_WM_TEMPLATE_ASSEMBLE_GROUPID" val="6065703c4054ed1e2fb81460"/>
  <p:tag name="WM_BEAUTIFY_ZORDER_FLAG_TAG" val="2"/>
</p:tagLst>
</file>

<file path=ppt/tags/tag13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6513_1*f*1"/>
  <p:tag name="KSO_WM_TEMPLATE_CATEGORY" val="diagram"/>
  <p:tag name="KSO_WM_TEMPLATE_INDEX" val="202165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8"/>
  <p:tag name="KSO_WM_UNIT_SHOW_EDIT_AREA_INDICATION" val="1"/>
  <p:tag name="KSO_WM_CHIP_GROUPID" val="5e6b05596848fb12bee65ac8"/>
  <p:tag name="KSO_WM_CHIP_XID" val="5e6b05596848fb12bee65aca"/>
  <p:tag name="KSO_WM_UNIT_DEC_AREA_ID" val="f55620d7e5bd4c059acb2e6d0f5f45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c1ea06b65a2429dbb43b664cec39464"/>
  <p:tag name="KSO_WM_UNIT_TEXT_FILL_FORE_SCHEMECOLOR_INDEX_BRIGHTNESS" val="0.25"/>
  <p:tag name="KSO_WM_UNIT_TEXT_FILL_FORE_SCHEMECOLOR_INDEX" val="13"/>
  <p:tag name="KSO_WM_UNIT_TEXT_FILL_TYPE" val="1"/>
  <p:tag name="KSO_WM_TEMPLATE_ASSEMBLE_XID" val="6065703c4054ed1e2fb81460"/>
  <p:tag name="KSO_WM_TEMPLATE_ASSEMBLE_GROUPID" val="6065703c4054ed1e2fb81460"/>
  <p:tag name="WM_BEAUTIFY_ZORDER_FLAG_TAG" val="3"/>
</p:tagLst>
</file>

<file path=ppt/tags/tag137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8-05T18:50:23&quot;,&quot;margin&quot;:{&quot;bottom&quot;:0.847000002861023,&quot;left&quot;:1.2699999809265137,&quot;right&quot;:1.2699999809265137,&quot;top&quot;:1.6929999589920044},&quot;type&quot;:0}"/>
  <p:tag name="KSO_WM_SLIDE_RATIO" val="1.777778"/>
  <p:tag name="KSO_WM_SLIDE_BACKGROUND" val="[&quot;general&quot;]"/>
  <p:tag name="KSO_WM_SLIDE_BACKGROUND_TYPE" val="general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139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Black</vt:lpstr>
      <vt:lpstr>微软雅黑</vt:lpstr>
      <vt:lpstr>Segoe UI</vt:lpstr>
      <vt:lpstr>Office 主题​​</vt:lpstr>
      <vt:lpstr>1_Office 主题​​</vt:lpstr>
      <vt:lpstr>05-大小在100M以内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2024-08-05T10:50:28Z</dcterms:created>
  <dcterms:modified xsi:type="dcterms:W3CDTF">2024-08-05T10:50:28Z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2052-11.1.0.11168</vt:lpwstr>
  </property>
  <property fmtid="{D5CDD505-2E9C-101B-9397-08002B2CF9AE}" pid="3" name="ICV">
    <vt:lpwstr/>
  </property>
</Properties>
</file>