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9"/>
  </p:handoutMasterIdLst>
  <p:sldIdLst>
    <p:sldId id="257" r:id="rId4"/>
    <p:sldId id="258" r:id="rId6"/>
    <p:sldId id="259" r:id="rId7"/>
    <p:sldId id="260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5" Type="http://schemas.openxmlformats.org/officeDocument/2006/relationships/theme" Target="../theme/theme2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2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image" Target="../media/image1.png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0" Type="http://schemas.openxmlformats.org/officeDocument/2006/relationships/slideLayout" Target="../slideLayouts/slideLayout17.xml"/><Relationship Id="rId1" Type="http://schemas.openxmlformats.org/officeDocument/2006/relationships/tags" Target="../tags/tag1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  <a:sym typeface="Arial" panose="020B0604020202020204" pitchFamily="34" charset="0"/>
              </a:rPr>
              <a:t>Period</a:t>
            </a:r>
            <a:endParaRPr lang="zh-CN" altLang="en-US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  <a:sym typeface="Arial" panose="020B0604020202020204" pitchFamily="34" charset="0"/>
              </a:rPr>
              <a:t>演讲人</a:t>
            </a:r>
            <a:endParaRPr lang="zh-CN" altLang="en-US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>
            <a:off x="457204" y="304802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2994636" y="1960232"/>
            <a:ext cx="6202727" cy="324233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EXPENSE REIMBURSEMENT
Name Date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Period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pic>
        <p:nvPicPr>
          <p:cNvPr id="4" name="图片 3" descr="/data/temp/75ceac6f-5319-11ef-b7d7-b2ffc6e32636.jpg75ceac6f-5319-11ef-b7d7-b2ffc6e32636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457158" y="1235394"/>
            <a:ext cx="11277682" cy="2420572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00" h="7200">
                <a:moveTo>
                  <a:pt x="0" y="0"/>
                </a:moveTo>
                <a:lnTo>
                  <a:pt x="19200" y="0"/>
                </a:lnTo>
                <a:lnTo>
                  <a:pt x="19200" y="7200"/>
                </a:lnTo>
                <a:lnTo>
                  <a:pt x="0" y="72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1020974" y="4565270"/>
            <a:ext cx="10150051" cy="197204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kk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8"/>
            </p:custDataLst>
          </p:nvPr>
        </p:nvSpPr>
        <p:spPr>
          <a:xfrm>
            <a:off x="457200" y="3992265"/>
            <a:ext cx="11277600" cy="28194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9555">
                <a:solidFill>
                  <a:schemeClr val="accent1"/>
                </a:solidFill>
              </a:rPr>
              <a:t>谢谢</a:t>
            </a:r>
            <a:endParaRPr lang="en-US" altLang="zh-CN" sz="9555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  <p:tag name="KSO_WM_UNIT_TEXT_FILL_FORE_SCHEMECOLOR_INDEX_BRIGHTNESS" val="0"/>
  <p:tag name="KSO_WM_UNIT_TEXT_FILL_FORE_SCHEMECOLOR_INDEX" val="5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5_1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演讲者："/>
  <p:tag name="KSO_WM_UNIT_SUBTYPE" val="b"/>
  <p:tag name="KSO_WM_UNIT_TEXT_FILL_FORE_SCHEMECOLOR_INDEX_BRIGHTNESS" val="0"/>
  <p:tag name="KSO_WM_UNIT_TEXT_FILL_FORE_SCHEMECOLOR_INDEX" val="5"/>
  <p:tag name="KSO_WM_UNIT_TEXT_FILL_TYPE" val="1"/>
</p:tagLst>
</file>

<file path=ppt/tags/tag131.xml><?xml version="1.0" encoding="utf-8"?>
<p:tagLst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MASTER_THUMB_INDEX" val="12"/>
  <p:tag name="KSO_WM_TEMPLATE_THUMBS_INDEX" val="1、4、7、8、10、11、12、13、15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8_3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3"/>
  <p:tag name="KSO_WM_UNIT_DEC_AREA_ID" val="8a3794c4b6e349188cfeedf5b6c3c579"/>
  <p:tag name="KSO_WM_UNIT_DECORATE_INFO" val="{&quot;ReferentInfo&quot;:{&quot;Id&quot;:&quot;d1a394a27fb4426d839dac8d39cf9a61&quot;,&quot;X&quot;:{&quot;Pos&quot;:1},&quot;Y&quot;:{&quot;Pos&quot;:0}},&quot;DecorateInfoX&quot;:{&quot;Pos&quot;:1,&quot;IsAbs&quot;:true},&quot;DecorateInfoY&quot;:{&quot;Pos&quot;:1,&quot;IsAbs&quot;:true},&quot;DecorateInfoW&quot;:{&quot;IsAbs&quot;:fals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3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3"/>
</p:tagLst>
</file>

<file path=ppt/tags/tag136.xml><?xml version="1.0" encoding="utf-8"?>
<p:tagLst xmlns:p="http://schemas.openxmlformats.org/presentationml/2006/main">
  <p:tag name="KSO_WM_SLIDE_ID" val="diagram20220058_3"/>
  <p:tag name="KSO_WM_TEMPLATE_SUBCATEGORY" val="25"/>
  <p:tag name="KSO_WM_TEMPLATE_MASTER_TYPE" val="0"/>
  <p:tag name="KSO_WM_TEMPLATE_COLOR_TYPE" val="0"/>
  <p:tag name="KSO_WM_SLIDE_ITEM_CNT" val="0"/>
  <p:tag name="KSO_WM_SLIDE_INDEX" val="3"/>
  <p:tag name="KSO_WM_TAG_VERSION" val="1.0"/>
  <p:tag name="KSO_WM_BEAUTIFY_FLAG" val="#wm#"/>
  <p:tag name="KSO_WM_TEMPLATE_CATEGORY" val="diagram"/>
  <p:tag name="KSO_WM_TEMPLATE_INDEX" val="20220058"/>
  <p:tag name="KSO_WM_SLIDE_TYPE" val="text"/>
  <p:tag name="KSO_WM_SLIDE_SUBTYPE" val="picTxt"/>
  <p:tag name="KSO_WM_SLIDE_LAYOUTTYPE" val="topbottom"/>
  <p:tag name="KSO_WM_SLIDE_SIZE" val="888*492"/>
  <p:tag name="KSO_WM_SLIDE_POSITION" val="36*24"/>
  <p:tag name="KSO_WM_SLIDE_LAYOUT" val="d"/>
  <p:tag name="KSO_WM_SLIDE_LAYOUT_CNT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8-05T18:57:08&quot;,&quot;margin&quot;:{&quot;bottom&quot;:0.847000002861023,&quot;left&quot;:1.2699999809265137,&quot;right&quot;:1.2699999809265137,&quot;top&quot;:1.6929999589920044},&quot;type&quot;:0}"/>
  <p:tag name="KSO_WM_SLIDE_RATIO" val="1.777778"/>
  <p:tag name="KSO_WM_SLIDE_BACKGROUND" val="[&quot;general&quot;]"/>
  <p:tag name="KSO_WM_SLIDE_BACKGROUND_TYPE" val="general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41.xml><?xml version="1.0" encoding="utf-8"?>
<p:tagLst xmlns:p="http://schemas.openxmlformats.org/presentationml/2006/main">
  <p:tag name="KSO_WM_UNIT_VALUE" val="1269*3384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0860_1*d*1"/>
  <p:tag name="KSO_WM_TEMPLATE_CATEGORY" val="diagram"/>
  <p:tag name="KSO_WM_TEMPLATE_INDEX" val="2021086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d3da675d28be45e3a78bba7abfbd4aa7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95e095f1e284e3a8d43156e00bfea23"/>
  <p:tag name="KSO_WM_UNIT_PLACING_PICTURE" val="c95e095f1e284e3a8d43156e00bfea23"/>
  <p:tag name="KSO_WM_TEMPLATE_ASSEMBLE_XID" val="639af84f0c9383becde69508"/>
  <p:tag name="KSO_WM_TEMPLATE_ASSEMBLE_GROUPID" val="639af84f0c9383becde69508"/>
  <p:tag name="WM_BEAUTIFY_ZORDER_FLAG_TAG" val="3"/>
</p:tagLst>
</file>

<file path=ppt/tags/tag14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地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0860_1*f*1"/>
  <p:tag name="KSO_WM_TEMPLATE_CATEGORY" val="diagram"/>
  <p:tag name="KSO_WM_TEMPLATE_INDEX" val="2021086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38"/>
  <p:tag name="KSO_WM_UNIT_SHOW_EDIT_AREA_INDICATION" val="1"/>
  <p:tag name="KSO_WM_CHIP_GROUPID" val="5e6b05596848fb12bee65ac8"/>
  <p:tag name="KSO_WM_CHIP_XID" val="5e6b05596848fb12bee65aca"/>
  <p:tag name="KSO_WM_UNIT_DEC_AREA_ID" val="302feb7e0a824c2b8ad76b9b27b4a864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8707e5ebbce141ef82d327ffb618e11b"/>
  <p:tag name="KSO_WM_UNIT_TEXT_FILL_FORE_SCHEMECOLOR_INDEX_BRIGHTNESS" val="0.25"/>
  <p:tag name="KSO_WM_UNIT_TEXT_FILL_FORE_SCHEMECOLOR_INDEX" val="13"/>
  <p:tag name="KSO_WM_UNIT_TEXT_FILL_TYPE" val="1"/>
  <p:tag name="KSO_WM_TEMPLATE_ASSEMBLE_XID" val="639af84f0c9383becde69508"/>
  <p:tag name="KSO_WM_TEMPLATE_ASSEMBLE_GROUPID" val="639af84f0c9383becde69508"/>
  <p:tag name="WM_BEAUTIFY_ZORDER_FLAG_TAG" val="4"/>
</p:tagLst>
</file>

<file path=ppt/tags/tag143.xml><?xml version="1.0" encoding="utf-8"?>
<p:tagLst xmlns:p="http://schemas.openxmlformats.org/presentationml/2006/main">
  <p:tag name="KSO_WM_UNIT_BLOCK" val="0"/>
  <p:tag name="KSO_WM_UNIT_HIGHLIGHT" val="0"/>
  <p:tag name="KSO_WM_UNIT_COMPATIBLE" val="1"/>
  <p:tag name="KSO_WM_UNIT_DIAGRAM_ISNUMVISUAL" val="0"/>
  <p:tag name="KSO_WM_UNIT_DIAGRAM_ISREFERUNIT" val="0"/>
  <p:tag name="KSO_WM_UNIT_TYPE" val="i"/>
  <p:tag name="KSO_WM_UNIT_INDEX" val="1"/>
  <p:tag name="KSO_WM_UNIT_ID" val="diagram20210860_1*i*1"/>
  <p:tag name="KSO_WM_TEMPLATE_CATEGORY" val="diagram"/>
  <p:tag name="KSO_WM_TEMPLATE_INDEX" val="20210860"/>
  <p:tag name="KSO_WM_UNIT_LAYERLEVEL" val="1"/>
  <p:tag name="KSO_WM_TAG_VERSION" val="1.0"/>
  <p:tag name="KSO_WM_BEAUTIFY_FLAG" val="#wm#"/>
  <p:tag name="KSO_WM_UNIT_SM_LIMIT_TYPE" val="0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2},&quot;ReferentInfo&quot;:{&quot;Id&quot;:&quot;d3da675d28be45e3a78bba7abfbd4aa7&quot;,&quot;X&quot;:{&quot;Pos&quot;:1},&quot;Y&quot;:{&quot;Pos&quot;:2}},&quot;whChangeMode&quot;:0}"/>
  <p:tag name="KSO_WM_UNIT_DEC_AREA_ID" val="ef32e52aea08493eaaf9dd96398c2e97"/>
  <p:tag name="KSO_WM_CHIP_GROUPID" val="5e9d770adc741d3f2d9ea583"/>
  <p:tag name="KSO_WM_CHIP_XID" val="5e997d21dade925159b52625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88"/>
  <p:tag name="KSO_WM_TEMPLATE_ASSEMBLE_XID" val="639af84f0c9383becde69508"/>
  <p:tag name="KSO_WM_TEMPLATE_ASSEMBLE_GROUPID" val="639af84f0c9383becde69508"/>
  <p:tag name="WM_BEAUTIFY_ZORDER_FLAG_TAG" val="5"/>
</p:tagLst>
</file>

<file path=ppt/tags/tag144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8-05T18:57:08&quot;,&quot;maxSize&quot;:{&quot;size1&quot;:20},&quot;minSize&quot;:{&quot;size1&quot;:11.2},&quot;normalSize&quot;:{&quot;size1&quot;:11.2},&quot;subLayout&quot;:[{&quot;id&quot;:&quot;2024-08-05T18:57:08&quot;,&quot;margin&quot;:{&quot;bottom&quot;:0.025999998673796654,&quot;left&quot;:1.2699999809265137,&quot;right&quot;:1.2699999809265137,&quot;top&quot;:0.4230000376701355},&quot;type&quot;:0},{&quot;id&quot;:&quot;2024-08-05T18:57:08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5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THANKS"/>
  <p:tag name="KSO_WM_UNIT_TEXT_FILL_FORE_SCHEMECOLOR_INDEX_BRIGHTNESS" val="0"/>
  <p:tag name="KSO_WM_UNIT_TEXT_FILL_FORE_SCHEMECOLOR_INDEX" val="5"/>
  <p:tag name="KSO_WM_UNIT_TEXT_FILL_TYPE" val="1"/>
</p:tagLst>
</file>

<file path=ppt/tags/tag146.xml><?xml version="1.0" encoding="utf-8"?>
<p:tagLst xmlns:p="http://schemas.openxmlformats.org/presentationml/2006/main">
  <p:tag name="KSO_WM_SLIDE_ID" val="custom20206915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6915"/>
  <p:tag name="KSO_WM_SLIDE_TYPE" val="endPage"/>
  <p:tag name="KSO_WM_SLIDE_SUBTYPE" val="pureTxt"/>
  <p:tag name="KSO_WM_SLIDE_LAYOUT" val="a"/>
  <p:tag name="KSO_WM_SLIDE_LAYOUT_CNT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WPS 演示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Arial Black</vt:lpstr>
      <vt:lpstr>微软雅黑</vt:lpstr>
      <vt:lpstr>Segoe UI</vt:lpstr>
      <vt:lpstr>Office 主题​​</vt:lpstr>
      <vt:lpstr>1_Office 主题​​</vt:lpstr>
      <vt:lpstr>Period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</cp:revision>
  <dcterms:created xsi:type="dcterms:W3CDTF">2024-08-05T10:57:20Z</dcterms:created>
  <dcterms:modified xsi:type="dcterms:W3CDTF">2024-08-05T10:57:20Z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2052-11.1.0.11168</vt:lpwstr>
  </property>
  <property fmtid="{D5CDD505-2E9C-101B-9397-08002B2CF9AE}" pid="3" name="ICV">
    <vt:lpwstr/>
  </property>
</Properties>
</file>