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8"/>
  </p:handoutMasterIdLst>
  <p:sldIdLst>
    <p:sldId id="257" r:id="rId4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07-英文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演讲人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115379" y="918453"/>
            <a:ext cx="9934947" cy="53253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278123" y="609371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115377" y="686026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631342" y="6031678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0468596" y="6108332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1412527" y="1454510"/>
            <a:ext cx="9340650" cy="425320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AFFLIATION
Member, Teochew Poit Ip Huay Kuan, No. 97, Tank Road, Singapore 238066
* Supporting documentation furnished Upon Request.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9555">
                <a:solidFill>
                  <a:schemeClr val="accent1"/>
                </a:solidFill>
              </a:rPr>
              <a:t>谢谢</a:t>
            </a:r>
            <a:endParaRPr lang="en-US" altLang="zh-CN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2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3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7"/>
</p:tagLst>
</file>

<file path=ppt/tags/tag141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9:53:02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143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演示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Black</vt:lpstr>
      <vt:lpstr>微软雅黑</vt:lpstr>
      <vt:lpstr>Segoe UI</vt:lpstr>
      <vt:lpstr>Office 主题​​</vt:lpstr>
      <vt:lpstr>1_Office 主题​​</vt:lpstr>
      <vt:lpstr>07-英文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2024-08-05T11:53:07Z</dcterms:created>
  <dcterms:modified xsi:type="dcterms:W3CDTF">2024-08-05T11:53:07Z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2052-11.1.0.11168</vt:lpwstr>
  </property>
  <property fmtid="{D5CDD505-2E9C-101B-9397-08002B2CF9AE}" pid="3" name="ICV">
    <vt:lpwstr/>
  </property>
</Properties>
</file>