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46"/>
  </p:handoutMasterIdLst>
  <p:sldIdLst>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commentAuthors" Target="commentAuthors.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2.xml"/><Relationship Id="rId19" Type="http://schemas.openxmlformats.org/officeDocument/2006/relationships/tags" Target="../tags/tag123.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14.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3" Type="http://schemas.openxmlformats.org/officeDocument/2006/relationships/slideLayout" Target="../slideLayouts/slideLayout17.xml"/><Relationship Id="rId12" Type="http://schemas.openxmlformats.org/officeDocument/2006/relationships/tags" Target="../tags/tag228.xml"/><Relationship Id="rId11" Type="http://schemas.openxmlformats.org/officeDocument/2006/relationships/tags" Target="../tags/tag227.xml"/><Relationship Id="rId10" Type="http://schemas.openxmlformats.org/officeDocument/2006/relationships/tags" Target="../tags/tag226.xml"/><Relationship Id="rId1" Type="http://schemas.openxmlformats.org/officeDocument/2006/relationships/tags" Target="../tags/tag217.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17.xml.rels><?xml version="1.0" encoding="UTF-8" standalone="yes"?>
<Relationships xmlns="http://schemas.openxmlformats.org/package/2006/relationships"><Relationship Id="rId9" Type="http://schemas.openxmlformats.org/officeDocument/2006/relationships/tags" Target="../tags/tag250.xml"/><Relationship Id="rId8" Type="http://schemas.openxmlformats.org/officeDocument/2006/relationships/tags" Target="../tags/tag249.xml"/><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2" Type="http://schemas.openxmlformats.org/officeDocument/2006/relationships/slideLayout" Target="../slideLayouts/slideLayout17.xml"/><Relationship Id="rId11" Type="http://schemas.openxmlformats.org/officeDocument/2006/relationships/tags" Target="../tags/tag252.xml"/><Relationship Id="rId10" Type="http://schemas.openxmlformats.org/officeDocument/2006/relationships/tags" Target="../tags/tag251.xml"/><Relationship Id="rId1" Type="http://schemas.openxmlformats.org/officeDocument/2006/relationships/tags" Target="../tags/tag242.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s>
</file>

<file path=ppt/slides/_rels/slide19.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tags" Target="../tags/tag267.xml"/><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1" Type="http://schemas.openxmlformats.org/officeDocument/2006/relationships/slideLayout" Target="../slideLayouts/slideLayout17.xml"/><Relationship Id="rId30" Type="http://schemas.openxmlformats.org/officeDocument/2006/relationships/tags" Target="../tags/tag289.xml"/><Relationship Id="rId3" Type="http://schemas.openxmlformats.org/officeDocument/2006/relationships/tags" Target="../tags/tag262.xml"/><Relationship Id="rId29" Type="http://schemas.openxmlformats.org/officeDocument/2006/relationships/tags" Target="../tags/tag288.xml"/><Relationship Id="rId28" Type="http://schemas.openxmlformats.org/officeDocument/2006/relationships/tags" Target="../tags/tag287.xml"/><Relationship Id="rId27" Type="http://schemas.openxmlformats.org/officeDocument/2006/relationships/tags" Target="../tags/tag286.xml"/><Relationship Id="rId26" Type="http://schemas.openxmlformats.org/officeDocument/2006/relationships/tags" Target="../tags/tag285.xml"/><Relationship Id="rId25" Type="http://schemas.openxmlformats.org/officeDocument/2006/relationships/tags" Target="../tags/tag284.xml"/><Relationship Id="rId24" Type="http://schemas.openxmlformats.org/officeDocument/2006/relationships/tags" Target="../tags/tag283.xml"/><Relationship Id="rId23" Type="http://schemas.openxmlformats.org/officeDocument/2006/relationships/tags" Target="../tags/tag282.xml"/><Relationship Id="rId22" Type="http://schemas.openxmlformats.org/officeDocument/2006/relationships/tags" Target="../tags/tag281.xml"/><Relationship Id="rId21" Type="http://schemas.openxmlformats.org/officeDocument/2006/relationships/tags" Target="../tags/tag280.xml"/><Relationship Id="rId20" Type="http://schemas.openxmlformats.org/officeDocument/2006/relationships/tags" Target="../tags/tag279.xml"/><Relationship Id="rId2" Type="http://schemas.openxmlformats.org/officeDocument/2006/relationships/tags" Target="../tags/tag261.xml"/><Relationship Id="rId19" Type="http://schemas.openxmlformats.org/officeDocument/2006/relationships/tags" Target="../tags/tag278.xml"/><Relationship Id="rId18" Type="http://schemas.openxmlformats.org/officeDocument/2006/relationships/tags" Target="../tags/tag277.xml"/><Relationship Id="rId17" Type="http://schemas.openxmlformats.org/officeDocument/2006/relationships/tags" Target="../tags/tag276.xml"/><Relationship Id="rId16" Type="http://schemas.openxmlformats.org/officeDocument/2006/relationships/tags" Target="../tags/tag275.xml"/><Relationship Id="rId15" Type="http://schemas.openxmlformats.org/officeDocument/2006/relationships/tags" Target="../tags/tag274.xml"/><Relationship Id="rId14" Type="http://schemas.openxmlformats.org/officeDocument/2006/relationships/tags" Target="../tags/tag273.xml"/><Relationship Id="rId13" Type="http://schemas.openxmlformats.org/officeDocument/2006/relationships/tags" Target="../tags/tag272.xml"/><Relationship Id="rId12" Type="http://schemas.openxmlformats.org/officeDocument/2006/relationships/tags" Target="../tags/tag271.xml"/><Relationship Id="rId11" Type="http://schemas.openxmlformats.org/officeDocument/2006/relationships/tags" Target="../tags/tag270.xml"/><Relationship Id="rId10" Type="http://schemas.openxmlformats.org/officeDocument/2006/relationships/tags" Target="../tags/tag269.xml"/><Relationship Id="rId1" Type="http://schemas.openxmlformats.org/officeDocument/2006/relationships/tags" Target="../tags/tag260.xml"/></Relationships>
</file>

<file path=ppt/slides/_rels/slide2.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3" Type="http://schemas.openxmlformats.org/officeDocument/2006/relationships/notesSlide" Target="../notesSlides/notesSlide2.xml"/><Relationship Id="rId22" Type="http://schemas.openxmlformats.org/officeDocument/2006/relationships/slideLayout" Target="../slideLayouts/slideLayout17.xml"/><Relationship Id="rId21" Type="http://schemas.openxmlformats.org/officeDocument/2006/relationships/tags" Target="../tags/tag152.xml"/><Relationship Id="rId20" Type="http://schemas.openxmlformats.org/officeDocument/2006/relationships/tags" Target="../tags/tag151.xml"/><Relationship Id="rId2" Type="http://schemas.openxmlformats.org/officeDocument/2006/relationships/tags" Target="../tags/tag133.xml"/><Relationship Id="rId19" Type="http://schemas.openxmlformats.org/officeDocument/2006/relationships/tags" Target="../tags/tag150.xml"/><Relationship Id="rId18" Type="http://schemas.openxmlformats.org/officeDocument/2006/relationships/tags" Target="../tags/tag149.xml"/><Relationship Id="rId17" Type="http://schemas.openxmlformats.org/officeDocument/2006/relationships/tags" Target="../tags/tag148.xml"/><Relationship Id="rId16" Type="http://schemas.openxmlformats.org/officeDocument/2006/relationships/tags" Target="../tags/tag147.xml"/><Relationship Id="rId15" Type="http://schemas.openxmlformats.org/officeDocument/2006/relationships/tags" Target="../tags/tag146.xml"/><Relationship Id="rId14" Type="http://schemas.openxmlformats.org/officeDocument/2006/relationships/tags" Target="../tags/tag145.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tags" Target="../tags/tag132.xml"/></Relationships>
</file>

<file path=ppt/slides/_rels/slide20.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5" Type="http://schemas.openxmlformats.org/officeDocument/2006/relationships/slideLayout" Target="../slideLayouts/slideLayout17.xml"/><Relationship Id="rId24" Type="http://schemas.openxmlformats.org/officeDocument/2006/relationships/tags" Target="../tags/tag313.xml"/><Relationship Id="rId23" Type="http://schemas.openxmlformats.org/officeDocument/2006/relationships/tags" Target="../tags/tag312.xml"/><Relationship Id="rId22" Type="http://schemas.openxmlformats.org/officeDocument/2006/relationships/tags" Target="../tags/tag311.xml"/><Relationship Id="rId21" Type="http://schemas.openxmlformats.org/officeDocument/2006/relationships/tags" Target="../tags/tag310.xml"/><Relationship Id="rId20" Type="http://schemas.openxmlformats.org/officeDocument/2006/relationships/tags" Target="../tags/tag309.xml"/><Relationship Id="rId2" Type="http://schemas.openxmlformats.org/officeDocument/2006/relationships/tags" Target="../tags/tag291.xml"/><Relationship Id="rId19" Type="http://schemas.openxmlformats.org/officeDocument/2006/relationships/tags" Target="../tags/tag308.xml"/><Relationship Id="rId18" Type="http://schemas.openxmlformats.org/officeDocument/2006/relationships/tags" Target="../tags/tag307.xml"/><Relationship Id="rId17" Type="http://schemas.openxmlformats.org/officeDocument/2006/relationships/tags" Target="../tags/tag306.xml"/><Relationship Id="rId16" Type="http://schemas.openxmlformats.org/officeDocument/2006/relationships/tags" Target="../tags/tag305.xml"/><Relationship Id="rId15" Type="http://schemas.openxmlformats.org/officeDocument/2006/relationships/tags" Target="../tags/tag304.xml"/><Relationship Id="rId14" Type="http://schemas.openxmlformats.org/officeDocument/2006/relationships/tags" Target="../tags/tag303.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tags" Target="../tags/tag290.xml"/></Relationships>
</file>

<file path=ppt/slides/_rels/slide21.xml.rels><?xml version="1.0" encoding="UTF-8" standalone="yes"?>
<Relationships xmlns="http://schemas.openxmlformats.org/package/2006/relationships"><Relationship Id="rId9" Type="http://schemas.openxmlformats.org/officeDocument/2006/relationships/tags" Target="../tags/tag322.xml"/><Relationship Id="rId8" Type="http://schemas.openxmlformats.org/officeDocument/2006/relationships/tags" Target="../tags/tag321.xml"/><Relationship Id="rId7" Type="http://schemas.openxmlformats.org/officeDocument/2006/relationships/tags" Target="../tags/tag320.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7" Type="http://schemas.openxmlformats.org/officeDocument/2006/relationships/slideLayout" Target="../slideLayouts/slideLayout17.xml"/><Relationship Id="rId26" Type="http://schemas.openxmlformats.org/officeDocument/2006/relationships/tags" Target="../tags/tag339.xml"/><Relationship Id="rId25" Type="http://schemas.openxmlformats.org/officeDocument/2006/relationships/tags" Target="../tags/tag338.xml"/><Relationship Id="rId24" Type="http://schemas.openxmlformats.org/officeDocument/2006/relationships/tags" Target="../tags/tag337.xml"/><Relationship Id="rId23" Type="http://schemas.openxmlformats.org/officeDocument/2006/relationships/tags" Target="../tags/tag336.xml"/><Relationship Id="rId22" Type="http://schemas.openxmlformats.org/officeDocument/2006/relationships/tags" Target="../tags/tag335.xml"/><Relationship Id="rId21" Type="http://schemas.openxmlformats.org/officeDocument/2006/relationships/tags" Target="../tags/tag334.xml"/><Relationship Id="rId20" Type="http://schemas.openxmlformats.org/officeDocument/2006/relationships/tags" Target="../tags/tag333.xml"/><Relationship Id="rId2" Type="http://schemas.openxmlformats.org/officeDocument/2006/relationships/tags" Target="../tags/tag315.xml"/><Relationship Id="rId19" Type="http://schemas.openxmlformats.org/officeDocument/2006/relationships/tags" Target="../tags/tag332.xml"/><Relationship Id="rId18" Type="http://schemas.openxmlformats.org/officeDocument/2006/relationships/tags" Target="../tags/tag331.xml"/><Relationship Id="rId17" Type="http://schemas.openxmlformats.org/officeDocument/2006/relationships/tags" Target="../tags/tag330.xml"/><Relationship Id="rId16" Type="http://schemas.openxmlformats.org/officeDocument/2006/relationships/tags" Target="../tags/tag329.xml"/><Relationship Id="rId15" Type="http://schemas.openxmlformats.org/officeDocument/2006/relationships/tags" Target="../tags/tag328.xml"/><Relationship Id="rId14" Type="http://schemas.openxmlformats.org/officeDocument/2006/relationships/tags" Target="../tags/tag327.xml"/><Relationship Id="rId13" Type="http://schemas.openxmlformats.org/officeDocument/2006/relationships/tags" Target="../tags/tag326.xml"/><Relationship Id="rId12" Type="http://schemas.openxmlformats.org/officeDocument/2006/relationships/tags" Target="../tags/tag325.xml"/><Relationship Id="rId11" Type="http://schemas.openxmlformats.org/officeDocument/2006/relationships/tags" Target="../tags/tag324.xml"/><Relationship Id="rId10" Type="http://schemas.openxmlformats.org/officeDocument/2006/relationships/tags" Target="../tags/tag323.xml"/><Relationship Id="rId1" Type="http://schemas.openxmlformats.org/officeDocument/2006/relationships/tags" Target="../tags/tag314.xml"/></Relationships>
</file>

<file path=ppt/slides/_rels/slide22.xml.rels><?xml version="1.0" encoding="UTF-8" standalone="yes"?>
<Relationships xmlns="http://schemas.openxmlformats.org/package/2006/relationships"><Relationship Id="rId9" Type="http://schemas.openxmlformats.org/officeDocument/2006/relationships/tags" Target="../tags/tag348.xml"/><Relationship Id="rId8" Type="http://schemas.openxmlformats.org/officeDocument/2006/relationships/tags" Target="../tags/tag347.xml"/><Relationship Id="rId7" Type="http://schemas.openxmlformats.org/officeDocument/2006/relationships/tags" Target="../tags/tag346.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 Id="rId37" Type="http://schemas.openxmlformats.org/officeDocument/2006/relationships/slideLayout" Target="../slideLayouts/slideLayout17.xml"/><Relationship Id="rId36" Type="http://schemas.openxmlformats.org/officeDocument/2006/relationships/tags" Target="../tags/tag375.xml"/><Relationship Id="rId35" Type="http://schemas.openxmlformats.org/officeDocument/2006/relationships/tags" Target="../tags/tag374.xml"/><Relationship Id="rId34" Type="http://schemas.openxmlformats.org/officeDocument/2006/relationships/tags" Target="../tags/tag373.xml"/><Relationship Id="rId33" Type="http://schemas.openxmlformats.org/officeDocument/2006/relationships/tags" Target="../tags/tag372.xml"/><Relationship Id="rId32" Type="http://schemas.openxmlformats.org/officeDocument/2006/relationships/tags" Target="../tags/tag371.xml"/><Relationship Id="rId31" Type="http://schemas.openxmlformats.org/officeDocument/2006/relationships/tags" Target="../tags/tag370.xml"/><Relationship Id="rId30" Type="http://schemas.openxmlformats.org/officeDocument/2006/relationships/tags" Target="../tags/tag369.xml"/><Relationship Id="rId3" Type="http://schemas.openxmlformats.org/officeDocument/2006/relationships/tags" Target="../tags/tag342.xml"/><Relationship Id="rId29" Type="http://schemas.openxmlformats.org/officeDocument/2006/relationships/tags" Target="../tags/tag368.xml"/><Relationship Id="rId28" Type="http://schemas.openxmlformats.org/officeDocument/2006/relationships/tags" Target="../tags/tag367.xml"/><Relationship Id="rId27" Type="http://schemas.openxmlformats.org/officeDocument/2006/relationships/tags" Target="../tags/tag366.xml"/><Relationship Id="rId26" Type="http://schemas.openxmlformats.org/officeDocument/2006/relationships/tags" Target="../tags/tag365.xml"/><Relationship Id="rId25" Type="http://schemas.openxmlformats.org/officeDocument/2006/relationships/tags" Target="../tags/tag364.xml"/><Relationship Id="rId24" Type="http://schemas.openxmlformats.org/officeDocument/2006/relationships/tags" Target="../tags/tag363.xml"/><Relationship Id="rId23" Type="http://schemas.openxmlformats.org/officeDocument/2006/relationships/tags" Target="../tags/tag362.xml"/><Relationship Id="rId22" Type="http://schemas.openxmlformats.org/officeDocument/2006/relationships/tags" Target="../tags/tag361.xml"/><Relationship Id="rId21" Type="http://schemas.openxmlformats.org/officeDocument/2006/relationships/tags" Target="../tags/tag360.xml"/><Relationship Id="rId20" Type="http://schemas.openxmlformats.org/officeDocument/2006/relationships/tags" Target="../tags/tag359.xml"/><Relationship Id="rId2" Type="http://schemas.openxmlformats.org/officeDocument/2006/relationships/tags" Target="../tags/tag341.xml"/><Relationship Id="rId19" Type="http://schemas.openxmlformats.org/officeDocument/2006/relationships/tags" Target="../tags/tag358.xml"/><Relationship Id="rId18" Type="http://schemas.openxmlformats.org/officeDocument/2006/relationships/tags" Target="../tags/tag357.xml"/><Relationship Id="rId17" Type="http://schemas.openxmlformats.org/officeDocument/2006/relationships/tags" Target="../tags/tag356.xml"/><Relationship Id="rId16" Type="http://schemas.openxmlformats.org/officeDocument/2006/relationships/tags" Target="../tags/tag355.xml"/><Relationship Id="rId15" Type="http://schemas.openxmlformats.org/officeDocument/2006/relationships/tags" Target="../tags/tag354.xml"/><Relationship Id="rId14" Type="http://schemas.openxmlformats.org/officeDocument/2006/relationships/tags" Target="../tags/tag353.xml"/><Relationship Id="rId13" Type="http://schemas.openxmlformats.org/officeDocument/2006/relationships/tags" Target="../tags/tag352.xml"/><Relationship Id="rId12" Type="http://schemas.openxmlformats.org/officeDocument/2006/relationships/tags" Target="../tags/tag351.xml"/><Relationship Id="rId11" Type="http://schemas.openxmlformats.org/officeDocument/2006/relationships/tags" Target="../tags/tag350.xml"/><Relationship Id="rId10" Type="http://schemas.openxmlformats.org/officeDocument/2006/relationships/tags" Target="../tags/tag349.xml"/><Relationship Id="rId1" Type="http://schemas.openxmlformats.org/officeDocument/2006/relationships/tags" Target="../tags/tag340.xml"/></Relationships>
</file>

<file path=ppt/slides/_rels/slide23.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tags" Target="../tags/tag383.xml"/><Relationship Id="rId7" Type="http://schemas.openxmlformats.org/officeDocument/2006/relationships/tags" Target="../tags/tag382.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3" Type="http://schemas.openxmlformats.org/officeDocument/2006/relationships/tags" Target="../tags/tag378.xml"/><Relationship Id="rId23" Type="http://schemas.openxmlformats.org/officeDocument/2006/relationships/slideLayout" Target="../slideLayouts/slideLayout17.xml"/><Relationship Id="rId22" Type="http://schemas.openxmlformats.org/officeDocument/2006/relationships/tags" Target="../tags/tag397.xml"/><Relationship Id="rId21" Type="http://schemas.openxmlformats.org/officeDocument/2006/relationships/tags" Target="../tags/tag396.xml"/><Relationship Id="rId20" Type="http://schemas.openxmlformats.org/officeDocument/2006/relationships/tags" Target="../tags/tag395.xml"/><Relationship Id="rId2" Type="http://schemas.openxmlformats.org/officeDocument/2006/relationships/tags" Target="../tags/tag377.xml"/><Relationship Id="rId19" Type="http://schemas.openxmlformats.org/officeDocument/2006/relationships/tags" Target="../tags/tag394.xml"/><Relationship Id="rId18" Type="http://schemas.openxmlformats.org/officeDocument/2006/relationships/tags" Target="../tags/tag393.xml"/><Relationship Id="rId17" Type="http://schemas.openxmlformats.org/officeDocument/2006/relationships/tags" Target="../tags/tag392.xml"/><Relationship Id="rId16" Type="http://schemas.openxmlformats.org/officeDocument/2006/relationships/tags" Target="../tags/tag391.xml"/><Relationship Id="rId15" Type="http://schemas.openxmlformats.org/officeDocument/2006/relationships/tags" Target="../tags/tag390.xml"/><Relationship Id="rId14" Type="http://schemas.openxmlformats.org/officeDocument/2006/relationships/tags" Target="../tags/tag389.xml"/><Relationship Id="rId13" Type="http://schemas.openxmlformats.org/officeDocument/2006/relationships/tags" Target="../tags/tag388.xml"/><Relationship Id="rId12" Type="http://schemas.openxmlformats.org/officeDocument/2006/relationships/tags" Target="../tags/tag387.xml"/><Relationship Id="rId11" Type="http://schemas.openxmlformats.org/officeDocument/2006/relationships/tags" Target="../tags/tag386.xml"/><Relationship Id="rId10" Type="http://schemas.openxmlformats.org/officeDocument/2006/relationships/tags" Target="../tags/tag385.xml"/><Relationship Id="rId1" Type="http://schemas.openxmlformats.org/officeDocument/2006/relationships/tags" Target="../tags/tag376.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tags" Target="../tags/tag400.xml"/><Relationship Id="rId2" Type="http://schemas.openxmlformats.org/officeDocument/2006/relationships/tags" Target="../tags/tag399.xml"/><Relationship Id="rId1" Type="http://schemas.openxmlformats.org/officeDocument/2006/relationships/tags" Target="../tags/tag398.xml"/></Relationships>
</file>

<file path=ppt/slides/_rels/slide25.xml.rels><?xml version="1.0" encoding="UTF-8" standalone="yes"?>
<Relationships xmlns="http://schemas.openxmlformats.org/package/2006/relationships"><Relationship Id="rId9" Type="http://schemas.openxmlformats.org/officeDocument/2006/relationships/tags" Target="../tags/tag412.xml"/><Relationship Id="rId8" Type="http://schemas.openxmlformats.org/officeDocument/2006/relationships/tags" Target="../tags/tag411.xml"/><Relationship Id="rId7" Type="http://schemas.openxmlformats.org/officeDocument/2006/relationships/tags" Target="../tags/tag410.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tags" Target="../tags/tag405.xml"/><Relationship Id="rId13" Type="http://schemas.openxmlformats.org/officeDocument/2006/relationships/slideLayout" Target="../slideLayouts/slideLayout17.xml"/><Relationship Id="rId12" Type="http://schemas.openxmlformats.org/officeDocument/2006/relationships/tags" Target="../tags/tag415.xml"/><Relationship Id="rId11" Type="http://schemas.openxmlformats.org/officeDocument/2006/relationships/tags" Target="../tags/tag414.xml"/><Relationship Id="rId10" Type="http://schemas.openxmlformats.org/officeDocument/2006/relationships/tags" Target="../tags/tag413.xml"/><Relationship Id="rId1" Type="http://schemas.openxmlformats.org/officeDocument/2006/relationships/tags" Target="../tags/tag404.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22.xml"/><Relationship Id="rId6" Type="http://schemas.openxmlformats.org/officeDocument/2006/relationships/tags" Target="../tags/tag421.xml"/><Relationship Id="rId5" Type="http://schemas.openxmlformats.org/officeDocument/2006/relationships/tags" Target="../tags/tag420.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tags" Target="../tags/tag417.xml"/><Relationship Id="rId1" Type="http://schemas.openxmlformats.org/officeDocument/2006/relationships/tags" Target="../tags/tag416.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29.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36.xml"/><Relationship Id="rId6" Type="http://schemas.openxmlformats.org/officeDocument/2006/relationships/tags" Target="../tags/tag435.xml"/><Relationship Id="rId5" Type="http://schemas.openxmlformats.org/officeDocument/2006/relationships/tags" Target="../tags/tag434.xml"/><Relationship Id="rId4" Type="http://schemas.openxmlformats.org/officeDocument/2006/relationships/tags" Target="../tags/tag433.xml"/><Relationship Id="rId3" Type="http://schemas.openxmlformats.org/officeDocument/2006/relationships/tags" Target="../tags/tag432.xml"/><Relationship Id="rId2" Type="http://schemas.openxmlformats.org/officeDocument/2006/relationships/tags" Target="../tags/tag431.xml"/><Relationship Id="rId1" Type="http://schemas.openxmlformats.org/officeDocument/2006/relationships/tags" Target="../tags/tag430.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43.xml"/><Relationship Id="rId6" Type="http://schemas.openxmlformats.org/officeDocument/2006/relationships/tags" Target="../tags/tag442.xml"/><Relationship Id="rId5" Type="http://schemas.openxmlformats.org/officeDocument/2006/relationships/tags" Target="../tags/tag441.xml"/><Relationship Id="rId4" Type="http://schemas.openxmlformats.org/officeDocument/2006/relationships/tags" Target="../tags/tag440.xml"/><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tags" Target="../tags/tag437.xml"/></Relationships>
</file>

<file path=ppt/slides/_rels/slide3.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1" Type="http://schemas.openxmlformats.org/officeDocument/2006/relationships/slideLayout" Target="../slideLayouts/slideLayout17.xml"/><Relationship Id="rId10" Type="http://schemas.openxmlformats.org/officeDocument/2006/relationships/tags" Target="../tags/tag162.xml"/><Relationship Id="rId1" Type="http://schemas.openxmlformats.org/officeDocument/2006/relationships/tags" Target="../tags/tag153.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50.xml"/><Relationship Id="rId6" Type="http://schemas.openxmlformats.org/officeDocument/2006/relationships/tags" Target="../tags/tag449.xml"/><Relationship Id="rId5" Type="http://schemas.openxmlformats.org/officeDocument/2006/relationships/tags" Target="../tags/tag448.xml"/><Relationship Id="rId4" Type="http://schemas.openxmlformats.org/officeDocument/2006/relationships/tags" Target="../tags/tag447.xml"/><Relationship Id="rId3" Type="http://schemas.openxmlformats.org/officeDocument/2006/relationships/tags" Target="../tags/tag446.xml"/><Relationship Id="rId2" Type="http://schemas.openxmlformats.org/officeDocument/2006/relationships/tags" Target="../tags/tag445.xml"/><Relationship Id="rId1" Type="http://schemas.openxmlformats.org/officeDocument/2006/relationships/tags" Target="../tags/tag444.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57.xml"/><Relationship Id="rId6" Type="http://schemas.openxmlformats.org/officeDocument/2006/relationships/tags" Target="../tags/tag456.xml"/><Relationship Id="rId5" Type="http://schemas.openxmlformats.org/officeDocument/2006/relationships/tags" Target="../tags/tag455.xml"/><Relationship Id="rId4" Type="http://schemas.openxmlformats.org/officeDocument/2006/relationships/tags" Target="../tags/tag454.xml"/><Relationship Id="rId3" Type="http://schemas.openxmlformats.org/officeDocument/2006/relationships/tags" Target="../tags/tag453.xml"/><Relationship Id="rId2" Type="http://schemas.openxmlformats.org/officeDocument/2006/relationships/tags" Target="../tags/tag452.xml"/><Relationship Id="rId1" Type="http://schemas.openxmlformats.org/officeDocument/2006/relationships/tags" Target="../tags/tag451.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64.xml"/><Relationship Id="rId6" Type="http://schemas.openxmlformats.org/officeDocument/2006/relationships/tags" Target="../tags/tag463.xml"/><Relationship Id="rId5" Type="http://schemas.openxmlformats.org/officeDocument/2006/relationships/tags" Target="../tags/tag462.xml"/><Relationship Id="rId4" Type="http://schemas.openxmlformats.org/officeDocument/2006/relationships/tags" Target="../tags/tag461.xml"/><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71.xml"/><Relationship Id="rId6" Type="http://schemas.openxmlformats.org/officeDocument/2006/relationships/tags" Target="../tags/tag470.xml"/><Relationship Id="rId5" Type="http://schemas.openxmlformats.org/officeDocument/2006/relationships/tags" Target="../tags/tag469.xml"/><Relationship Id="rId4" Type="http://schemas.openxmlformats.org/officeDocument/2006/relationships/tags" Target="../tags/tag468.xml"/><Relationship Id="rId3" Type="http://schemas.openxmlformats.org/officeDocument/2006/relationships/tags" Target="../tags/tag467.xml"/><Relationship Id="rId2" Type="http://schemas.openxmlformats.org/officeDocument/2006/relationships/tags" Target="../tags/tag466.xml"/><Relationship Id="rId1" Type="http://schemas.openxmlformats.org/officeDocument/2006/relationships/tags" Target="../tags/tag465.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78.xml"/><Relationship Id="rId6" Type="http://schemas.openxmlformats.org/officeDocument/2006/relationships/tags" Target="../tags/tag477.xml"/><Relationship Id="rId5" Type="http://schemas.openxmlformats.org/officeDocument/2006/relationships/tags" Target="../tags/tag476.xml"/><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85.xml"/><Relationship Id="rId6" Type="http://schemas.openxmlformats.org/officeDocument/2006/relationships/tags" Target="../tags/tag484.xml"/><Relationship Id="rId5" Type="http://schemas.openxmlformats.org/officeDocument/2006/relationships/tags" Target="../tags/tag483.xml"/><Relationship Id="rId4" Type="http://schemas.openxmlformats.org/officeDocument/2006/relationships/tags" Target="../tags/tag482.xml"/><Relationship Id="rId3" Type="http://schemas.openxmlformats.org/officeDocument/2006/relationships/tags" Target="../tags/tag481.xml"/><Relationship Id="rId2" Type="http://schemas.openxmlformats.org/officeDocument/2006/relationships/tags" Target="../tags/tag480.xml"/><Relationship Id="rId1" Type="http://schemas.openxmlformats.org/officeDocument/2006/relationships/tags" Target="../tags/tag479.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92.xml"/><Relationship Id="rId6" Type="http://schemas.openxmlformats.org/officeDocument/2006/relationships/tags" Target="../tags/tag491.xml"/><Relationship Id="rId5" Type="http://schemas.openxmlformats.org/officeDocument/2006/relationships/tags" Target="../tags/tag490.xml"/><Relationship Id="rId4" Type="http://schemas.openxmlformats.org/officeDocument/2006/relationships/tags" Target="../tags/tag489.xml"/><Relationship Id="rId3" Type="http://schemas.openxmlformats.org/officeDocument/2006/relationships/tags" Target="../tags/tag488.xml"/><Relationship Id="rId2" Type="http://schemas.openxmlformats.org/officeDocument/2006/relationships/tags" Target="../tags/tag487.xml"/><Relationship Id="rId1" Type="http://schemas.openxmlformats.org/officeDocument/2006/relationships/tags" Target="../tags/tag486.xml"/></Relationships>
</file>

<file path=ppt/slides/_rels/slide37.xml.rels><?xml version="1.0" encoding="UTF-8" standalone="yes"?>
<Relationships xmlns="http://schemas.openxmlformats.org/package/2006/relationships"><Relationship Id="rId99" Type="http://schemas.openxmlformats.org/officeDocument/2006/relationships/tags" Target="../tags/tag591.xml"/><Relationship Id="rId98" Type="http://schemas.openxmlformats.org/officeDocument/2006/relationships/tags" Target="../tags/tag590.xml"/><Relationship Id="rId97" Type="http://schemas.openxmlformats.org/officeDocument/2006/relationships/tags" Target="../tags/tag589.xml"/><Relationship Id="rId96" Type="http://schemas.openxmlformats.org/officeDocument/2006/relationships/tags" Target="../tags/tag588.xml"/><Relationship Id="rId95" Type="http://schemas.openxmlformats.org/officeDocument/2006/relationships/tags" Target="../tags/tag587.xml"/><Relationship Id="rId94" Type="http://schemas.openxmlformats.org/officeDocument/2006/relationships/tags" Target="../tags/tag586.xml"/><Relationship Id="rId93" Type="http://schemas.openxmlformats.org/officeDocument/2006/relationships/tags" Target="../tags/tag585.xml"/><Relationship Id="rId92" Type="http://schemas.openxmlformats.org/officeDocument/2006/relationships/tags" Target="../tags/tag584.xml"/><Relationship Id="rId91" Type="http://schemas.openxmlformats.org/officeDocument/2006/relationships/tags" Target="../tags/tag583.xml"/><Relationship Id="rId90" Type="http://schemas.openxmlformats.org/officeDocument/2006/relationships/tags" Target="../tags/tag582.xml"/><Relationship Id="rId9" Type="http://schemas.openxmlformats.org/officeDocument/2006/relationships/tags" Target="../tags/tag501.xml"/><Relationship Id="rId89" Type="http://schemas.openxmlformats.org/officeDocument/2006/relationships/tags" Target="../tags/tag581.xml"/><Relationship Id="rId88" Type="http://schemas.openxmlformats.org/officeDocument/2006/relationships/tags" Target="../tags/tag580.xml"/><Relationship Id="rId87" Type="http://schemas.openxmlformats.org/officeDocument/2006/relationships/tags" Target="../tags/tag579.xml"/><Relationship Id="rId86" Type="http://schemas.openxmlformats.org/officeDocument/2006/relationships/tags" Target="../tags/tag578.xml"/><Relationship Id="rId85" Type="http://schemas.openxmlformats.org/officeDocument/2006/relationships/tags" Target="../tags/tag577.xml"/><Relationship Id="rId84" Type="http://schemas.openxmlformats.org/officeDocument/2006/relationships/tags" Target="../tags/tag576.xml"/><Relationship Id="rId83" Type="http://schemas.openxmlformats.org/officeDocument/2006/relationships/tags" Target="../tags/tag575.xml"/><Relationship Id="rId82" Type="http://schemas.openxmlformats.org/officeDocument/2006/relationships/tags" Target="../tags/tag574.xml"/><Relationship Id="rId81" Type="http://schemas.openxmlformats.org/officeDocument/2006/relationships/tags" Target="../tags/tag573.xml"/><Relationship Id="rId80" Type="http://schemas.openxmlformats.org/officeDocument/2006/relationships/tags" Target="../tags/tag572.xml"/><Relationship Id="rId8" Type="http://schemas.openxmlformats.org/officeDocument/2006/relationships/tags" Target="../tags/tag500.xml"/><Relationship Id="rId79" Type="http://schemas.openxmlformats.org/officeDocument/2006/relationships/tags" Target="../tags/tag571.xml"/><Relationship Id="rId78" Type="http://schemas.openxmlformats.org/officeDocument/2006/relationships/tags" Target="../tags/tag570.xml"/><Relationship Id="rId77" Type="http://schemas.openxmlformats.org/officeDocument/2006/relationships/tags" Target="../tags/tag569.xml"/><Relationship Id="rId76" Type="http://schemas.openxmlformats.org/officeDocument/2006/relationships/tags" Target="../tags/tag568.xml"/><Relationship Id="rId75" Type="http://schemas.openxmlformats.org/officeDocument/2006/relationships/tags" Target="../tags/tag567.xml"/><Relationship Id="rId74" Type="http://schemas.openxmlformats.org/officeDocument/2006/relationships/tags" Target="../tags/tag566.xml"/><Relationship Id="rId73" Type="http://schemas.openxmlformats.org/officeDocument/2006/relationships/tags" Target="../tags/tag565.xml"/><Relationship Id="rId72" Type="http://schemas.openxmlformats.org/officeDocument/2006/relationships/tags" Target="../tags/tag564.xml"/><Relationship Id="rId71" Type="http://schemas.openxmlformats.org/officeDocument/2006/relationships/tags" Target="../tags/tag563.xml"/><Relationship Id="rId70" Type="http://schemas.openxmlformats.org/officeDocument/2006/relationships/tags" Target="../tags/tag562.xml"/><Relationship Id="rId7" Type="http://schemas.openxmlformats.org/officeDocument/2006/relationships/tags" Target="../tags/tag499.xml"/><Relationship Id="rId69" Type="http://schemas.openxmlformats.org/officeDocument/2006/relationships/tags" Target="../tags/tag561.xml"/><Relationship Id="rId68" Type="http://schemas.openxmlformats.org/officeDocument/2006/relationships/tags" Target="../tags/tag560.xml"/><Relationship Id="rId67" Type="http://schemas.openxmlformats.org/officeDocument/2006/relationships/tags" Target="../tags/tag559.xml"/><Relationship Id="rId66" Type="http://schemas.openxmlformats.org/officeDocument/2006/relationships/tags" Target="../tags/tag558.xml"/><Relationship Id="rId65" Type="http://schemas.openxmlformats.org/officeDocument/2006/relationships/tags" Target="../tags/tag557.xml"/><Relationship Id="rId64" Type="http://schemas.openxmlformats.org/officeDocument/2006/relationships/tags" Target="../tags/tag556.xml"/><Relationship Id="rId63" Type="http://schemas.openxmlformats.org/officeDocument/2006/relationships/tags" Target="../tags/tag555.xml"/><Relationship Id="rId62" Type="http://schemas.openxmlformats.org/officeDocument/2006/relationships/tags" Target="../tags/tag554.xml"/><Relationship Id="rId61" Type="http://schemas.openxmlformats.org/officeDocument/2006/relationships/tags" Target="../tags/tag553.xml"/><Relationship Id="rId60" Type="http://schemas.openxmlformats.org/officeDocument/2006/relationships/tags" Target="../tags/tag552.xml"/><Relationship Id="rId6" Type="http://schemas.openxmlformats.org/officeDocument/2006/relationships/tags" Target="../tags/tag498.xml"/><Relationship Id="rId59" Type="http://schemas.openxmlformats.org/officeDocument/2006/relationships/tags" Target="../tags/tag551.xml"/><Relationship Id="rId58" Type="http://schemas.openxmlformats.org/officeDocument/2006/relationships/tags" Target="../tags/tag550.xml"/><Relationship Id="rId57" Type="http://schemas.openxmlformats.org/officeDocument/2006/relationships/tags" Target="../tags/tag549.xml"/><Relationship Id="rId56" Type="http://schemas.openxmlformats.org/officeDocument/2006/relationships/tags" Target="../tags/tag548.xml"/><Relationship Id="rId55" Type="http://schemas.openxmlformats.org/officeDocument/2006/relationships/tags" Target="../tags/tag547.xml"/><Relationship Id="rId54" Type="http://schemas.openxmlformats.org/officeDocument/2006/relationships/tags" Target="../tags/tag546.xml"/><Relationship Id="rId53" Type="http://schemas.openxmlformats.org/officeDocument/2006/relationships/tags" Target="../tags/tag545.xml"/><Relationship Id="rId52" Type="http://schemas.openxmlformats.org/officeDocument/2006/relationships/tags" Target="../tags/tag544.xml"/><Relationship Id="rId51" Type="http://schemas.openxmlformats.org/officeDocument/2006/relationships/tags" Target="../tags/tag543.xml"/><Relationship Id="rId50" Type="http://schemas.openxmlformats.org/officeDocument/2006/relationships/tags" Target="../tags/tag542.xml"/><Relationship Id="rId5" Type="http://schemas.openxmlformats.org/officeDocument/2006/relationships/tags" Target="../tags/tag497.xml"/><Relationship Id="rId49" Type="http://schemas.openxmlformats.org/officeDocument/2006/relationships/tags" Target="../tags/tag541.xml"/><Relationship Id="rId48" Type="http://schemas.openxmlformats.org/officeDocument/2006/relationships/tags" Target="../tags/tag540.xml"/><Relationship Id="rId47" Type="http://schemas.openxmlformats.org/officeDocument/2006/relationships/tags" Target="../tags/tag539.xml"/><Relationship Id="rId46" Type="http://schemas.openxmlformats.org/officeDocument/2006/relationships/tags" Target="../tags/tag538.xml"/><Relationship Id="rId45" Type="http://schemas.openxmlformats.org/officeDocument/2006/relationships/tags" Target="../tags/tag537.xml"/><Relationship Id="rId44" Type="http://schemas.openxmlformats.org/officeDocument/2006/relationships/tags" Target="../tags/tag536.xml"/><Relationship Id="rId43" Type="http://schemas.openxmlformats.org/officeDocument/2006/relationships/tags" Target="../tags/tag535.xml"/><Relationship Id="rId42" Type="http://schemas.openxmlformats.org/officeDocument/2006/relationships/tags" Target="../tags/tag534.xml"/><Relationship Id="rId41" Type="http://schemas.openxmlformats.org/officeDocument/2006/relationships/tags" Target="../tags/tag533.xml"/><Relationship Id="rId40" Type="http://schemas.openxmlformats.org/officeDocument/2006/relationships/tags" Target="../tags/tag532.xml"/><Relationship Id="rId4" Type="http://schemas.openxmlformats.org/officeDocument/2006/relationships/tags" Target="../tags/tag496.xml"/><Relationship Id="rId39" Type="http://schemas.openxmlformats.org/officeDocument/2006/relationships/tags" Target="../tags/tag531.xml"/><Relationship Id="rId38" Type="http://schemas.openxmlformats.org/officeDocument/2006/relationships/tags" Target="../tags/tag530.xml"/><Relationship Id="rId37" Type="http://schemas.openxmlformats.org/officeDocument/2006/relationships/tags" Target="../tags/tag529.xml"/><Relationship Id="rId36" Type="http://schemas.openxmlformats.org/officeDocument/2006/relationships/tags" Target="../tags/tag528.xml"/><Relationship Id="rId35" Type="http://schemas.openxmlformats.org/officeDocument/2006/relationships/tags" Target="../tags/tag527.xml"/><Relationship Id="rId34" Type="http://schemas.openxmlformats.org/officeDocument/2006/relationships/tags" Target="../tags/tag526.xml"/><Relationship Id="rId33" Type="http://schemas.openxmlformats.org/officeDocument/2006/relationships/tags" Target="../tags/tag525.xml"/><Relationship Id="rId32" Type="http://schemas.openxmlformats.org/officeDocument/2006/relationships/tags" Target="../tags/tag524.xml"/><Relationship Id="rId31" Type="http://schemas.openxmlformats.org/officeDocument/2006/relationships/tags" Target="../tags/tag523.xml"/><Relationship Id="rId30" Type="http://schemas.openxmlformats.org/officeDocument/2006/relationships/tags" Target="../tags/tag522.xml"/><Relationship Id="rId3" Type="http://schemas.openxmlformats.org/officeDocument/2006/relationships/tags" Target="../tags/tag495.xml"/><Relationship Id="rId297" Type="http://schemas.openxmlformats.org/officeDocument/2006/relationships/slideLayout" Target="../slideLayouts/slideLayout17.xml"/><Relationship Id="rId296" Type="http://schemas.openxmlformats.org/officeDocument/2006/relationships/tags" Target="../tags/tag788.xml"/><Relationship Id="rId295" Type="http://schemas.openxmlformats.org/officeDocument/2006/relationships/tags" Target="../tags/tag787.xml"/><Relationship Id="rId294" Type="http://schemas.openxmlformats.org/officeDocument/2006/relationships/tags" Target="../tags/tag786.xml"/><Relationship Id="rId293" Type="http://schemas.openxmlformats.org/officeDocument/2006/relationships/tags" Target="../tags/tag785.xml"/><Relationship Id="rId292" Type="http://schemas.openxmlformats.org/officeDocument/2006/relationships/tags" Target="../tags/tag784.xml"/><Relationship Id="rId291" Type="http://schemas.openxmlformats.org/officeDocument/2006/relationships/tags" Target="../tags/tag783.xml"/><Relationship Id="rId290" Type="http://schemas.openxmlformats.org/officeDocument/2006/relationships/tags" Target="../tags/tag782.xml"/><Relationship Id="rId29" Type="http://schemas.openxmlformats.org/officeDocument/2006/relationships/tags" Target="../tags/tag521.xml"/><Relationship Id="rId289" Type="http://schemas.openxmlformats.org/officeDocument/2006/relationships/tags" Target="../tags/tag781.xml"/><Relationship Id="rId288" Type="http://schemas.openxmlformats.org/officeDocument/2006/relationships/tags" Target="../tags/tag780.xml"/><Relationship Id="rId287" Type="http://schemas.openxmlformats.org/officeDocument/2006/relationships/tags" Target="../tags/tag779.xml"/><Relationship Id="rId286" Type="http://schemas.openxmlformats.org/officeDocument/2006/relationships/tags" Target="../tags/tag778.xml"/><Relationship Id="rId285" Type="http://schemas.openxmlformats.org/officeDocument/2006/relationships/tags" Target="../tags/tag777.xml"/><Relationship Id="rId284" Type="http://schemas.openxmlformats.org/officeDocument/2006/relationships/tags" Target="../tags/tag776.xml"/><Relationship Id="rId283" Type="http://schemas.openxmlformats.org/officeDocument/2006/relationships/tags" Target="../tags/tag775.xml"/><Relationship Id="rId282" Type="http://schemas.openxmlformats.org/officeDocument/2006/relationships/tags" Target="../tags/tag774.xml"/><Relationship Id="rId281" Type="http://schemas.openxmlformats.org/officeDocument/2006/relationships/tags" Target="../tags/tag773.xml"/><Relationship Id="rId280" Type="http://schemas.openxmlformats.org/officeDocument/2006/relationships/tags" Target="../tags/tag772.xml"/><Relationship Id="rId28" Type="http://schemas.openxmlformats.org/officeDocument/2006/relationships/tags" Target="../tags/tag520.xml"/><Relationship Id="rId279" Type="http://schemas.openxmlformats.org/officeDocument/2006/relationships/tags" Target="../tags/tag771.xml"/><Relationship Id="rId278" Type="http://schemas.openxmlformats.org/officeDocument/2006/relationships/tags" Target="../tags/tag770.xml"/><Relationship Id="rId277" Type="http://schemas.openxmlformats.org/officeDocument/2006/relationships/tags" Target="../tags/tag769.xml"/><Relationship Id="rId276" Type="http://schemas.openxmlformats.org/officeDocument/2006/relationships/tags" Target="../tags/tag768.xml"/><Relationship Id="rId275" Type="http://schemas.openxmlformats.org/officeDocument/2006/relationships/tags" Target="../tags/tag767.xml"/><Relationship Id="rId274" Type="http://schemas.openxmlformats.org/officeDocument/2006/relationships/tags" Target="../tags/tag766.xml"/><Relationship Id="rId273" Type="http://schemas.openxmlformats.org/officeDocument/2006/relationships/tags" Target="../tags/tag765.xml"/><Relationship Id="rId272" Type="http://schemas.openxmlformats.org/officeDocument/2006/relationships/tags" Target="../tags/tag764.xml"/><Relationship Id="rId271" Type="http://schemas.openxmlformats.org/officeDocument/2006/relationships/tags" Target="../tags/tag763.xml"/><Relationship Id="rId270" Type="http://schemas.openxmlformats.org/officeDocument/2006/relationships/tags" Target="../tags/tag762.xml"/><Relationship Id="rId27" Type="http://schemas.openxmlformats.org/officeDocument/2006/relationships/tags" Target="../tags/tag519.xml"/><Relationship Id="rId269" Type="http://schemas.openxmlformats.org/officeDocument/2006/relationships/tags" Target="../tags/tag761.xml"/><Relationship Id="rId268" Type="http://schemas.openxmlformats.org/officeDocument/2006/relationships/tags" Target="../tags/tag760.xml"/><Relationship Id="rId267" Type="http://schemas.openxmlformats.org/officeDocument/2006/relationships/tags" Target="../tags/tag759.xml"/><Relationship Id="rId266" Type="http://schemas.openxmlformats.org/officeDocument/2006/relationships/tags" Target="../tags/tag758.xml"/><Relationship Id="rId265" Type="http://schemas.openxmlformats.org/officeDocument/2006/relationships/tags" Target="../tags/tag757.xml"/><Relationship Id="rId264" Type="http://schemas.openxmlformats.org/officeDocument/2006/relationships/tags" Target="../tags/tag756.xml"/><Relationship Id="rId263" Type="http://schemas.openxmlformats.org/officeDocument/2006/relationships/tags" Target="../tags/tag755.xml"/><Relationship Id="rId262" Type="http://schemas.openxmlformats.org/officeDocument/2006/relationships/tags" Target="../tags/tag754.xml"/><Relationship Id="rId261" Type="http://schemas.openxmlformats.org/officeDocument/2006/relationships/tags" Target="../tags/tag753.xml"/><Relationship Id="rId260" Type="http://schemas.openxmlformats.org/officeDocument/2006/relationships/tags" Target="../tags/tag752.xml"/><Relationship Id="rId26" Type="http://schemas.openxmlformats.org/officeDocument/2006/relationships/tags" Target="../tags/tag518.xml"/><Relationship Id="rId259" Type="http://schemas.openxmlformats.org/officeDocument/2006/relationships/tags" Target="../tags/tag751.xml"/><Relationship Id="rId258" Type="http://schemas.openxmlformats.org/officeDocument/2006/relationships/tags" Target="../tags/tag750.xml"/><Relationship Id="rId257" Type="http://schemas.openxmlformats.org/officeDocument/2006/relationships/tags" Target="../tags/tag749.xml"/><Relationship Id="rId256" Type="http://schemas.openxmlformats.org/officeDocument/2006/relationships/tags" Target="../tags/tag748.xml"/><Relationship Id="rId255" Type="http://schemas.openxmlformats.org/officeDocument/2006/relationships/tags" Target="../tags/tag747.xml"/><Relationship Id="rId254" Type="http://schemas.openxmlformats.org/officeDocument/2006/relationships/tags" Target="../tags/tag746.xml"/><Relationship Id="rId253" Type="http://schemas.openxmlformats.org/officeDocument/2006/relationships/tags" Target="../tags/tag745.xml"/><Relationship Id="rId252" Type="http://schemas.openxmlformats.org/officeDocument/2006/relationships/tags" Target="../tags/tag744.xml"/><Relationship Id="rId251" Type="http://schemas.openxmlformats.org/officeDocument/2006/relationships/tags" Target="../tags/tag743.xml"/><Relationship Id="rId250" Type="http://schemas.openxmlformats.org/officeDocument/2006/relationships/tags" Target="../tags/tag742.xml"/><Relationship Id="rId25" Type="http://schemas.openxmlformats.org/officeDocument/2006/relationships/tags" Target="../tags/tag517.xml"/><Relationship Id="rId249" Type="http://schemas.openxmlformats.org/officeDocument/2006/relationships/tags" Target="../tags/tag741.xml"/><Relationship Id="rId248" Type="http://schemas.openxmlformats.org/officeDocument/2006/relationships/tags" Target="../tags/tag740.xml"/><Relationship Id="rId247" Type="http://schemas.openxmlformats.org/officeDocument/2006/relationships/tags" Target="../tags/tag739.xml"/><Relationship Id="rId246" Type="http://schemas.openxmlformats.org/officeDocument/2006/relationships/tags" Target="../tags/tag738.xml"/><Relationship Id="rId245" Type="http://schemas.openxmlformats.org/officeDocument/2006/relationships/tags" Target="../tags/tag737.xml"/><Relationship Id="rId244" Type="http://schemas.openxmlformats.org/officeDocument/2006/relationships/tags" Target="../tags/tag736.xml"/><Relationship Id="rId243" Type="http://schemas.openxmlformats.org/officeDocument/2006/relationships/tags" Target="../tags/tag735.xml"/><Relationship Id="rId242" Type="http://schemas.openxmlformats.org/officeDocument/2006/relationships/tags" Target="../tags/tag734.xml"/><Relationship Id="rId241" Type="http://schemas.openxmlformats.org/officeDocument/2006/relationships/tags" Target="../tags/tag733.xml"/><Relationship Id="rId240" Type="http://schemas.openxmlformats.org/officeDocument/2006/relationships/tags" Target="../tags/tag732.xml"/><Relationship Id="rId24" Type="http://schemas.openxmlformats.org/officeDocument/2006/relationships/tags" Target="../tags/tag516.xml"/><Relationship Id="rId239" Type="http://schemas.openxmlformats.org/officeDocument/2006/relationships/tags" Target="../tags/tag731.xml"/><Relationship Id="rId238" Type="http://schemas.openxmlformats.org/officeDocument/2006/relationships/tags" Target="../tags/tag730.xml"/><Relationship Id="rId237" Type="http://schemas.openxmlformats.org/officeDocument/2006/relationships/tags" Target="../tags/tag729.xml"/><Relationship Id="rId236" Type="http://schemas.openxmlformats.org/officeDocument/2006/relationships/tags" Target="../tags/tag728.xml"/><Relationship Id="rId235" Type="http://schemas.openxmlformats.org/officeDocument/2006/relationships/tags" Target="../tags/tag727.xml"/><Relationship Id="rId234" Type="http://schemas.openxmlformats.org/officeDocument/2006/relationships/tags" Target="../tags/tag726.xml"/><Relationship Id="rId233" Type="http://schemas.openxmlformats.org/officeDocument/2006/relationships/tags" Target="../tags/tag725.xml"/><Relationship Id="rId232" Type="http://schemas.openxmlformats.org/officeDocument/2006/relationships/tags" Target="../tags/tag724.xml"/><Relationship Id="rId231" Type="http://schemas.openxmlformats.org/officeDocument/2006/relationships/tags" Target="../tags/tag723.xml"/><Relationship Id="rId230" Type="http://schemas.openxmlformats.org/officeDocument/2006/relationships/tags" Target="../tags/tag722.xml"/><Relationship Id="rId23" Type="http://schemas.openxmlformats.org/officeDocument/2006/relationships/tags" Target="../tags/tag515.xml"/><Relationship Id="rId229" Type="http://schemas.openxmlformats.org/officeDocument/2006/relationships/tags" Target="../tags/tag721.xml"/><Relationship Id="rId228" Type="http://schemas.openxmlformats.org/officeDocument/2006/relationships/tags" Target="../tags/tag720.xml"/><Relationship Id="rId227" Type="http://schemas.openxmlformats.org/officeDocument/2006/relationships/tags" Target="../tags/tag719.xml"/><Relationship Id="rId226" Type="http://schemas.openxmlformats.org/officeDocument/2006/relationships/tags" Target="../tags/tag718.xml"/><Relationship Id="rId225" Type="http://schemas.openxmlformats.org/officeDocument/2006/relationships/tags" Target="../tags/tag717.xml"/><Relationship Id="rId224" Type="http://schemas.openxmlformats.org/officeDocument/2006/relationships/tags" Target="../tags/tag716.xml"/><Relationship Id="rId223" Type="http://schemas.openxmlformats.org/officeDocument/2006/relationships/tags" Target="../tags/tag715.xml"/><Relationship Id="rId222" Type="http://schemas.openxmlformats.org/officeDocument/2006/relationships/tags" Target="../tags/tag714.xml"/><Relationship Id="rId221" Type="http://schemas.openxmlformats.org/officeDocument/2006/relationships/tags" Target="../tags/tag713.xml"/><Relationship Id="rId220" Type="http://schemas.openxmlformats.org/officeDocument/2006/relationships/tags" Target="../tags/tag712.xml"/><Relationship Id="rId22" Type="http://schemas.openxmlformats.org/officeDocument/2006/relationships/tags" Target="../tags/tag514.xml"/><Relationship Id="rId219" Type="http://schemas.openxmlformats.org/officeDocument/2006/relationships/tags" Target="../tags/tag711.xml"/><Relationship Id="rId218" Type="http://schemas.openxmlformats.org/officeDocument/2006/relationships/tags" Target="../tags/tag710.xml"/><Relationship Id="rId217" Type="http://schemas.openxmlformats.org/officeDocument/2006/relationships/tags" Target="../tags/tag709.xml"/><Relationship Id="rId216" Type="http://schemas.openxmlformats.org/officeDocument/2006/relationships/tags" Target="../tags/tag708.xml"/><Relationship Id="rId215" Type="http://schemas.openxmlformats.org/officeDocument/2006/relationships/tags" Target="../tags/tag707.xml"/><Relationship Id="rId214" Type="http://schemas.openxmlformats.org/officeDocument/2006/relationships/tags" Target="../tags/tag706.xml"/><Relationship Id="rId213" Type="http://schemas.openxmlformats.org/officeDocument/2006/relationships/tags" Target="../tags/tag705.xml"/><Relationship Id="rId212" Type="http://schemas.openxmlformats.org/officeDocument/2006/relationships/tags" Target="../tags/tag704.xml"/><Relationship Id="rId211" Type="http://schemas.openxmlformats.org/officeDocument/2006/relationships/tags" Target="../tags/tag703.xml"/><Relationship Id="rId210" Type="http://schemas.openxmlformats.org/officeDocument/2006/relationships/tags" Target="../tags/tag702.xml"/><Relationship Id="rId21" Type="http://schemas.openxmlformats.org/officeDocument/2006/relationships/tags" Target="../tags/tag513.xml"/><Relationship Id="rId209" Type="http://schemas.openxmlformats.org/officeDocument/2006/relationships/tags" Target="../tags/tag701.xml"/><Relationship Id="rId208" Type="http://schemas.openxmlformats.org/officeDocument/2006/relationships/tags" Target="../tags/tag700.xml"/><Relationship Id="rId207" Type="http://schemas.openxmlformats.org/officeDocument/2006/relationships/tags" Target="../tags/tag699.xml"/><Relationship Id="rId206" Type="http://schemas.openxmlformats.org/officeDocument/2006/relationships/tags" Target="../tags/tag698.xml"/><Relationship Id="rId205" Type="http://schemas.openxmlformats.org/officeDocument/2006/relationships/tags" Target="../tags/tag697.xml"/><Relationship Id="rId204" Type="http://schemas.openxmlformats.org/officeDocument/2006/relationships/tags" Target="../tags/tag696.xml"/><Relationship Id="rId203" Type="http://schemas.openxmlformats.org/officeDocument/2006/relationships/tags" Target="../tags/tag695.xml"/><Relationship Id="rId202" Type="http://schemas.openxmlformats.org/officeDocument/2006/relationships/tags" Target="../tags/tag694.xml"/><Relationship Id="rId201" Type="http://schemas.openxmlformats.org/officeDocument/2006/relationships/tags" Target="../tags/tag693.xml"/><Relationship Id="rId200" Type="http://schemas.openxmlformats.org/officeDocument/2006/relationships/tags" Target="../tags/tag692.xml"/><Relationship Id="rId20" Type="http://schemas.openxmlformats.org/officeDocument/2006/relationships/tags" Target="../tags/tag512.xml"/><Relationship Id="rId2" Type="http://schemas.openxmlformats.org/officeDocument/2006/relationships/tags" Target="../tags/tag494.xml"/><Relationship Id="rId199" Type="http://schemas.openxmlformats.org/officeDocument/2006/relationships/tags" Target="../tags/tag691.xml"/><Relationship Id="rId198" Type="http://schemas.openxmlformats.org/officeDocument/2006/relationships/tags" Target="../tags/tag690.xml"/><Relationship Id="rId197" Type="http://schemas.openxmlformats.org/officeDocument/2006/relationships/tags" Target="../tags/tag689.xml"/><Relationship Id="rId196" Type="http://schemas.openxmlformats.org/officeDocument/2006/relationships/tags" Target="../tags/tag688.xml"/><Relationship Id="rId195" Type="http://schemas.openxmlformats.org/officeDocument/2006/relationships/tags" Target="../tags/tag687.xml"/><Relationship Id="rId194" Type="http://schemas.openxmlformats.org/officeDocument/2006/relationships/tags" Target="../tags/tag686.xml"/><Relationship Id="rId193" Type="http://schemas.openxmlformats.org/officeDocument/2006/relationships/tags" Target="../tags/tag685.xml"/><Relationship Id="rId192" Type="http://schemas.openxmlformats.org/officeDocument/2006/relationships/tags" Target="../tags/tag684.xml"/><Relationship Id="rId191" Type="http://schemas.openxmlformats.org/officeDocument/2006/relationships/tags" Target="../tags/tag683.xml"/><Relationship Id="rId190" Type="http://schemas.openxmlformats.org/officeDocument/2006/relationships/tags" Target="../tags/tag682.xml"/><Relationship Id="rId19" Type="http://schemas.openxmlformats.org/officeDocument/2006/relationships/tags" Target="../tags/tag511.xml"/><Relationship Id="rId189" Type="http://schemas.openxmlformats.org/officeDocument/2006/relationships/tags" Target="../tags/tag681.xml"/><Relationship Id="rId188" Type="http://schemas.openxmlformats.org/officeDocument/2006/relationships/tags" Target="../tags/tag680.xml"/><Relationship Id="rId187" Type="http://schemas.openxmlformats.org/officeDocument/2006/relationships/tags" Target="../tags/tag679.xml"/><Relationship Id="rId186" Type="http://schemas.openxmlformats.org/officeDocument/2006/relationships/tags" Target="../tags/tag678.xml"/><Relationship Id="rId185" Type="http://schemas.openxmlformats.org/officeDocument/2006/relationships/tags" Target="../tags/tag677.xml"/><Relationship Id="rId184" Type="http://schemas.openxmlformats.org/officeDocument/2006/relationships/tags" Target="../tags/tag676.xml"/><Relationship Id="rId183" Type="http://schemas.openxmlformats.org/officeDocument/2006/relationships/tags" Target="../tags/tag675.xml"/><Relationship Id="rId182" Type="http://schemas.openxmlformats.org/officeDocument/2006/relationships/tags" Target="../tags/tag674.xml"/><Relationship Id="rId181" Type="http://schemas.openxmlformats.org/officeDocument/2006/relationships/tags" Target="../tags/tag673.xml"/><Relationship Id="rId180" Type="http://schemas.openxmlformats.org/officeDocument/2006/relationships/tags" Target="../tags/tag672.xml"/><Relationship Id="rId18" Type="http://schemas.openxmlformats.org/officeDocument/2006/relationships/tags" Target="../tags/tag510.xml"/><Relationship Id="rId179" Type="http://schemas.openxmlformats.org/officeDocument/2006/relationships/tags" Target="../tags/tag671.xml"/><Relationship Id="rId178" Type="http://schemas.openxmlformats.org/officeDocument/2006/relationships/tags" Target="../tags/tag670.xml"/><Relationship Id="rId177" Type="http://schemas.openxmlformats.org/officeDocument/2006/relationships/tags" Target="../tags/tag669.xml"/><Relationship Id="rId176" Type="http://schemas.openxmlformats.org/officeDocument/2006/relationships/tags" Target="../tags/tag668.xml"/><Relationship Id="rId175" Type="http://schemas.openxmlformats.org/officeDocument/2006/relationships/tags" Target="../tags/tag667.xml"/><Relationship Id="rId174" Type="http://schemas.openxmlformats.org/officeDocument/2006/relationships/tags" Target="../tags/tag666.xml"/><Relationship Id="rId173" Type="http://schemas.openxmlformats.org/officeDocument/2006/relationships/tags" Target="../tags/tag665.xml"/><Relationship Id="rId172" Type="http://schemas.openxmlformats.org/officeDocument/2006/relationships/tags" Target="../tags/tag664.xml"/><Relationship Id="rId171" Type="http://schemas.openxmlformats.org/officeDocument/2006/relationships/tags" Target="../tags/tag663.xml"/><Relationship Id="rId170" Type="http://schemas.openxmlformats.org/officeDocument/2006/relationships/tags" Target="../tags/tag662.xml"/><Relationship Id="rId17" Type="http://schemas.openxmlformats.org/officeDocument/2006/relationships/tags" Target="../tags/tag509.xml"/><Relationship Id="rId169" Type="http://schemas.openxmlformats.org/officeDocument/2006/relationships/tags" Target="../tags/tag661.xml"/><Relationship Id="rId168" Type="http://schemas.openxmlformats.org/officeDocument/2006/relationships/tags" Target="../tags/tag660.xml"/><Relationship Id="rId167" Type="http://schemas.openxmlformats.org/officeDocument/2006/relationships/tags" Target="../tags/tag659.xml"/><Relationship Id="rId166" Type="http://schemas.openxmlformats.org/officeDocument/2006/relationships/tags" Target="../tags/tag658.xml"/><Relationship Id="rId165" Type="http://schemas.openxmlformats.org/officeDocument/2006/relationships/tags" Target="../tags/tag657.xml"/><Relationship Id="rId164" Type="http://schemas.openxmlformats.org/officeDocument/2006/relationships/tags" Target="../tags/tag656.xml"/><Relationship Id="rId163" Type="http://schemas.openxmlformats.org/officeDocument/2006/relationships/tags" Target="../tags/tag655.xml"/><Relationship Id="rId162" Type="http://schemas.openxmlformats.org/officeDocument/2006/relationships/tags" Target="../tags/tag654.xml"/><Relationship Id="rId161" Type="http://schemas.openxmlformats.org/officeDocument/2006/relationships/tags" Target="../tags/tag653.xml"/><Relationship Id="rId160" Type="http://schemas.openxmlformats.org/officeDocument/2006/relationships/tags" Target="../tags/tag652.xml"/><Relationship Id="rId16" Type="http://schemas.openxmlformats.org/officeDocument/2006/relationships/tags" Target="../tags/tag508.xml"/><Relationship Id="rId159" Type="http://schemas.openxmlformats.org/officeDocument/2006/relationships/tags" Target="../tags/tag651.xml"/><Relationship Id="rId158" Type="http://schemas.openxmlformats.org/officeDocument/2006/relationships/tags" Target="../tags/tag650.xml"/><Relationship Id="rId157" Type="http://schemas.openxmlformats.org/officeDocument/2006/relationships/tags" Target="../tags/tag649.xml"/><Relationship Id="rId156" Type="http://schemas.openxmlformats.org/officeDocument/2006/relationships/tags" Target="../tags/tag648.xml"/><Relationship Id="rId155" Type="http://schemas.openxmlformats.org/officeDocument/2006/relationships/tags" Target="../tags/tag647.xml"/><Relationship Id="rId154" Type="http://schemas.openxmlformats.org/officeDocument/2006/relationships/tags" Target="../tags/tag646.xml"/><Relationship Id="rId153" Type="http://schemas.openxmlformats.org/officeDocument/2006/relationships/tags" Target="../tags/tag645.xml"/><Relationship Id="rId152" Type="http://schemas.openxmlformats.org/officeDocument/2006/relationships/tags" Target="../tags/tag644.xml"/><Relationship Id="rId151" Type="http://schemas.openxmlformats.org/officeDocument/2006/relationships/tags" Target="../tags/tag643.xml"/><Relationship Id="rId150" Type="http://schemas.openxmlformats.org/officeDocument/2006/relationships/tags" Target="../tags/tag642.xml"/><Relationship Id="rId15" Type="http://schemas.openxmlformats.org/officeDocument/2006/relationships/tags" Target="../tags/tag507.xml"/><Relationship Id="rId149" Type="http://schemas.openxmlformats.org/officeDocument/2006/relationships/tags" Target="../tags/tag641.xml"/><Relationship Id="rId148" Type="http://schemas.openxmlformats.org/officeDocument/2006/relationships/tags" Target="../tags/tag640.xml"/><Relationship Id="rId147" Type="http://schemas.openxmlformats.org/officeDocument/2006/relationships/tags" Target="../tags/tag639.xml"/><Relationship Id="rId146" Type="http://schemas.openxmlformats.org/officeDocument/2006/relationships/tags" Target="../tags/tag638.xml"/><Relationship Id="rId145" Type="http://schemas.openxmlformats.org/officeDocument/2006/relationships/tags" Target="../tags/tag637.xml"/><Relationship Id="rId144" Type="http://schemas.openxmlformats.org/officeDocument/2006/relationships/tags" Target="../tags/tag636.xml"/><Relationship Id="rId143" Type="http://schemas.openxmlformats.org/officeDocument/2006/relationships/tags" Target="../tags/tag635.xml"/><Relationship Id="rId142" Type="http://schemas.openxmlformats.org/officeDocument/2006/relationships/tags" Target="../tags/tag634.xml"/><Relationship Id="rId141" Type="http://schemas.openxmlformats.org/officeDocument/2006/relationships/tags" Target="../tags/tag633.xml"/><Relationship Id="rId140" Type="http://schemas.openxmlformats.org/officeDocument/2006/relationships/tags" Target="../tags/tag632.xml"/><Relationship Id="rId14" Type="http://schemas.openxmlformats.org/officeDocument/2006/relationships/tags" Target="../tags/tag506.xml"/><Relationship Id="rId139" Type="http://schemas.openxmlformats.org/officeDocument/2006/relationships/tags" Target="../tags/tag631.xml"/><Relationship Id="rId138" Type="http://schemas.openxmlformats.org/officeDocument/2006/relationships/tags" Target="../tags/tag630.xml"/><Relationship Id="rId137" Type="http://schemas.openxmlformats.org/officeDocument/2006/relationships/tags" Target="../tags/tag629.xml"/><Relationship Id="rId136" Type="http://schemas.openxmlformats.org/officeDocument/2006/relationships/tags" Target="../tags/tag628.xml"/><Relationship Id="rId135" Type="http://schemas.openxmlformats.org/officeDocument/2006/relationships/tags" Target="../tags/tag627.xml"/><Relationship Id="rId134" Type="http://schemas.openxmlformats.org/officeDocument/2006/relationships/tags" Target="../tags/tag626.xml"/><Relationship Id="rId133" Type="http://schemas.openxmlformats.org/officeDocument/2006/relationships/tags" Target="../tags/tag625.xml"/><Relationship Id="rId132" Type="http://schemas.openxmlformats.org/officeDocument/2006/relationships/tags" Target="../tags/tag624.xml"/><Relationship Id="rId131" Type="http://schemas.openxmlformats.org/officeDocument/2006/relationships/tags" Target="../tags/tag623.xml"/><Relationship Id="rId130" Type="http://schemas.openxmlformats.org/officeDocument/2006/relationships/tags" Target="../tags/tag622.xml"/><Relationship Id="rId13" Type="http://schemas.openxmlformats.org/officeDocument/2006/relationships/tags" Target="../tags/tag505.xml"/><Relationship Id="rId129" Type="http://schemas.openxmlformats.org/officeDocument/2006/relationships/tags" Target="../tags/tag621.xml"/><Relationship Id="rId128" Type="http://schemas.openxmlformats.org/officeDocument/2006/relationships/tags" Target="../tags/tag620.xml"/><Relationship Id="rId127" Type="http://schemas.openxmlformats.org/officeDocument/2006/relationships/tags" Target="../tags/tag619.xml"/><Relationship Id="rId126" Type="http://schemas.openxmlformats.org/officeDocument/2006/relationships/tags" Target="../tags/tag618.xml"/><Relationship Id="rId125" Type="http://schemas.openxmlformats.org/officeDocument/2006/relationships/tags" Target="../tags/tag617.xml"/><Relationship Id="rId124" Type="http://schemas.openxmlformats.org/officeDocument/2006/relationships/tags" Target="../tags/tag616.xml"/><Relationship Id="rId123" Type="http://schemas.openxmlformats.org/officeDocument/2006/relationships/tags" Target="../tags/tag615.xml"/><Relationship Id="rId122" Type="http://schemas.openxmlformats.org/officeDocument/2006/relationships/tags" Target="../tags/tag614.xml"/><Relationship Id="rId121" Type="http://schemas.openxmlformats.org/officeDocument/2006/relationships/tags" Target="../tags/tag613.xml"/><Relationship Id="rId120" Type="http://schemas.openxmlformats.org/officeDocument/2006/relationships/tags" Target="../tags/tag612.xml"/><Relationship Id="rId12" Type="http://schemas.openxmlformats.org/officeDocument/2006/relationships/tags" Target="../tags/tag504.xml"/><Relationship Id="rId119" Type="http://schemas.openxmlformats.org/officeDocument/2006/relationships/tags" Target="../tags/tag611.xml"/><Relationship Id="rId118" Type="http://schemas.openxmlformats.org/officeDocument/2006/relationships/tags" Target="../tags/tag610.xml"/><Relationship Id="rId117" Type="http://schemas.openxmlformats.org/officeDocument/2006/relationships/tags" Target="../tags/tag609.xml"/><Relationship Id="rId116" Type="http://schemas.openxmlformats.org/officeDocument/2006/relationships/tags" Target="../tags/tag608.xml"/><Relationship Id="rId115" Type="http://schemas.openxmlformats.org/officeDocument/2006/relationships/tags" Target="../tags/tag607.xml"/><Relationship Id="rId114" Type="http://schemas.openxmlformats.org/officeDocument/2006/relationships/tags" Target="../tags/tag606.xml"/><Relationship Id="rId113" Type="http://schemas.openxmlformats.org/officeDocument/2006/relationships/tags" Target="../tags/tag605.xml"/><Relationship Id="rId112" Type="http://schemas.openxmlformats.org/officeDocument/2006/relationships/tags" Target="../tags/tag604.xml"/><Relationship Id="rId111" Type="http://schemas.openxmlformats.org/officeDocument/2006/relationships/tags" Target="../tags/tag603.xml"/><Relationship Id="rId110" Type="http://schemas.openxmlformats.org/officeDocument/2006/relationships/tags" Target="../tags/tag602.xml"/><Relationship Id="rId11" Type="http://schemas.openxmlformats.org/officeDocument/2006/relationships/tags" Target="../tags/tag503.xml"/><Relationship Id="rId109" Type="http://schemas.openxmlformats.org/officeDocument/2006/relationships/tags" Target="../tags/tag601.xml"/><Relationship Id="rId108" Type="http://schemas.openxmlformats.org/officeDocument/2006/relationships/tags" Target="../tags/tag600.xml"/><Relationship Id="rId107" Type="http://schemas.openxmlformats.org/officeDocument/2006/relationships/tags" Target="../tags/tag599.xml"/><Relationship Id="rId106" Type="http://schemas.openxmlformats.org/officeDocument/2006/relationships/tags" Target="../tags/tag598.xml"/><Relationship Id="rId105" Type="http://schemas.openxmlformats.org/officeDocument/2006/relationships/tags" Target="../tags/tag597.xml"/><Relationship Id="rId104" Type="http://schemas.openxmlformats.org/officeDocument/2006/relationships/tags" Target="../tags/tag596.xml"/><Relationship Id="rId103" Type="http://schemas.openxmlformats.org/officeDocument/2006/relationships/tags" Target="../tags/tag595.xml"/><Relationship Id="rId102" Type="http://schemas.openxmlformats.org/officeDocument/2006/relationships/tags" Target="../tags/tag594.xml"/><Relationship Id="rId101" Type="http://schemas.openxmlformats.org/officeDocument/2006/relationships/tags" Target="../tags/tag593.xml"/><Relationship Id="rId100" Type="http://schemas.openxmlformats.org/officeDocument/2006/relationships/tags" Target="../tags/tag592.xml"/><Relationship Id="rId10" Type="http://schemas.openxmlformats.org/officeDocument/2006/relationships/tags" Target="../tags/tag502.xml"/><Relationship Id="rId1" Type="http://schemas.openxmlformats.org/officeDocument/2006/relationships/tags" Target="../tags/tag493.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tags" Target="../tags/tag791.xml"/><Relationship Id="rId2" Type="http://schemas.openxmlformats.org/officeDocument/2006/relationships/tags" Target="../tags/tag790.xml"/><Relationship Id="rId1" Type="http://schemas.openxmlformats.org/officeDocument/2006/relationships/tags" Target="../tags/tag789.xml"/></Relationships>
</file>

<file path=ppt/slides/_rels/slide39.xml.rels><?xml version="1.0" encoding="UTF-8" standalone="yes"?>
<Relationships xmlns="http://schemas.openxmlformats.org/package/2006/relationships"><Relationship Id="rId9" Type="http://schemas.openxmlformats.org/officeDocument/2006/relationships/tags" Target="../tags/tag800.xml"/><Relationship Id="rId8" Type="http://schemas.openxmlformats.org/officeDocument/2006/relationships/tags" Target="../tags/tag799.xml"/><Relationship Id="rId7" Type="http://schemas.openxmlformats.org/officeDocument/2006/relationships/tags" Target="../tags/tag798.xml"/><Relationship Id="rId6" Type="http://schemas.openxmlformats.org/officeDocument/2006/relationships/tags" Target="../tags/tag797.xml"/><Relationship Id="rId5" Type="http://schemas.openxmlformats.org/officeDocument/2006/relationships/tags" Target="../tags/tag796.xml"/><Relationship Id="rId4" Type="http://schemas.openxmlformats.org/officeDocument/2006/relationships/tags" Target="../tags/tag795.xml"/><Relationship Id="rId3" Type="http://schemas.openxmlformats.org/officeDocument/2006/relationships/tags" Target="../tags/tag794.xml"/><Relationship Id="rId2" Type="http://schemas.openxmlformats.org/officeDocument/2006/relationships/tags" Target="../tags/tag793.xml"/><Relationship Id="rId12" Type="http://schemas.openxmlformats.org/officeDocument/2006/relationships/slideLayout" Target="../slideLayouts/slideLayout17.xml"/><Relationship Id="rId11" Type="http://schemas.openxmlformats.org/officeDocument/2006/relationships/tags" Target="../tags/tag802.xml"/><Relationship Id="rId10" Type="http://schemas.openxmlformats.org/officeDocument/2006/relationships/tags" Target="../tags/tag801.xml"/><Relationship Id="rId1" Type="http://schemas.openxmlformats.org/officeDocument/2006/relationships/tags" Target="../tags/tag79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808.xml"/><Relationship Id="rId5" Type="http://schemas.openxmlformats.org/officeDocument/2006/relationships/tags" Target="../tags/tag807.xml"/><Relationship Id="rId4" Type="http://schemas.openxmlformats.org/officeDocument/2006/relationships/tags" Target="../tags/tag806.xml"/><Relationship Id="rId3" Type="http://schemas.openxmlformats.org/officeDocument/2006/relationships/tags" Target="../tags/tag805.xml"/><Relationship Id="rId2" Type="http://schemas.openxmlformats.org/officeDocument/2006/relationships/tags" Target="../tags/tag804.xml"/><Relationship Id="rId1" Type="http://schemas.openxmlformats.org/officeDocument/2006/relationships/tags" Target="../tags/tag80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810.xml"/><Relationship Id="rId1" Type="http://schemas.openxmlformats.org/officeDocument/2006/relationships/tags" Target="../tags/tag809.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5" Type="http://schemas.openxmlformats.org/officeDocument/2006/relationships/slideLayout" Target="../slideLayouts/slideLayout17.xml"/><Relationship Id="rId14" Type="http://schemas.openxmlformats.org/officeDocument/2006/relationships/tags" Target="../tags/tag198.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tags" Target="../tags/tag1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lstStyle/>
          <a:p>
            <a:r>
              <a:rPr lang="zh-CN" altLang="en-US" dirty="0">
                <a:solidFill>
                  <a:schemeClr val="accent1"/>
                </a:solidFill>
                <a:sym typeface="Arial" panose="020B0604020202020204" pitchFamily="34" charset="0"/>
              </a:rPr>
              <a:t>一． 设定频率</a:t>
            </a:r>
            <a:endParaRPr lang="zh-CN" altLang="en-US" dirty="0">
              <a:solidFill>
                <a:schemeClr val="accent1"/>
              </a:solidFill>
              <a:sym typeface="Arial" panose="020B0604020202020204" pitchFamily="34" charset="0"/>
            </a:endParaRPr>
          </a:p>
        </p:txBody>
      </p:sp>
      <p:sp>
        <p:nvSpPr>
          <p:cNvPr id="4" name="文本占位符 3"/>
          <p:cNvSpPr>
            <a:spLocks noGrp="1"/>
          </p:cNvSpPr>
          <p:nvPr>
            <p:ph type="body" sz="quarter" idx="13"/>
            <p:custDataLst>
              <p:tags r:id="rId2"/>
            </p:custDataLst>
          </p:nvPr>
        </p:nvSpPr>
        <p:spPr/>
        <p:txBody>
          <a:bodyPr/>
          <a:lstStyle/>
          <a:p>
            <a:r>
              <a:rPr lang="zh-CN" altLang="en-US" dirty="0">
                <a:solidFill>
                  <a:schemeClr val="accent1"/>
                </a:solidFill>
                <a:sym typeface="Arial" panose="020B0604020202020204" pitchFamily="34" charset="0"/>
              </a:rPr>
              <a:t>演讲人</a:t>
            </a:r>
            <a:endParaRPr lang="zh-CN" altLang="en-US" dirty="0">
              <a:solidFill>
                <a:schemeClr val="accent1"/>
              </a:solidFill>
              <a:sym typeface="Arial" panose="020B0604020202020204"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04</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fontScale="90000"/>
          </a:bodyPr>
          <a:lstStyle/>
          <a:p>
            <a:r>
              <a:rPr lang="zh-CN" altLang="en-US" sz="5445">
                <a:solidFill>
                  <a:schemeClr val="accent1"/>
                </a:solidFill>
              </a:rPr>
              <a:t>存储频率</a:t>
            </a:r>
            <a:endParaRPr lang="zh-CN" altLang="en-US" sz="5445">
              <a:solidFill>
                <a:schemeClr val="accent1"/>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存储频率</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2436630" y="2112909"/>
            <a:ext cx="7318740" cy="354658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 按上面所述步骤选择好您需要存储的频率、差频值、亚音值；
2． 按(V/M.MW)键一秒以上，屏幕左上角的数字会跳动，用旋转频道旋钮选择您需要存储的信道数字；
3． 选择好信道数字后按(V/M.MW)键，这时屏幕会显示一排断续的横线，此时用旋转频道旋钮选择您需要存储的信道名称，可选择英文字母或数字，如不需要存储，按手咪PTT键即可跳过，频率存储完毕。</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05</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fontScale="90000"/>
          </a:bodyPr>
          <a:lstStyle/>
          <a:p>
            <a:r>
              <a:rPr lang="zh-CN" altLang="en-US" sz="5445">
                <a:solidFill>
                  <a:schemeClr val="accent1"/>
                </a:solidFill>
              </a:rPr>
              <a:t>调节发射功率</a:t>
            </a:r>
            <a:endParaRPr lang="zh-CN" altLang="en-US" sz="5445">
              <a:solidFill>
                <a:schemeClr val="accent1"/>
              </a:solidFill>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调节发射功率</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457155" y="17716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 在主机上调节 短按（LOW.ACC）键，可选择大、中1、中2、小 四档输出功率，3秒后会自动返回频率显示。
2． 用手咪调节发射功率 短按手咪上的（P4）键，可选择大、中1、中2、小 。四档输出功率，3秒后会自动返回频率显示。
六 . 倒频功能的使用。
1. 在使用带有差频的、异频收发中继台时，可使用此功能不经中继台转发直接与其他中继台使用者联系。
2. 按（TONE.HM/RV）键一秒以上，屏幕将会将设定的发射/接收频率倒置，即用原发射频率接收，用原接收频率发射。</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在主机上设定</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打开电源</a:t>
            </a:r>
            <a:endParaRPr dirty="0" err="1">
              <a:solidFill>
                <a:schemeClr val="dk1"/>
              </a:solidFill>
              <a:sym typeface="微软雅黑" panose="020B0503020204020204" charset="-122"/>
            </a:endParaRPr>
          </a:p>
        </p:txBody>
      </p:sp>
      <p:sp>
        <p:nvSpPr>
          <p:cNvPr id="9" name="矩形 8"/>
          <p:cNvSpPr/>
          <p:nvPr>
            <p:custDataLst>
              <p:tags r:id="rId6"/>
            </p:custDataLst>
          </p:nvPr>
        </p:nvSpPr>
        <p:spPr>
          <a:xfrm>
            <a:off x="2009337" y="1929818"/>
            <a:ext cx="8151752" cy="436949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7"/>
            </p:custDataLst>
          </p:nvPr>
        </p:nvCxnSpPr>
        <p:spPr>
          <a:xfrm>
            <a:off x="2142870" y="1676212"/>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8"/>
            </p:custDataLst>
          </p:nvPr>
        </p:nvCxnSpPr>
        <p:spPr>
          <a:xfrm>
            <a:off x="2009335" y="1739108"/>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9"/>
            </p:custDataLst>
          </p:nvPr>
        </p:nvCxnSpPr>
        <p:spPr>
          <a:xfrm>
            <a:off x="9817306" y="6125284"/>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0"/>
            </p:custDataLst>
          </p:nvPr>
        </p:nvCxnSpPr>
        <p:spPr>
          <a:xfrm>
            <a:off x="9683771" y="6188180"/>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6"/>
          <p:cNvSpPr txBox="1"/>
          <p:nvPr>
            <p:custDataLst>
              <p:tags r:id="rId11"/>
            </p:custDataLst>
          </p:nvPr>
        </p:nvSpPr>
        <p:spPr>
          <a:xfrm>
            <a:off x="2253150" y="2144610"/>
            <a:ext cx="7664123" cy="393991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 按(V/M.MW)键进入VFO(频率)状态；
（3） 短按（BAND.SET）键设定您将使用的频段，如144段或430段或850段；
（4） 按(SCAN.SEL)键一秒以上，,屏幕将显示BAND,再短按(SCAN.SEL)键，进入搜索状态，搜索到有信号的频率时会自动停止，如您没有进行其他操作，几秒后会继续进行搜索，如需要停止在这个频率上，按手咪PTT键即可停止搜索，如需反向搜索逆时针旋转一下旋转频道旋钮即可。</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2"/>
    </p:custData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用手咪进行搜索</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878623" y="2265033"/>
            <a:ext cx="8434752" cy="32423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 按手咪顶端（DWN）键一秒后松开为向当前显示频前搜索；按手咪顶端（UP）键一秒后松开为向当前显示频后搜索，停止方式和上面一条相同。</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用手咪进行搜索</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正面板控制旋钮和开关</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457155" y="20002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 音量控制旋钮（vol）
顺时针方向转动增大音量。</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静噪旋钮（sql）</a:t>
            </a:r>
            <a:endParaRPr lang="zh-CN" dirty="0" err="1">
              <a:solidFill>
                <a:schemeClr val="dk1"/>
              </a:solidFill>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977452"/>
            <a:ext cx="8382634" cy="38169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设置静噪水平。信号或噪音超过静噪水平时，可以被接收。顺时针转动这个旋钮至噪音刚好消失的位置（屏幕上busy指示灯熄灭），此位置使机器对弱信号最灵敏。
3 超级频道按键（1－5）
按住其中任意一键保持2 秒钟，当前机器中所有数据将存入指定的超级频道组。</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静噪旋钮（sql）</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[mhz（pri）]键</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457161" y="1831204"/>
            <a:ext cx="11277678" cy="456719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在vfo模式，按此键机器以1mhz 步进频率调谐。
在频道模式，按此键机器以步进10频道调谐。
按住此键0.5秒，进行双频守候功能（双频监听功能）。
5 [tone（hm/rv）]键
按此键，在enc（ctcss 编码）、enc dec（ctcss 哑音）或dcs（dcs哑音）间改变哑音模式。
按住此键0.5秒在差频操作时互换发射接收频率（如中转台）
6 [low（acc）]键
按此键可选择发射功率（low、mid2、mid1，high）。
按住此键0.5 秒，可调出天气预报频道。可以将按住功能编辑为其他功能，详见有关章节。</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9"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静噪旋钮（sql）</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[mhz（pri）]键</a:t>
            </a:r>
            <a:endParaRPr dirty="0" err="1">
              <a:solidFill>
                <a:schemeClr val="dk1"/>
              </a:solidFill>
              <a:sym typeface="微软雅黑" panose="020B0503020204020204" charset="-122"/>
            </a:endParaRPr>
          </a:p>
        </p:txBody>
      </p:sp>
      <p:sp>
        <p:nvSpPr>
          <p:cNvPr id="5" name="Rounded Rectangle 1"/>
          <p:cNvSpPr/>
          <p:nvPr>
            <p:custDataLst>
              <p:tags r:id="rId6"/>
            </p:custDataLst>
          </p:nvPr>
        </p:nvSpPr>
        <p:spPr>
          <a:xfrm>
            <a:off x="1785614" y="2114644"/>
            <a:ext cx="476567" cy="47656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6" name="TextBox 21"/>
          <p:cNvSpPr txBox="1"/>
          <p:nvPr>
            <p:custDataLst>
              <p:tags r:id="rId7"/>
            </p:custDataLst>
          </p:nvPr>
        </p:nvSpPr>
        <p:spPr>
          <a:xfrm>
            <a:off x="2473355" y="2042160"/>
            <a:ext cx="3427861" cy="658062"/>
          </a:xfrm>
          <a:prstGeom prst="rect">
            <a:avLst/>
          </a:prstGeom>
          <a:noFill/>
        </p:spPr>
        <p:txBody>
          <a:bodyPr wrap="square" rtlCol="0" anchor="ctr">
            <a:normAutofit/>
          </a:bodyPr>
          <a:p>
            <a:pPr>
              <a:lnSpc>
                <a:spcPct val="130000"/>
              </a:lnSpc>
            </a:pPr>
            <a:r>
              <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7 [band（set）]键</a:t>
            </a:r>
            <a:endPar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7"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8"/>
            </p:custDataLst>
          </p:nvPr>
        </p:nvSpPr>
        <p:spPr>
          <a:xfrm>
            <a:off x="1785614" y="2156879"/>
            <a:ext cx="453167" cy="392669"/>
          </a:xfrm>
          <a:prstGeom prst="rect">
            <a:avLst/>
          </a:prstGeom>
          <a:noFill/>
        </p:spPr>
        <p:txBody>
          <a:bodyPr wrap="square" rtlCol="0" anchor="ctr">
            <a:normAutofit fontScale="90000"/>
          </a:bodyPr>
          <a:p>
            <a:pPr algn="ctr"/>
            <a:r>
              <a:rPr lang="en-US" sz="2000" spc="300" dirty="0">
                <a:solidFill>
                  <a:schemeClr val="lt1"/>
                </a:solidFill>
                <a:latin typeface="微软雅黑" panose="020B0503020204020204" charset="-122"/>
                <a:ea typeface="微软雅黑" panose="020B0503020204020204" charset="-122"/>
                <a:cs typeface="Montserrat Black"/>
              </a:rPr>
              <a:t>1</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4" name="Rounded Rectangle 1"/>
          <p:cNvSpPr/>
          <p:nvPr>
            <p:custDataLst>
              <p:tags r:id="rId9"/>
            </p:custDataLst>
          </p:nvPr>
        </p:nvSpPr>
        <p:spPr>
          <a:xfrm>
            <a:off x="6290785" y="2114644"/>
            <a:ext cx="476567" cy="47656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8" name="TextBox 21"/>
          <p:cNvSpPr txBox="1"/>
          <p:nvPr>
            <p:custDataLst>
              <p:tags r:id="rId10"/>
            </p:custDataLst>
          </p:nvPr>
        </p:nvSpPr>
        <p:spPr>
          <a:xfrm>
            <a:off x="6978526" y="2042160"/>
            <a:ext cx="3427861" cy="658062"/>
          </a:xfrm>
          <a:prstGeom prst="rect">
            <a:avLst/>
          </a:prstGeom>
          <a:noFill/>
        </p:spPr>
        <p:txBody>
          <a:bodyPr wrap="square" rtlCol="0" anchor="ctr">
            <a:normAutofit/>
          </a:bodyPr>
          <a:p>
            <a:pPr algn="l">
              <a:lnSpc>
                <a:spcPct val="130000"/>
              </a:lnSpc>
            </a:pPr>
            <a:r>
              <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在vfo模式，按此键可以按以下顺序改变工作波段：</a:t>
            </a:r>
            <a:endPar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9"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1"/>
            </p:custDataLst>
          </p:nvPr>
        </p:nvSpPr>
        <p:spPr>
          <a:xfrm>
            <a:off x="6290785" y="2156879"/>
            <a:ext cx="453167" cy="392669"/>
          </a:xfrm>
          <a:prstGeom prst="rect">
            <a:avLst/>
          </a:prstGeom>
          <a:noFill/>
        </p:spPr>
        <p:txBody>
          <a:bodyPr wrap="square" rtlCol="0" anchor="ctr">
            <a:normAutofit fontScale="90000"/>
          </a:bodyPr>
          <a:p>
            <a:pPr algn="ctr"/>
            <a:r>
              <a:rPr lang="en-US" sz="2000" spc="300" dirty="0">
                <a:solidFill>
                  <a:schemeClr val="lt1"/>
                </a:solidFill>
                <a:latin typeface="微软雅黑" panose="020B0503020204020204" charset="-122"/>
                <a:ea typeface="微软雅黑" panose="020B0503020204020204" charset="-122"/>
                <a:cs typeface="Montserrat Black"/>
              </a:rPr>
              <a:t>2</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10" name="Rounded Rectangle 1"/>
          <p:cNvSpPr/>
          <p:nvPr>
            <p:custDataLst>
              <p:tags r:id="rId12"/>
            </p:custDataLst>
          </p:nvPr>
        </p:nvSpPr>
        <p:spPr>
          <a:xfrm>
            <a:off x="1785614" y="3277240"/>
            <a:ext cx="476567" cy="47656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12" name="TextBox 21"/>
          <p:cNvSpPr txBox="1"/>
          <p:nvPr>
            <p:custDataLst>
              <p:tags r:id="rId13"/>
            </p:custDataLst>
          </p:nvPr>
        </p:nvSpPr>
        <p:spPr>
          <a:xfrm>
            <a:off x="2473355" y="3204756"/>
            <a:ext cx="3427861" cy="658062"/>
          </a:xfrm>
          <a:prstGeom prst="rect">
            <a:avLst/>
          </a:prstGeom>
          <a:noFill/>
        </p:spPr>
        <p:txBody>
          <a:bodyPr wrap="square" rtlCol="0" anchor="ctr">
            <a:normAutofit/>
          </a:bodyPr>
          <a:p>
            <a:pPr>
              <a:lnSpc>
                <a:spcPct val="130000"/>
              </a:lnSpc>
            </a:pPr>
            <a:r>
              <a:rPr lang="zh-CN" altLang="en-US" sz="1400" spc="150" dirty="0">
                <a:solidFill>
                  <a:schemeClr val="dk1">
                    <a:lumMod val="75000"/>
                    <a:lumOff val="25000"/>
                  </a:schemeClr>
                </a:solidFill>
                <a:uFillTx/>
                <a:latin typeface="微软雅黑" panose="020B0503020204020204" charset="-122"/>
                <a:ea typeface="微软雅黑" panose="020B0503020204020204" charset="-122"/>
              </a:rPr>
              <a:t>144mhz→250mhz→350mhz→430mhz→850mhz→144mhz…</a:t>
            </a:r>
            <a:endParaRPr lang="zh-CN" altLang="en-US" sz="1400"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13"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4"/>
            </p:custDataLst>
          </p:nvPr>
        </p:nvSpPr>
        <p:spPr>
          <a:xfrm>
            <a:off x="1785614" y="3319475"/>
            <a:ext cx="453167" cy="392669"/>
          </a:xfrm>
          <a:prstGeom prst="rect">
            <a:avLst/>
          </a:prstGeom>
          <a:noFill/>
        </p:spPr>
        <p:txBody>
          <a:bodyPr wrap="square" rtlCol="0" anchor="ctr">
            <a:normAutofit fontScale="90000"/>
          </a:bodyPr>
          <a:p>
            <a:pPr algn="ctr"/>
            <a:r>
              <a:rPr lang="en-US" sz="2000" spc="300" dirty="0">
                <a:solidFill>
                  <a:schemeClr val="lt1"/>
                </a:solidFill>
                <a:latin typeface="微软雅黑" panose="020B0503020204020204" charset="-122"/>
                <a:ea typeface="微软雅黑" panose="020B0503020204020204" charset="-122"/>
                <a:cs typeface="Montserrat Black"/>
              </a:rPr>
              <a:t>3</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14" name="Rounded Rectangle 1"/>
          <p:cNvSpPr/>
          <p:nvPr>
            <p:custDataLst>
              <p:tags r:id="rId15"/>
            </p:custDataLst>
          </p:nvPr>
        </p:nvSpPr>
        <p:spPr>
          <a:xfrm>
            <a:off x="6290785" y="3277240"/>
            <a:ext cx="476567" cy="47656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15" name="TextBox 21"/>
          <p:cNvSpPr txBox="1"/>
          <p:nvPr>
            <p:custDataLst>
              <p:tags r:id="rId16"/>
            </p:custDataLst>
          </p:nvPr>
        </p:nvSpPr>
        <p:spPr>
          <a:xfrm>
            <a:off x="6978526" y="3204756"/>
            <a:ext cx="3427861" cy="658062"/>
          </a:xfrm>
          <a:prstGeom prst="rect">
            <a:avLst/>
          </a:prstGeom>
          <a:noFill/>
        </p:spPr>
        <p:txBody>
          <a:bodyPr wrap="square" rtlCol="0" anchor="ctr">
            <a:normAutofit/>
          </a:bodyPr>
          <a:p>
            <a:pPr>
              <a:lnSpc>
                <a:spcPct val="130000"/>
              </a:lnSpc>
            </a:pPr>
            <a:r>
              <a:rPr lang="zh-CN" altLang="en-US" sz="1400" spc="150" dirty="0">
                <a:solidFill>
                  <a:schemeClr val="dk1">
                    <a:lumMod val="75000"/>
                    <a:lumOff val="25000"/>
                  </a:schemeClr>
                </a:solidFill>
                <a:uFillTx/>
                <a:latin typeface="微软雅黑" panose="020B0503020204020204" charset="-122"/>
                <a:ea typeface="微软雅黑" panose="020B0503020204020204" charset="-122"/>
              </a:rPr>
              <a:t>在频道模式，按此键，进入存储调谐功能。</a:t>
            </a:r>
            <a:endParaRPr lang="zh-CN" altLang="en-US" sz="1400"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16"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7"/>
            </p:custDataLst>
          </p:nvPr>
        </p:nvSpPr>
        <p:spPr>
          <a:xfrm>
            <a:off x="6290785" y="3319475"/>
            <a:ext cx="453167" cy="392669"/>
          </a:xfrm>
          <a:prstGeom prst="rect">
            <a:avLst/>
          </a:prstGeom>
          <a:noFill/>
        </p:spPr>
        <p:txBody>
          <a:bodyPr wrap="square" rtlCol="0" anchor="ctr">
            <a:normAutofit fontScale="90000"/>
          </a:bodyPr>
          <a:p>
            <a:pPr algn="ctr"/>
            <a:r>
              <a:rPr lang="en-US" sz="2000" spc="300" dirty="0">
                <a:solidFill>
                  <a:schemeClr val="lt1"/>
                </a:solidFill>
                <a:latin typeface="微软雅黑" panose="020B0503020204020204" charset="-122"/>
                <a:ea typeface="微软雅黑" panose="020B0503020204020204" charset="-122"/>
                <a:cs typeface="Montserrat Black"/>
              </a:rPr>
              <a:t>4</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17" name="Rounded Rectangle 1"/>
          <p:cNvSpPr/>
          <p:nvPr>
            <p:custDataLst>
              <p:tags r:id="rId18"/>
            </p:custDataLst>
          </p:nvPr>
        </p:nvSpPr>
        <p:spPr>
          <a:xfrm>
            <a:off x="1785614" y="4439836"/>
            <a:ext cx="476567" cy="47656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18" name="TextBox 21"/>
          <p:cNvSpPr txBox="1"/>
          <p:nvPr>
            <p:custDataLst>
              <p:tags r:id="rId19"/>
            </p:custDataLst>
          </p:nvPr>
        </p:nvSpPr>
        <p:spPr>
          <a:xfrm>
            <a:off x="2473355" y="4367352"/>
            <a:ext cx="3427861" cy="658062"/>
          </a:xfrm>
          <a:prstGeom prst="rect">
            <a:avLst/>
          </a:prstGeom>
          <a:noFill/>
        </p:spPr>
        <p:txBody>
          <a:bodyPr wrap="square" rtlCol="0" anchor="ctr">
            <a:normAutofit/>
          </a:bodyPr>
          <a:p>
            <a:pPr>
              <a:lnSpc>
                <a:spcPct val="130000"/>
              </a:lnSpc>
            </a:pPr>
            <a:r>
              <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按住此键0.5秒进入菜单设置。</a:t>
            </a:r>
            <a:endPar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9"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0"/>
            </p:custDataLst>
          </p:nvPr>
        </p:nvSpPr>
        <p:spPr>
          <a:xfrm>
            <a:off x="1785614" y="4482071"/>
            <a:ext cx="453167" cy="392669"/>
          </a:xfrm>
          <a:prstGeom prst="rect">
            <a:avLst/>
          </a:prstGeom>
          <a:noFill/>
        </p:spPr>
        <p:txBody>
          <a:bodyPr wrap="square" rtlCol="0" anchor="ctr">
            <a:normAutofit fontScale="90000"/>
          </a:bodyPr>
          <a:p>
            <a:pPr algn="ctr"/>
            <a:r>
              <a:rPr lang="en-US" sz="2000" spc="300" dirty="0">
                <a:solidFill>
                  <a:schemeClr val="dk1">
                    <a:lumMod val="85000"/>
                    <a:lumOff val="15000"/>
                  </a:schemeClr>
                </a:solidFill>
                <a:latin typeface="微软雅黑" panose="020B0503020204020204" charset="-122"/>
                <a:ea typeface="微软雅黑" panose="020B0503020204020204" charset="-122"/>
                <a:cs typeface="Montserrat Black"/>
              </a:rPr>
              <a:t>5</a:t>
            </a:r>
            <a:endParaRPr lang="en-US" sz="2000" spc="300" dirty="0">
              <a:solidFill>
                <a:schemeClr val="dk1">
                  <a:lumMod val="85000"/>
                  <a:lumOff val="15000"/>
                </a:schemeClr>
              </a:solidFill>
              <a:latin typeface="微软雅黑" panose="020B0503020204020204" charset="-122"/>
              <a:ea typeface="微软雅黑" panose="020B0503020204020204" charset="-122"/>
              <a:cs typeface="Montserrat Black"/>
            </a:endParaRPr>
          </a:p>
        </p:txBody>
      </p:sp>
      <p:sp>
        <p:nvSpPr>
          <p:cNvPr id="20" name="Rounded Rectangle 1"/>
          <p:cNvSpPr/>
          <p:nvPr>
            <p:custDataLst>
              <p:tags r:id="rId21"/>
            </p:custDataLst>
          </p:nvPr>
        </p:nvSpPr>
        <p:spPr>
          <a:xfrm>
            <a:off x="6290785" y="4439836"/>
            <a:ext cx="476567" cy="476567"/>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21" name="TextBox 21"/>
          <p:cNvSpPr txBox="1"/>
          <p:nvPr>
            <p:custDataLst>
              <p:tags r:id="rId22"/>
            </p:custDataLst>
          </p:nvPr>
        </p:nvSpPr>
        <p:spPr>
          <a:xfrm>
            <a:off x="6978526" y="4367352"/>
            <a:ext cx="3427861" cy="658062"/>
          </a:xfrm>
          <a:prstGeom prst="rect">
            <a:avLst/>
          </a:prstGeom>
          <a:noFill/>
        </p:spPr>
        <p:txBody>
          <a:bodyPr wrap="square" rtlCol="0" anchor="ctr">
            <a:normAutofit/>
          </a:bodyPr>
          <a:p>
            <a:pPr>
              <a:lnSpc>
                <a:spcPct val="130000"/>
              </a:lnSpc>
            </a:pPr>
            <a:r>
              <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8 [v/m（mw）]键</a:t>
            </a:r>
            <a:endPar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2"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3"/>
            </p:custDataLst>
          </p:nvPr>
        </p:nvSpPr>
        <p:spPr>
          <a:xfrm>
            <a:off x="6290785" y="4482071"/>
            <a:ext cx="453167" cy="392669"/>
          </a:xfrm>
          <a:prstGeom prst="rect">
            <a:avLst/>
          </a:prstGeom>
          <a:noFill/>
        </p:spPr>
        <p:txBody>
          <a:bodyPr wrap="square" rtlCol="0" anchor="ctr">
            <a:normAutofit fontScale="90000"/>
          </a:bodyPr>
          <a:p>
            <a:pPr algn="ctr"/>
            <a:r>
              <a:rPr lang="en-US" sz="2000" spc="300" dirty="0">
                <a:solidFill>
                  <a:schemeClr val="lt1"/>
                </a:solidFill>
                <a:latin typeface="微软雅黑" panose="020B0503020204020204" charset="-122"/>
                <a:ea typeface="微软雅黑" panose="020B0503020204020204" charset="-122"/>
                <a:cs typeface="Montserrat Black"/>
              </a:rPr>
              <a:t>6</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23" name="Rounded Rectangle 1"/>
          <p:cNvSpPr/>
          <p:nvPr>
            <p:custDataLst>
              <p:tags r:id="rId24"/>
            </p:custDataLst>
          </p:nvPr>
        </p:nvSpPr>
        <p:spPr>
          <a:xfrm>
            <a:off x="1785614" y="5602432"/>
            <a:ext cx="476567" cy="47656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24" name="TextBox 21"/>
          <p:cNvSpPr txBox="1"/>
          <p:nvPr>
            <p:custDataLst>
              <p:tags r:id="rId25"/>
            </p:custDataLst>
          </p:nvPr>
        </p:nvSpPr>
        <p:spPr>
          <a:xfrm>
            <a:off x="2473355" y="5529948"/>
            <a:ext cx="3427861" cy="658062"/>
          </a:xfrm>
          <a:prstGeom prst="rect">
            <a:avLst/>
          </a:prstGeom>
          <a:noFill/>
        </p:spPr>
        <p:txBody>
          <a:bodyPr wrap="square" rtlCol="0" anchor="ctr">
            <a:normAutofit/>
          </a:bodyPr>
          <a:p>
            <a:pPr>
              <a:lnSpc>
                <a:spcPct val="130000"/>
              </a:lnSpc>
            </a:pPr>
            <a:r>
              <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按此键，在vfo、频道及常用频道间选择频率控制方式</a:t>
            </a:r>
            <a:endPar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5"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6"/>
            </p:custDataLst>
          </p:nvPr>
        </p:nvSpPr>
        <p:spPr>
          <a:xfrm>
            <a:off x="1785614" y="5644667"/>
            <a:ext cx="453167" cy="392669"/>
          </a:xfrm>
          <a:prstGeom prst="rect">
            <a:avLst/>
          </a:prstGeom>
          <a:noFill/>
        </p:spPr>
        <p:txBody>
          <a:bodyPr wrap="square" rtlCol="0" anchor="ctr">
            <a:normAutofit fontScale="90000"/>
          </a:bodyPr>
          <a:p>
            <a:pPr algn="ctr"/>
            <a:r>
              <a:rPr lang="en-US" sz="2000" spc="300" dirty="0">
                <a:solidFill>
                  <a:schemeClr val="lt1"/>
                </a:solidFill>
                <a:latin typeface="微软雅黑" panose="020B0503020204020204" charset="-122"/>
                <a:ea typeface="微软雅黑" panose="020B0503020204020204" charset="-122"/>
                <a:cs typeface="Montserrat Black"/>
              </a:rPr>
              <a:t>7</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26" name="Rounded Rectangle 1"/>
          <p:cNvSpPr/>
          <p:nvPr>
            <p:custDataLst>
              <p:tags r:id="rId27"/>
            </p:custDataLst>
          </p:nvPr>
        </p:nvSpPr>
        <p:spPr>
          <a:xfrm>
            <a:off x="6290785" y="5602432"/>
            <a:ext cx="476567" cy="47656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27" name="TextBox 21"/>
          <p:cNvSpPr txBox="1"/>
          <p:nvPr>
            <p:custDataLst>
              <p:tags r:id="rId28"/>
            </p:custDataLst>
          </p:nvPr>
        </p:nvSpPr>
        <p:spPr>
          <a:xfrm>
            <a:off x="6978526" y="5529948"/>
            <a:ext cx="3427861" cy="658062"/>
          </a:xfrm>
          <a:prstGeom prst="rect">
            <a:avLst/>
          </a:prstGeom>
          <a:noFill/>
        </p:spPr>
        <p:txBody>
          <a:bodyPr wrap="square" rtlCol="0" anchor="ctr">
            <a:normAutofit/>
          </a:bodyPr>
          <a:p>
            <a:pPr>
              <a:lnSpc>
                <a:spcPct val="130000"/>
              </a:lnSpc>
            </a:pPr>
            <a:r>
              <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按住此键0.5秒，将vfo 数据存入频道。</a:t>
            </a:r>
            <a:endPar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8"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9"/>
            </p:custDataLst>
          </p:nvPr>
        </p:nvSpPr>
        <p:spPr>
          <a:xfrm>
            <a:off x="6290785" y="5644667"/>
            <a:ext cx="453167" cy="392669"/>
          </a:xfrm>
          <a:prstGeom prst="rect">
            <a:avLst/>
          </a:prstGeom>
          <a:noFill/>
        </p:spPr>
        <p:txBody>
          <a:bodyPr wrap="square" rtlCol="0" anchor="ctr">
            <a:normAutofit fontScale="90000"/>
          </a:bodyPr>
          <a:p>
            <a:pPr algn="ctr"/>
            <a:r>
              <a:rPr lang="en-US" sz="2000" spc="300" dirty="0">
                <a:solidFill>
                  <a:schemeClr val="lt1"/>
                </a:solidFill>
                <a:latin typeface="微软雅黑" panose="020B0503020204020204" charset="-122"/>
                <a:ea typeface="微软雅黑" panose="020B0503020204020204" charset="-122"/>
                <a:cs typeface="Montserrat Black"/>
              </a:rPr>
              <a:t>8</a:t>
            </a:r>
            <a:endParaRPr lang="en-US" sz="2000" spc="300" dirty="0">
              <a:solidFill>
                <a:schemeClr val="lt1"/>
              </a:solidFill>
              <a:latin typeface="微软雅黑" panose="020B0503020204020204" charset="-122"/>
              <a:ea typeface="微软雅黑" panose="020B0503020204020204" charset="-122"/>
              <a:cs typeface="Montserrat Black"/>
            </a:endParaRPr>
          </a:p>
        </p:txBody>
      </p:sp>
    </p:spTree>
    <p:custDataLst>
      <p:tags r:id="rId30"/>
    </p:custData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solidFill>
              <a:highlight>
                <a:srgbClr val="1171F1"/>
              </a:highlight>
              <a:latin typeface="Arial" panose="020B0604020202020204" pitchFamily="34" charset="0"/>
              <a:ea typeface="微软雅黑" panose="020B0503020204020204" charset="-122"/>
              <a:sym typeface="Arial" panose="020B0604020202020204" pitchFamily="34" charset="0"/>
            </a:endParaRPr>
          </a:p>
        </p:txBody>
      </p:sp>
      <p:sp>
        <p:nvSpPr>
          <p:cNvPr id="225" name="文本框 224"/>
          <p:cNvSpPr txBox="1"/>
          <p:nvPr>
            <p:custDataLst>
              <p:tags r:id="rId2"/>
            </p:custDataLst>
          </p:nvPr>
        </p:nvSpPr>
        <p:spPr>
          <a:xfrm>
            <a:off x="3475354" y="2315210"/>
            <a:ext cx="3240000" cy="600710"/>
          </a:xfrm>
          <a:prstGeom prst="rect">
            <a:avLst/>
          </a:prstGeom>
          <a:noFill/>
        </p:spPr>
        <p:txBody>
          <a:bodyPr wrap="square" rtlCol="0">
            <a:normAutofit/>
          </a:bodyPr>
          <a:lstStyle/>
          <a:p>
            <a:pPr algn="just">
              <a:lnSpc>
                <a:spcPct val="150000"/>
              </a:lnSpc>
              <a:spcAft>
                <a:spcPts val="2000"/>
              </a:spcAft>
            </a:pPr>
            <a:r>
              <a:rPr lang="zh-CN" altLang="en-US" dirty="0">
                <a:solidFill>
                  <a:schemeClr val="dk1">
                    <a:lumMod val="75000"/>
                    <a:lumOff val="25000"/>
                  </a:schemeClr>
                </a:solidFill>
                <a:uFillTx/>
                <a:latin typeface="Arial" panose="020B0604020202020204" pitchFamily="34" charset="0"/>
                <a:ea typeface="微软雅黑" panose="020B0503020204020204" charset="-122"/>
                <a:sym typeface="Arial" panose="020B0604020202020204" pitchFamily="34" charset="0"/>
              </a:rPr>
              <a:t>设定频率</a:t>
            </a:r>
            <a:endParaRPr lang="zh-CN" altLang="en-US" dirty="0">
              <a:solidFill>
                <a:schemeClr val="dk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222" name="文本框 221"/>
          <p:cNvSpPr txBox="1"/>
          <p:nvPr>
            <p:custDataLst>
              <p:tags r:id="rId3"/>
            </p:custDataLst>
          </p:nvPr>
        </p:nvSpPr>
        <p:spPr>
          <a:xfrm>
            <a:off x="3478855" y="1397728"/>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rPr>
              <a:t>01</a:t>
            </a:r>
            <a:endPar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18" name="直接连接符 17"/>
          <p:cNvCxnSpPr/>
          <p:nvPr>
            <p:custDataLst>
              <p:tags r:id="rId4"/>
            </p:custDataLst>
          </p:nvPr>
        </p:nvCxnSpPr>
        <p:spPr>
          <a:xfrm rot="10800000">
            <a:off x="3602680" y="2148298"/>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5"/>
            </p:custDataLst>
          </p:nvPr>
        </p:nvSpPr>
        <p:spPr>
          <a:xfrm>
            <a:off x="3476624" y="4053205"/>
            <a:ext cx="3240000" cy="621665"/>
          </a:xfrm>
          <a:prstGeom prst="rect">
            <a:avLst/>
          </a:prstGeom>
          <a:noFill/>
        </p:spPr>
        <p:txBody>
          <a:bodyPr wrap="square" rtlCol="0">
            <a:normAutofit/>
          </a:bodyPr>
          <a:lstStyle/>
          <a:p>
            <a:pPr algn="just">
              <a:lnSpc>
                <a:spcPct val="150000"/>
              </a:lnSpc>
              <a:spcAft>
                <a:spcPts val="2000"/>
              </a:spcAft>
            </a:pPr>
            <a:r>
              <a:rPr lang="zh-CN" altLang="en-US" dirty="0">
                <a:solidFill>
                  <a:schemeClr val="dk1">
                    <a:lumMod val="75000"/>
                    <a:lumOff val="25000"/>
                  </a:schemeClr>
                </a:solidFill>
                <a:uFillTx/>
                <a:latin typeface="Arial" panose="020B0604020202020204" pitchFamily="34" charset="0"/>
                <a:ea typeface="微软雅黑" panose="020B0503020204020204" charset="-122"/>
                <a:sym typeface="Arial" panose="020B0604020202020204" pitchFamily="34" charset="0"/>
              </a:rPr>
              <a:t>设定亚音频</a:t>
            </a:r>
            <a:endParaRPr lang="zh-CN" altLang="en-US" dirty="0">
              <a:solidFill>
                <a:schemeClr val="dk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18" name="文本框 117"/>
          <p:cNvSpPr txBox="1"/>
          <p:nvPr>
            <p:custDataLst>
              <p:tags r:id="rId6"/>
            </p:custDataLst>
          </p:nvPr>
        </p:nvSpPr>
        <p:spPr>
          <a:xfrm>
            <a:off x="3486475" y="3145621"/>
            <a:ext cx="815340" cy="768350"/>
          </a:xfrm>
          <a:prstGeom prst="rect">
            <a:avLst/>
          </a:prstGeom>
          <a:noFill/>
        </p:spPr>
        <p:txBody>
          <a:bodyPr wrap="square" rtlCol="0">
            <a:normAutofit/>
          </a:bodyPr>
          <a:lstStyle/>
          <a:p>
            <a:r>
              <a:rPr lang="en-US" altLang="zh-CN" sz="4400" b="1">
                <a:solidFill>
                  <a:schemeClr val="accent1"/>
                </a:solidFill>
                <a:latin typeface="Arial" panose="020B0604020202020204" pitchFamily="34" charset="0"/>
                <a:ea typeface="微软雅黑" panose="020B0503020204020204" charset="-122"/>
                <a:sym typeface="Arial" panose="020B0604020202020204" pitchFamily="34" charset="0"/>
              </a:rPr>
              <a:t>02</a:t>
            </a:r>
            <a:endParaRPr lang="en-US" altLang="zh-CN" sz="4400" b="1">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119" name="直接连接符 118"/>
          <p:cNvCxnSpPr/>
          <p:nvPr>
            <p:custDataLst>
              <p:tags r:id="rId7"/>
            </p:custDataLst>
          </p:nvPr>
        </p:nvCxnSpPr>
        <p:spPr>
          <a:xfrm rot="10800000">
            <a:off x="3610300" y="3889206"/>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125" name="文本框 124"/>
          <p:cNvSpPr txBox="1"/>
          <p:nvPr>
            <p:custDataLst>
              <p:tags r:id="rId8"/>
            </p:custDataLst>
          </p:nvPr>
        </p:nvSpPr>
        <p:spPr>
          <a:xfrm>
            <a:off x="7604124" y="2315210"/>
            <a:ext cx="3240000" cy="600710"/>
          </a:xfrm>
          <a:prstGeom prst="rect">
            <a:avLst/>
          </a:prstGeom>
          <a:noFill/>
        </p:spPr>
        <p:txBody>
          <a:bodyPr wrap="square" rtlCol="0">
            <a:normAutofit/>
          </a:bodyPr>
          <a:lstStyle/>
          <a:p>
            <a:pPr algn="just">
              <a:lnSpc>
                <a:spcPct val="150000"/>
              </a:lnSpc>
              <a:spcAft>
                <a:spcPts val="2000"/>
              </a:spcAft>
            </a:pPr>
            <a:r>
              <a:rPr lang="zh-CN" altLang="en-US" dirty="0">
                <a:solidFill>
                  <a:schemeClr val="dk1">
                    <a:lumMod val="75000"/>
                    <a:lumOff val="25000"/>
                  </a:schemeClr>
                </a:solidFill>
                <a:uFillTx/>
                <a:latin typeface="Arial" panose="020B0604020202020204" pitchFamily="34" charset="0"/>
                <a:ea typeface="微软雅黑" panose="020B0503020204020204" charset="-122"/>
                <a:sym typeface="Arial" panose="020B0604020202020204" pitchFamily="34" charset="0"/>
              </a:rPr>
              <a:t>存储频率</a:t>
            </a:r>
            <a:endParaRPr lang="zh-CN" altLang="en-US" dirty="0">
              <a:solidFill>
                <a:schemeClr val="dk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26" name="文本框 125"/>
          <p:cNvSpPr txBox="1"/>
          <p:nvPr>
            <p:custDataLst>
              <p:tags r:id="rId9"/>
            </p:custDataLst>
          </p:nvPr>
        </p:nvSpPr>
        <p:spPr>
          <a:xfrm>
            <a:off x="7607625" y="1407253"/>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rPr>
              <a:t>04</a:t>
            </a:r>
            <a:endPar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127" name="直接连接符 126"/>
          <p:cNvCxnSpPr/>
          <p:nvPr>
            <p:custDataLst>
              <p:tags r:id="rId10"/>
            </p:custDataLst>
          </p:nvPr>
        </p:nvCxnSpPr>
        <p:spPr>
          <a:xfrm rot="10800000">
            <a:off x="7731450" y="2148298"/>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文本框 128"/>
          <p:cNvSpPr txBox="1"/>
          <p:nvPr>
            <p:custDataLst>
              <p:tags r:id="rId11"/>
            </p:custDataLst>
          </p:nvPr>
        </p:nvSpPr>
        <p:spPr>
          <a:xfrm>
            <a:off x="7605394" y="4046220"/>
            <a:ext cx="3240000" cy="621665"/>
          </a:xfrm>
          <a:prstGeom prst="rect">
            <a:avLst/>
          </a:prstGeom>
          <a:noFill/>
        </p:spPr>
        <p:txBody>
          <a:bodyPr wrap="square" rtlCol="0">
            <a:normAutofit/>
          </a:bodyPr>
          <a:lstStyle/>
          <a:p>
            <a:pPr algn="just">
              <a:lnSpc>
                <a:spcPct val="150000"/>
              </a:lnSpc>
              <a:spcAft>
                <a:spcPts val="2000"/>
              </a:spcAft>
            </a:pPr>
            <a:r>
              <a:rPr lang="zh-CN" altLang="en-US" dirty="0">
                <a:solidFill>
                  <a:schemeClr val="dk1">
                    <a:lumMod val="75000"/>
                    <a:lumOff val="25000"/>
                  </a:schemeClr>
                </a:solidFill>
                <a:uFillTx/>
                <a:latin typeface="Arial" panose="020B0604020202020204" pitchFamily="34" charset="0"/>
                <a:ea typeface="微软雅黑" panose="020B0503020204020204" charset="-122"/>
                <a:sym typeface="Arial" panose="020B0604020202020204" pitchFamily="34" charset="0"/>
              </a:rPr>
              <a:t>调节发射功率</a:t>
            </a:r>
            <a:endParaRPr lang="zh-CN" altLang="en-US" dirty="0">
              <a:solidFill>
                <a:schemeClr val="dk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30" name="文本框 129"/>
          <p:cNvSpPr txBox="1"/>
          <p:nvPr>
            <p:custDataLst>
              <p:tags r:id="rId12"/>
            </p:custDataLst>
          </p:nvPr>
        </p:nvSpPr>
        <p:spPr>
          <a:xfrm>
            <a:off x="7615245" y="3138636"/>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rPr>
              <a:t>05</a:t>
            </a:r>
            <a:endPar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131" name="直接连接符 130"/>
          <p:cNvCxnSpPr/>
          <p:nvPr>
            <p:custDataLst>
              <p:tags r:id="rId13"/>
            </p:custDataLst>
          </p:nvPr>
        </p:nvCxnSpPr>
        <p:spPr>
          <a:xfrm rot="10800000">
            <a:off x="7739070" y="3889206"/>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4"/>
            </p:custDataLst>
          </p:nvPr>
        </p:nvSpPr>
        <p:spPr>
          <a:xfrm>
            <a:off x="3511549" y="5784215"/>
            <a:ext cx="3240000" cy="621665"/>
          </a:xfrm>
          <a:prstGeom prst="rect">
            <a:avLst/>
          </a:prstGeom>
          <a:noFill/>
        </p:spPr>
        <p:txBody>
          <a:bodyPr wrap="square" rtlCol="0">
            <a:normAutofit/>
          </a:bodyPr>
          <a:lstStyle/>
          <a:p>
            <a:pPr algn="just">
              <a:lnSpc>
                <a:spcPct val="150000"/>
              </a:lnSpc>
              <a:spcAft>
                <a:spcPts val="2000"/>
              </a:spcAft>
            </a:pPr>
            <a:r>
              <a:rPr lang="zh-CN" altLang="en-US" dirty="0">
                <a:solidFill>
                  <a:schemeClr val="dk1">
                    <a:lumMod val="75000"/>
                    <a:lumOff val="25000"/>
                  </a:schemeClr>
                </a:solidFill>
                <a:uFillTx/>
                <a:latin typeface="Arial" panose="020B0604020202020204" pitchFamily="34" charset="0"/>
                <a:ea typeface="微软雅黑" panose="020B0503020204020204" charset="-122"/>
                <a:sym typeface="Arial" panose="020B0604020202020204" pitchFamily="34" charset="0"/>
              </a:rPr>
              <a:t>设定差频</a:t>
            </a:r>
            <a:endParaRPr lang="zh-CN" altLang="en-US" dirty="0">
              <a:solidFill>
                <a:schemeClr val="dk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15"/>
            </p:custDataLst>
          </p:nvPr>
        </p:nvSpPr>
        <p:spPr>
          <a:xfrm>
            <a:off x="3521400" y="4876631"/>
            <a:ext cx="815340" cy="768350"/>
          </a:xfrm>
          <a:prstGeom prst="rect">
            <a:avLst/>
          </a:prstGeom>
          <a:noFill/>
        </p:spPr>
        <p:txBody>
          <a:bodyPr wrap="square" rtlCol="0">
            <a:normAutofit/>
          </a:bodyPr>
          <a:lstStyle/>
          <a:p>
            <a:r>
              <a:rPr lang="en-US" altLang="zh-CN" sz="4400" b="1">
                <a:solidFill>
                  <a:schemeClr val="accent1"/>
                </a:solidFill>
                <a:latin typeface="Arial" panose="020B0604020202020204" pitchFamily="34" charset="0"/>
                <a:ea typeface="微软雅黑" panose="020B0503020204020204" charset="-122"/>
                <a:sym typeface="Arial" panose="020B0604020202020204" pitchFamily="34" charset="0"/>
              </a:rPr>
              <a:t>03</a:t>
            </a:r>
            <a:endParaRPr lang="en-US" altLang="zh-CN" sz="4400" b="1">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5" name="直接连接符 4"/>
          <p:cNvCxnSpPr/>
          <p:nvPr>
            <p:custDataLst>
              <p:tags r:id="rId16"/>
            </p:custDataLst>
          </p:nvPr>
        </p:nvCxnSpPr>
        <p:spPr>
          <a:xfrm rot="10800000">
            <a:off x="3645225" y="5620216"/>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17"/>
            </p:custDataLst>
          </p:nvPr>
        </p:nvSpPr>
        <p:spPr>
          <a:xfrm>
            <a:off x="7640319" y="5777230"/>
            <a:ext cx="3240000" cy="621665"/>
          </a:xfrm>
          <a:prstGeom prst="rect">
            <a:avLst/>
          </a:prstGeom>
          <a:noFill/>
        </p:spPr>
        <p:txBody>
          <a:bodyPr wrap="square" rtlCol="0">
            <a:normAutofit/>
          </a:bodyPr>
          <a:lstStyle/>
          <a:p>
            <a:pPr algn="just">
              <a:lnSpc>
                <a:spcPct val="150000"/>
              </a:lnSpc>
              <a:spcAft>
                <a:spcPts val="2000"/>
              </a:spcAft>
            </a:pPr>
            <a:r>
              <a:rPr lang="zh-CN" altLang="en-US" dirty="0">
                <a:solidFill>
                  <a:schemeClr val="dk1">
                    <a:lumMod val="75000"/>
                    <a:lumOff val="25000"/>
                  </a:schemeClr>
                </a:solidFill>
                <a:uFillTx/>
                <a:latin typeface="Arial" panose="020B0604020202020204" pitchFamily="34" charset="0"/>
                <a:ea typeface="微软雅黑" panose="020B0503020204020204" charset="-122"/>
                <a:sym typeface="Arial" panose="020B0604020202020204" pitchFamily="34" charset="0"/>
              </a:rPr>
              <a:t>转入监视频道模式</a:t>
            </a:r>
            <a:endParaRPr lang="zh-CN" altLang="en-US" dirty="0">
              <a:solidFill>
                <a:schemeClr val="dk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18"/>
            </p:custDataLst>
          </p:nvPr>
        </p:nvSpPr>
        <p:spPr>
          <a:xfrm>
            <a:off x="7650170" y="4869646"/>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rPr>
              <a:t>06</a:t>
            </a:r>
            <a:endPar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8" name="直接连接符 7"/>
          <p:cNvCxnSpPr/>
          <p:nvPr>
            <p:custDataLst>
              <p:tags r:id="rId19"/>
            </p:custDataLst>
          </p:nvPr>
        </p:nvCxnSpPr>
        <p:spPr>
          <a:xfrm rot="10800000">
            <a:off x="7773995" y="5620216"/>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20"/>
            </p:custDataLst>
          </p:nvPr>
        </p:nvSpPr>
        <p:spPr>
          <a:xfrm>
            <a:off x="755650" y="696595"/>
            <a:ext cx="1880235" cy="695325"/>
          </a:xfrm>
          <a:prstGeom prst="rect">
            <a:avLst/>
          </a:prstGeom>
          <a:solidFill>
            <a:schemeClr val="accent1"/>
          </a:solidFill>
          <a:ln>
            <a:noFill/>
          </a:ln>
          <a:effectLst/>
        </p:spPr>
        <p:txBody>
          <a:bodyPr vert="horz" wrap="square" lIns="91440" tIns="45720" rIns="91440" bIns="45720" rtlCol="0" anchor="ctr" anchorCtr="1">
            <a:normAutofit/>
          </a:bodyPr>
          <a:lstStyle/>
          <a:p>
            <a:pPr algn="ctr"/>
            <a:r>
              <a:rPr lang="zh-CN" altLang="en-US" sz="3200" b="1" spc="800" dirty="0">
                <a:ln>
                  <a:noFill/>
                </a:ln>
                <a:solidFill>
                  <a:schemeClr val="lt1"/>
                </a:solidFill>
                <a:uFillTx/>
                <a:latin typeface="Arial" panose="020B0604020202020204" pitchFamily="34" charset="0"/>
                <a:ea typeface="微软雅黑" panose="020B0503020204020204" charset="-122"/>
                <a:cs typeface="+mj-lt"/>
                <a:sym typeface="Arial" panose="020B0604020202020204" pitchFamily="34" charset="0"/>
              </a:rPr>
              <a:t>目录</a:t>
            </a:r>
            <a:endParaRPr lang="zh-CN" altLang="en-US" sz="3200" b="1" spc="800" dirty="0">
              <a:ln>
                <a:noFill/>
              </a:ln>
              <a:solidFill>
                <a:schemeClr val="lt1"/>
              </a:solidFill>
              <a:uFillTx/>
              <a:latin typeface="Arial" panose="020B0604020202020204" pitchFamily="34" charset="0"/>
              <a:ea typeface="微软雅黑" panose="020B0503020204020204" charset="-122"/>
              <a:cs typeface="+mj-lt"/>
              <a:sym typeface="Arial" panose="020B0604020202020204" pitchFamily="34" charset="0"/>
            </a:endParaRPr>
          </a:p>
        </p:txBody>
      </p:sp>
    </p:spTree>
    <p:custDataLst>
      <p:tags r:id="rId2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静噪旋钮（sql）</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[mhz（pri）]键</a:t>
            </a:r>
            <a:endParaRPr dirty="0" err="1">
              <a:solidFill>
                <a:schemeClr val="dk1"/>
              </a:solidFill>
              <a:sym typeface="微软雅黑" panose="020B0503020204020204" charset="-122"/>
            </a:endParaRPr>
          </a:p>
        </p:txBody>
      </p:sp>
      <p:sp>
        <p:nvSpPr>
          <p:cNvPr id="4" name="矩形 3"/>
          <p:cNvSpPr/>
          <p:nvPr>
            <p:custDataLst>
              <p:tags r:id="rId6"/>
            </p:custDataLst>
          </p:nvPr>
        </p:nvSpPr>
        <p:spPr>
          <a:xfrm>
            <a:off x="3058196" y="2042160"/>
            <a:ext cx="2953995" cy="12832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 name="文本框 61"/>
          <p:cNvSpPr txBox="1"/>
          <p:nvPr>
            <p:custDataLst>
              <p:tags r:id="rId7"/>
            </p:custDataLst>
          </p:nvPr>
        </p:nvSpPr>
        <p:spPr>
          <a:xfrm>
            <a:off x="3180644" y="2516715"/>
            <a:ext cx="2711275" cy="740131"/>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500" spc="150" dirty="0">
                <a:solidFill>
                  <a:schemeClr val="lt1"/>
                </a:solidFill>
                <a:latin typeface="微软雅黑" panose="020B0503020204020204" charset="-122"/>
                <a:ea typeface="微软雅黑" panose="020B0503020204020204" charset="-122"/>
                <a:cs typeface="微软雅黑" panose="020B0503020204020204" charset="-122"/>
              </a:rPr>
              <a:t>9 [scan（sel）]键</a:t>
            </a:r>
            <a:endParaRPr lang="zh-CN" altLang="en-US" sz="1500" spc="150" dirty="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7" name="文本框 58"/>
          <p:cNvSpPr txBox="1"/>
          <p:nvPr>
            <p:custDataLst>
              <p:tags r:id="rId8"/>
            </p:custDataLst>
          </p:nvPr>
        </p:nvSpPr>
        <p:spPr>
          <a:xfrm>
            <a:off x="3225814" y="2133044"/>
            <a:ext cx="555099" cy="370066"/>
          </a:xfrm>
          <a:prstGeom prst="rect">
            <a:avLst/>
          </a:prstGeom>
          <a:noFill/>
        </p:spPr>
        <p:txBody>
          <a:bodyPr wrap="square" lIns="0" tIns="0" rIns="0" bIns="0" rtlCol="0" anchor="t" anchorCtr="0">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b="1" spc="300" dirty="0">
                <a:solidFill>
                  <a:schemeClr val="lt1">
                    <a:alpha val="60000"/>
                  </a:schemeClr>
                </a:solidFill>
                <a:latin typeface="微软雅黑" panose="020B0503020204020204" charset="-122"/>
                <a:ea typeface="微软雅黑" panose="020B0503020204020204" charset="-122"/>
              </a:rPr>
              <a:t>01</a:t>
            </a:r>
            <a:endParaRPr lang="en-US" altLang="zh-CN" sz="3200" b="1" spc="300" dirty="0">
              <a:solidFill>
                <a:schemeClr val="lt1">
                  <a:alpha val="60000"/>
                </a:schemeClr>
              </a:solidFill>
              <a:latin typeface="微软雅黑" panose="020B0503020204020204" charset="-122"/>
              <a:ea typeface="微软雅黑" panose="020B0503020204020204" charset="-122"/>
            </a:endParaRPr>
          </a:p>
        </p:txBody>
      </p:sp>
      <p:sp>
        <p:nvSpPr>
          <p:cNvPr id="14" name="矩形 13"/>
          <p:cNvSpPr/>
          <p:nvPr>
            <p:custDataLst>
              <p:tags r:id="rId9"/>
            </p:custDataLst>
          </p:nvPr>
        </p:nvSpPr>
        <p:spPr>
          <a:xfrm>
            <a:off x="3058196" y="3473443"/>
            <a:ext cx="2953995" cy="1283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文本框 61"/>
          <p:cNvSpPr txBox="1"/>
          <p:nvPr>
            <p:custDataLst>
              <p:tags r:id="rId10"/>
            </p:custDataLst>
          </p:nvPr>
        </p:nvSpPr>
        <p:spPr>
          <a:xfrm>
            <a:off x="3180644" y="3947454"/>
            <a:ext cx="2711275" cy="740131"/>
          </a:xfrm>
          <a:prstGeom prst="rect">
            <a:avLst/>
          </a:prstGeom>
          <a:noFill/>
        </p:spPr>
        <p:txBody>
          <a:bodyPr wrap="square" rtlCol="0" anchor="ctr">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445" spc="150" dirty="0">
                <a:solidFill>
                  <a:schemeClr val="lt1"/>
                </a:solidFill>
                <a:latin typeface="微软雅黑" panose="020B0503020204020204" charset="-122"/>
                <a:ea typeface="微软雅黑" panose="020B0503020204020204" charset="-122"/>
                <a:cs typeface="微软雅黑" panose="020B0503020204020204" charset="-122"/>
              </a:rPr>
              <a:t>按住此键0.5秒，选择扫描方式。</a:t>
            </a:r>
            <a:endParaRPr lang="zh-CN" altLang="en-US" sz="2445" spc="150" dirty="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6" name="文本框 58"/>
          <p:cNvSpPr txBox="1"/>
          <p:nvPr>
            <p:custDataLst>
              <p:tags r:id="rId11"/>
            </p:custDataLst>
          </p:nvPr>
        </p:nvSpPr>
        <p:spPr>
          <a:xfrm>
            <a:off x="3225814" y="3563783"/>
            <a:ext cx="555099" cy="370066"/>
          </a:xfrm>
          <a:prstGeom prst="rect">
            <a:avLst/>
          </a:prstGeom>
          <a:noFill/>
        </p:spPr>
        <p:txBody>
          <a:bodyPr wrap="square" lIns="0" tIns="0" rIns="0" bIns="0" rtlCol="0" anchor="t" anchorCtr="0">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b="1" spc="300" dirty="0">
                <a:solidFill>
                  <a:schemeClr val="lt1">
                    <a:alpha val="60000"/>
                  </a:schemeClr>
                </a:solidFill>
                <a:latin typeface="微软雅黑" panose="020B0503020204020204" charset="-122"/>
                <a:ea typeface="微软雅黑" panose="020B0503020204020204" charset="-122"/>
              </a:rPr>
              <a:t>03</a:t>
            </a:r>
            <a:endParaRPr lang="en-US" altLang="zh-CN" sz="3200" b="1" spc="300" dirty="0">
              <a:solidFill>
                <a:schemeClr val="lt1">
                  <a:alpha val="60000"/>
                </a:schemeClr>
              </a:solidFill>
              <a:latin typeface="微软雅黑" panose="020B0503020204020204" charset="-122"/>
              <a:ea typeface="微软雅黑" panose="020B0503020204020204" charset="-122"/>
            </a:endParaRPr>
          </a:p>
        </p:txBody>
      </p:sp>
      <p:sp>
        <p:nvSpPr>
          <p:cNvPr id="24" name="矩形 23"/>
          <p:cNvSpPr/>
          <p:nvPr>
            <p:custDataLst>
              <p:tags r:id="rId12"/>
            </p:custDataLst>
          </p:nvPr>
        </p:nvSpPr>
        <p:spPr>
          <a:xfrm>
            <a:off x="6179809" y="2042160"/>
            <a:ext cx="2953995" cy="1283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文本框 61"/>
          <p:cNvSpPr txBox="1"/>
          <p:nvPr>
            <p:custDataLst>
              <p:tags r:id="rId13"/>
            </p:custDataLst>
          </p:nvPr>
        </p:nvSpPr>
        <p:spPr>
          <a:xfrm>
            <a:off x="6302257" y="2516715"/>
            <a:ext cx="2711275" cy="740131"/>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500" spc="150" dirty="0">
                <a:solidFill>
                  <a:schemeClr val="lt1"/>
                </a:solidFill>
                <a:latin typeface="微软雅黑" panose="020B0503020204020204" charset="-122"/>
                <a:ea typeface="微软雅黑" panose="020B0503020204020204" charset="-122"/>
              </a:rPr>
              <a:t>按此键进入扫描。</a:t>
            </a:r>
            <a:endParaRPr lang="zh-CN" altLang="en-US" sz="1500" spc="150" dirty="0">
              <a:solidFill>
                <a:schemeClr val="lt1"/>
              </a:solidFill>
              <a:latin typeface="微软雅黑" panose="020B0503020204020204" charset="-122"/>
              <a:ea typeface="微软雅黑" panose="020B0503020204020204" charset="-122"/>
            </a:endParaRPr>
          </a:p>
        </p:txBody>
      </p:sp>
      <p:sp>
        <p:nvSpPr>
          <p:cNvPr id="26" name="文本框 58"/>
          <p:cNvSpPr txBox="1"/>
          <p:nvPr>
            <p:custDataLst>
              <p:tags r:id="rId14"/>
            </p:custDataLst>
          </p:nvPr>
        </p:nvSpPr>
        <p:spPr>
          <a:xfrm>
            <a:off x="6347427" y="2133044"/>
            <a:ext cx="555099" cy="370066"/>
          </a:xfrm>
          <a:prstGeom prst="rect">
            <a:avLst/>
          </a:prstGeom>
          <a:noFill/>
        </p:spPr>
        <p:txBody>
          <a:bodyPr wrap="square" lIns="0" tIns="0" rIns="0" bIns="0" rtlCol="0" anchor="t" anchorCtr="0">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b="1" spc="300" dirty="0">
                <a:solidFill>
                  <a:schemeClr val="lt1">
                    <a:alpha val="60000"/>
                  </a:schemeClr>
                </a:solidFill>
                <a:latin typeface="微软雅黑" panose="020B0503020204020204" charset="-122"/>
                <a:ea typeface="微软雅黑" panose="020B0503020204020204" charset="-122"/>
              </a:rPr>
              <a:t>02</a:t>
            </a:r>
            <a:endParaRPr lang="en-US" altLang="zh-CN" sz="3200" b="1" spc="300" dirty="0">
              <a:solidFill>
                <a:schemeClr val="lt1">
                  <a:alpha val="60000"/>
                </a:schemeClr>
              </a:solidFill>
              <a:latin typeface="微软雅黑" panose="020B0503020204020204" charset="-122"/>
              <a:ea typeface="微软雅黑" panose="020B0503020204020204" charset="-122"/>
            </a:endParaRPr>
          </a:p>
        </p:txBody>
      </p:sp>
      <p:sp>
        <p:nvSpPr>
          <p:cNvPr id="21" name="矩形 20"/>
          <p:cNvSpPr/>
          <p:nvPr>
            <p:custDataLst>
              <p:tags r:id="rId15"/>
            </p:custDataLst>
          </p:nvPr>
        </p:nvSpPr>
        <p:spPr>
          <a:xfrm>
            <a:off x="6179809" y="3473443"/>
            <a:ext cx="2953995" cy="12832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2" name="文本框 61"/>
          <p:cNvSpPr txBox="1"/>
          <p:nvPr>
            <p:custDataLst>
              <p:tags r:id="rId16"/>
            </p:custDataLst>
          </p:nvPr>
        </p:nvSpPr>
        <p:spPr>
          <a:xfrm>
            <a:off x="6302257" y="3947454"/>
            <a:ext cx="2711275" cy="740131"/>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500" spc="150" dirty="0">
                <a:solidFill>
                  <a:schemeClr val="lt1"/>
                </a:solidFill>
                <a:latin typeface="微软雅黑" panose="020B0503020204020204" charset="-122"/>
                <a:ea typeface="微软雅黑" panose="020B0503020204020204" charset="-122"/>
                <a:cs typeface="微软雅黑" panose="020B0503020204020204" charset="-122"/>
              </a:rPr>
              <a:t>10 [s.sch（arts）]键</a:t>
            </a:r>
            <a:endParaRPr lang="zh-CN" altLang="en-US" sz="1500" spc="150" dirty="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3" name="文本框 58"/>
          <p:cNvSpPr txBox="1"/>
          <p:nvPr>
            <p:custDataLst>
              <p:tags r:id="rId17"/>
            </p:custDataLst>
          </p:nvPr>
        </p:nvSpPr>
        <p:spPr>
          <a:xfrm>
            <a:off x="6347427" y="3563783"/>
            <a:ext cx="555099" cy="370066"/>
          </a:xfrm>
          <a:prstGeom prst="rect">
            <a:avLst/>
          </a:prstGeom>
          <a:noFill/>
        </p:spPr>
        <p:txBody>
          <a:bodyPr wrap="square" lIns="0" tIns="0" rIns="0" bIns="0" rtlCol="0" anchor="t" anchorCtr="0">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b="1" spc="300" dirty="0">
                <a:solidFill>
                  <a:schemeClr val="lt1">
                    <a:alpha val="60000"/>
                  </a:schemeClr>
                </a:solidFill>
                <a:latin typeface="微软雅黑" panose="020B0503020204020204" charset="-122"/>
                <a:ea typeface="微软雅黑" panose="020B0503020204020204" charset="-122"/>
              </a:rPr>
              <a:t>04</a:t>
            </a:r>
            <a:endParaRPr lang="en-US" altLang="zh-CN" sz="3200" b="1" spc="300" dirty="0">
              <a:solidFill>
                <a:schemeClr val="lt1">
                  <a:alpha val="60000"/>
                </a:schemeClr>
              </a:solidFill>
              <a:latin typeface="微软雅黑" panose="020B0503020204020204" charset="-122"/>
              <a:ea typeface="微软雅黑" panose="020B0503020204020204" charset="-122"/>
            </a:endParaRPr>
          </a:p>
        </p:txBody>
      </p:sp>
      <p:sp>
        <p:nvSpPr>
          <p:cNvPr id="5" name="矩形 4"/>
          <p:cNvSpPr/>
          <p:nvPr>
            <p:custDataLst>
              <p:tags r:id="rId18"/>
            </p:custDataLst>
          </p:nvPr>
        </p:nvSpPr>
        <p:spPr>
          <a:xfrm>
            <a:off x="3058196" y="4904183"/>
            <a:ext cx="2953995" cy="12832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8" name="文本框 61"/>
          <p:cNvSpPr txBox="1"/>
          <p:nvPr>
            <p:custDataLst>
              <p:tags r:id="rId19"/>
            </p:custDataLst>
          </p:nvPr>
        </p:nvSpPr>
        <p:spPr>
          <a:xfrm>
            <a:off x="3180644" y="5378738"/>
            <a:ext cx="2711275" cy="740131"/>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500" spc="150" dirty="0">
                <a:solidFill>
                  <a:schemeClr val="lt1"/>
                </a:solidFill>
                <a:latin typeface="微软雅黑" panose="020B0503020204020204" charset="-122"/>
                <a:ea typeface="微软雅黑" panose="020B0503020204020204" charset="-122"/>
              </a:rPr>
              <a:t>按此键进入智能搜索。</a:t>
            </a:r>
            <a:endParaRPr lang="zh-CN" altLang="en-US" sz="1500" spc="150" dirty="0">
              <a:solidFill>
                <a:schemeClr val="lt1"/>
              </a:solidFill>
              <a:latin typeface="微软雅黑" panose="020B0503020204020204" charset="-122"/>
              <a:ea typeface="微软雅黑" panose="020B0503020204020204" charset="-122"/>
            </a:endParaRPr>
          </a:p>
        </p:txBody>
      </p:sp>
      <p:sp>
        <p:nvSpPr>
          <p:cNvPr id="9" name="文本框 58"/>
          <p:cNvSpPr txBox="1"/>
          <p:nvPr>
            <p:custDataLst>
              <p:tags r:id="rId20"/>
            </p:custDataLst>
          </p:nvPr>
        </p:nvSpPr>
        <p:spPr>
          <a:xfrm>
            <a:off x="3225814" y="4995067"/>
            <a:ext cx="555099" cy="370066"/>
          </a:xfrm>
          <a:prstGeom prst="rect">
            <a:avLst/>
          </a:prstGeom>
          <a:noFill/>
        </p:spPr>
        <p:txBody>
          <a:bodyPr wrap="square" lIns="0" tIns="0" rIns="0" bIns="0" rtlCol="0" anchor="t" anchorCtr="0">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b="1" spc="300" dirty="0">
                <a:solidFill>
                  <a:schemeClr val="lt1">
                    <a:alpha val="60000"/>
                  </a:schemeClr>
                </a:solidFill>
                <a:latin typeface="微软雅黑" panose="020B0503020204020204" charset="-122"/>
                <a:ea typeface="微软雅黑" panose="020B0503020204020204" charset="-122"/>
              </a:rPr>
              <a:t>05</a:t>
            </a:r>
            <a:endParaRPr lang="en-US" altLang="zh-CN" sz="3200" b="1" spc="300" dirty="0">
              <a:solidFill>
                <a:schemeClr val="lt1">
                  <a:alpha val="60000"/>
                </a:schemeClr>
              </a:solidFill>
              <a:latin typeface="微软雅黑" panose="020B0503020204020204" charset="-122"/>
              <a:ea typeface="微软雅黑" panose="020B0503020204020204" charset="-122"/>
            </a:endParaRPr>
          </a:p>
        </p:txBody>
      </p:sp>
      <p:sp>
        <p:nvSpPr>
          <p:cNvPr id="10" name="矩形 9"/>
          <p:cNvSpPr/>
          <p:nvPr>
            <p:custDataLst>
              <p:tags r:id="rId21"/>
            </p:custDataLst>
          </p:nvPr>
        </p:nvSpPr>
        <p:spPr>
          <a:xfrm>
            <a:off x="6179809" y="4904183"/>
            <a:ext cx="2953995" cy="1283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2" name="文本框 61"/>
          <p:cNvSpPr txBox="1"/>
          <p:nvPr>
            <p:custDataLst>
              <p:tags r:id="rId22"/>
            </p:custDataLst>
          </p:nvPr>
        </p:nvSpPr>
        <p:spPr>
          <a:xfrm>
            <a:off x="6302257" y="5378738"/>
            <a:ext cx="2711275" cy="740131"/>
          </a:xfrm>
          <a:prstGeom prst="rect">
            <a:avLst/>
          </a:prstGeom>
          <a:noFill/>
        </p:spPr>
        <p:txBody>
          <a:bodyPr wrap="square" rtlCol="0" anchor="ctr">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445" spc="150" dirty="0">
                <a:solidFill>
                  <a:schemeClr val="lt1"/>
                </a:solidFill>
                <a:latin typeface="微软雅黑" panose="020B0503020204020204" charset="-122"/>
                <a:ea typeface="微软雅黑" panose="020B0503020204020204" charset="-122"/>
                <a:cs typeface="微软雅黑" panose="020B0503020204020204" charset="-122"/>
              </a:rPr>
              <a:t>按住此键0.5秒，进入arts。</a:t>
            </a:r>
            <a:endParaRPr lang="zh-CN" altLang="en-US" sz="2445" spc="150" dirty="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3" name="文本框 58"/>
          <p:cNvSpPr txBox="1"/>
          <p:nvPr>
            <p:custDataLst>
              <p:tags r:id="rId23"/>
            </p:custDataLst>
          </p:nvPr>
        </p:nvSpPr>
        <p:spPr>
          <a:xfrm>
            <a:off x="6347427" y="4995067"/>
            <a:ext cx="555099" cy="370066"/>
          </a:xfrm>
          <a:prstGeom prst="rect">
            <a:avLst/>
          </a:prstGeom>
          <a:noFill/>
        </p:spPr>
        <p:txBody>
          <a:bodyPr wrap="square" lIns="0" tIns="0" rIns="0" bIns="0" rtlCol="0" anchor="t" anchorCtr="0">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b="1" spc="300" dirty="0">
                <a:solidFill>
                  <a:schemeClr val="lt1">
                    <a:alpha val="60000"/>
                  </a:schemeClr>
                </a:solidFill>
                <a:latin typeface="微软雅黑" panose="020B0503020204020204" charset="-122"/>
                <a:ea typeface="微软雅黑" panose="020B0503020204020204" charset="-122"/>
              </a:rPr>
              <a:t>06</a:t>
            </a:r>
            <a:endParaRPr lang="en-US" altLang="zh-CN" sz="3200" b="1" spc="300" dirty="0">
              <a:solidFill>
                <a:schemeClr val="lt1">
                  <a:alpha val="60000"/>
                </a:schemeClr>
              </a:solidFill>
              <a:latin typeface="微软雅黑" panose="020B0503020204020204" charset="-122"/>
              <a:ea typeface="微软雅黑" panose="020B0503020204020204" charset="-122"/>
            </a:endParaRPr>
          </a:p>
        </p:txBody>
      </p:sp>
    </p:spTree>
    <p:custDataLst>
      <p:tags r:id="rId24"/>
    </p:custData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5"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调谐旋钮（dial）</a:t>
            </a:r>
            <a:endParaRPr lang="zh-CN" dirty="0" err="1">
              <a:solidFill>
                <a:schemeClr val="dk1"/>
              </a:solidFill>
              <a:sym typeface="微软雅黑" panose="020B0503020204020204" charset="-122"/>
            </a:endParaRPr>
          </a:p>
        </p:txBody>
      </p:sp>
      <p:sp>
        <p:nvSpPr>
          <p:cNvPr id="5" name="Rounded Rectangle 1"/>
          <p:cNvSpPr/>
          <p:nvPr>
            <p:custDataLst>
              <p:tags r:id="rId5"/>
            </p:custDataLst>
          </p:nvPr>
        </p:nvSpPr>
        <p:spPr>
          <a:xfrm>
            <a:off x="1381515" y="1698529"/>
            <a:ext cx="521246" cy="52124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6" name="TextBox 21"/>
          <p:cNvSpPr txBox="1"/>
          <p:nvPr>
            <p:custDataLst>
              <p:tags r:id="rId6"/>
            </p:custDataLst>
          </p:nvPr>
        </p:nvSpPr>
        <p:spPr>
          <a:xfrm>
            <a:off x="2133732" y="1619250"/>
            <a:ext cx="3749223" cy="719756"/>
          </a:xfrm>
          <a:prstGeom prst="rect">
            <a:avLst/>
          </a:prstGeom>
          <a:noFill/>
        </p:spPr>
        <p:txBody>
          <a:bodyPr wrap="square" rtlCol="0" anchor="ctr">
            <a:normAutofit/>
          </a:bodyPr>
          <a:p>
            <a:pPr algn="l">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这个有20个档位的旋钮是本机的调谐钮。在多数调谐、频道选择及功能设置中都会用到。</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7"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7"/>
            </p:custDataLst>
          </p:nvPr>
        </p:nvSpPr>
        <p:spPr>
          <a:xfrm>
            <a:off x="1381515" y="1744723"/>
            <a:ext cx="495651" cy="429481"/>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Montserrat Black"/>
              </a:rPr>
              <a:t>1</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2" name="Rounded Rectangle 1"/>
          <p:cNvSpPr/>
          <p:nvPr>
            <p:custDataLst>
              <p:tags r:id="rId8"/>
            </p:custDataLst>
          </p:nvPr>
        </p:nvSpPr>
        <p:spPr>
          <a:xfrm>
            <a:off x="6309046" y="1698529"/>
            <a:ext cx="521246" cy="52124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4" name="TextBox 21"/>
          <p:cNvSpPr txBox="1"/>
          <p:nvPr>
            <p:custDataLst>
              <p:tags r:id="rId9"/>
            </p:custDataLst>
          </p:nvPr>
        </p:nvSpPr>
        <p:spPr>
          <a:xfrm>
            <a:off x="7061263" y="1619250"/>
            <a:ext cx="3749223" cy="719756"/>
          </a:xfrm>
          <a:prstGeom prst="rect">
            <a:avLst/>
          </a:prstGeom>
          <a:noFill/>
        </p:spPr>
        <p:txBody>
          <a:bodyPr wrap="square" rtlCol="0" anchor="ctr">
            <a:normAutofit/>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12 电源开关（pwr）</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8"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0"/>
            </p:custDataLst>
          </p:nvPr>
        </p:nvSpPr>
        <p:spPr>
          <a:xfrm>
            <a:off x="6309046" y="1744723"/>
            <a:ext cx="495651" cy="429481"/>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Montserrat Black"/>
              </a:rPr>
              <a:t>2</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10" name="Rounded Rectangle 1"/>
          <p:cNvSpPr/>
          <p:nvPr>
            <p:custDataLst>
              <p:tags r:id="rId11"/>
            </p:custDataLst>
          </p:nvPr>
        </p:nvSpPr>
        <p:spPr>
          <a:xfrm>
            <a:off x="1381515" y="2970119"/>
            <a:ext cx="521246" cy="52124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11" name="TextBox 21"/>
          <p:cNvSpPr txBox="1"/>
          <p:nvPr>
            <p:custDataLst>
              <p:tags r:id="rId12"/>
            </p:custDataLst>
          </p:nvPr>
        </p:nvSpPr>
        <p:spPr>
          <a:xfrm>
            <a:off x="2133732" y="2890839"/>
            <a:ext cx="3749223" cy="719756"/>
          </a:xfrm>
          <a:prstGeom prst="rect">
            <a:avLst/>
          </a:prstGeom>
          <a:noFill/>
        </p:spPr>
        <p:txBody>
          <a:bodyPr wrap="square" rtlCol="0" anchor="ctr">
            <a:normAutofit/>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按住此键0.5秒，开关电台。</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2"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3"/>
            </p:custDataLst>
          </p:nvPr>
        </p:nvSpPr>
        <p:spPr>
          <a:xfrm>
            <a:off x="1381515" y="3016313"/>
            <a:ext cx="495651" cy="429481"/>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Montserrat Black"/>
              </a:rPr>
              <a:t>3</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13" name="Rounded Rectangle 1"/>
          <p:cNvSpPr/>
          <p:nvPr>
            <p:custDataLst>
              <p:tags r:id="rId14"/>
            </p:custDataLst>
          </p:nvPr>
        </p:nvSpPr>
        <p:spPr>
          <a:xfrm>
            <a:off x="6309046" y="2970119"/>
            <a:ext cx="521246" cy="52124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14" name="TextBox 21"/>
          <p:cNvSpPr txBox="1"/>
          <p:nvPr>
            <p:custDataLst>
              <p:tags r:id="rId15"/>
            </p:custDataLst>
          </p:nvPr>
        </p:nvSpPr>
        <p:spPr>
          <a:xfrm>
            <a:off x="7061263" y="2890839"/>
            <a:ext cx="3749223" cy="719756"/>
          </a:xfrm>
          <a:prstGeom prst="rect">
            <a:avLst/>
          </a:prstGeom>
          <a:noFill/>
        </p:spPr>
        <p:txBody>
          <a:bodyPr wrap="square" rtlCol="0" anchor="ctr">
            <a:normAutofit/>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13 ※键</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5"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6"/>
            </p:custDataLst>
          </p:nvPr>
        </p:nvSpPr>
        <p:spPr>
          <a:xfrm>
            <a:off x="6309046" y="3016313"/>
            <a:ext cx="495651" cy="429481"/>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Montserrat Black"/>
              </a:rPr>
              <a:t>4</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16" name="Rounded Rectangle 1"/>
          <p:cNvSpPr/>
          <p:nvPr>
            <p:custDataLst>
              <p:tags r:id="rId17"/>
            </p:custDataLst>
          </p:nvPr>
        </p:nvSpPr>
        <p:spPr>
          <a:xfrm>
            <a:off x="1381515" y="4241708"/>
            <a:ext cx="521246" cy="52124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17" name="TextBox 21"/>
          <p:cNvSpPr txBox="1"/>
          <p:nvPr>
            <p:custDataLst>
              <p:tags r:id="rId18"/>
            </p:custDataLst>
          </p:nvPr>
        </p:nvSpPr>
        <p:spPr>
          <a:xfrm>
            <a:off x="2133732" y="4162429"/>
            <a:ext cx="3749223" cy="719756"/>
          </a:xfrm>
          <a:prstGeom prst="rect">
            <a:avLst/>
          </a:prstGeom>
          <a:noFill/>
        </p:spPr>
        <p:txBody>
          <a:bodyPr wrap="square" rtlCol="0" anchor="ctr">
            <a:normAutofit/>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rPr>
              <a:t>按此键进入互联网功能。</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18"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9"/>
            </p:custDataLst>
          </p:nvPr>
        </p:nvSpPr>
        <p:spPr>
          <a:xfrm>
            <a:off x="1381515" y="4287902"/>
            <a:ext cx="495651" cy="429481"/>
          </a:xfrm>
          <a:prstGeom prst="rect">
            <a:avLst/>
          </a:prstGeom>
          <a:noFill/>
        </p:spPr>
        <p:txBody>
          <a:bodyPr wrap="square" rtlCol="0" anchor="ctr">
            <a:normAutofit/>
          </a:bodyPr>
          <a:p>
            <a:pPr algn="ctr"/>
            <a:r>
              <a:rPr lang="en-US" sz="2000" spc="300" dirty="0">
                <a:solidFill>
                  <a:schemeClr val="dk1">
                    <a:lumMod val="85000"/>
                    <a:lumOff val="15000"/>
                  </a:schemeClr>
                </a:solidFill>
                <a:latin typeface="微软雅黑" panose="020B0503020204020204" charset="-122"/>
                <a:ea typeface="微软雅黑" panose="020B0503020204020204" charset="-122"/>
                <a:cs typeface="Montserrat Black"/>
              </a:rPr>
              <a:t>5</a:t>
            </a:r>
            <a:endParaRPr lang="en-US" sz="2000" spc="300" dirty="0">
              <a:solidFill>
                <a:schemeClr val="dk1">
                  <a:lumMod val="85000"/>
                  <a:lumOff val="15000"/>
                </a:schemeClr>
              </a:solidFill>
              <a:latin typeface="微软雅黑" panose="020B0503020204020204" charset="-122"/>
              <a:ea typeface="微软雅黑" panose="020B0503020204020204" charset="-122"/>
              <a:cs typeface="Montserrat Black"/>
            </a:endParaRPr>
          </a:p>
        </p:txBody>
      </p:sp>
      <p:sp>
        <p:nvSpPr>
          <p:cNvPr id="19" name="Rounded Rectangle 1"/>
          <p:cNvSpPr/>
          <p:nvPr>
            <p:custDataLst>
              <p:tags r:id="rId20"/>
            </p:custDataLst>
          </p:nvPr>
        </p:nvSpPr>
        <p:spPr>
          <a:xfrm>
            <a:off x="6309046" y="4241708"/>
            <a:ext cx="521246" cy="521246"/>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20" name="TextBox 21"/>
          <p:cNvSpPr txBox="1"/>
          <p:nvPr>
            <p:custDataLst>
              <p:tags r:id="rId21"/>
            </p:custDataLst>
          </p:nvPr>
        </p:nvSpPr>
        <p:spPr>
          <a:xfrm>
            <a:off x="7061263" y="4162429"/>
            <a:ext cx="3749223" cy="719756"/>
          </a:xfrm>
          <a:prstGeom prst="rect">
            <a:avLst/>
          </a:prstGeom>
          <a:noFill/>
        </p:spPr>
        <p:txBody>
          <a:bodyPr wrap="square" rtlCol="0" anchor="ctr">
            <a:normAutofit/>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按住此键0.5秒显示进入的互联网功能号。</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2"/>
            </p:custDataLst>
          </p:nvPr>
        </p:nvSpPr>
        <p:spPr>
          <a:xfrm>
            <a:off x="6309046" y="4287902"/>
            <a:ext cx="495651" cy="429481"/>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Montserrat Black"/>
              </a:rPr>
              <a:t>6</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22" name="Rounded Rectangle 1"/>
          <p:cNvSpPr/>
          <p:nvPr>
            <p:custDataLst>
              <p:tags r:id="rId23"/>
            </p:custDataLst>
          </p:nvPr>
        </p:nvSpPr>
        <p:spPr>
          <a:xfrm>
            <a:off x="1381515" y="5513298"/>
            <a:ext cx="521246" cy="52124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23" name="TextBox 21"/>
          <p:cNvSpPr txBox="1"/>
          <p:nvPr>
            <p:custDataLst>
              <p:tags r:id="rId24"/>
            </p:custDataLst>
          </p:nvPr>
        </p:nvSpPr>
        <p:spPr>
          <a:xfrm>
            <a:off x="2133732" y="5434018"/>
            <a:ext cx="3749223" cy="719756"/>
          </a:xfrm>
          <a:prstGeom prst="rect">
            <a:avLst/>
          </a:prstGeom>
          <a:noFill/>
        </p:spPr>
        <p:txBody>
          <a:bodyPr wrap="square" rtlCol="0" anchor="ctr">
            <a:normAutofit/>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rPr>
              <a:t>高级功能操作</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24"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5"/>
            </p:custDataLst>
          </p:nvPr>
        </p:nvSpPr>
        <p:spPr>
          <a:xfrm>
            <a:off x="1381515" y="5559492"/>
            <a:ext cx="495651" cy="429481"/>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Montserrat Black"/>
              </a:rPr>
              <a:t>7</a:t>
            </a:r>
            <a:endParaRPr lang="en-US" sz="2000" spc="300" dirty="0">
              <a:solidFill>
                <a:schemeClr val="lt1"/>
              </a:solidFill>
              <a:latin typeface="微软雅黑" panose="020B0503020204020204" charset="-122"/>
              <a:ea typeface="微软雅黑" panose="020B0503020204020204" charset="-122"/>
              <a:cs typeface="Montserrat Black"/>
            </a:endParaRPr>
          </a:p>
        </p:txBody>
      </p:sp>
    </p:spTree>
    <p:custDataLst>
      <p:tags r:id="rId26"/>
    </p:custData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5"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调谐旋钮（dial）</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锁定功能</a:t>
            </a:r>
            <a:endParaRPr dirty="0" err="1">
              <a:solidFill>
                <a:schemeClr val="dk1"/>
              </a:solidFill>
              <a:sym typeface="微软雅黑" panose="020B0503020204020204" charset="-122"/>
            </a:endParaRPr>
          </a:p>
        </p:txBody>
      </p:sp>
      <p:sp>
        <p:nvSpPr>
          <p:cNvPr id="5" name="Freeform"/>
          <p:cNvSpPr/>
          <p:nvPr>
            <p:custDataLst>
              <p:tags r:id="rId6"/>
            </p:custDataLst>
          </p:nvPr>
        </p:nvSpPr>
        <p:spPr bwMode="auto">
          <a:xfrm>
            <a:off x="2141741" y="2201419"/>
            <a:ext cx="76080" cy="76080"/>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6" name="Freeform"/>
          <p:cNvSpPr/>
          <p:nvPr>
            <p:custDataLst>
              <p:tags r:id="rId7"/>
            </p:custDataLst>
          </p:nvPr>
        </p:nvSpPr>
        <p:spPr bwMode="auto">
          <a:xfrm>
            <a:off x="1994938" y="2203026"/>
            <a:ext cx="221274" cy="221274"/>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dirty="0">
              <a:solidFill>
                <a:schemeClr val="dk1"/>
              </a:solidFill>
              <a:latin typeface="微软雅黑" panose="020B0503020204020204" charset="-122"/>
              <a:ea typeface="微软雅黑" panose="020B0503020204020204" charset="-122"/>
            </a:endParaRPr>
          </a:p>
        </p:txBody>
      </p:sp>
      <p:sp>
        <p:nvSpPr>
          <p:cNvPr id="4" name="TextBox"/>
          <p:cNvSpPr txBox="1"/>
          <p:nvPr>
            <p:custDataLst>
              <p:tags r:id="rId8"/>
            </p:custDataLst>
          </p:nvPr>
        </p:nvSpPr>
        <p:spPr>
          <a:xfrm>
            <a:off x="2363014" y="2042294"/>
            <a:ext cx="3559680" cy="500948"/>
          </a:xfrm>
          <a:prstGeom prst="rect">
            <a:avLst/>
          </a:prstGeom>
          <a:noFill/>
        </p:spPr>
        <p:txBody>
          <a:bodyPr wrap="square" rtlCol="0" anchor="ctr">
            <a:normAutofit fontScale="70000"/>
          </a:bodyPr>
          <a:p>
            <a:pPr>
              <a:lnSpc>
                <a:spcPct val="130000"/>
              </a:lnSpc>
            </a:pPr>
            <a:r>
              <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为避免误操作，ft-7800r有几种键盘锁定方式供选择：</a:t>
            </a:r>
            <a:endPar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7" name="Freeform"/>
          <p:cNvSpPr/>
          <p:nvPr>
            <p:custDataLst>
              <p:tags r:id="rId9"/>
            </p:custDataLst>
          </p:nvPr>
        </p:nvSpPr>
        <p:spPr bwMode="auto">
          <a:xfrm>
            <a:off x="6415637" y="2201419"/>
            <a:ext cx="76080" cy="76080"/>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8" name="Freeform"/>
          <p:cNvSpPr/>
          <p:nvPr>
            <p:custDataLst>
              <p:tags r:id="rId10"/>
            </p:custDataLst>
          </p:nvPr>
        </p:nvSpPr>
        <p:spPr bwMode="auto">
          <a:xfrm>
            <a:off x="6268835" y="2203026"/>
            <a:ext cx="221274" cy="221274"/>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dirty="0">
              <a:solidFill>
                <a:schemeClr val="dk1"/>
              </a:solidFill>
              <a:latin typeface="微软雅黑" panose="020B0503020204020204" charset="-122"/>
              <a:ea typeface="微软雅黑" panose="020B0503020204020204" charset="-122"/>
            </a:endParaRPr>
          </a:p>
        </p:txBody>
      </p:sp>
      <p:sp>
        <p:nvSpPr>
          <p:cNvPr id="9" name="TextBox"/>
          <p:cNvSpPr txBox="1"/>
          <p:nvPr>
            <p:custDataLst>
              <p:tags r:id="rId11"/>
            </p:custDataLst>
          </p:nvPr>
        </p:nvSpPr>
        <p:spPr>
          <a:xfrm>
            <a:off x="6636910" y="2042294"/>
            <a:ext cx="3559680" cy="500948"/>
          </a:xfrm>
          <a:prstGeom prst="rect">
            <a:avLst/>
          </a:prstGeom>
          <a:noFill/>
        </p:spPr>
        <p:txBody>
          <a:bodyPr wrap="square" rtlCol="0" anchor="ctr">
            <a:normAutofit/>
          </a:bodyPr>
          <a:p>
            <a:pPr>
              <a:lnSpc>
                <a:spcPct val="130000"/>
              </a:lnSpc>
            </a:pPr>
            <a:r>
              <a:rPr lang="zh-CN" altLang="en-US" sz="10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lk dial：锁定面板上的[dial]钮</a:t>
            </a:r>
            <a:endParaRPr lang="zh-CN" altLang="en-US" sz="10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0" name="Freeform"/>
          <p:cNvSpPr/>
          <p:nvPr>
            <p:custDataLst>
              <p:tags r:id="rId12"/>
            </p:custDataLst>
          </p:nvPr>
        </p:nvSpPr>
        <p:spPr bwMode="auto">
          <a:xfrm>
            <a:off x="2141741" y="3112569"/>
            <a:ext cx="76080" cy="76080"/>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12" name="Freeform"/>
          <p:cNvSpPr/>
          <p:nvPr>
            <p:custDataLst>
              <p:tags r:id="rId13"/>
            </p:custDataLst>
          </p:nvPr>
        </p:nvSpPr>
        <p:spPr bwMode="auto">
          <a:xfrm>
            <a:off x="1994938" y="3114176"/>
            <a:ext cx="221274" cy="221274"/>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dirty="0">
              <a:solidFill>
                <a:schemeClr val="dk1"/>
              </a:solidFill>
              <a:latin typeface="微软雅黑" panose="020B0503020204020204" charset="-122"/>
              <a:ea typeface="微软雅黑" panose="020B0503020204020204" charset="-122"/>
            </a:endParaRPr>
          </a:p>
        </p:txBody>
      </p:sp>
      <p:sp>
        <p:nvSpPr>
          <p:cNvPr id="13" name="TextBox"/>
          <p:cNvSpPr txBox="1"/>
          <p:nvPr>
            <p:custDataLst>
              <p:tags r:id="rId14"/>
            </p:custDataLst>
          </p:nvPr>
        </p:nvSpPr>
        <p:spPr>
          <a:xfrm>
            <a:off x="2363014" y="2953444"/>
            <a:ext cx="3559680" cy="500948"/>
          </a:xfrm>
          <a:prstGeom prst="rect">
            <a:avLst/>
          </a:prstGeom>
          <a:noFill/>
        </p:spPr>
        <p:txBody>
          <a:bodyPr wrap="square" rtlCol="0" anchor="ctr">
            <a:normAutofit fontScale="70000"/>
          </a:bodyPr>
          <a:p>
            <a:pPr>
              <a:lnSpc>
                <a:spcPct val="130000"/>
              </a:lnSpc>
            </a:pPr>
            <a:r>
              <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lk k+d：锁定[dial]钮及按键（包括手咪上的按键）</a:t>
            </a:r>
            <a:endPar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4" name="Freeform"/>
          <p:cNvSpPr/>
          <p:nvPr>
            <p:custDataLst>
              <p:tags r:id="rId15"/>
            </p:custDataLst>
          </p:nvPr>
        </p:nvSpPr>
        <p:spPr bwMode="auto">
          <a:xfrm>
            <a:off x="6415637" y="3112569"/>
            <a:ext cx="76080" cy="76080"/>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15" name="Freeform"/>
          <p:cNvSpPr/>
          <p:nvPr>
            <p:custDataLst>
              <p:tags r:id="rId16"/>
            </p:custDataLst>
          </p:nvPr>
        </p:nvSpPr>
        <p:spPr bwMode="auto">
          <a:xfrm>
            <a:off x="6268835" y="3114176"/>
            <a:ext cx="221274" cy="221274"/>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dirty="0">
              <a:solidFill>
                <a:schemeClr val="dk1"/>
              </a:solidFill>
              <a:latin typeface="微软雅黑" panose="020B0503020204020204" charset="-122"/>
              <a:ea typeface="微软雅黑" panose="020B0503020204020204" charset="-122"/>
            </a:endParaRPr>
          </a:p>
        </p:txBody>
      </p:sp>
      <p:sp>
        <p:nvSpPr>
          <p:cNvPr id="16" name="TextBox"/>
          <p:cNvSpPr txBox="1"/>
          <p:nvPr>
            <p:custDataLst>
              <p:tags r:id="rId17"/>
            </p:custDataLst>
          </p:nvPr>
        </p:nvSpPr>
        <p:spPr>
          <a:xfrm>
            <a:off x="6636910" y="2953444"/>
            <a:ext cx="3559680" cy="500948"/>
          </a:xfrm>
          <a:prstGeom prst="rect">
            <a:avLst/>
          </a:prstGeom>
          <a:noFill/>
        </p:spPr>
        <p:txBody>
          <a:bodyPr wrap="square" rtlCol="0" anchor="ctr">
            <a:normAutofit/>
          </a:bodyPr>
          <a:p>
            <a:pPr>
              <a:lnSpc>
                <a:spcPct val="130000"/>
              </a:lnSpc>
            </a:pPr>
            <a:r>
              <a:rPr lang="zh-CN" altLang="en-US" sz="10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lk ptt：锁定[ptt]开关</a:t>
            </a:r>
            <a:endParaRPr lang="zh-CN" altLang="en-US" sz="10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7" name="Freeform"/>
          <p:cNvSpPr/>
          <p:nvPr>
            <p:custDataLst>
              <p:tags r:id="rId18"/>
            </p:custDataLst>
          </p:nvPr>
        </p:nvSpPr>
        <p:spPr bwMode="auto">
          <a:xfrm>
            <a:off x="2141741" y="4023719"/>
            <a:ext cx="76080" cy="76080"/>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18" name="Freeform"/>
          <p:cNvSpPr/>
          <p:nvPr>
            <p:custDataLst>
              <p:tags r:id="rId19"/>
            </p:custDataLst>
          </p:nvPr>
        </p:nvSpPr>
        <p:spPr bwMode="auto">
          <a:xfrm>
            <a:off x="1994938" y="4025326"/>
            <a:ext cx="221274" cy="221274"/>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dirty="0">
              <a:solidFill>
                <a:schemeClr val="dk1"/>
              </a:solidFill>
              <a:latin typeface="微软雅黑" panose="020B0503020204020204" charset="-122"/>
              <a:ea typeface="微软雅黑" panose="020B0503020204020204" charset="-122"/>
            </a:endParaRPr>
          </a:p>
        </p:txBody>
      </p:sp>
      <p:sp>
        <p:nvSpPr>
          <p:cNvPr id="19" name="TextBox"/>
          <p:cNvSpPr txBox="1"/>
          <p:nvPr>
            <p:custDataLst>
              <p:tags r:id="rId20"/>
            </p:custDataLst>
          </p:nvPr>
        </p:nvSpPr>
        <p:spPr>
          <a:xfrm>
            <a:off x="2363014" y="3864594"/>
            <a:ext cx="3559680" cy="500948"/>
          </a:xfrm>
          <a:prstGeom prst="rect">
            <a:avLst/>
          </a:prstGeom>
          <a:noFill/>
        </p:spPr>
        <p:txBody>
          <a:bodyPr wrap="square" rtlCol="0" anchor="ctr">
            <a:normAutofit fontScale="70000"/>
          </a:bodyPr>
          <a:p>
            <a:pPr>
              <a:lnSpc>
                <a:spcPct val="130000"/>
              </a:lnSpc>
            </a:pPr>
            <a:r>
              <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lk p+k：锁定[ptt]开关及按键（包括手咪上的按键）</a:t>
            </a:r>
            <a:endPar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0" name="Freeform"/>
          <p:cNvSpPr/>
          <p:nvPr>
            <p:custDataLst>
              <p:tags r:id="rId21"/>
            </p:custDataLst>
          </p:nvPr>
        </p:nvSpPr>
        <p:spPr bwMode="auto">
          <a:xfrm>
            <a:off x="6415637" y="4023719"/>
            <a:ext cx="76080" cy="76080"/>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21" name="Freeform"/>
          <p:cNvSpPr/>
          <p:nvPr>
            <p:custDataLst>
              <p:tags r:id="rId22"/>
            </p:custDataLst>
          </p:nvPr>
        </p:nvSpPr>
        <p:spPr bwMode="auto">
          <a:xfrm>
            <a:off x="6268835" y="4025326"/>
            <a:ext cx="221274" cy="221274"/>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dirty="0">
              <a:solidFill>
                <a:schemeClr val="dk1"/>
              </a:solidFill>
              <a:latin typeface="微软雅黑" panose="020B0503020204020204" charset="-122"/>
              <a:ea typeface="微软雅黑" panose="020B0503020204020204" charset="-122"/>
            </a:endParaRPr>
          </a:p>
        </p:txBody>
      </p:sp>
      <p:sp>
        <p:nvSpPr>
          <p:cNvPr id="22" name="TextBox"/>
          <p:cNvSpPr txBox="1"/>
          <p:nvPr>
            <p:custDataLst>
              <p:tags r:id="rId23"/>
            </p:custDataLst>
          </p:nvPr>
        </p:nvSpPr>
        <p:spPr>
          <a:xfrm>
            <a:off x="6636910" y="3864594"/>
            <a:ext cx="3559680" cy="500948"/>
          </a:xfrm>
          <a:prstGeom prst="rect">
            <a:avLst/>
          </a:prstGeom>
          <a:noFill/>
        </p:spPr>
        <p:txBody>
          <a:bodyPr wrap="square" rtlCol="0" anchor="ctr">
            <a:normAutofit/>
          </a:bodyPr>
          <a:p>
            <a:pPr>
              <a:lnSpc>
                <a:spcPct val="130000"/>
              </a:lnSpc>
            </a:pPr>
            <a:r>
              <a:rPr lang="zh-CN" altLang="en-US" sz="10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lk p+d：锁定[ptt]开关和[dial]钮</a:t>
            </a:r>
            <a:endParaRPr lang="zh-CN" altLang="en-US" sz="10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3" name="Freeform"/>
          <p:cNvSpPr/>
          <p:nvPr>
            <p:custDataLst>
              <p:tags r:id="rId24"/>
            </p:custDataLst>
          </p:nvPr>
        </p:nvSpPr>
        <p:spPr bwMode="auto">
          <a:xfrm>
            <a:off x="2141741" y="4934868"/>
            <a:ext cx="76080" cy="76080"/>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24" name="Freeform"/>
          <p:cNvSpPr/>
          <p:nvPr>
            <p:custDataLst>
              <p:tags r:id="rId25"/>
            </p:custDataLst>
          </p:nvPr>
        </p:nvSpPr>
        <p:spPr bwMode="auto">
          <a:xfrm>
            <a:off x="1994938" y="4936475"/>
            <a:ext cx="221274" cy="221274"/>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dirty="0">
              <a:solidFill>
                <a:schemeClr val="dk1"/>
              </a:solidFill>
              <a:latin typeface="微软雅黑" panose="020B0503020204020204" charset="-122"/>
              <a:ea typeface="微软雅黑" panose="020B0503020204020204" charset="-122"/>
            </a:endParaRPr>
          </a:p>
        </p:txBody>
      </p:sp>
      <p:sp>
        <p:nvSpPr>
          <p:cNvPr id="25" name="TextBox"/>
          <p:cNvSpPr txBox="1"/>
          <p:nvPr>
            <p:custDataLst>
              <p:tags r:id="rId26"/>
            </p:custDataLst>
          </p:nvPr>
        </p:nvSpPr>
        <p:spPr>
          <a:xfrm>
            <a:off x="2363014" y="4775743"/>
            <a:ext cx="3559680" cy="500948"/>
          </a:xfrm>
          <a:prstGeom prst="rect">
            <a:avLst/>
          </a:prstGeom>
          <a:noFill/>
        </p:spPr>
        <p:txBody>
          <a:bodyPr wrap="square" rtlCol="0" anchor="ctr">
            <a:normAutofit/>
          </a:bodyPr>
          <a:p>
            <a:pPr>
              <a:lnSpc>
                <a:spcPct val="130000"/>
              </a:lnSpc>
            </a:pPr>
            <a:r>
              <a:rPr lang="zh-CN" altLang="en-US" sz="10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lk all：锁定上述所有键钮</a:t>
            </a:r>
            <a:endParaRPr lang="zh-CN" altLang="en-US" sz="10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6" name="Freeform"/>
          <p:cNvSpPr/>
          <p:nvPr>
            <p:custDataLst>
              <p:tags r:id="rId27"/>
            </p:custDataLst>
          </p:nvPr>
        </p:nvSpPr>
        <p:spPr bwMode="auto">
          <a:xfrm>
            <a:off x="6415637" y="4934868"/>
            <a:ext cx="76080" cy="76080"/>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27" name="Freeform"/>
          <p:cNvSpPr/>
          <p:nvPr>
            <p:custDataLst>
              <p:tags r:id="rId28"/>
            </p:custDataLst>
          </p:nvPr>
        </p:nvSpPr>
        <p:spPr bwMode="auto">
          <a:xfrm>
            <a:off x="6268835" y="4936475"/>
            <a:ext cx="221274" cy="221274"/>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dirty="0">
              <a:solidFill>
                <a:schemeClr val="dk1"/>
              </a:solidFill>
              <a:latin typeface="微软雅黑" panose="020B0503020204020204" charset="-122"/>
              <a:ea typeface="微软雅黑" panose="020B0503020204020204" charset="-122"/>
            </a:endParaRPr>
          </a:p>
        </p:txBody>
      </p:sp>
      <p:sp>
        <p:nvSpPr>
          <p:cNvPr id="28" name="TextBox"/>
          <p:cNvSpPr txBox="1"/>
          <p:nvPr>
            <p:custDataLst>
              <p:tags r:id="rId29"/>
            </p:custDataLst>
          </p:nvPr>
        </p:nvSpPr>
        <p:spPr>
          <a:xfrm>
            <a:off x="6636910" y="4775743"/>
            <a:ext cx="3559680" cy="500948"/>
          </a:xfrm>
          <a:prstGeom prst="rect">
            <a:avLst/>
          </a:prstGeom>
          <a:noFill/>
        </p:spPr>
        <p:txBody>
          <a:bodyPr wrap="square" rtlCol="0" anchor="ctr">
            <a:normAutofit/>
          </a:bodyPr>
          <a:p>
            <a:pPr>
              <a:lnSpc>
                <a:spcPct val="130000"/>
              </a:lnSpc>
            </a:pPr>
            <a:r>
              <a:rPr lang="zh-CN" altLang="en-US" sz="10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lk off：解除锁定功能</a:t>
            </a:r>
            <a:endParaRPr lang="zh-CN" altLang="en-US" sz="10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9" name="Freeform"/>
          <p:cNvSpPr/>
          <p:nvPr>
            <p:custDataLst>
              <p:tags r:id="rId30"/>
            </p:custDataLst>
          </p:nvPr>
        </p:nvSpPr>
        <p:spPr bwMode="auto">
          <a:xfrm>
            <a:off x="2141741" y="5846018"/>
            <a:ext cx="76080" cy="76080"/>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30" name="Freeform"/>
          <p:cNvSpPr/>
          <p:nvPr>
            <p:custDataLst>
              <p:tags r:id="rId31"/>
            </p:custDataLst>
          </p:nvPr>
        </p:nvSpPr>
        <p:spPr bwMode="auto">
          <a:xfrm>
            <a:off x="1994938" y="5847625"/>
            <a:ext cx="221274" cy="221274"/>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dirty="0">
              <a:solidFill>
                <a:schemeClr val="dk1"/>
              </a:solidFill>
              <a:latin typeface="微软雅黑" panose="020B0503020204020204" charset="-122"/>
              <a:ea typeface="微软雅黑" panose="020B0503020204020204" charset="-122"/>
            </a:endParaRPr>
          </a:p>
        </p:txBody>
      </p:sp>
      <p:sp>
        <p:nvSpPr>
          <p:cNvPr id="31" name="TextBox"/>
          <p:cNvSpPr txBox="1"/>
          <p:nvPr>
            <p:custDataLst>
              <p:tags r:id="rId32"/>
            </p:custDataLst>
          </p:nvPr>
        </p:nvSpPr>
        <p:spPr>
          <a:xfrm>
            <a:off x="2363014" y="5686893"/>
            <a:ext cx="3559680" cy="500948"/>
          </a:xfrm>
          <a:prstGeom prst="rect">
            <a:avLst/>
          </a:prstGeom>
          <a:noFill/>
        </p:spPr>
        <p:txBody>
          <a:bodyPr wrap="square" rtlCol="0" anchor="ctr">
            <a:normAutofit/>
          </a:bodyPr>
          <a:p>
            <a:pPr>
              <a:lnSpc>
                <a:spcPct val="130000"/>
              </a:lnSpc>
            </a:pPr>
            <a:r>
              <a:rPr lang="zh-CN" altLang="en-US" sz="1000" spc="150" dirty="0">
                <a:solidFill>
                  <a:schemeClr val="dk1">
                    <a:lumMod val="75000"/>
                    <a:lumOff val="25000"/>
                  </a:schemeClr>
                </a:solidFill>
                <a:uFillTx/>
                <a:latin typeface="微软雅黑" panose="020B0503020204020204" charset="-122"/>
                <a:ea typeface="微软雅黑" panose="020B0503020204020204" charset="-122"/>
              </a:rPr>
              <a:t>锁定方法：</a:t>
            </a:r>
            <a:endParaRPr lang="zh-CN" altLang="en-US" sz="1000"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32" name="Freeform"/>
          <p:cNvSpPr/>
          <p:nvPr>
            <p:custDataLst>
              <p:tags r:id="rId33"/>
            </p:custDataLst>
          </p:nvPr>
        </p:nvSpPr>
        <p:spPr bwMode="auto">
          <a:xfrm>
            <a:off x="6415637" y="5846018"/>
            <a:ext cx="76080" cy="76080"/>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33" name="Freeform"/>
          <p:cNvSpPr/>
          <p:nvPr>
            <p:custDataLst>
              <p:tags r:id="rId34"/>
            </p:custDataLst>
          </p:nvPr>
        </p:nvSpPr>
        <p:spPr bwMode="auto">
          <a:xfrm>
            <a:off x="6268835" y="5847625"/>
            <a:ext cx="221274" cy="221274"/>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91440" tIns="45720" rIns="91440" bIns="45720" numCol="1" anchor="t" anchorCtr="0" compatLnSpc="1"/>
          <a:p>
            <a:endParaRPr lang="zh-CN" altLang="en-US" dirty="0">
              <a:solidFill>
                <a:schemeClr val="dk1"/>
              </a:solidFill>
              <a:latin typeface="微软雅黑" panose="020B0503020204020204" charset="-122"/>
              <a:ea typeface="微软雅黑" panose="020B0503020204020204" charset="-122"/>
            </a:endParaRPr>
          </a:p>
        </p:txBody>
      </p:sp>
      <p:sp>
        <p:nvSpPr>
          <p:cNvPr id="34" name="TextBox"/>
          <p:cNvSpPr txBox="1"/>
          <p:nvPr>
            <p:custDataLst>
              <p:tags r:id="rId35"/>
            </p:custDataLst>
          </p:nvPr>
        </p:nvSpPr>
        <p:spPr>
          <a:xfrm>
            <a:off x="6636910" y="5686893"/>
            <a:ext cx="3559680" cy="500948"/>
          </a:xfrm>
          <a:prstGeom prst="rect">
            <a:avLst/>
          </a:prstGeom>
          <a:noFill/>
        </p:spPr>
        <p:txBody>
          <a:bodyPr wrap="square" rtlCol="0" anchor="ctr">
            <a:normAutofit fontScale="70000"/>
          </a:bodyPr>
          <a:p>
            <a:pPr>
              <a:lnSpc>
                <a:spcPct val="130000"/>
              </a:lnSpc>
            </a:pPr>
            <a:r>
              <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lk key：锁定所有面板及手咪按键（不包括[ptt]开关）</a:t>
            </a:r>
            <a:endParaRPr lang="zh-CN" altLang="en-US" sz="14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36"/>
    </p:custData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调谐旋钮（dial）</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锁定功能</a:t>
            </a:r>
            <a:endParaRPr dirty="0" err="1">
              <a:solidFill>
                <a:schemeClr val="dk1"/>
              </a:solidFill>
              <a:sym typeface="微软雅黑" panose="020B0503020204020204" charset="-122"/>
            </a:endParaRPr>
          </a:p>
        </p:txBody>
      </p:sp>
      <p:sp>
        <p:nvSpPr>
          <p:cNvPr id="134" name="文本框 133"/>
          <p:cNvSpPr txBox="1"/>
          <p:nvPr>
            <p:custDataLst>
              <p:tags r:id="rId6"/>
            </p:custDataLst>
          </p:nvPr>
        </p:nvSpPr>
        <p:spPr>
          <a:xfrm>
            <a:off x="3809188" y="2042122"/>
            <a:ext cx="5482369" cy="851182"/>
          </a:xfrm>
          <a:prstGeom prst="rect">
            <a:avLst/>
          </a:prstGeom>
          <a:noFill/>
        </p:spPr>
        <p:txBody>
          <a:bodyPr wrap="square" rtlCol="0">
            <a:normAutofit/>
          </a:bodyPr>
          <a:lstStyle>
            <a:defPPr>
              <a:defRPr lang="en-US"/>
            </a:defPPr>
            <a:lvl1pPr>
              <a:lnSpc>
                <a:spcPct val="120000"/>
              </a:lnSpc>
              <a:defRPr kumimoji="1" sz="1400">
                <a:solidFill>
                  <a:schemeClr val="tx1">
                    <a:lumMod val="75000"/>
                    <a:lumOff val="25000"/>
                  </a:schemeClr>
                </a:solidFill>
                <a:latin typeface="+mn-ea"/>
              </a:defRPr>
            </a:lvl1pPr>
          </a:lstStyle>
          <a:p>
            <a:r>
              <a:rPr lang="zh-CN" altLang="en-US" sz="15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1、按住[band（set）]键0.5 秒进入菜单设置</a:t>
            </a:r>
            <a:endParaRPr lang="zh-CN" altLang="en-US" sz="15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38" name="文本框 137"/>
          <p:cNvSpPr txBox="1"/>
          <p:nvPr>
            <p:custDataLst>
              <p:tags r:id="rId7"/>
            </p:custDataLst>
          </p:nvPr>
        </p:nvSpPr>
        <p:spPr>
          <a:xfrm>
            <a:off x="3824052" y="4153539"/>
            <a:ext cx="5482370" cy="851182"/>
          </a:xfrm>
          <a:prstGeom prst="rect">
            <a:avLst/>
          </a:prstGeom>
          <a:noFill/>
        </p:spPr>
        <p:txBody>
          <a:bodyPr wrap="square" rtlCol="0">
            <a:normAutofit/>
          </a:bodyPr>
          <a:lstStyle>
            <a:defPPr>
              <a:defRPr lang="en-US"/>
            </a:defPPr>
            <a:lvl1pPr>
              <a:lnSpc>
                <a:spcPct val="120000"/>
              </a:lnSpc>
              <a:defRPr kumimoji="1" sz="1400">
                <a:solidFill>
                  <a:schemeClr val="tx1">
                    <a:lumMod val="75000"/>
                    <a:lumOff val="25000"/>
                  </a:schemeClr>
                </a:solidFill>
                <a:latin typeface="+mn-ea"/>
              </a:defRPr>
            </a:lvl1pPr>
          </a:lstStyle>
          <a:p>
            <a:pPr algn="l"/>
            <a:r>
              <a:rPr lang="zh-CN" altLang="en-US" sz="15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3、按[band（set）]键，然后旋转[dial]钮在以上的锁定方式列表中选择</a:t>
            </a:r>
            <a:endParaRPr lang="zh-CN" altLang="en-US" sz="15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44" name="文本框 143"/>
          <p:cNvSpPr txBox="1"/>
          <p:nvPr>
            <p:custDataLst>
              <p:tags r:id="rId8"/>
            </p:custDataLst>
          </p:nvPr>
        </p:nvSpPr>
        <p:spPr>
          <a:xfrm>
            <a:off x="3795861" y="3075052"/>
            <a:ext cx="5482369" cy="851182"/>
          </a:xfrm>
          <a:prstGeom prst="rect">
            <a:avLst/>
          </a:prstGeom>
          <a:noFill/>
        </p:spPr>
        <p:txBody>
          <a:bodyPr wrap="square" rtlCol="0">
            <a:normAutofit/>
          </a:bodyPr>
          <a:lstStyle>
            <a:defPPr>
              <a:defRPr lang="en-US"/>
            </a:defPPr>
            <a:lvl1pPr>
              <a:lnSpc>
                <a:spcPct val="120000"/>
              </a:lnSpc>
              <a:defRPr kumimoji="1" sz="1400">
                <a:solidFill>
                  <a:schemeClr val="tx1">
                    <a:lumMod val="75000"/>
                    <a:lumOff val="25000"/>
                  </a:schemeClr>
                </a:solidFill>
                <a:latin typeface="+mn-ea"/>
              </a:defRPr>
            </a:lvl1pPr>
          </a:lstStyle>
          <a:p>
            <a:r>
              <a:rPr lang="zh-CN" altLang="en-US" sz="15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2、旋转[dial]钮，选择21 号菜单（lock）</a:t>
            </a:r>
            <a:endParaRPr lang="zh-CN" altLang="en-US" sz="15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48" name="文本框 147"/>
          <p:cNvSpPr txBox="1"/>
          <p:nvPr>
            <p:custDataLst>
              <p:tags r:id="rId9"/>
            </p:custDataLst>
          </p:nvPr>
        </p:nvSpPr>
        <p:spPr>
          <a:xfrm>
            <a:off x="3824052" y="5337155"/>
            <a:ext cx="5372632" cy="851182"/>
          </a:xfrm>
          <a:prstGeom prst="rect">
            <a:avLst/>
          </a:prstGeom>
          <a:noFill/>
        </p:spPr>
        <p:txBody>
          <a:bodyPr wrap="square" rtlCol="0">
            <a:normAutofit/>
          </a:bodyPr>
          <a:lstStyle>
            <a:defPPr>
              <a:defRPr lang="en-US"/>
            </a:defPPr>
            <a:lvl1pPr>
              <a:lnSpc>
                <a:spcPct val="120000"/>
              </a:lnSpc>
              <a:defRPr kumimoji="1" sz="1400">
                <a:solidFill>
                  <a:schemeClr val="tx1">
                    <a:lumMod val="75000"/>
                    <a:lumOff val="25000"/>
                  </a:schemeClr>
                </a:solidFill>
                <a:latin typeface="+mn-ea"/>
              </a:defRPr>
            </a:lvl1pPr>
          </a:lstStyle>
          <a:p>
            <a:r>
              <a:rPr lang="zh-CN" altLang="en-US" sz="15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4、选定后，按[band（set）]键将设定存入机器，然后按住[band（set）]键0.5 秒退出菜单，进入正常操作</a:t>
            </a:r>
            <a:endParaRPr lang="zh-CN" altLang="en-US" sz="15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grpSp>
        <p:nvGrpSpPr>
          <p:cNvPr id="4" name="组合 3"/>
          <p:cNvGrpSpPr/>
          <p:nvPr>
            <p:custDataLst>
              <p:tags r:id="rId10"/>
            </p:custDataLst>
          </p:nvPr>
        </p:nvGrpSpPr>
        <p:grpSpPr>
          <a:xfrm>
            <a:off x="2898443" y="2042122"/>
            <a:ext cx="744163" cy="744355"/>
            <a:chOff x="832178" y="1839820"/>
            <a:chExt cx="695056" cy="695236"/>
          </a:xfrm>
        </p:grpSpPr>
        <p:sp>
          <p:nvSpPr>
            <p:cNvPr id="129" name="Shape 1489"/>
            <p:cNvSpPr/>
            <p:nvPr>
              <p:custDataLst>
                <p:tags r:id="rId11"/>
              </p:custDataLst>
            </p:nvPr>
          </p:nvSpPr>
          <p:spPr>
            <a:xfrm>
              <a:off x="832178" y="1839820"/>
              <a:ext cx="695056" cy="695236"/>
            </a:xfrm>
            <a:prstGeom prst="ellipse">
              <a:avLst/>
            </a:prstGeom>
            <a:solidFill>
              <a:schemeClr val="accent1"/>
            </a:solidFill>
            <a:ln w="25400" cap="flat" cmpd="sng">
              <a:solidFill>
                <a:schemeClr val="dk1">
                  <a:alpha val="0"/>
                </a:schemeClr>
              </a:solidFill>
              <a:prstDash val="solid"/>
              <a:miter/>
              <a:headEnd type="none" w="med" len="med"/>
              <a:tailEnd type="none" w="med" len="med"/>
            </a:ln>
            <a:effectLst/>
          </p:spPr>
          <p:txBody>
            <a:bodyPr lIns="0" tIns="0" rIns="0" bIns="0" anchor="t" anchorCtr="0">
              <a:noAutofit/>
            </a:bodyPr>
            <a:lstStyle/>
            <a:p>
              <a:pPr defTabSz="457200">
                <a:lnSpc>
                  <a:spcPct val="120000"/>
                </a:lnSpc>
              </a:pPr>
              <a:endParaRPr dirty="0">
                <a:solidFill>
                  <a:srgbClr val="222222"/>
                </a:solidFill>
                <a:latin typeface="微软雅黑" panose="020B0503020204020204" charset="-122"/>
                <a:ea typeface="微软雅黑" panose="020B0503020204020204" charset="-122"/>
                <a:cs typeface="Roboto"/>
                <a:sym typeface="Arial" panose="020B0604020202020204" pitchFamily="34" charset="0"/>
              </a:endParaRPr>
            </a:p>
          </p:txBody>
        </p:sp>
        <p:sp>
          <p:nvSpPr>
            <p:cNvPr id="195" name="任意形状 194"/>
            <p:cNvSpPr/>
            <p:nvPr>
              <p:custDataLst>
                <p:tags r:id="rId12"/>
              </p:custDataLst>
            </p:nvPr>
          </p:nvSpPr>
          <p:spPr>
            <a:xfrm>
              <a:off x="1052019" y="2007438"/>
              <a:ext cx="255937" cy="360000"/>
            </a:xfrm>
            <a:custGeom>
              <a:avLst/>
              <a:gdLst>
                <a:gd name="connsiteX0" fmla="*/ 220500 w 255937"/>
                <a:gd name="connsiteY0" fmla="*/ 226688 h 360000"/>
                <a:gd name="connsiteX1" fmla="*/ 232312 w 255937"/>
                <a:gd name="connsiteY1" fmla="*/ 226688 h 360000"/>
                <a:gd name="connsiteX2" fmla="*/ 232312 w 255937"/>
                <a:gd name="connsiteY2" fmla="*/ 238500 h 360000"/>
                <a:gd name="connsiteX3" fmla="*/ 220500 w 255937"/>
                <a:gd name="connsiteY3" fmla="*/ 238500 h 360000"/>
                <a:gd name="connsiteX4" fmla="*/ 162562 w 255937"/>
                <a:gd name="connsiteY4" fmla="*/ 226688 h 360000"/>
                <a:gd name="connsiteX5" fmla="*/ 209250 w 255937"/>
                <a:gd name="connsiteY5" fmla="*/ 226688 h 360000"/>
                <a:gd name="connsiteX6" fmla="*/ 209250 w 255937"/>
                <a:gd name="connsiteY6" fmla="*/ 238500 h 360000"/>
                <a:gd name="connsiteX7" fmla="*/ 162562 w 255937"/>
                <a:gd name="connsiteY7" fmla="*/ 238500 h 360000"/>
                <a:gd name="connsiteX8" fmla="*/ 81000 w 255937"/>
                <a:gd name="connsiteY8" fmla="*/ 226688 h 360000"/>
                <a:gd name="connsiteX9" fmla="*/ 92813 w 255937"/>
                <a:gd name="connsiteY9" fmla="*/ 226688 h 360000"/>
                <a:gd name="connsiteX10" fmla="*/ 92813 w 255937"/>
                <a:gd name="connsiteY10" fmla="*/ 238500 h 360000"/>
                <a:gd name="connsiteX11" fmla="*/ 81000 w 255937"/>
                <a:gd name="connsiteY11" fmla="*/ 238500 h 360000"/>
                <a:gd name="connsiteX12" fmla="*/ 23062 w 255937"/>
                <a:gd name="connsiteY12" fmla="*/ 226688 h 360000"/>
                <a:gd name="connsiteX13" fmla="*/ 69749 w 255937"/>
                <a:gd name="connsiteY13" fmla="*/ 226688 h 360000"/>
                <a:gd name="connsiteX14" fmla="*/ 69749 w 255937"/>
                <a:gd name="connsiteY14" fmla="*/ 238500 h 360000"/>
                <a:gd name="connsiteX15" fmla="*/ 23062 w 255937"/>
                <a:gd name="connsiteY15" fmla="*/ 238500 h 360000"/>
                <a:gd name="connsiteX16" fmla="*/ 197437 w 255937"/>
                <a:gd name="connsiteY16" fmla="*/ 156938 h 360000"/>
                <a:gd name="connsiteX17" fmla="*/ 174374 w 255937"/>
                <a:gd name="connsiteY17" fmla="*/ 180000 h 360000"/>
                <a:gd name="connsiteX18" fmla="*/ 197437 w 255937"/>
                <a:gd name="connsiteY18" fmla="*/ 203062 h 360000"/>
                <a:gd name="connsiteX19" fmla="*/ 220499 w 255937"/>
                <a:gd name="connsiteY19" fmla="*/ 180000 h 360000"/>
                <a:gd name="connsiteX20" fmla="*/ 197437 w 255937"/>
                <a:gd name="connsiteY20" fmla="*/ 156938 h 360000"/>
                <a:gd name="connsiteX21" fmla="*/ 57937 w 255937"/>
                <a:gd name="connsiteY21" fmla="*/ 156938 h 360000"/>
                <a:gd name="connsiteX22" fmla="*/ 34875 w 255937"/>
                <a:gd name="connsiteY22" fmla="*/ 180000 h 360000"/>
                <a:gd name="connsiteX23" fmla="*/ 57937 w 255937"/>
                <a:gd name="connsiteY23" fmla="*/ 203062 h 360000"/>
                <a:gd name="connsiteX24" fmla="*/ 81000 w 255937"/>
                <a:gd name="connsiteY24" fmla="*/ 180000 h 360000"/>
                <a:gd name="connsiteX25" fmla="*/ 57937 w 255937"/>
                <a:gd name="connsiteY25" fmla="*/ 156938 h 360000"/>
                <a:gd name="connsiteX26" fmla="*/ 197437 w 255937"/>
                <a:gd name="connsiteY26" fmla="*/ 145125 h 360000"/>
                <a:gd name="connsiteX27" fmla="*/ 232312 w 255937"/>
                <a:gd name="connsiteY27" fmla="*/ 180000 h 360000"/>
                <a:gd name="connsiteX28" fmla="*/ 197437 w 255937"/>
                <a:gd name="connsiteY28" fmla="*/ 214875 h 360000"/>
                <a:gd name="connsiteX29" fmla="*/ 162562 w 255937"/>
                <a:gd name="connsiteY29" fmla="*/ 180000 h 360000"/>
                <a:gd name="connsiteX30" fmla="*/ 197437 w 255937"/>
                <a:gd name="connsiteY30" fmla="*/ 145125 h 360000"/>
                <a:gd name="connsiteX31" fmla="*/ 57937 w 255937"/>
                <a:gd name="connsiteY31" fmla="*/ 145125 h 360000"/>
                <a:gd name="connsiteX32" fmla="*/ 92812 w 255937"/>
                <a:gd name="connsiteY32" fmla="*/ 180000 h 360000"/>
                <a:gd name="connsiteX33" fmla="*/ 57937 w 255937"/>
                <a:gd name="connsiteY33" fmla="*/ 214875 h 360000"/>
                <a:gd name="connsiteX34" fmla="*/ 23062 w 255937"/>
                <a:gd name="connsiteY34" fmla="*/ 180000 h 360000"/>
                <a:gd name="connsiteX35" fmla="*/ 57937 w 255937"/>
                <a:gd name="connsiteY35" fmla="*/ 145125 h 360000"/>
                <a:gd name="connsiteX36" fmla="*/ 151312 w 255937"/>
                <a:gd name="connsiteY36" fmla="*/ 116438 h 360000"/>
                <a:gd name="connsiteX37" fmla="*/ 151312 w 255937"/>
                <a:gd name="connsiteY37" fmla="*/ 278438 h 360000"/>
                <a:gd name="connsiteX38" fmla="*/ 161999 w 255937"/>
                <a:gd name="connsiteY38" fmla="*/ 348188 h 360000"/>
                <a:gd name="connsiteX39" fmla="*/ 233437 w 255937"/>
                <a:gd name="connsiteY39" fmla="*/ 348188 h 360000"/>
                <a:gd name="connsiteX40" fmla="*/ 244124 w 255937"/>
                <a:gd name="connsiteY40" fmla="*/ 277875 h 360000"/>
                <a:gd name="connsiteX41" fmla="*/ 244124 w 255937"/>
                <a:gd name="connsiteY41" fmla="*/ 116438 h 360000"/>
                <a:gd name="connsiteX42" fmla="*/ 11812 w 255937"/>
                <a:gd name="connsiteY42" fmla="*/ 116438 h 360000"/>
                <a:gd name="connsiteX43" fmla="*/ 11812 w 255937"/>
                <a:gd name="connsiteY43" fmla="*/ 277875 h 360000"/>
                <a:gd name="connsiteX44" fmla="*/ 22500 w 255937"/>
                <a:gd name="connsiteY44" fmla="*/ 348188 h 360000"/>
                <a:gd name="connsiteX45" fmla="*/ 93938 w 255937"/>
                <a:gd name="connsiteY45" fmla="*/ 348188 h 360000"/>
                <a:gd name="connsiteX46" fmla="*/ 104625 w 255937"/>
                <a:gd name="connsiteY46" fmla="*/ 277875 h 360000"/>
                <a:gd name="connsiteX47" fmla="*/ 104625 w 255937"/>
                <a:gd name="connsiteY47" fmla="*/ 116438 h 360000"/>
                <a:gd name="connsiteX48" fmla="*/ 185625 w 255937"/>
                <a:gd name="connsiteY48" fmla="*/ 52313 h 360000"/>
                <a:gd name="connsiteX49" fmla="*/ 197437 w 255937"/>
                <a:gd name="connsiteY49" fmla="*/ 52313 h 360000"/>
                <a:gd name="connsiteX50" fmla="*/ 197437 w 255937"/>
                <a:gd name="connsiteY50" fmla="*/ 64126 h 360000"/>
                <a:gd name="connsiteX51" fmla="*/ 185625 w 255937"/>
                <a:gd name="connsiteY51" fmla="*/ 64126 h 360000"/>
                <a:gd name="connsiteX52" fmla="*/ 47281 w 255937"/>
                <a:gd name="connsiteY52" fmla="*/ 52313 h 360000"/>
                <a:gd name="connsiteX53" fmla="*/ 41555 w 255937"/>
                <a:gd name="connsiteY53" fmla="*/ 76641 h 360000"/>
                <a:gd name="connsiteX54" fmla="*/ 18703 w 255937"/>
                <a:gd name="connsiteY54" fmla="*/ 104625 h 360000"/>
                <a:gd name="connsiteX55" fmla="*/ 97694 w 255937"/>
                <a:gd name="connsiteY55" fmla="*/ 104625 h 360000"/>
                <a:gd name="connsiteX56" fmla="*/ 74883 w 255937"/>
                <a:gd name="connsiteY56" fmla="*/ 76852 h 360000"/>
                <a:gd name="connsiteX57" fmla="*/ 69133 w 255937"/>
                <a:gd name="connsiteY57" fmla="*/ 52313 h 360000"/>
                <a:gd name="connsiteX58" fmla="*/ 162562 w 255937"/>
                <a:gd name="connsiteY58" fmla="*/ 42535 h 360000"/>
                <a:gd name="connsiteX59" fmla="*/ 152332 w 255937"/>
                <a:gd name="connsiteY59" fmla="*/ 104625 h 360000"/>
                <a:gd name="connsiteX60" fmla="*/ 243069 w 255937"/>
                <a:gd name="connsiteY60" fmla="*/ 104625 h 360000"/>
                <a:gd name="connsiteX61" fmla="*/ 232875 w 255937"/>
                <a:gd name="connsiteY61" fmla="*/ 44818 h 360000"/>
                <a:gd name="connsiteX62" fmla="*/ 232875 w 255937"/>
                <a:gd name="connsiteY62" fmla="*/ 46688 h 360000"/>
                <a:gd name="connsiteX63" fmla="*/ 191812 w 255937"/>
                <a:gd name="connsiteY63" fmla="*/ 87188 h 360000"/>
                <a:gd name="connsiteX64" fmla="*/ 162562 w 255937"/>
                <a:gd name="connsiteY64" fmla="*/ 87188 h 360000"/>
                <a:gd name="connsiteX65" fmla="*/ 174374 w 255937"/>
                <a:gd name="connsiteY65" fmla="*/ 11812 h 360000"/>
                <a:gd name="connsiteX66" fmla="*/ 174374 w 255937"/>
                <a:gd name="connsiteY66" fmla="*/ 75375 h 360000"/>
                <a:gd name="connsiteX67" fmla="*/ 191812 w 255937"/>
                <a:gd name="connsiteY67" fmla="*/ 75375 h 360000"/>
                <a:gd name="connsiteX68" fmla="*/ 221062 w 255937"/>
                <a:gd name="connsiteY68" fmla="*/ 46125 h 360000"/>
                <a:gd name="connsiteX69" fmla="*/ 221062 w 255937"/>
                <a:gd name="connsiteY69" fmla="*/ 11812 h 360000"/>
                <a:gd name="connsiteX70" fmla="*/ 197437 w 255937"/>
                <a:gd name="connsiteY70" fmla="*/ 11812 h 360000"/>
                <a:gd name="connsiteX71" fmla="*/ 197437 w 255937"/>
                <a:gd name="connsiteY71" fmla="*/ 40500 h 360000"/>
                <a:gd name="connsiteX72" fmla="*/ 185625 w 255937"/>
                <a:gd name="connsiteY72" fmla="*/ 40500 h 360000"/>
                <a:gd name="connsiteX73" fmla="*/ 185625 w 255937"/>
                <a:gd name="connsiteY73" fmla="*/ 11812 h 360000"/>
                <a:gd name="connsiteX74" fmla="*/ 52313 w 255937"/>
                <a:gd name="connsiteY74" fmla="*/ 11250 h 360000"/>
                <a:gd name="connsiteX75" fmla="*/ 52313 w 255937"/>
                <a:gd name="connsiteY75" fmla="*/ 30938 h 360000"/>
                <a:gd name="connsiteX76" fmla="*/ 50062 w 255937"/>
                <a:gd name="connsiteY76" fmla="*/ 40500 h 360000"/>
                <a:gd name="connsiteX77" fmla="*/ 66365 w 255937"/>
                <a:gd name="connsiteY77" fmla="*/ 40500 h 360000"/>
                <a:gd name="connsiteX78" fmla="*/ 64125 w 255937"/>
                <a:gd name="connsiteY78" fmla="*/ 30938 h 360000"/>
                <a:gd name="connsiteX79" fmla="*/ 64125 w 255937"/>
                <a:gd name="connsiteY79" fmla="*/ 19688 h 360000"/>
                <a:gd name="connsiteX80" fmla="*/ 55688 w 255937"/>
                <a:gd name="connsiteY80" fmla="*/ 11250 h 360000"/>
                <a:gd name="connsiteX81" fmla="*/ 157499 w 255937"/>
                <a:gd name="connsiteY81" fmla="*/ 0 h 360000"/>
                <a:gd name="connsiteX82" fmla="*/ 237374 w 255937"/>
                <a:gd name="connsiteY82" fmla="*/ 0 h 360000"/>
                <a:gd name="connsiteX83" fmla="*/ 255937 w 255937"/>
                <a:gd name="connsiteY83" fmla="*/ 110250 h 360000"/>
                <a:gd name="connsiteX84" fmla="*/ 255937 w 255937"/>
                <a:gd name="connsiteY84" fmla="*/ 279563 h 360000"/>
                <a:gd name="connsiteX85" fmla="*/ 242999 w 255937"/>
                <a:gd name="connsiteY85" fmla="*/ 360000 h 360000"/>
                <a:gd name="connsiteX86" fmla="*/ 151874 w 255937"/>
                <a:gd name="connsiteY86" fmla="*/ 360000 h 360000"/>
                <a:gd name="connsiteX87" fmla="*/ 139499 w 255937"/>
                <a:gd name="connsiteY87" fmla="*/ 278438 h 360000"/>
                <a:gd name="connsiteX88" fmla="*/ 139499 w 255937"/>
                <a:gd name="connsiteY88" fmla="*/ 109125 h 360000"/>
                <a:gd name="connsiteX89" fmla="*/ 40500 w 255937"/>
                <a:gd name="connsiteY89" fmla="*/ 0 h 360000"/>
                <a:gd name="connsiteX90" fmla="*/ 60188 w 255937"/>
                <a:gd name="connsiteY90" fmla="*/ 0 h 360000"/>
                <a:gd name="connsiteX91" fmla="*/ 75375 w 255937"/>
                <a:gd name="connsiteY91" fmla="*/ 15188 h 360000"/>
                <a:gd name="connsiteX92" fmla="*/ 75375 w 255937"/>
                <a:gd name="connsiteY92" fmla="*/ 31500 h 360000"/>
                <a:gd name="connsiteX93" fmla="*/ 113625 w 255937"/>
                <a:gd name="connsiteY93" fmla="*/ 105750 h 360000"/>
                <a:gd name="connsiteX94" fmla="*/ 115875 w 255937"/>
                <a:gd name="connsiteY94" fmla="*/ 107438 h 360000"/>
                <a:gd name="connsiteX95" fmla="*/ 115875 w 255937"/>
                <a:gd name="connsiteY95" fmla="*/ 279563 h 360000"/>
                <a:gd name="connsiteX96" fmla="*/ 103500 w 255937"/>
                <a:gd name="connsiteY96" fmla="*/ 360000 h 360000"/>
                <a:gd name="connsiteX97" fmla="*/ 12375 w 255937"/>
                <a:gd name="connsiteY97" fmla="*/ 360000 h 360000"/>
                <a:gd name="connsiteX98" fmla="*/ 0 w 255937"/>
                <a:gd name="connsiteY98" fmla="*/ 278438 h 360000"/>
                <a:gd name="connsiteX99" fmla="*/ 0 w 255937"/>
                <a:gd name="connsiteY99" fmla="*/ 107438 h 360000"/>
                <a:gd name="connsiteX100" fmla="*/ 2250 w 255937"/>
                <a:gd name="connsiteY100" fmla="*/ 105750 h 360000"/>
                <a:gd name="connsiteX101" fmla="*/ 40500 w 255937"/>
                <a:gd name="connsiteY101" fmla="*/ 3150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55937" h="360000">
                  <a:moveTo>
                    <a:pt x="220500" y="226688"/>
                  </a:moveTo>
                  <a:lnTo>
                    <a:pt x="232312" y="226688"/>
                  </a:lnTo>
                  <a:lnTo>
                    <a:pt x="232312" y="238500"/>
                  </a:lnTo>
                  <a:lnTo>
                    <a:pt x="220500" y="238500"/>
                  </a:lnTo>
                  <a:close/>
                  <a:moveTo>
                    <a:pt x="162562" y="226688"/>
                  </a:moveTo>
                  <a:lnTo>
                    <a:pt x="209250" y="226688"/>
                  </a:lnTo>
                  <a:lnTo>
                    <a:pt x="209250" y="238500"/>
                  </a:lnTo>
                  <a:lnTo>
                    <a:pt x="162562" y="238500"/>
                  </a:lnTo>
                  <a:close/>
                  <a:moveTo>
                    <a:pt x="81000" y="226688"/>
                  </a:moveTo>
                  <a:lnTo>
                    <a:pt x="92813" y="226688"/>
                  </a:lnTo>
                  <a:lnTo>
                    <a:pt x="92813" y="238500"/>
                  </a:lnTo>
                  <a:lnTo>
                    <a:pt x="81000" y="238500"/>
                  </a:lnTo>
                  <a:close/>
                  <a:moveTo>
                    <a:pt x="23062" y="226688"/>
                  </a:moveTo>
                  <a:lnTo>
                    <a:pt x="69749" y="226688"/>
                  </a:lnTo>
                  <a:lnTo>
                    <a:pt x="69749" y="238500"/>
                  </a:lnTo>
                  <a:lnTo>
                    <a:pt x="23062" y="238500"/>
                  </a:lnTo>
                  <a:close/>
                  <a:moveTo>
                    <a:pt x="197437" y="156938"/>
                  </a:moveTo>
                  <a:cubicBezTo>
                    <a:pt x="184499" y="156938"/>
                    <a:pt x="174374" y="167063"/>
                    <a:pt x="174374" y="180000"/>
                  </a:cubicBezTo>
                  <a:cubicBezTo>
                    <a:pt x="174374" y="192938"/>
                    <a:pt x="184499" y="203062"/>
                    <a:pt x="197437" y="203062"/>
                  </a:cubicBezTo>
                  <a:cubicBezTo>
                    <a:pt x="210375" y="203062"/>
                    <a:pt x="220499" y="192938"/>
                    <a:pt x="220499" y="180000"/>
                  </a:cubicBezTo>
                  <a:cubicBezTo>
                    <a:pt x="220499" y="167063"/>
                    <a:pt x="210375" y="156938"/>
                    <a:pt x="197437" y="156938"/>
                  </a:cubicBezTo>
                  <a:close/>
                  <a:moveTo>
                    <a:pt x="57937" y="156938"/>
                  </a:moveTo>
                  <a:cubicBezTo>
                    <a:pt x="44999" y="156938"/>
                    <a:pt x="34875" y="167063"/>
                    <a:pt x="34875" y="180000"/>
                  </a:cubicBezTo>
                  <a:cubicBezTo>
                    <a:pt x="34875" y="192938"/>
                    <a:pt x="44999" y="203062"/>
                    <a:pt x="57937" y="203062"/>
                  </a:cubicBezTo>
                  <a:cubicBezTo>
                    <a:pt x="70875" y="203062"/>
                    <a:pt x="81000" y="192938"/>
                    <a:pt x="81000" y="180000"/>
                  </a:cubicBezTo>
                  <a:cubicBezTo>
                    <a:pt x="81000" y="167063"/>
                    <a:pt x="70875" y="156938"/>
                    <a:pt x="57937" y="156938"/>
                  </a:cubicBezTo>
                  <a:close/>
                  <a:moveTo>
                    <a:pt x="197437" y="145125"/>
                  </a:moveTo>
                  <a:cubicBezTo>
                    <a:pt x="216562" y="145125"/>
                    <a:pt x="232312" y="160875"/>
                    <a:pt x="232312" y="180000"/>
                  </a:cubicBezTo>
                  <a:cubicBezTo>
                    <a:pt x="232312" y="199125"/>
                    <a:pt x="216562" y="214875"/>
                    <a:pt x="197437" y="214875"/>
                  </a:cubicBezTo>
                  <a:cubicBezTo>
                    <a:pt x="178312" y="214875"/>
                    <a:pt x="162562" y="199125"/>
                    <a:pt x="162562" y="180000"/>
                  </a:cubicBezTo>
                  <a:cubicBezTo>
                    <a:pt x="162562" y="160875"/>
                    <a:pt x="178312" y="145125"/>
                    <a:pt x="197437" y="145125"/>
                  </a:cubicBezTo>
                  <a:close/>
                  <a:moveTo>
                    <a:pt x="57937" y="145125"/>
                  </a:moveTo>
                  <a:cubicBezTo>
                    <a:pt x="77062" y="145125"/>
                    <a:pt x="92812" y="160875"/>
                    <a:pt x="92812" y="180000"/>
                  </a:cubicBezTo>
                  <a:cubicBezTo>
                    <a:pt x="92812" y="199125"/>
                    <a:pt x="77062" y="214875"/>
                    <a:pt x="57937" y="214875"/>
                  </a:cubicBezTo>
                  <a:cubicBezTo>
                    <a:pt x="38812" y="214875"/>
                    <a:pt x="23062" y="199125"/>
                    <a:pt x="23062" y="180000"/>
                  </a:cubicBezTo>
                  <a:cubicBezTo>
                    <a:pt x="23062" y="160875"/>
                    <a:pt x="38812" y="145125"/>
                    <a:pt x="57937" y="145125"/>
                  </a:cubicBezTo>
                  <a:close/>
                  <a:moveTo>
                    <a:pt x="151312" y="116438"/>
                  </a:moveTo>
                  <a:lnTo>
                    <a:pt x="151312" y="278438"/>
                  </a:lnTo>
                  <a:lnTo>
                    <a:pt x="161999" y="348188"/>
                  </a:lnTo>
                  <a:lnTo>
                    <a:pt x="233437" y="348188"/>
                  </a:lnTo>
                  <a:lnTo>
                    <a:pt x="244124" y="277875"/>
                  </a:lnTo>
                  <a:lnTo>
                    <a:pt x="244124" y="116438"/>
                  </a:lnTo>
                  <a:close/>
                  <a:moveTo>
                    <a:pt x="11812" y="116438"/>
                  </a:moveTo>
                  <a:lnTo>
                    <a:pt x="11812" y="277875"/>
                  </a:lnTo>
                  <a:lnTo>
                    <a:pt x="22500" y="348188"/>
                  </a:lnTo>
                  <a:lnTo>
                    <a:pt x="93938" y="348188"/>
                  </a:lnTo>
                  <a:lnTo>
                    <a:pt x="104625" y="277875"/>
                  </a:lnTo>
                  <a:lnTo>
                    <a:pt x="104625" y="116438"/>
                  </a:lnTo>
                  <a:close/>
                  <a:moveTo>
                    <a:pt x="185625" y="52313"/>
                  </a:moveTo>
                  <a:lnTo>
                    <a:pt x="197437" y="52313"/>
                  </a:lnTo>
                  <a:lnTo>
                    <a:pt x="197437" y="64126"/>
                  </a:lnTo>
                  <a:lnTo>
                    <a:pt x="185625" y="64126"/>
                  </a:lnTo>
                  <a:close/>
                  <a:moveTo>
                    <a:pt x="47281" y="52313"/>
                  </a:moveTo>
                  <a:lnTo>
                    <a:pt x="41555" y="76641"/>
                  </a:lnTo>
                  <a:lnTo>
                    <a:pt x="18703" y="104625"/>
                  </a:lnTo>
                  <a:lnTo>
                    <a:pt x="97694" y="104625"/>
                  </a:lnTo>
                  <a:lnTo>
                    <a:pt x="74883" y="76852"/>
                  </a:lnTo>
                  <a:lnTo>
                    <a:pt x="69133" y="52313"/>
                  </a:lnTo>
                  <a:close/>
                  <a:moveTo>
                    <a:pt x="162562" y="42535"/>
                  </a:moveTo>
                  <a:lnTo>
                    <a:pt x="152332" y="104625"/>
                  </a:lnTo>
                  <a:lnTo>
                    <a:pt x="243069" y="104625"/>
                  </a:lnTo>
                  <a:lnTo>
                    <a:pt x="232875" y="44818"/>
                  </a:lnTo>
                  <a:lnTo>
                    <a:pt x="232875" y="46688"/>
                  </a:lnTo>
                  <a:cubicBezTo>
                    <a:pt x="232312" y="69188"/>
                    <a:pt x="214312" y="87188"/>
                    <a:pt x="191812" y="87188"/>
                  </a:cubicBezTo>
                  <a:lnTo>
                    <a:pt x="162562" y="87188"/>
                  </a:lnTo>
                  <a:close/>
                  <a:moveTo>
                    <a:pt x="174374" y="11812"/>
                  </a:moveTo>
                  <a:lnTo>
                    <a:pt x="174374" y="75375"/>
                  </a:lnTo>
                  <a:lnTo>
                    <a:pt x="191812" y="75375"/>
                  </a:lnTo>
                  <a:cubicBezTo>
                    <a:pt x="207562" y="75375"/>
                    <a:pt x="221062" y="62438"/>
                    <a:pt x="221062" y="46125"/>
                  </a:cubicBezTo>
                  <a:lnTo>
                    <a:pt x="221062" y="11812"/>
                  </a:lnTo>
                  <a:lnTo>
                    <a:pt x="197437" y="11812"/>
                  </a:lnTo>
                  <a:lnTo>
                    <a:pt x="197437" y="40500"/>
                  </a:lnTo>
                  <a:lnTo>
                    <a:pt x="185625" y="40500"/>
                  </a:lnTo>
                  <a:lnTo>
                    <a:pt x="185625" y="11812"/>
                  </a:lnTo>
                  <a:close/>
                  <a:moveTo>
                    <a:pt x="52313" y="11250"/>
                  </a:moveTo>
                  <a:lnTo>
                    <a:pt x="52313" y="30938"/>
                  </a:lnTo>
                  <a:lnTo>
                    <a:pt x="50062" y="40500"/>
                  </a:lnTo>
                  <a:lnTo>
                    <a:pt x="66365" y="40500"/>
                  </a:lnTo>
                  <a:lnTo>
                    <a:pt x="64125" y="30938"/>
                  </a:lnTo>
                  <a:lnTo>
                    <a:pt x="64125" y="19688"/>
                  </a:lnTo>
                  <a:lnTo>
                    <a:pt x="55688" y="11250"/>
                  </a:lnTo>
                  <a:close/>
                  <a:moveTo>
                    <a:pt x="157499" y="0"/>
                  </a:moveTo>
                  <a:lnTo>
                    <a:pt x="237374" y="0"/>
                  </a:lnTo>
                  <a:lnTo>
                    <a:pt x="255937" y="110250"/>
                  </a:lnTo>
                  <a:lnTo>
                    <a:pt x="255937" y="279563"/>
                  </a:lnTo>
                  <a:lnTo>
                    <a:pt x="242999" y="360000"/>
                  </a:lnTo>
                  <a:lnTo>
                    <a:pt x="151874" y="360000"/>
                  </a:lnTo>
                  <a:lnTo>
                    <a:pt x="139499" y="278438"/>
                  </a:lnTo>
                  <a:lnTo>
                    <a:pt x="139499" y="109125"/>
                  </a:lnTo>
                  <a:close/>
                  <a:moveTo>
                    <a:pt x="40500" y="0"/>
                  </a:moveTo>
                  <a:lnTo>
                    <a:pt x="60188" y="0"/>
                  </a:lnTo>
                  <a:lnTo>
                    <a:pt x="75375" y="15188"/>
                  </a:lnTo>
                  <a:lnTo>
                    <a:pt x="75375" y="31500"/>
                  </a:lnTo>
                  <a:cubicBezTo>
                    <a:pt x="75375" y="60750"/>
                    <a:pt x="89438" y="88875"/>
                    <a:pt x="113625" y="105750"/>
                  </a:cubicBezTo>
                  <a:lnTo>
                    <a:pt x="115875" y="107438"/>
                  </a:lnTo>
                  <a:lnTo>
                    <a:pt x="115875" y="279563"/>
                  </a:lnTo>
                  <a:lnTo>
                    <a:pt x="103500" y="360000"/>
                  </a:lnTo>
                  <a:lnTo>
                    <a:pt x="12375" y="360000"/>
                  </a:lnTo>
                  <a:lnTo>
                    <a:pt x="0" y="278438"/>
                  </a:lnTo>
                  <a:lnTo>
                    <a:pt x="0" y="107438"/>
                  </a:lnTo>
                  <a:lnTo>
                    <a:pt x="2250" y="105750"/>
                  </a:lnTo>
                  <a:cubicBezTo>
                    <a:pt x="26437" y="88875"/>
                    <a:pt x="40500" y="60750"/>
                    <a:pt x="40500" y="31500"/>
                  </a:cubicBezTo>
                  <a:close/>
                </a:path>
              </a:pathLst>
            </a:custGeom>
            <a:solidFill>
              <a:schemeClr val="lt1"/>
            </a:solidFill>
            <a:ln w="5507" cap="flat">
              <a:noFill/>
              <a:prstDash val="solid"/>
              <a:miter/>
            </a:ln>
          </p:spPr>
          <p:txBody>
            <a:bodyPr rtlCol="0" anchor="ctr"/>
            <a:lstStyle/>
            <a:p>
              <a:pPr defTabSz="457200">
                <a:lnSpc>
                  <a:spcPct val="120000"/>
                </a:lnSpc>
              </a:pPr>
              <a:endParaRPr lang="zh-CN" altLang="en-US">
                <a:solidFill>
                  <a:srgbClr val="222222"/>
                </a:solidFill>
                <a:latin typeface="微软雅黑" panose="020B0503020204020204" charset="-122"/>
                <a:ea typeface="微软雅黑" panose="020B0503020204020204" charset="-122"/>
                <a:sym typeface="Arial" panose="020B0604020202020204" pitchFamily="34" charset="0"/>
              </a:endParaRPr>
            </a:p>
          </p:txBody>
        </p:sp>
      </p:grpSp>
      <p:grpSp>
        <p:nvGrpSpPr>
          <p:cNvPr id="5" name="组合 4"/>
          <p:cNvGrpSpPr/>
          <p:nvPr>
            <p:custDataLst>
              <p:tags r:id="rId13"/>
            </p:custDataLst>
          </p:nvPr>
        </p:nvGrpSpPr>
        <p:grpSpPr>
          <a:xfrm>
            <a:off x="2885115" y="3075052"/>
            <a:ext cx="744163" cy="744355"/>
            <a:chOff x="832178" y="2924805"/>
            <a:chExt cx="695056" cy="695236"/>
          </a:xfrm>
        </p:grpSpPr>
        <p:sp>
          <p:nvSpPr>
            <p:cNvPr id="140" name="Shape 1490"/>
            <p:cNvSpPr/>
            <p:nvPr>
              <p:custDataLst>
                <p:tags r:id="rId14"/>
              </p:custDataLst>
            </p:nvPr>
          </p:nvSpPr>
          <p:spPr>
            <a:xfrm>
              <a:off x="832178" y="2924805"/>
              <a:ext cx="695056" cy="695236"/>
            </a:xfrm>
            <a:prstGeom prst="ellipse">
              <a:avLst/>
            </a:prstGeom>
            <a:solidFill>
              <a:schemeClr val="accent1"/>
            </a:solidFill>
            <a:ln w="25400" cap="flat" cmpd="sng">
              <a:solidFill>
                <a:schemeClr val="dk1">
                  <a:alpha val="0"/>
                </a:schemeClr>
              </a:solidFill>
              <a:prstDash val="solid"/>
              <a:miter/>
              <a:headEnd type="none" w="med" len="med"/>
              <a:tailEnd type="none" w="med" len="med"/>
            </a:ln>
            <a:effectLst/>
          </p:spPr>
          <p:txBody>
            <a:bodyPr lIns="0" tIns="0" rIns="0" bIns="0" anchor="t" anchorCtr="0">
              <a:noAutofit/>
            </a:bodyPr>
            <a:lstStyle/>
            <a:p>
              <a:pPr defTabSz="457200">
                <a:lnSpc>
                  <a:spcPct val="120000"/>
                </a:lnSpc>
              </a:pPr>
              <a:endParaRPr dirty="0">
                <a:solidFill>
                  <a:srgbClr val="222222"/>
                </a:solidFill>
                <a:latin typeface="微软雅黑" panose="020B0503020204020204" charset="-122"/>
                <a:ea typeface="微软雅黑" panose="020B0503020204020204" charset="-122"/>
                <a:cs typeface="Roboto"/>
                <a:sym typeface="Arial" panose="020B0604020202020204" pitchFamily="34" charset="0"/>
              </a:endParaRPr>
            </a:p>
          </p:txBody>
        </p:sp>
        <p:sp>
          <p:nvSpPr>
            <p:cNvPr id="196" name="任意形状 195"/>
            <p:cNvSpPr/>
            <p:nvPr>
              <p:custDataLst>
                <p:tags r:id="rId15"/>
              </p:custDataLst>
            </p:nvPr>
          </p:nvSpPr>
          <p:spPr>
            <a:xfrm>
              <a:off x="999705" y="3092986"/>
              <a:ext cx="360000" cy="358874"/>
            </a:xfrm>
            <a:custGeom>
              <a:avLst/>
              <a:gdLst>
                <a:gd name="connsiteX0" fmla="*/ 185625 w 360000"/>
                <a:gd name="connsiteY0" fmla="*/ 331312 h 358874"/>
                <a:gd name="connsiteX1" fmla="*/ 196313 w 360000"/>
                <a:gd name="connsiteY1" fmla="*/ 331312 h 358874"/>
                <a:gd name="connsiteX2" fmla="*/ 196313 w 360000"/>
                <a:gd name="connsiteY2" fmla="*/ 342562 h 358874"/>
                <a:gd name="connsiteX3" fmla="*/ 185625 w 360000"/>
                <a:gd name="connsiteY3" fmla="*/ 342562 h 358874"/>
                <a:gd name="connsiteX4" fmla="*/ 136688 w 360000"/>
                <a:gd name="connsiteY4" fmla="*/ 331312 h 358874"/>
                <a:gd name="connsiteX5" fmla="*/ 174938 w 360000"/>
                <a:gd name="connsiteY5" fmla="*/ 331312 h 358874"/>
                <a:gd name="connsiteX6" fmla="*/ 174938 w 360000"/>
                <a:gd name="connsiteY6" fmla="*/ 342562 h 358874"/>
                <a:gd name="connsiteX7" fmla="*/ 136688 w 360000"/>
                <a:gd name="connsiteY7" fmla="*/ 342562 h 358874"/>
                <a:gd name="connsiteX8" fmla="*/ 131062 w 360000"/>
                <a:gd name="connsiteY8" fmla="*/ 326249 h 358874"/>
                <a:gd name="connsiteX9" fmla="*/ 131062 w 360000"/>
                <a:gd name="connsiteY9" fmla="*/ 347624 h 358874"/>
                <a:gd name="connsiteX10" fmla="*/ 228937 w 360000"/>
                <a:gd name="connsiteY10" fmla="*/ 347624 h 358874"/>
                <a:gd name="connsiteX11" fmla="*/ 228937 w 360000"/>
                <a:gd name="connsiteY11" fmla="*/ 326249 h 358874"/>
                <a:gd name="connsiteX12" fmla="*/ 180000 w 360000"/>
                <a:gd name="connsiteY12" fmla="*/ 206437 h 358874"/>
                <a:gd name="connsiteX13" fmla="*/ 163688 w 360000"/>
                <a:gd name="connsiteY13" fmla="*/ 222750 h 358874"/>
                <a:gd name="connsiteX14" fmla="*/ 180000 w 360000"/>
                <a:gd name="connsiteY14" fmla="*/ 239062 h 358874"/>
                <a:gd name="connsiteX15" fmla="*/ 196313 w 360000"/>
                <a:gd name="connsiteY15" fmla="*/ 222750 h 358874"/>
                <a:gd name="connsiteX16" fmla="*/ 180000 w 360000"/>
                <a:gd name="connsiteY16" fmla="*/ 206437 h 358874"/>
                <a:gd name="connsiteX17" fmla="*/ 316125 w 360000"/>
                <a:gd name="connsiteY17" fmla="*/ 163125 h 358874"/>
                <a:gd name="connsiteX18" fmla="*/ 316125 w 360000"/>
                <a:gd name="connsiteY18" fmla="*/ 195187 h 358874"/>
                <a:gd name="connsiteX19" fmla="*/ 316687 w 360000"/>
                <a:gd name="connsiteY19" fmla="*/ 195187 h 358874"/>
                <a:gd name="connsiteX20" fmla="*/ 348750 w 360000"/>
                <a:gd name="connsiteY20" fmla="*/ 195187 h 358874"/>
                <a:gd name="connsiteX21" fmla="*/ 348750 w 360000"/>
                <a:gd name="connsiteY21" fmla="*/ 163125 h 358874"/>
                <a:gd name="connsiteX22" fmla="*/ 11250 w 360000"/>
                <a:gd name="connsiteY22" fmla="*/ 163125 h 358874"/>
                <a:gd name="connsiteX23" fmla="*/ 11250 w 360000"/>
                <a:gd name="connsiteY23" fmla="*/ 195187 h 358874"/>
                <a:gd name="connsiteX24" fmla="*/ 43875 w 360000"/>
                <a:gd name="connsiteY24" fmla="*/ 195187 h 358874"/>
                <a:gd name="connsiteX25" fmla="*/ 43875 w 360000"/>
                <a:gd name="connsiteY25" fmla="*/ 163125 h 358874"/>
                <a:gd name="connsiteX26" fmla="*/ 172688 w 360000"/>
                <a:gd name="connsiteY26" fmla="*/ 75374 h 358874"/>
                <a:gd name="connsiteX27" fmla="*/ 104625 w 360000"/>
                <a:gd name="connsiteY27" fmla="*/ 222750 h 358874"/>
                <a:gd name="connsiteX28" fmla="*/ 136687 w 360000"/>
                <a:gd name="connsiteY28" fmla="*/ 297562 h 358874"/>
                <a:gd name="connsiteX29" fmla="*/ 136687 w 360000"/>
                <a:gd name="connsiteY29" fmla="*/ 314999 h 358874"/>
                <a:gd name="connsiteX30" fmla="*/ 223313 w 360000"/>
                <a:gd name="connsiteY30" fmla="*/ 314999 h 358874"/>
                <a:gd name="connsiteX31" fmla="*/ 223313 w 360000"/>
                <a:gd name="connsiteY31" fmla="*/ 297562 h 358874"/>
                <a:gd name="connsiteX32" fmla="*/ 255375 w 360000"/>
                <a:gd name="connsiteY32" fmla="*/ 222750 h 358874"/>
                <a:gd name="connsiteX33" fmla="*/ 187313 w 360000"/>
                <a:gd name="connsiteY33" fmla="*/ 75374 h 358874"/>
                <a:gd name="connsiteX34" fmla="*/ 185625 w 360000"/>
                <a:gd name="connsiteY34" fmla="*/ 75374 h 358874"/>
                <a:gd name="connsiteX35" fmla="*/ 185625 w 360000"/>
                <a:gd name="connsiteY35" fmla="*/ 196960 h 358874"/>
                <a:gd name="connsiteX36" fmla="*/ 199477 w 360000"/>
                <a:gd name="connsiteY36" fmla="*/ 202711 h 358874"/>
                <a:gd name="connsiteX37" fmla="*/ 207563 w 360000"/>
                <a:gd name="connsiteY37" fmla="*/ 222187 h 358874"/>
                <a:gd name="connsiteX38" fmla="*/ 180000 w 360000"/>
                <a:gd name="connsiteY38" fmla="*/ 249750 h 358874"/>
                <a:gd name="connsiteX39" fmla="*/ 152438 w 360000"/>
                <a:gd name="connsiteY39" fmla="*/ 222187 h 358874"/>
                <a:gd name="connsiteX40" fmla="*/ 160524 w 360000"/>
                <a:gd name="connsiteY40" fmla="*/ 202711 h 358874"/>
                <a:gd name="connsiteX41" fmla="*/ 174375 w 360000"/>
                <a:gd name="connsiteY41" fmla="*/ 196960 h 358874"/>
                <a:gd name="connsiteX42" fmla="*/ 174375 w 360000"/>
                <a:gd name="connsiteY42" fmla="*/ 75374 h 358874"/>
                <a:gd name="connsiteX43" fmla="*/ 165375 w 360000"/>
                <a:gd name="connsiteY43" fmla="*/ 64687 h 358874"/>
                <a:gd name="connsiteX44" fmla="*/ 194063 w 360000"/>
                <a:gd name="connsiteY44" fmla="*/ 64687 h 358874"/>
                <a:gd name="connsiteX45" fmla="*/ 267188 w 360000"/>
                <a:gd name="connsiteY45" fmla="*/ 222750 h 358874"/>
                <a:gd name="connsiteX46" fmla="*/ 234563 w 360000"/>
                <a:gd name="connsiteY46" fmla="*/ 300375 h 358874"/>
                <a:gd name="connsiteX47" fmla="*/ 234563 w 360000"/>
                <a:gd name="connsiteY47" fmla="*/ 314999 h 358874"/>
                <a:gd name="connsiteX48" fmla="*/ 240187 w 360000"/>
                <a:gd name="connsiteY48" fmla="*/ 314999 h 358874"/>
                <a:gd name="connsiteX49" fmla="*/ 240187 w 360000"/>
                <a:gd name="connsiteY49" fmla="*/ 358874 h 358874"/>
                <a:gd name="connsiteX50" fmla="*/ 119812 w 360000"/>
                <a:gd name="connsiteY50" fmla="*/ 358874 h 358874"/>
                <a:gd name="connsiteX51" fmla="*/ 119812 w 360000"/>
                <a:gd name="connsiteY51" fmla="*/ 314999 h 358874"/>
                <a:gd name="connsiteX52" fmla="*/ 125437 w 360000"/>
                <a:gd name="connsiteY52" fmla="*/ 314999 h 358874"/>
                <a:gd name="connsiteX53" fmla="*/ 125437 w 360000"/>
                <a:gd name="connsiteY53" fmla="*/ 300375 h 358874"/>
                <a:gd name="connsiteX54" fmla="*/ 92250 w 360000"/>
                <a:gd name="connsiteY54" fmla="*/ 222750 h 358874"/>
                <a:gd name="connsiteX55" fmla="*/ 338062 w 360000"/>
                <a:gd name="connsiteY55" fmla="*/ 15749 h 358874"/>
                <a:gd name="connsiteX56" fmla="*/ 327375 w 360000"/>
                <a:gd name="connsiteY56" fmla="*/ 26437 h 358874"/>
                <a:gd name="connsiteX57" fmla="*/ 338062 w 360000"/>
                <a:gd name="connsiteY57" fmla="*/ 37124 h 358874"/>
                <a:gd name="connsiteX58" fmla="*/ 348750 w 360000"/>
                <a:gd name="connsiteY58" fmla="*/ 26437 h 358874"/>
                <a:gd name="connsiteX59" fmla="*/ 338062 w 360000"/>
                <a:gd name="connsiteY59" fmla="*/ 15749 h 358874"/>
                <a:gd name="connsiteX60" fmla="*/ 21938 w 360000"/>
                <a:gd name="connsiteY60" fmla="*/ 15749 h 358874"/>
                <a:gd name="connsiteX61" fmla="*/ 11250 w 360000"/>
                <a:gd name="connsiteY61" fmla="*/ 26437 h 358874"/>
                <a:gd name="connsiteX62" fmla="*/ 21938 w 360000"/>
                <a:gd name="connsiteY62" fmla="*/ 37124 h 358874"/>
                <a:gd name="connsiteX63" fmla="*/ 32625 w 360000"/>
                <a:gd name="connsiteY63" fmla="*/ 26437 h 358874"/>
                <a:gd name="connsiteX64" fmla="*/ 21938 w 360000"/>
                <a:gd name="connsiteY64" fmla="*/ 15749 h 358874"/>
                <a:gd name="connsiteX65" fmla="*/ 163688 w 360000"/>
                <a:gd name="connsiteY65" fmla="*/ 11250 h 358874"/>
                <a:gd name="connsiteX66" fmla="*/ 163688 w 360000"/>
                <a:gd name="connsiteY66" fmla="*/ 43313 h 358874"/>
                <a:gd name="connsiteX67" fmla="*/ 196313 w 360000"/>
                <a:gd name="connsiteY67" fmla="*/ 43313 h 358874"/>
                <a:gd name="connsiteX68" fmla="*/ 196313 w 360000"/>
                <a:gd name="connsiteY68" fmla="*/ 11250 h 358874"/>
                <a:gd name="connsiteX69" fmla="*/ 152438 w 360000"/>
                <a:gd name="connsiteY69" fmla="*/ 0 h 358874"/>
                <a:gd name="connsiteX70" fmla="*/ 207000 w 360000"/>
                <a:gd name="connsiteY70" fmla="*/ 0 h 358874"/>
                <a:gd name="connsiteX71" fmla="*/ 207215 w 360000"/>
                <a:gd name="connsiteY71" fmla="*/ 20812 h 358874"/>
                <a:gd name="connsiteX72" fmla="*/ 318514 w 360000"/>
                <a:gd name="connsiteY72" fmla="*/ 20812 h 358874"/>
                <a:gd name="connsiteX73" fmla="*/ 322664 w 360000"/>
                <a:gd name="connsiteY73" fmla="*/ 11038 h 358874"/>
                <a:gd name="connsiteX74" fmla="*/ 338062 w 360000"/>
                <a:gd name="connsiteY74" fmla="*/ 4499 h 358874"/>
                <a:gd name="connsiteX75" fmla="*/ 360000 w 360000"/>
                <a:gd name="connsiteY75" fmla="*/ 26437 h 358874"/>
                <a:gd name="connsiteX76" fmla="*/ 338062 w 360000"/>
                <a:gd name="connsiteY76" fmla="*/ 48374 h 358874"/>
                <a:gd name="connsiteX77" fmla="*/ 322453 w 360000"/>
                <a:gd name="connsiteY77" fmla="*/ 41835 h 358874"/>
                <a:gd name="connsiteX78" fmla="*/ 318437 w 360000"/>
                <a:gd name="connsiteY78" fmla="*/ 32062 h 358874"/>
                <a:gd name="connsiteX79" fmla="*/ 232613 w 360000"/>
                <a:gd name="connsiteY79" fmla="*/ 32062 h 358874"/>
                <a:gd name="connsiteX80" fmla="*/ 251183 w 360000"/>
                <a:gd name="connsiteY80" fmla="*/ 37959 h 358874"/>
                <a:gd name="connsiteX81" fmla="*/ 320915 w 360000"/>
                <a:gd name="connsiteY81" fmla="*/ 107691 h 358874"/>
                <a:gd name="connsiteX82" fmla="*/ 334946 w 360000"/>
                <a:gd name="connsiteY82" fmla="*/ 151875 h 358874"/>
                <a:gd name="connsiteX83" fmla="*/ 360000 w 360000"/>
                <a:gd name="connsiteY83" fmla="*/ 151875 h 358874"/>
                <a:gd name="connsiteX84" fmla="*/ 360000 w 360000"/>
                <a:gd name="connsiteY84" fmla="*/ 206437 h 358874"/>
                <a:gd name="connsiteX85" fmla="*/ 304875 w 360000"/>
                <a:gd name="connsiteY85" fmla="*/ 206437 h 358874"/>
                <a:gd name="connsiteX86" fmla="*/ 304875 w 360000"/>
                <a:gd name="connsiteY86" fmla="*/ 151875 h 358874"/>
                <a:gd name="connsiteX87" fmla="*/ 323199 w 360000"/>
                <a:gd name="connsiteY87" fmla="*/ 151875 h 358874"/>
                <a:gd name="connsiteX88" fmla="*/ 311002 w 360000"/>
                <a:gd name="connsiteY88" fmla="*/ 112693 h 358874"/>
                <a:gd name="connsiteX89" fmla="*/ 246262 w 360000"/>
                <a:gd name="connsiteY89" fmla="*/ 48110 h 358874"/>
                <a:gd name="connsiteX90" fmla="*/ 207370 w 360000"/>
                <a:gd name="connsiteY90" fmla="*/ 35821 h 358874"/>
                <a:gd name="connsiteX91" fmla="*/ 207563 w 360000"/>
                <a:gd name="connsiteY91" fmla="*/ 54563 h 358874"/>
                <a:gd name="connsiteX92" fmla="*/ 152438 w 360000"/>
                <a:gd name="connsiteY92" fmla="*/ 54563 h 358874"/>
                <a:gd name="connsiteX93" fmla="*/ 152438 w 360000"/>
                <a:gd name="connsiteY93" fmla="*/ 35882 h 358874"/>
                <a:gd name="connsiteX94" fmla="*/ 113739 w 360000"/>
                <a:gd name="connsiteY94" fmla="*/ 48110 h 358874"/>
                <a:gd name="connsiteX95" fmla="*/ 48999 w 360000"/>
                <a:gd name="connsiteY95" fmla="*/ 112693 h 358874"/>
                <a:gd name="connsiteX96" fmla="*/ 36801 w 360000"/>
                <a:gd name="connsiteY96" fmla="*/ 151875 h 358874"/>
                <a:gd name="connsiteX97" fmla="*/ 55125 w 360000"/>
                <a:gd name="connsiteY97" fmla="*/ 151875 h 358874"/>
                <a:gd name="connsiteX98" fmla="*/ 55125 w 360000"/>
                <a:gd name="connsiteY98" fmla="*/ 206437 h 358874"/>
                <a:gd name="connsiteX99" fmla="*/ 0 w 360000"/>
                <a:gd name="connsiteY99" fmla="*/ 206437 h 358874"/>
                <a:gd name="connsiteX100" fmla="*/ 0 w 360000"/>
                <a:gd name="connsiteY100" fmla="*/ 151875 h 358874"/>
                <a:gd name="connsiteX101" fmla="*/ 25054 w 360000"/>
                <a:gd name="connsiteY101" fmla="*/ 151875 h 358874"/>
                <a:gd name="connsiteX102" fmla="*/ 39085 w 360000"/>
                <a:gd name="connsiteY102" fmla="*/ 107691 h 358874"/>
                <a:gd name="connsiteX103" fmla="*/ 108818 w 360000"/>
                <a:gd name="connsiteY103" fmla="*/ 37959 h 358874"/>
                <a:gd name="connsiteX104" fmla="*/ 127387 w 360000"/>
                <a:gd name="connsiteY104" fmla="*/ 32062 h 358874"/>
                <a:gd name="connsiteX105" fmla="*/ 41563 w 360000"/>
                <a:gd name="connsiteY105" fmla="*/ 32062 h 358874"/>
                <a:gd name="connsiteX106" fmla="*/ 37547 w 360000"/>
                <a:gd name="connsiteY106" fmla="*/ 41835 h 358874"/>
                <a:gd name="connsiteX107" fmla="*/ 21938 w 360000"/>
                <a:gd name="connsiteY107" fmla="*/ 48374 h 358874"/>
                <a:gd name="connsiteX108" fmla="*/ 0 w 360000"/>
                <a:gd name="connsiteY108" fmla="*/ 26437 h 358874"/>
                <a:gd name="connsiteX109" fmla="*/ 21938 w 360000"/>
                <a:gd name="connsiteY109" fmla="*/ 4499 h 358874"/>
                <a:gd name="connsiteX110" fmla="*/ 37547 w 360000"/>
                <a:gd name="connsiteY110" fmla="*/ 10827 h 358874"/>
                <a:gd name="connsiteX111" fmla="*/ 41595 w 360000"/>
                <a:gd name="connsiteY111" fmla="*/ 20812 h 358874"/>
                <a:gd name="connsiteX112" fmla="*/ 152438 w 360000"/>
                <a:gd name="connsiteY112" fmla="*/ 20812 h 35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360000" h="358874">
                  <a:moveTo>
                    <a:pt x="185625" y="331312"/>
                  </a:moveTo>
                  <a:lnTo>
                    <a:pt x="196313" y="331312"/>
                  </a:lnTo>
                  <a:lnTo>
                    <a:pt x="196313" y="342562"/>
                  </a:lnTo>
                  <a:lnTo>
                    <a:pt x="185625" y="342562"/>
                  </a:lnTo>
                  <a:close/>
                  <a:moveTo>
                    <a:pt x="136688" y="331312"/>
                  </a:moveTo>
                  <a:lnTo>
                    <a:pt x="174938" y="331312"/>
                  </a:lnTo>
                  <a:lnTo>
                    <a:pt x="174938" y="342562"/>
                  </a:lnTo>
                  <a:lnTo>
                    <a:pt x="136688" y="342562"/>
                  </a:lnTo>
                  <a:close/>
                  <a:moveTo>
                    <a:pt x="131062" y="326249"/>
                  </a:moveTo>
                  <a:lnTo>
                    <a:pt x="131062" y="347624"/>
                  </a:lnTo>
                  <a:lnTo>
                    <a:pt x="228937" y="347624"/>
                  </a:lnTo>
                  <a:lnTo>
                    <a:pt x="228937" y="326249"/>
                  </a:lnTo>
                  <a:close/>
                  <a:moveTo>
                    <a:pt x="180000" y="206437"/>
                  </a:moveTo>
                  <a:cubicBezTo>
                    <a:pt x="171000" y="206437"/>
                    <a:pt x="163688" y="213750"/>
                    <a:pt x="163688" y="222750"/>
                  </a:cubicBezTo>
                  <a:cubicBezTo>
                    <a:pt x="163688" y="231750"/>
                    <a:pt x="171000" y="239062"/>
                    <a:pt x="180000" y="239062"/>
                  </a:cubicBezTo>
                  <a:cubicBezTo>
                    <a:pt x="189000" y="239062"/>
                    <a:pt x="196313" y="231750"/>
                    <a:pt x="196313" y="222750"/>
                  </a:cubicBezTo>
                  <a:cubicBezTo>
                    <a:pt x="196313" y="213750"/>
                    <a:pt x="189000" y="206437"/>
                    <a:pt x="180000" y="206437"/>
                  </a:cubicBezTo>
                  <a:close/>
                  <a:moveTo>
                    <a:pt x="316125" y="163125"/>
                  </a:moveTo>
                  <a:lnTo>
                    <a:pt x="316125" y="195187"/>
                  </a:lnTo>
                  <a:lnTo>
                    <a:pt x="316687" y="195187"/>
                  </a:lnTo>
                  <a:lnTo>
                    <a:pt x="348750" y="195187"/>
                  </a:lnTo>
                  <a:lnTo>
                    <a:pt x="348750" y="163125"/>
                  </a:lnTo>
                  <a:close/>
                  <a:moveTo>
                    <a:pt x="11250" y="163125"/>
                  </a:moveTo>
                  <a:lnTo>
                    <a:pt x="11250" y="195187"/>
                  </a:lnTo>
                  <a:lnTo>
                    <a:pt x="43875" y="195187"/>
                  </a:lnTo>
                  <a:lnTo>
                    <a:pt x="43875" y="163125"/>
                  </a:lnTo>
                  <a:close/>
                  <a:moveTo>
                    <a:pt x="172688" y="75374"/>
                  </a:moveTo>
                  <a:lnTo>
                    <a:pt x="104625" y="222750"/>
                  </a:lnTo>
                  <a:lnTo>
                    <a:pt x="136687" y="297562"/>
                  </a:lnTo>
                  <a:lnTo>
                    <a:pt x="136687" y="314999"/>
                  </a:lnTo>
                  <a:lnTo>
                    <a:pt x="223313" y="314999"/>
                  </a:lnTo>
                  <a:lnTo>
                    <a:pt x="223313" y="297562"/>
                  </a:lnTo>
                  <a:lnTo>
                    <a:pt x="255375" y="222750"/>
                  </a:lnTo>
                  <a:lnTo>
                    <a:pt x="187313" y="75374"/>
                  </a:lnTo>
                  <a:lnTo>
                    <a:pt x="185625" y="75374"/>
                  </a:lnTo>
                  <a:lnTo>
                    <a:pt x="185625" y="196960"/>
                  </a:lnTo>
                  <a:lnTo>
                    <a:pt x="199477" y="202711"/>
                  </a:lnTo>
                  <a:cubicBezTo>
                    <a:pt x="204469" y="207703"/>
                    <a:pt x="207563" y="214593"/>
                    <a:pt x="207563" y="222187"/>
                  </a:cubicBezTo>
                  <a:cubicBezTo>
                    <a:pt x="207563" y="237938"/>
                    <a:pt x="195188" y="249750"/>
                    <a:pt x="180000" y="249750"/>
                  </a:cubicBezTo>
                  <a:cubicBezTo>
                    <a:pt x="164813" y="249750"/>
                    <a:pt x="152438" y="237375"/>
                    <a:pt x="152438" y="222187"/>
                  </a:cubicBezTo>
                  <a:cubicBezTo>
                    <a:pt x="152438" y="214593"/>
                    <a:pt x="155532" y="207703"/>
                    <a:pt x="160524" y="202711"/>
                  </a:cubicBezTo>
                  <a:lnTo>
                    <a:pt x="174375" y="196960"/>
                  </a:lnTo>
                  <a:lnTo>
                    <a:pt x="174375" y="75374"/>
                  </a:lnTo>
                  <a:close/>
                  <a:moveTo>
                    <a:pt x="165375" y="64687"/>
                  </a:moveTo>
                  <a:lnTo>
                    <a:pt x="194063" y="64687"/>
                  </a:lnTo>
                  <a:lnTo>
                    <a:pt x="267188" y="222750"/>
                  </a:lnTo>
                  <a:lnTo>
                    <a:pt x="234563" y="300375"/>
                  </a:lnTo>
                  <a:lnTo>
                    <a:pt x="234563" y="314999"/>
                  </a:lnTo>
                  <a:lnTo>
                    <a:pt x="240187" y="314999"/>
                  </a:lnTo>
                  <a:lnTo>
                    <a:pt x="240187" y="358874"/>
                  </a:lnTo>
                  <a:lnTo>
                    <a:pt x="119812" y="358874"/>
                  </a:lnTo>
                  <a:lnTo>
                    <a:pt x="119812" y="314999"/>
                  </a:lnTo>
                  <a:lnTo>
                    <a:pt x="125437" y="314999"/>
                  </a:lnTo>
                  <a:lnTo>
                    <a:pt x="125437" y="300375"/>
                  </a:lnTo>
                  <a:lnTo>
                    <a:pt x="92250" y="222750"/>
                  </a:lnTo>
                  <a:close/>
                  <a:moveTo>
                    <a:pt x="338062" y="15749"/>
                  </a:moveTo>
                  <a:cubicBezTo>
                    <a:pt x="331875" y="15749"/>
                    <a:pt x="327375" y="20812"/>
                    <a:pt x="327375" y="26437"/>
                  </a:cubicBezTo>
                  <a:cubicBezTo>
                    <a:pt x="327375" y="32062"/>
                    <a:pt x="332437" y="37124"/>
                    <a:pt x="338062" y="37124"/>
                  </a:cubicBezTo>
                  <a:cubicBezTo>
                    <a:pt x="344250" y="37124"/>
                    <a:pt x="348750" y="32062"/>
                    <a:pt x="348750" y="26437"/>
                  </a:cubicBezTo>
                  <a:cubicBezTo>
                    <a:pt x="348750" y="20249"/>
                    <a:pt x="343687" y="15749"/>
                    <a:pt x="338062" y="15749"/>
                  </a:cubicBezTo>
                  <a:close/>
                  <a:moveTo>
                    <a:pt x="21938" y="15749"/>
                  </a:moveTo>
                  <a:cubicBezTo>
                    <a:pt x="16313" y="15749"/>
                    <a:pt x="11250" y="20249"/>
                    <a:pt x="11250" y="26437"/>
                  </a:cubicBezTo>
                  <a:cubicBezTo>
                    <a:pt x="11250" y="32624"/>
                    <a:pt x="15750" y="37124"/>
                    <a:pt x="21938" y="37124"/>
                  </a:cubicBezTo>
                  <a:cubicBezTo>
                    <a:pt x="28125" y="37124"/>
                    <a:pt x="32625" y="32624"/>
                    <a:pt x="32625" y="26437"/>
                  </a:cubicBezTo>
                  <a:cubicBezTo>
                    <a:pt x="32625" y="20249"/>
                    <a:pt x="28125" y="15749"/>
                    <a:pt x="21938" y="15749"/>
                  </a:cubicBezTo>
                  <a:close/>
                  <a:moveTo>
                    <a:pt x="163688" y="11250"/>
                  </a:moveTo>
                  <a:lnTo>
                    <a:pt x="163688" y="43313"/>
                  </a:lnTo>
                  <a:lnTo>
                    <a:pt x="196313" y="43313"/>
                  </a:lnTo>
                  <a:lnTo>
                    <a:pt x="196313" y="11250"/>
                  </a:lnTo>
                  <a:close/>
                  <a:moveTo>
                    <a:pt x="152438" y="0"/>
                  </a:moveTo>
                  <a:lnTo>
                    <a:pt x="207000" y="0"/>
                  </a:lnTo>
                  <a:lnTo>
                    <a:pt x="207215" y="20812"/>
                  </a:lnTo>
                  <a:lnTo>
                    <a:pt x="318514" y="20812"/>
                  </a:lnTo>
                  <a:lnTo>
                    <a:pt x="322664" y="11038"/>
                  </a:lnTo>
                  <a:cubicBezTo>
                    <a:pt x="326672" y="7030"/>
                    <a:pt x="332156" y="4499"/>
                    <a:pt x="338062" y="4499"/>
                  </a:cubicBezTo>
                  <a:cubicBezTo>
                    <a:pt x="350437" y="4499"/>
                    <a:pt x="360000" y="14624"/>
                    <a:pt x="360000" y="26437"/>
                  </a:cubicBezTo>
                  <a:cubicBezTo>
                    <a:pt x="360000" y="38249"/>
                    <a:pt x="349875" y="48374"/>
                    <a:pt x="338062" y="48374"/>
                  </a:cubicBezTo>
                  <a:cubicBezTo>
                    <a:pt x="331875" y="48374"/>
                    <a:pt x="326391" y="45843"/>
                    <a:pt x="322453" y="41835"/>
                  </a:cubicBezTo>
                  <a:lnTo>
                    <a:pt x="318437" y="32062"/>
                  </a:lnTo>
                  <a:lnTo>
                    <a:pt x="232613" y="32062"/>
                  </a:lnTo>
                  <a:lnTo>
                    <a:pt x="251183" y="37959"/>
                  </a:lnTo>
                  <a:cubicBezTo>
                    <a:pt x="281189" y="53199"/>
                    <a:pt x="305675" y="77686"/>
                    <a:pt x="320915" y="107691"/>
                  </a:cubicBezTo>
                  <a:lnTo>
                    <a:pt x="334946" y="151875"/>
                  </a:lnTo>
                  <a:lnTo>
                    <a:pt x="360000" y="151875"/>
                  </a:lnTo>
                  <a:lnTo>
                    <a:pt x="360000" y="206437"/>
                  </a:lnTo>
                  <a:lnTo>
                    <a:pt x="304875" y="206437"/>
                  </a:lnTo>
                  <a:lnTo>
                    <a:pt x="304875" y="151875"/>
                  </a:lnTo>
                  <a:lnTo>
                    <a:pt x="323199" y="151875"/>
                  </a:lnTo>
                  <a:lnTo>
                    <a:pt x="311002" y="112693"/>
                  </a:lnTo>
                  <a:cubicBezTo>
                    <a:pt x="296957" y="84814"/>
                    <a:pt x="274228" y="62208"/>
                    <a:pt x="246262" y="48110"/>
                  </a:cubicBezTo>
                  <a:lnTo>
                    <a:pt x="207370" y="35821"/>
                  </a:lnTo>
                  <a:lnTo>
                    <a:pt x="207563" y="54563"/>
                  </a:lnTo>
                  <a:lnTo>
                    <a:pt x="152438" y="54563"/>
                  </a:lnTo>
                  <a:lnTo>
                    <a:pt x="152438" y="35882"/>
                  </a:lnTo>
                  <a:lnTo>
                    <a:pt x="113739" y="48110"/>
                  </a:lnTo>
                  <a:cubicBezTo>
                    <a:pt x="85773" y="62208"/>
                    <a:pt x="63044" y="84814"/>
                    <a:pt x="48999" y="112693"/>
                  </a:cubicBezTo>
                  <a:lnTo>
                    <a:pt x="36801" y="151875"/>
                  </a:lnTo>
                  <a:lnTo>
                    <a:pt x="55125" y="151875"/>
                  </a:lnTo>
                  <a:lnTo>
                    <a:pt x="55125" y="206437"/>
                  </a:lnTo>
                  <a:lnTo>
                    <a:pt x="0" y="206437"/>
                  </a:lnTo>
                  <a:lnTo>
                    <a:pt x="0" y="151875"/>
                  </a:lnTo>
                  <a:lnTo>
                    <a:pt x="25054" y="151875"/>
                  </a:lnTo>
                  <a:lnTo>
                    <a:pt x="39085" y="107691"/>
                  </a:lnTo>
                  <a:cubicBezTo>
                    <a:pt x="54325" y="77686"/>
                    <a:pt x="78812" y="53199"/>
                    <a:pt x="108818" y="37959"/>
                  </a:cubicBezTo>
                  <a:lnTo>
                    <a:pt x="127387" y="32062"/>
                  </a:lnTo>
                  <a:lnTo>
                    <a:pt x="41563" y="32062"/>
                  </a:lnTo>
                  <a:lnTo>
                    <a:pt x="37547" y="41835"/>
                  </a:lnTo>
                  <a:cubicBezTo>
                    <a:pt x="33610" y="45843"/>
                    <a:pt x="28125" y="48374"/>
                    <a:pt x="21938" y="48374"/>
                  </a:cubicBezTo>
                  <a:cubicBezTo>
                    <a:pt x="10125" y="48374"/>
                    <a:pt x="0" y="38812"/>
                    <a:pt x="0" y="26437"/>
                  </a:cubicBezTo>
                  <a:cubicBezTo>
                    <a:pt x="0" y="14062"/>
                    <a:pt x="9563" y="4499"/>
                    <a:pt x="21938" y="4499"/>
                  </a:cubicBezTo>
                  <a:cubicBezTo>
                    <a:pt x="28125" y="4499"/>
                    <a:pt x="33610" y="6890"/>
                    <a:pt x="37547" y="10827"/>
                  </a:cubicBezTo>
                  <a:lnTo>
                    <a:pt x="41595" y="20812"/>
                  </a:lnTo>
                  <a:lnTo>
                    <a:pt x="152438" y="20812"/>
                  </a:lnTo>
                  <a:close/>
                </a:path>
              </a:pathLst>
            </a:custGeom>
            <a:solidFill>
              <a:schemeClr val="lt1"/>
            </a:solidFill>
            <a:ln w="5507" cap="flat">
              <a:noFill/>
              <a:prstDash val="solid"/>
              <a:miter/>
            </a:ln>
          </p:spPr>
          <p:txBody>
            <a:bodyPr rtlCol="0" anchor="ctr"/>
            <a:lstStyle/>
            <a:p>
              <a:pPr defTabSz="457200">
                <a:lnSpc>
                  <a:spcPct val="120000"/>
                </a:lnSpc>
              </a:pPr>
              <a:endParaRPr lang="zh-CN" altLang="en-US">
                <a:solidFill>
                  <a:srgbClr val="222222"/>
                </a:solidFill>
                <a:latin typeface="微软雅黑" panose="020B0503020204020204" charset="-122"/>
                <a:ea typeface="微软雅黑" panose="020B0503020204020204" charset="-122"/>
                <a:sym typeface="Arial" panose="020B0604020202020204" pitchFamily="34" charset="0"/>
              </a:endParaRPr>
            </a:p>
          </p:txBody>
        </p:sp>
      </p:grpSp>
      <p:grpSp>
        <p:nvGrpSpPr>
          <p:cNvPr id="6" name="组合 5"/>
          <p:cNvGrpSpPr/>
          <p:nvPr>
            <p:custDataLst>
              <p:tags r:id="rId16"/>
            </p:custDataLst>
          </p:nvPr>
        </p:nvGrpSpPr>
        <p:grpSpPr>
          <a:xfrm>
            <a:off x="2913307" y="4153539"/>
            <a:ext cx="744163" cy="744355"/>
            <a:chOff x="832178" y="4010634"/>
            <a:chExt cx="695056" cy="695236"/>
          </a:xfrm>
        </p:grpSpPr>
        <p:sp>
          <p:nvSpPr>
            <p:cNvPr id="136" name="Shape 1491"/>
            <p:cNvSpPr/>
            <p:nvPr>
              <p:custDataLst>
                <p:tags r:id="rId17"/>
              </p:custDataLst>
            </p:nvPr>
          </p:nvSpPr>
          <p:spPr>
            <a:xfrm>
              <a:off x="832178" y="4010634"/>
              <a:ext cx="695056" cy="695236"/>
            </a:xfrm>
            <a:prstGeom prst="ellipse">
              <a:avLst/>
            </a:prstGeom>
            <a:solidFill>
              <a:schemeClr val="accent1"/>
            </a:solidFill>
            <a:ln w="25400" cap="flat" cmpd="sng">
              <a:solidFill>
                <a:schemeClr val="dk1">
                  <a:alpha val="0"/>
                </a:schemeClr>
              </a:solidFill>
              <a:prstDash val="solid"/>
              <a:miter/>
              <a:headEnd type="none" w="med" len="med"/>
              <a:tailEnd type="none" w="med" len="med"/>
            </a:ln>
            <a:effectLst/>
          </p:spPr>
          <p:txBody>
            <a:bodyPr lIns="0" tIns="0" rIns="0" bIns="0" anchor="t" anchorCtr="0">
              <a:noAutofit/>
            </a:bodyPr>
            <a:lstStyle/>
            <a:p>
              <a:pPr defTabSz="457200">
                <a:lnSpc>
                  <a:spcPct val="120000"/>
                </a:lnSpc>
              </a:pPr>
              <a:endParaRPr dirty="0">
                <a:solidFill>
                  <a:srgbClr val="222222"/>
                </a:solidFill>
                <a:latin typeface="微软雅黑" panose="020B0503020204020204" charset="-122"/>
                <a:ea typeface="微软雅黑" panose="020B0503020204020204" charset="-122"/>
                <a:cs typeface="Roboto"/>
                <a:sym typeface="Arial" panose="020B0604020202020204" pitchFamily="34" charset="0"/>
              </a:endParaRPr>
            </a:p>
          </p:txBody>
        </p:sp>
        <p:sp>
          <p:nvSpPr>
            <p:cNvPr id="197" name="任意形状 196"/>
            <p:cNvSpPr/>
            <p:nvPr>
              <p:custDataLst>
                <p:tags r:id="rId18"/>
              </p:custDataLst>
            </p:nvPr>
          </p:nvSpPr>
          <p:spPr>
            <a:xfrm>
              <a:off x="999706" y="4236619"/>
              <a:ext cx="360000" cy="360000"/>
            </a:xfrm>
            <a:custGeom>
              <a:avLst/>
              <a:gdLst>
                <a:gd name="connsiteX0" fmla="*/ 322594 w 360000"/>
                <a:gd name="connsiteY0" fmla="*/ 332775 h 360000"/>
                <a:gd name="connsiteX1" fmla="*/ 327206 w 360000"/>
                <a:gd name="connsiteY1" fmla="*/ 341944 h 360000"/>
                <a:gd name="connsiteX2" fmla="*/ 331875 w 360000"/>
                <a:gd name="connsiteY2" fmla="*/ 332775 h 360000"/>
                <a:gd name="connsiteX3" fmla="*/ 307631 w 360000"/>
                <a:gd name="connsiteY3" fmla="*/ 305212 h 360000"/>
                <a:gd name="connsiteX4" fmla="*/ 316631 w 360000"/>
                <a:gd name="connsiteY4" fmla="*/ 321525 h 360000"/>
                <a:gd name="connsiteX5" fmla="*/ 316688 w 360000"/>
                <a:gd name="connsiteY5" fmla="*/ 321525 h 360000"/>
                <a:gd name="connsiteX6" fmla="*/ 337500 w 360000"/>
                <a:gd name="connsiteY6" fmla="*/ 321525 h 360000"/>
                <a:gd name="connsiteX7" fmla="*/ 346500 w 360000"/>
                <a:gd name="connsiteY7" fmla="*/ 305212 h 360000"/>
                <a:gd name="connsiteX8" fmla="*/ 321525 w 360000"/>
                <a:gd name="connsiteY8" fmla="*/ 92813 h 360000"/>
                <a:gd name="connsiteX9" fmla="*/ 332775 w 360000"/>
                <a:gd name="connsiteY9" fmla="*/ 92813 h 360000"/>
                <a:gd name="connsiteX10" fmla="*/ 332775 w 360000"/>
                <a:gd name="connsiteY10" fmla="*/ 283557 h 360000"/>
                <a:gd name="connsiteX11" fmla="*/ 321525 w 360000"/>
                <a:gd name="connsiteY11" fmla="*/ 283557 h 360000"/>
                <a:gd name="connsiteX12" fmla="*/ 305494 w 360000"/>
                <a:gd name="connsiteY12" fmla="*/ 82069 h 360000"/>
                <a:gd name="connsiteX13" fmla="*/ 305494 w 360000"/>
                <a:gd name="connsiteY13" fmla="*/ 293907 h 360000"/>
                <a:gd name="connsiteX14" fmla="*/ 348750 w 360000"/>
                <a:gd name="connsiteY14" fmla="*/ 293907 h 360000"/>
                <a:gd name="connsiteX15" fmla="*/ 348750 w 360000"/>
                <a:gd name="connsiteY15" fmla="*/ 82069 h 360000"/>
                <a:gd name="connsiteX16" fmla="*/ 75263 w 360000"/>
                <a:gd name="connsiteY16" fmla="*/ 76668 h 360000"/>
                <a:gd name="connsiteX17" fmla="*/ 66375 w 360000"/>
                <a:gd name="connsiteY17" fmla="*/ 85556 h 360000"/>
                <a:gd name="connsiteX18" fmla="*/ 66375 w 360000"/>
                <a:gd name="connsiteY18" fmla="*/ 160087 h 360000"/>
                <a:gd name="connsiteX19" fmla="*/ 75263 w 360000"/>
                <a:gd name="connsiteY19" fmla="*/ 168750 h 360000"/>
                <a:gd name="connsiteX20" fmla="*/ 168750 w 360000"/>
                <a:gd name="connsiteY20" fmla="*/ 168750 h 360000"/>
                <a:gd name="connsiteX21" fmla="*/ 168750 w 360000"/>
                <a:gd name="connsiteY21" fmla="*/ 76668 h 360000"/>
                <a:gd name="connsiteX22" fmla="*/ 213750 w 360000"/>
                <a:gd name="connsiteY22" fmla="*/ 76613 h 360000"/>
                <a:gd name="connsiteX23" fmla="*/ 213750 w 360000"/>
                <a:gd name="connsiteY23" fmla="*/ 168750 h 360000"/>
                <a:gd name="connsiteX24" fmla="*/ 215437 w 360000"/>
                <a:gd name="connsiteY24" fmla="*/ 168750 h 360000"/>
                <a:gd name="connsiteX25" fmla="*/ 224325 w 360000"/>
                <a:gd name="connsiteY25" fmla="*/ 159863 h 360000"/>
                <a:gd name="connsiteX26" fmla="*/ 224325 w 360000"/>
                <a:gd name="connsiteY26" fmla="*/ 85500 h 360000"/>
                <a:gd name="connsiteX27" fmla="*/ 215437 w 360000"/>
                <a:gd name="connsiteY27" fmla="*/ 76613 h 360000"/>
                <a:gd name="connsiteX28" fmla="*/ 332381 w 360000"/>
                <a:gd name="connsiteY28" fmla="*/ 49219 h 360000"/>
                <a:gd name="connsiteX29" fmla="*/ 343631 w 360000"/>
                <a:gd name="connsiteY29" fmla="*/ 49219 h 360000"/>
                <a:gd name="connsiteX30" fmla="*/ 343631 w 360000"/>
                <a:gd name="connsiteY30" fmla="*/ 65588 h 360000"/>
                <a:gd name="connsiteX31" fmla="*/ 332381 w 360000"/>
                <a:gd name="connsiteY31" fmla="*/ 65588 h 360000"/>
                <a:gd name="connsiteX32" fmla="*/ 310613 w 360000"/>
                <a:gd name="connsiteY32" fmla="*/ 49219 h 360000"/>
                <a:gd name="connsiteX33" fmla="*/ 321863 w 360000"/>
                <a:gd name="connsiteY33" fmla="*/ 49219 h 360000"/>
                <a:gd name="connsiteX34" fmla="*/ 321863 w 360000"/>
                <a:gd name="connsiteY34" fmla="*/ 65588 h 360000"/>
                <a:gd name="connsiteX35" fmla="*/ 310613 w 360000"/>
                <a:gd name="connsiteY35" fmla="*/ 65588 h 360000"/>
                <a:gd name="connsiteX36" fmla="*/ 305494 w 360000"/>
                <a:gd name="connsiteY36" fmla="*/ 43931 h 360000"/>
                <a:gd name="connsiteX37" fmla="*/ 305494 w 360000"/>
                <a:gd name="connsiteY37" fmla="*/ 70819 h 360000"/>
                <a:gd name="connsiteX38" fmla="*/ 348750 w 360000"/>
                <a:gd name="connsiteY38" fmla="*/ 70819 h 360000"/>
                <a:gd name="connsiteX39" fmla="*/ 348750 w 360000"/>
                <a:gd name="connsiteY39" fmla="*/ 43931 h 360000"/>
                <a:gd name="connsiteX40" fmla="*/ 313425 w 360000"/>
                <a:gd name="connsiteY40" fmla="*/ 11250 h 360000"/>
                <a:gd name="connsiteX41" fmla="*/ 305494 w 360000"/>
                <a:gd name="connsiteY41" fmla="*/ 19181 h 360000"/>
                <a:gd name="connsiteX42" fmla="*/ 305494 w 360000"/>
                <a:gd name="connsiteY42" fmla="*/ 32681 h 360000"/>
                <a:gd name="connsiteX43" fmla="*/ 348750 w 360000"/>
                <a:gd name="connsiteY43" fmla="*/ 32681 h 360000"/>
                <a:gd name="connsiteX44" fmla="*/ 348750 w 360000"/>
                <a:gd name="connsiteY44" fmla="*/ 19181 h 360000"/>
                <a:gd name="connsiteX45" fmla="*/ 340819 w 360000"/>
                <a:gd name="connsiteY45" fmla="*/ 11250 h 360000"/>
                <a:gd name="connsiteX46" fmla="*/ 213525 w 360000"/>
                <a:gd name="connsiteY46" fmla="*/ 11250 h 360000"/>
                <a:gd name="connsiteX47" fmla="*/ 213525 w 360000"/>
                <a:gd name="connsiteY47" fmla="*/ 65419 h 360000"/>
                <a:gd name="connsiteX48" fmla="*/ 215437 w 360000"/>
                <a:gd name="connsiteY48" fmla="*/ 65419 h 360000"/>
                <a:gd name="connsiteX49" fmla="*/ 235575 w 360000"/>
                <a:gd name="connsiteY49" fmla="*/ 85557 h 360000"/>
                <a:gd name="connsiteX50" fmla="*/ 235575 w 360000"/>
                <a:gd name="connsiteY50" fmla="*/ 160088 h 360000"/>
                <a:gd name="connsiteX51" fmla="*/ 215215 w 360000"/>
                <a:gd name="connsiteY51" fmla="*/ 180000 h 360000"/>
                <a:gd name="connsiteX52" fmla="*/ 215213 w 360000"/>
                <a:gd name="connsiteY52" fmla="*/ 180000 h 360000"/>
                <a:gd name="connsiteX53" fmla="*/ 215212 w 360000"/>
                <a:gd name="connsiteY53" fmla="*/ 180000 h 360000"/>
                <a:gd name="connsiteX54" fmla="*/ 213525 w 360000"/>
                <a:gd name="connsiteY54" fmla="*/ 180000 h 360000"/>
                <a:gd name="connsiteX55" fmla="*/ 213525 w 360000"/>
                <a:gd name="connsiteY55" fmla="*/ 348750 h 360000"/>
                <a:gd name="connsiteX56" fmla="*/ 226519 w 360000"/>
                <a:gd name="connsiteY56" fmla="*/ 348750 h 360000"/>
                <a:gd name="connsiteX57" fmla="*/ 256163 w 360000"/>
                <a:gd name="connsiteY57" fmla="*/ 319106 h 360000"/>
                <a:gd name="connsiteX58" fmla="*/ 256163 w 360000"/>
                <a:gd name="connsiteY58" fmla="*/ 40894 h 360000"/>
                <a:gd name="connsiteX59" fmla="*/ 226519 w 360000"/>
                <a:gd name="connsiteY59" fmla="*/ 11250 h 360000"/>
                <a:gd name="connsiteX60" fmla="*/ 181069 w 360000"/>
                <a:gd name="connsiteY60" fmla="*/ 11250 h 360000"/>
                <a:gd name="connsiteX61" fmla="*/ 181069 w 360000"/>
                <a:gd name="connsiteY61" fmla="*/ 348750 h 360000"/>
                <a:gd name="connsiteX62" fmla="*/ 202275 w 360000"/>
                <a:gd name="connsiteY62" fmla="*/ 348750 h 360000"/>
                <a:gd name="connsiteX63" fmla="*/ 202275 w 360000"/>
                <a:gd name="connsiteY63" fmla="*/ 11250 h 360000"/>
                <a:gd name="connsiteX64" fmla="*/ 33075 w 360000"/>
                <a:gd name="connsiteY64" fmla="*/ 11250 h 360000"/>
                <a:gd name="connsiteX65" fmla="*/ 33075 w 360000"/>
                <a:gd name="connsiteY65" fmla="*/ 348750 h 360000"/>
                <a:gd name="connsiteX66" fmla="*/ 169819 w 360000"/>
                <a:gd name="connsiteY66" fmla="*/ 348750 h 360000"/>
                <a:gd name="connsiteX67" fmla="*/ 169819 w 360000"/>
                <a:gd name="connsiteY67" fmla="*/ 180000 h 360000"/>
                <a:gd name="connsiteX68" fmla="*/ 75263 w 360000"/>
                <a:gd name="connsiteY68" fmla="*/ 180000 h 360000"/>
                <a:gd name="connsiteX69" fmla="*/ 55125 w 360000"/>
                <a:gd name="connsiteY69" fmla="*/ 159862 h 360000"/>
                <a:gd name="connsiteX70" fmla="*/ 55125 w 360000"/>
                <a:gd name="connsiteY70" fmla="*/ 85500 h 360000"/>
                <a:gd name="connsiteX71" fmla="*/ 75263 w 360000"/>
                <a:gd name="connsiteY71" fmla="*/ 65362 h 360000"/>
                <a:gd name="connsiteX72" fmla="*/ 169819 w 360000"/>
                <a:gd name="connsiteY72" fmla="*/ 65362 h 360000"/>
                <a:gd name="connsiteX73" fmla="*/ 169819 w 360000"/>
                <a:gd name="connsiteY73" fmla="*/ 11250 h 360000"/>
                <a:gd name="connsiteX74" fmla="*/ 11250 w 360000"/>
                <a:gd name="connsiteY74" fmla="*/ 11250 h 360000"/>
                <a:gd name="connsiteX75" fmla="*/ 11250 w 360000"/>
                <a:gd name="connsiteY75" fmla="*/ 348750 h 360000"/>
                <a:gd name="connsiteX76" fmla="*/ 21825 w 360000"/>
                <a:gd name="connsiteY76" fmla="*/ 348750 h 360000"/>
                <a:gd name="connsiteX77" fmla="*/ 21825 w 360000"/>
                <a:gd name="connsiteY77" fmla="*/ 11250 h 360000"/>
                <a:gd name="connsiteX78" fmla="*/ 313425 w 360000"/>
                <a:gd name="connsiteY78" fmla="*/ 0 h 360000"/>
                <a:gd name="connsiteX79" fmla="*/ 340875 w 360000"/>
                <a:gd name="connsiteY79" fmla="*/ 0 h 360000"/>
                <a:gd name="connsiteX80" fmla="*/ 360000 w 360000"/>
                <a:gd name="connsiteY80" fmla="*/ 19181 h 360000"/>
                <a:gd name="connsiteX81" fmla="*/ 360000 w 360000"/>
                <a:gd name="connsiteY81" fmla="*/ 38306 h 360000"/>
                <a:gd name="connsiteX82" fmla="*/ 360000 w 360000"/>
                <a:gd name="connsiteY82" fmla="*/ 76444 h 360000"/>
                <a:gd name="connsiteX83" fmla="*/ 360000 w 360000"/>
                <a:gd name="connsiteY83" fmla="*/ 299532 h 360000"/>
                <a:gd name="connsiteX84" fmla="*/ 359973 w 360000"/>
                <a:gd name="connsiteY84" fmla="*/ 299560 h 360000"/>
                <a:gd name="connsiteX85" fmla="*/ 360000 w 360000"/>
                <a:gd name="connsiteY85" fmla="*/ 299587 h 360000"/>
                <a:gd name="connsiteX86" fmla="*/ 358200 w 360000"/>
                <a:gd name="connsiteY86" fmla="*/ 306815 h 360000"/>
                <a:gd name="connsiteX87" fmla="*/ 345886 w 360000"/>
                <a:gd name="connsiteY87" fmla="*/ 329547 h 360000"/>
                <a:gd name="connsiteX88" fmla="*/ 345881 w 360000"/>
                <a:gd name="connsiteY88" fmla="*/ 329569 h 360000"/>
                <a:gd name="connsiteX89" fmla="*/ 332100 w 360000"/>
                <a:gd name="connsiteY89" fmla="*/ 357019 h 360000"/>
                <a:gd name="connsiteX90" fmla="*/ 327150 w 360000"/>
                <a:gd name="connsiteY90" fmla="*/ 360000 h 360000"/>
                <a:gd name="connsiteX91" fmla="*/ 322144 w 360000"/>
                <a:gd name="connsiteY91" fmla="*/ 356906 h 360000"/>
                <a:gd name="connsiteX92" fmla="*/ 308684 w 360000"/>
                <a:gd name="connsiteY92" fmla="*/ 330098 h 360000"/>
                <a:gd name="connsiteX93" fmla="*/ 308644 w 360000"/>
                <a:gd name="connsiteY93" fmla="*/ 330075 h 360000"/>
                <a:gd name="connsiteX94" fmla="*/ 294244 w 360000"/>
                <a:gd name="connsiteY94" fmla="*/ 299925 h 360000"/>
                <a:gd name="connsiteX95" fmla="*/ 294244 w 360000"/>
                <a:gd name="connsiteY95" fmla="*/ 299587 h 360000"/>
                <a:gd name="connsiteX96" fmla="*/ 294271 w 360000"/>
                <a:gd name="connsiteY96" fmla="*/ 299560 h 360000"/>
                <a:gd name="connsiteX97" fmla="*/ 294244 w 360000"/>
                <a:gd name="connsiteY97" fmla="*/ 299532 h 360000"/>
                <a:gd name="connsiteX98" fmla="*/ 294244 w 360000"/>
                <a:gd name="connsiteY98" fmla="*/ 76444 h 360000"/>
                <a:gd name="connsiteX99" fmla="*/ 294244 w 360000"/>
                <a:gd name="connsiteY99" fmla="*/ 38306 h 360000"/>
                <a:gd name="connsiteX100" fmla="*/ 294244 w 360000"/>
                <a:gd name="connsiteY100" fmla="*/ 19181 h 360000"/>
                <a:gd name="connsiteX101" fmla="*/ 313425 w 360000"/>
                <a:gd name="connsiteY101" fmla="*/ 0 h 360000"/>
                <a:gd name="connsiteX102" fmla="*/ 0 w 360000"/>
                <a:gd name="connsiteY102" fmla="*/ 0 h 360000"/>
                <a:gd name="connsiteX103" fmla="*/ 226519 w 360000"/>
                <a:gd name="connsiteY103" fmla="*/ 0 h 360000"/>
                <a:gd name="connsiteX104" fmla="*/ 267413 w 360000"/>
                <a:gd name="connsiteY104" fmla="*/ 40894 h 360000"/>
                <a:gd name="connsiteX105" fmla="*/ 267413 w 360000"/>
                <a:gd name="connsiteY105" fmla="*/ 319106 h 360000"/>
                <a:gd name="connsiteX106" fmla="*/ 226519 w 360000"/>
                <a:gd name="connsiteY106" fmla="*/ 360000 h 360000"/>
                <a:gd name="connsiteX107" fmla="*/ 0 w 360000"/>
                <a:gd name="connsiteY107" fmla="*/ 36000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0000" h="360000">
                  <a:moveTo>
                    <a:pt x="322594" y="332775"/>
                  </a:moveTo>
                  <a:lnTo>
                    <a:pt x="327206" y="341944"/>
                  </a:lnTo>
                  <a:lnTo>
                    <a:pt x="331875" y="332775"/>
                  </a:lnTo>
                  <a:close/>
                  <a:moveTo>
                    <a:pt x="307631" y="305212"/>
                  </a:moveTo>
                  <a:cubicBezTo>
                    <a:pt x="309375" y="308475"/>
                    <a:pt x="311963" y="313593"/>
                    <a:pt x="316631" y="321525"/>
                  </a:cubicBezTo>
                  <a:lnTo>
                    <a:pt x="316688" y="321525"/>
                  </a:lnTo>
                  <a:lnTo>
                    <a:pt x="337500" y="321525"/>
                  </a:lnTo>
                  <a:cubicBezTo>
                    <a:pt x="342225" y="313593"/>
                    <a:pt x="344925" y="308475"/>
                    <a:pt x="346500" y="305212"/>
                  </a:cubicBezTo>
                  <a:close/>
                  <a:moveTo>
                    <a:pt x="321525" y="92813"/>
                  </a:moveTo>
                  <a:lnTo>
                    <a:pt x="332775" y="92813"/>
                  </a:lnTo>
                  <a:lnTo>
                    <a:pt x="332775" y="283557"/>
                  </a:lnTo>
                  <a:lnTo>
                    <a:pt x="321525" y="283557"/>
                  </a:lnTo>
                  <a:close/>
                  <a:moveTo>
                    <a:pt x="305494" y="82069"/>
                  </a:moveTo>
                  <a:lnTo>
                    <a:pt x="305494" y="293907"/>
                  </a:lnTo>
                  <a:lnTo>
                    <a:pt x="348750" y="293907"/>
                  </a:lnTo>
                  <a:lnTo>
                    <a:pt x="348750" y="82069"/>
                  </a:lnTo>
                  <a:close/>
                  <a:moveTo>
                    <a:pt x="75263" y="76668"/>
                  </a:moveTo>
                  <a:cubicBezTo>
                    <a:pt x="70354" y="76668"/>
                    <a:pt x="66375" y="80647"/>
                    <a:pt x="66375" y="85556"/>
                  </a:cubicBezTo>
                  <a:lnTo>
                    <a:pt x="66375" y="160087"/>
                  </a:lnTo>
                  <a:cubicBezTo>
                    <a:pt x="66497" y="164907"/>
                    <a:pt x="70441" y="168751"/>
                    <a:pt x="75263" y="168750"/>
                  </a:cubicBezTo>
                  <a:lnTo>
                    <a:pt x="168750" y="168750"/>
                  </a:lnTo>
                  <a:lnTo>
                    <a:pt x="168750" y="76668"/>
                  </a:lnTo>
                  <a:close/>
                  <a:moveTo>
                    <a:pt x="213750" y="76613"/>
                  </a:moveTo>
                  <a:lnTo>
                    <a:pt x="213750" y="168750"/>
                  </a:lnTo>
                  <a:lnTo>
                    <a:pt x="215437" y="168750"/>
                  </a:lnTo>
                  <a:cubicBezTo>
                    <a:pt x="220346" y="168750"/>
                    <a:pt x="224325" y="164771"/>
                    <a:pt x="224325" y="159863"/>
                  </a:cubicBezTo>
                  <a:lnTo>
                    <a:pt x="224325" y="85500"/>
                  </a:lnTo>
                  <a:cubicBezTo>
                    <a:pt x="224325" y="80592"/>
                    <a:pt x="220346" y="76613"/>
                    <a:pt x="215437" y="76613"/>
                  </a:cubicBezTo>
                  <a:close/>
                  <a:moveTo>
                    <a:pt x="332381" y="49219"/>
                  </a:moveTo>
                  <a:lnTo>
                    <a:pt x="343631" y="49219"/>
                  </a:lnTo>
                  <a:lnTo>
                    <a:pt x="343631" y="65588"/>
                  </a:lnTo>
                  <a:lnTo>
                    <a:pt x="332381" y="65588"/>
                  </a:lnTo>
                  <a:close/>
                  <a:moveTo>
                    <a:pt x="310613" y="49219"/>
                  </a:moveTo>
                  <a:lnTo>
                    <a:pt x="321863" y="49219"/>
                  </a:lnTo>
                  <a:lnTo>
                    <a:pt x="321863" y="65588"/>
                  </a:lnTo>
                  <a:lnTo>
                    <a:pt x="310613" y="65588"/>
                  </a:lnTo>
                  <a:close/>
                  <a:moveTo>
                    <a:pt x="305494" y="43931"/>
                  </a:moveTo>
                  <a:lnTo>
                    <a:pt x="305494" y="70819"/>
                  </a:lnTo>
                  <a:lnTo>
                    <a:pt x="348750" y="70819"/>
                  </a:lnTo>
                  <a:lnTo>
                    <a:pt x="348750" y="43931"/>
                  </a:lnTo>
                  <a:close/>
                  <a:moveTo>
                    <a:pt x="313425" y="11250"/>
                  </a:moveTo>
                  <a:cubicBezTo>
                    <a:pt x="309045" y="11250"/>
                    <a:pt x="305494" y="14801"/>
                    <a:pt x="305494" y="19181"/>
                  </a:cubicBezTo>
                  <a:lnTo>
                    <a:pt x="305494" y="32681"/>
                  </a:lnTo>
                  <a:lnTo>
                    <a:pt x="348750" y="32681"/>
                  </a:lnTo>
                  <a:lnTo>
                    <a:pt x="348750" y="19181"/>
                  </a:lnTo>
                  <a:cubicBezTo>
                    <a:pt x="348750" y="14801"/>
                    <a:pt x="345199" y="11250"/>
                    <a:pt x="340819" y="11250"/>
                  </a:cubicBezTo>
                  <a:close/>
                  <a:moveTo>
                    <a:pt x="213525" y="11250"/>
                  </a:moveTo>
                  <a:lnTo>
                    <a:pt x="213525" y="65419"/>
                  </a:lnTo>
                  <a:lnTo>
                    <a:pt x="215437" y="65419"/>
                  </a:lnTo>
                  <a:cubicBezTo>
                    <a:pt x="226559" y="65419"/>
                    <a:pt x="235575" y="74435"/>
                    <a:pt x="235575" y="85557"/>
                  </a:cubicBezTo>
                  <a:lnTo>
                    <a:pt x="235575" y="160088"/>
                  </a:lnTo>
                  <a:cubicBezTo>
                    <a:pt x="235451" y="171209"/>
                    <a:pt x="226336" y="180124"/>
                    <a:pt x="215215" y="180000"/>
                  </a:cubicBezTo>
                  <a:cubicBezTo>
                    <a:pt x="215214" y="180000"/>
                    <a:pt x="215213" y="180000"/>
                    <a:pt x="215213" y="180000"/>
                  </a:cubicBezTo>
                  <a:lnTo>
                    <a:pt x="215212" y="180000"/>
                  </a:lnTo>
                  <a:lnTo>
                    <a:pt x="213525" y="180000"/>
                  </a:lnTo>
                  <a:lnTo>
                    <a:pt x="213525" y="348750"/>
                  </a:lnTo>
                  <a:lnTo>
                    <a:pt x="226519" y="348750"/>
                  </a:lnTo>
                  <a:cubicBezTo>
                    <a:pt x="242891" y="348750"/>
                    <a:pt x="256163" y="335478"/>
                    <a:pt x="256163" y="319106"/>
                  </a:cubicBezTo>
                  <a:lnTo>
                    <a:pt x="256163" y="40894"/>
                  </a:lnTo>
                  <a:cubicBezTo>
                    <a:pt x="256163" y="24522"/>
                    <a:pt x="242891" y="11250"/>
                    <a:pt x="226519" y="11250"/>
                  </a:cubicBezTo>
                  <a:close/>
                  <a:moveTo>
                    <a:pt x="181069" y="11250"/>
                  </a:moveTo>
                  <a:lnTo>
                    <a:pt x="181069" y="348750"/>
                  </a:lnTo>
                  <a:lnTo>
                    <a:pt x="202275" y="348750"/>
                  </a:lnTo>
                  <a:lnTo>
                    <a:pt x="202275" y="11250"/>
                  </a:lnTo>
                  <a:close/>
                  <a:moveTo>
                    <a:pt x="33075" y="11250"/>
                  </a:moveTo>
                  <a:lnTo>
                    <a:pt x="33075" y="348750"/>
                  </a:lnTo>
                  <a:lnTo>
                    <a:pt x="169819" y="348750"/>
                  </a:lnTo>
                  <a:lnTo>
                    <a:pt x="169819" y="180000"/>
                  </a:lnTo>
                  <a:lnTo>
                    <a:pt x="75263" y="180000"/>
                  </a:lnTo>
                  <a:cubicBezTo>
                    <a:pt x="64141" y="180000"/>
                    <a:pt x="55125" y="170984"/>
                    <a:pt x="55125" y="159862"/>
                  </a:cubicBezTo>
                  <a:lnTo>
                    <a:pt x="55125" y="85500"/>
                  </a:lnTo>
                  <a:cubicBezTo>
                    <a:pt x="55125" y="74378"/>
                    <a:pt x="64141" y="65362"/>
                    <a:pt x="75263" y="65362"/>
                  </a:cubicBezTo>
                  <a:lnTo>
                    <a:pt x="169819" y="65362"/>
                  </a:lnTo>
                  <a:lnTo>
                    <a:pt x="169819" y="11250"/>
                  </a:lnTo>
                  <a:close/>
                  <a:moveTo>
                    <a:pt x="11250" y="11250"/>
                  </a:moveTo>
                  <a:lnTo>
                    <a:pt x="11250" y="348750"/>
                  </a:lnTo>
                  <a:lnTo>
                    <a:pt x="21825" y="348750"/>
                  </a:lnTo>
                  <a:lnTo>
                    <a:pt x="21825" y="11250"/>
                  </a:lnTo>
                  <a:close/>
                  <a:moveTo>
                    <a:pt x="313425" y="0"/>
                  </a:moveTo>
                  <a:lnTo>
                    <a:pt x="340875" y="0"/>
                  </a:lnTo>
                  <a:cubicBezTo>
                    <a:pt x="351447" y="31"/>
                    <a:pt x="360000" y="8610"/>
                    <a:pt x="360000" y="19181"/>
                  </a:cubicBezTo>
                  <a:lnTo>
                    <a:pt x="360000" y="38306"/>
                  </a:lnTo>
                  <a:lnTo>
                    <a:pt x="360000" y="76444"/>
                  </a:lnTo>
                  <a:lnTo>
                    <a:pt x="360000" y="299532"/>
                  </a:lnTo>
                  <a:lnTo>
                    <a:pt x="359973" y="299560"/>
                  </a:lnTo>
                  <a:lnTo>
                    <a:pt x="360000" y="299587"/>
                  </a:lnTo>
                  <a:cubicBezTo>
                    <a:pt x="360000" y="300853"/>
                    <a:pt x="360000" y="302498"/>
                    <a:pt x="358200" y="306815"/>
                  </a:cubicBezTo>
                  <a:lnTo>
                    <a:pt x="345886" y="329547"/>
                  </a:lnTo>
                  <a:lnTo>
                    <a:pt x="345881" y="329569"/>
                  </a:lnTo>
                  <a:cubicBezTo>
                    <a:pt x="339975" y="342000"/>
                    <a:pt x="332212" y="356850"/>
                    <a:pt x="332100" y="357019"/>
                  </a:cubicBezTo>
                  <a:cubicBezTo>
                    <a:pt x="331125" y="358849"/>
                    <a:pt x="329223" y="359994"/>
                    <a:pt x="327150" y="360000"/>
                  </a:cubicBezTo>
                  <a:cubicBezTo>
                    <a:pt x="325032" y="359994"/>
                    <a:pt x="323097" y="358798"/>
                    <a:pt x="322144" y="356906"/>
                  </a:cubicBezTo>
                  <a:lnTo>
                    <a:pt x="308684" y="330098"/>
                  </a:lnTo>
                  <a:lnTo>
                    <a:pt x="308644" y="330075"/>
                  </a:lnTo>
                  <a:cubicBezTo>
                    <a:pt x="294244" y="306168"/>
                    <a:pt x="294244" y="301950"/>
                    <a:pt x="294244" y="299925"/>
                  </a:cubicBezTo>
                  <a:lnTo>
                    <a:pt x="294244" y="299587"/>
                  </a:lnTo>
                  <a:lnTo>
                    <a:pt x="294271" y="299560"/>
                  </a:lnTo>
                  <a:lnTo>
                    <a:pt x="294244" y="299532"/>
                  </a:lnTo>
                  <a:lnTo>
                    <a:pt x="294244" y="76444"/>
                  </a:lnTo>
                  <a:lnTo>
                    <a:pt x="294244" y="38306"/>
                  </a:lnTo>
                  <a:lnTo>
                    <a:pt x="294244" y="19181"/>
                  </a:lnTo>
                  <a:cubicBezTo>
                    <a:pt x="294244" y="8588"/>
                    <a:pt x="302832" y="0"/>
                    <a:pt x="313425" y="0"/>
                  </a:cubicBezTo>
                  <a:close/>
                  <a:moveTo>
                    <a:pt x="0" y="0"/>
                  </a:moveTo>
                  <a:lnTo>
                    <a:pt x="226519" y="0"/>
                  </a:lnTo>
                  <a:cubicBezTo>
                    <a:pt x="249104" y="0"/>
                    <a:pt x="267413" y="18309"/>
                    <a:pt x="267413" y="40894"/>
                  </a:cubicBezTo>
                  <a:lnTo>
                    <a:pt x="267413" y="319106"/>
                  </a:lnTo>
                  <a:cubicBezTo>
                    <a:pt x="267413" y="341691"/>
                    <a:pt x="249104" y="360000"/>
                    <a:pt x="226519" y="360000"/>
                  </a:cubicBezTo>
                  <a:lnTo>
                    <a:pt x="0" y="360000"/>
                  </a:lnTo>
                  <a:close/>
                </a:path>
              </a:pathLst>
            </a:custGeom>
            <a:solidFill>
              <a:schemeClr val="lt1"/>
            </a:solidFill>
            <a:ln w="5507" cap="flat">
              <a:noFill/>
              <a:prstDash val="solid"/>
              <a:miter/>
            </a:ln>
          </p:spPr>
          <p:txBody>
            <a:bodyPr rtlCol="0" anchor="ctr"/>
            <a:lstStyle/>
            <a:p>
              <a:pPr defTabSz="457200">
                <a:lnSpc>
                  <a:spcPct val="120000"/>
                </a:lnSpc>
              </a:pPr>
              <a:endParaRPr lang="zh-CN" altLang="en-US">
                <a:solidFill>
                  <a:srgbClr val="222222"/>
                </a:solidFill>
                <a:latin typeface="微软雅黑" panose="020B0503020204020204" charset="-122"/>
                <a:ea typeface="微软雅黑" panose="020B0503020204020204" charset="-122"/>
                <a:sym typeface="Arial" panose="020B0604020202020204" pitchFamily="34" charset="0"/>
              </a:endParaRPr>
            </a:p>
          </p:txBody>
        </p:sp>
      </p:grpSp>
      <p:grpSp>
        <p:nvGrpSpPr>
          <p:cNvPr id="7" name="组合 6"/>
          <p:cNvGrpSpPr/>
          <p:nvPr>
            <p:custDataLst>
              <p:tags r:id="rId19"/>
            </p:custDataLst>
          </p:nvPr>
        </p:nvGrpSpPr>
        <p:grpSpPr>
          <a:xfrm>
            <a:off x="2913306" y="5337155"/>
            <a:ext cx="744163" cy="744355"/>
            <a:chOff x="832178" y="5103325"/>
            <a:chExt cx="695056" cy="695236"/>
          </a:xfrm>
        </p:grpSpPr>
        <p:sp>
          <p:nvSpPr>
            <p:cNvPr id="146" name="Shape 1492"/>
            <p:cNvSpPr/>
            <p:nvPr>
              <p:custDataLst>
                <p:tags r:id="rId20"/>
              </p:custDataLst>
            </p:nvPr>
          </p:nvSpPr>
          <p:spPr>
            <a:xfrm>
              <a:off x="832178" y="5103325"/>
              <a:ext cx="695056" cy="695236"/>
            </a:xfrm>
            <a:prstGeom prst="ellipse">
              <a:avLst/>
            </a:prstGeom>
            <a:solidFill>
              <a:schemeClr val="accent1"/>
            </a:solidFill>
            <a:ln w="25400" cap="flat" cmpd="sng">
              <a:solidFill>
                <a:schemeClr val="dk1">
                  <a:alpha val="0"/>
                </a:schemeClr>
              </a:solidFill>
              <a:prstDash val="solid"/>
              <a:miter/>
              <a:headEnd type="none" w="med" len="med"/>
              <a:tailEnd type="none" w="med" len="med"/>
            </a:ln>
            <a:effectLst/>
          </p:spPr>
          <p:txBody>
            <a:bodyPr lIns="0" tIns="0" rIns="0" bIns="0" anchor="t" anchorCtr="0">
              <a:noAutofit/>
            </a:bodyPr>
            <a:lstStyle/>
            <a:p>
              <a:pPr defTabSz="457200">
                <a:lnSpc>
                  <a:spcPct val="120000"/>
                </a:lnSpc>
              </a:pPr>
              <a:endParaRPr dirty="0">
                <a:solidFill>
                  <a:srgbClr val="222222"/>
                </a:solidFill>
                <a:latin typeface="微软雅黑" panose="020B0503020204020204" charset="-122"/>
                <a:ea typeface="微软雅黑" panose="020B0503020204020204" charset="-122"/>
                <a:cs typeface="Roboto"/>
                <a:sym typeface="Arial" panose="020B0604020202020204" pitchFamily="34" charset="0"/>
              </a:endParaRPr>
            </a:p>
          </p:txBody>
        </p:sp>
        <p:sp>
          <p:nvSpPr>
            <p:cNvPr id="198" name="任意形状 197"/>
            <p:cNvSpPr/>
            <p:nvPr>
              <p:custDataLst>
                <p:tags r:id="rId21"/>
              </p:custDataLst>
            </p:nvPr>
          </p:nvSpPr>
          <p:spPr>
            <a:xfrm>
              <a:off x="1033538" y="5270943"/>
              <a:ext cx="292334" cy="360000"/>
            </a:xfrm>
            <a:custGeom>
              <a:avLst/>
              <a:gdLst>
                <a:gd name="connsiteX0" fmla="*/ 115695 w 292334"/>
                <a:gd name="connsiteY0" fmla="*/ 242833 h 360000"/>
                <a:gd name="connsiteX1" fmla="*/ 123663 w 292334"/>
                <a:gd name="connsiteY1" fmla="*/ 250798 h 360000"/>
                <a:gd name="connsiteX2" fmla="*/ 131631 w 292334"/>
                <a:gd name="connsiteY2" fmla="*/ 242833 h 360000"/>
                <a:gd name="connsiteX3" fmla="*/ 139563 w 292334"/>
                <a:gd name="connsiteY3" fmla="*/ 250809 h 360000"/>
                <a:gd name="connsiteX4" fmla="*/ 131617 w 292334"/>
                <a:gd name="connsiteY4" fmla="*/ 258753 h 360000"/>
                <a:gd name="connsiteX5" fmla="*/ 139574 w 292334"/>
                <a:gd name="connsiteY5" fmla="*/ 266709 h 360000"/>
                <a:gd name="connsiteX6" fmla="*/ 131620 w 292334"/>
                <a:gd name="connsiteY6" fmla="*/ 274663 h 360000"/>
                <a:gd name="connsiteX7" fmla="*/ 123663 w 292334"/>
                <a:gd name="connsiteY7" fmla="*/ 266707 h 360000"/>
                <a:gd name="connsiteX8" fmla="*/ 115706 w 292334"/>
                <a:gd name="connsiteY8" fmla="*/ 274663 h 360000"/>
                <a:gd name="connsiteX9" fmla="*/ 107752 w 292334"/>
                <a:gd name="connsiteY9" fmla="*/ 266709 h 360000"/>
                <a:gd name="connsiteX10" fmla="*/ 115709 w 292334"/>
                <a:gd name="connsiteY10" fmla="*/ 258753 h 360000"/>
                <a:gd name="connsiteX11" fmla="*/ 107763 w 292334"/>
                <a:gd name="connsiteY11" fmla="*/ 250809 h 360000"/>
                <a:gd name="connsiteX12" fmla="*/ 89910 w 292334"/>
                <a:gd name="connsiteY12" fmla="*/ 225003 h 360000"/>
                <a:gd name="connsiteX13" fmla="*/ 89910 w 292334"/>
                <a:gd name="connsiteY13" fmla="*/ 292503 h 360000"/>
                <a:gd name="connsiteX14" fmla="*/ 157410 w 292334"/>
                <a:gd name="connsiteY14" fmla="*/ 292503 h 360000"/>
                <a:gd name="connsiteX15" fmla="*/ 157410 w 292334"/>
                <a:gd name="connsiteY15" fmla="*/ 225003 h 360000"/>
                <a:gd name="connsiteX16" fmla="*/ 78660 w 292334"/>
                <a:gd name="connsiteY16" fmla="*/ 213753 h 360000"/>
                <a:gd name="connsiteX17" fmla="*/ 168660 w 292334"/>
                <a:gd name="connsiteY17" fmla="*/ 213753 h 360000"/>
                <a:gd name="connsiteX18" fmla="*/ 168660 w 292334"/>
                <a:gd name="connsiteY18" fmla="*/ 303753 h 360000"/>
                <a:gd name="connsiteX19" fmla="*/ 78660 w 292334"/>
                <a:gd name="connsiteY19" fmla="*/ 303753 h 360000"/>
                <a:gd name="connsiteX20" fmla="*/ 137205 w 292334"/>
                <a:gd name="connsiteY20" fmla="*/ 141801 h 360000"/>
                <a:gd name="connsiteX21" fmla="*/ 145159 w 292334"/>
                <a:gd name="connsiteY21" fmla="*/ 149755 h 360000"/>
                <a:gd name="connsiteX22" fmla="*/ 117743 w 292334"/>
                <a:gd name="connsiteY22" fmla="*/ 177171 h 360000"/>
                <a:gd name="connsiteX23" fmla="*/ 102167 w 292334"/>
                <a:gd name="connsiteY23" fmla="*/ 161590 h 360000"/>
                <a:gd name="connsiteX24" fmla="*/ 110121 w 292334"/>
                <a:gd name="connsiteY24" fmla="*/ 153636 h 360000"/>
                <a:gd name="connsiteX25" fmla="*/ 117743 w 292334"/>
                <a:gd name="connsiteY25" fmla="*/ 161258 h 360000"/>
                <a:gd name="connsiteX26" fmla="*/ 89910 w 292334"/>
                <a:gd name="connsiteY26" fmla="*/ 123747 h 360000"/>
                <a:gd name="connsiteX27" fmla="*/ 89910 w 292334"/>
                <a:gd name="connsiteY27" fmla="*/ 191247 h 360000"/>
                <a:gd name="connsiteX28" fmla="*/ 157410 w 292334"/>
                <a:gd name="connsiteY28" fmla="*/ 191247 h 360000"/>
                <a:gd name="connsiteX29" fmla="*/ 157410 w 292334"/>
                <a:gd name="connsiteY29" fmla="*/ 123747 h 360000"/>
                <a:gd name="connsiteX30" fmla="*/ 78660 w 292334"/>
                <a:gd name="connsiteY30" fmla="*/ 112497 h 360000"/>
                <a:gd name="connsiteX31" fmla="*/ 168660 w 292334"/>
                <a:gd name="connsiteY31" fmla="*/ 112497 h 360000"/>
                <a:gd name="connsiteX32" fmla="*/ 168660 w 292334"/>
                <a:gd name="connsiteY32" fmla="*/ 202497 h 360000"/>
                <a:gd name="connsiteX33" fmla="*/ 78660 w 292334"/>
                <a:gd name="connsiteY33" fmla="*/ 202497 h 360000"/>
                <a:gd name="connsiteX34" fmla="*/ 275621 w 292334"/>
                <a:gd name="connsiteY34" fmla="*/ 89802 h 360000"/>
                <a:gd name="connsiteX35" fmla="*/ 270158 w 292334"/>
                <a:gd name="connsiteY35" fmla="*/ 95265 h 360000"/>
                <a:gd name="connsiteX36" fmla="*/ 270158 w 292334"/>
                <a:gd name="connsiteY36" fmla="*/ 308919 h 360000"/>
                <a:gd name="connsiteX37" fmla="*/ 275624 w 292334"/>
                <a:gd name="connsiteY37" fmla="*/ 320768 h 360000"/>
                <a:gd name="connsiteX38" fmla="*/ 281084 w 292334"/>
                <a:gd name="connsiteY38" fmla="*/ 308922 h 360000"/>
                <a:gd name="connsiteX39" fmla="*/ 281084 w 292334"/>
                <a:gd name="connsiteY39" fmla="*/ 95265 h 360000"/>
                <a:gd name="connsiteX40" fmla="*/ 275621 w 292334"/>
                <a:gd name="connsiteY40" fmla="*/ 89802 h 360000"/>
                <a:gd name="connsiteX41" fmla="*/ 33748 w 292334"/>
                <a:gd name="connsiteY41" fmla="*/ 78750 h 360000"/>
                <a:gd name="connsiteX42" fmla="*/ 33748 w 292334"/>
                <a:gd name="connsiteY42" fmla="*/ 326250 h 360000"/>
                <a:gd name="connsiteX43" fmla="*/ 213748 w 292334"/>
                <a:gd name="connsiteY43" fmla="*/ 326250 h 360000"/>
                <a:gd name="connsiteX44" fmla="*/ 213748 w 292334"/>
                <a:gd name="connsiteY44" fmla="*/ 78750 h 360000"/>
                <a:gd name="connsiteX45" fmla="*/ 191363 w 292334"/>
                <a:gd name="connsiteY45" fmla="*/ 78750 h 360000"/>
                <a:gd name="connsiteX46" fmla="*/ 168275 w 292334"/>
                <a:gd name="connsiteY46" fmla="*/ 78750 h 360000"/>
                <a:gd name="connsiteX47" fmla="*/ 168275 w 292334"/>
                <a:gd name="connsiteY47" fmla="*/ 89882 h 360000"/>
                <a:gd name="connsiteX48" fmla="*/ 78748 w 292334"/>
                <a:gd name="connsiteY48" fmla="*/ 89882 h 360000"/>
                <a:gd name="connsiteX49" fmla="*/ 78748 w 292334"/>
                <a:gd name="connsiteY49" fmla="*/ 78750 h 360000"/>
                <a:gd name="connsiteX50" fmla="*/ 275621 w 292334"/>
                <a:gd name="connsiteY50" fmla="*/ 78552 h 360000"/>
                <a:gd name="connsiteX51" fmla="*/ 292334 w 292334"/>
                <a:gd name="connsiteY51" fmla="*/ 95265 h 360000"/>
                <a:gd name="connsiteX52" fmla="*/ 292334 w 292334"/>
                <a:gd name="connsiteY52" fmla="*/ 311388 h 360000"/>
                <a:gd name="connsiteX53" fmla="*/ 275624 w 292334"/>
                <a:gd name="connsiteY53" fmla="*/ 347635 h 360000"/>
                <a:gd name="connsiteX54" fmla="*/ 258908 w 292334"/>
                <a:gd name="connsiteY54" fmla="*/ 311391 h 360000"/>
                <a:gd name="connsiteX55" fmla="*/ 258908 w 292334"/>
                <a:gd name="connsiteY55" fmla="*/ 95265 h 360000"/>
                <a:gd name="connsiteX56" fmla="*/ 275621 w 292334"/>
                <a:gd name="connsiteY56" fmla="*/ 78552 h 360000"/>
                <a:gd name="connsiteX57" fmla="*/ 0 w 292334"/>
                <a:gd name="connsiteY57" fmla="*/ 45000 h 360000"/>
                <a:gd name="connsiteX58" fmla="*/ 46406 w 292334"/>
                <a:gd name="connsiteY58" fmla="*/ 45000 h 360000"/>
                <a:gd name="connsiteX59" fmla="*/ 46406 w 292334"/>
                <a:gd name="connsiteY59" fmla="*/ 56250 h 360000"/>
                <a:gd name="connsiteX60" fmla="*/ 11250 w 292334"/>
                <a:gd name="connsiteY60" fmla="*/ 56250 h 360000"/>
                <a:gd name="connsiteX61" fmla="*/ 11250 w 292334"/>
                <a:gd name="connsiteY61" fmla="*/ 348750 h 360000"/>
                <a:gd name="connsiteX62" fmla="*/ 236250 w 292334"/>
                <a:gd name="connsiteY62" fmla="*/ 348750 h 360000"/>
                <a:gd name="connsiteX63" fmla="*/ 236250 w 292334"/>
                <a:gd name="connsiteY63" fmla="*/ 56250 h 360000"/>
                <a:gd name="connsiteX64" fmla="*/ 203901 w 292334"/>
                <a:gd name="connsiteY64" fmla="*/ 56250 h 360000"/>
                <a:gd name="connsiteX65" fmla="*/ 203901 w 292334"/>
                <a:gd name="connsiteY65" fmla="*/ 45000 h 360000"/>
                <a:gd name="connsiteX66" fmla="*/ 247500 w 292334"/>
                <a:gd name="connsiteY66" fmla="*/ 45000 h 360000"/>
                <a:gd name="connsiteX67" fmla="*/ 247500 w 292334"/>
                <a:gd name="connsiteY67" fmla="*/ 360000 h 360000"/>
                <a:gd name="connsiteX68" fmla="*/ 0 w 292334"/>
                <a:gd name="connsiteY68" fmla="*/ 360000 h 360000"/>
                <a:gd name="connsiteX69" fmla="*/ 112498 w 292334"/>
                <a:gd name="connsiteY69" fmla="*/ 22500 h 360000"/>
                <a:gd name="connsiteX70" fmla="*/ 134822 w 292334"/>
                <a:gd name="connsiteY70" fmla="*/ 22500 h 360000"/>
                <a:gd name="connsiteX71" fmla="*/ 134822 w 292334"/>
                <a:gd name="connsiteY71" fmla="*/ 33750 h 360000"/>
                <a:gd name="connsiteX72" fmla="*/ 112498 w 292334"/>
                <a:gd name="connsiteY72" fmla="*/ 33750 h 360000"/>
                <a:gd name="connsiteX73" fmla="*/ 109301 w 292334"/>
                <a:gd name="connsiteY73" fmla="*/ 11250 h 360000"/>
                <a:gd name="connsiteX74" fmla="*/ 101072 w 292334"/>
                <a:gd name="connsiteY74" fmla="*/ 19105 h 360000"/>
                <a:gd name="connsiteX75" fmla="*/ 101072 w 292334"/>
                <a:gd name="connsiteY75" fmla="*/ 45000 h 360000"/>
                <a:gd name="connsiteX76" fmla="*/ 67498 w 292334"/>
                <a:gd name="connsiteY76" fmla="*/ 45000 h 360000"/>
                <a:gd name="connsiteX77" fmla="*/ 67498 w 292334"/>
                <a:gd name="connsiteY77" fmla="*/ 67500 h 360000"/>
                <a:gd name="connsiteX78" fmla="*/ 78748 w 292334"/>
                <a:gd name="connsiteY78" fmla="*/ 67500 h 360000"/>
                <a:gd name="connsiteX79" fmla="*/ 78748 w 292334"/>
                <a:gd name="connsiteY79" fmla="*/ 56250 h 360000"/>
                <a:gd name="connsiteX80" fmla="*/ 89998 w 292334"/>
                <a:gd name="connsiteY80" fmla="*/ 56250 h 360000"/>
                <a:gd name="connsiteX81" fmla="*/ 89998 w 292334"/>
                <a:gd name="connsiteY81" fmla="*/ 78632 h 360000"/>
                <a:gd name="connsiteX82" fmla="*/ 157026 w 292334"/>
                <a:gd name="connsiteY82" fmla="*/ 78632 h 360000"/>
                <a:gd name="connsiteX83" fmla="*/ 157026 w 292334"/>
                <a:gd name="connsiteY83" fmla="*/ 56250 h 360000"/>
                <a:gd name="connsiteX84" fmla="*/ 168276 w 292334"/>
                <a:gd name="connsiteY84" fmla="*/ 56250 h 360000"/>
                <a:gd name="connsiteX85" fmla="*/ 168276 w 292334"/>
                <a:gd name="connsiteY85" fmla="*/ 67500 h 360000"/>
                <a:gd name="connsiteX86" fmla="*/ 180113 w 292334"/>
                <a:gd name="connsiteY86" fmla="*/ 67500 h 360000"/>
                <a:gd name="connsiteX87" fmla="*/ 180113 w 292334"/>
                <a:gd name="connsiteY87" fmla="*/ 45000 h 360000"/>
                <a:gd name="connsiteX88" fmla="*/ 146248 w 292334"/>
                <a:gd name="connsiteY88" fmla="*/ 45000 h 360000"/>
                <a:gd name="connsiteX89" fmla="*/ 146248 w 292334"/>
                <a:gd name="connsiteY89" fmla="*/ 19355 h 360000"/>
                <a:gd name="connsiteX90" fmla="*/ 138266 w 292334"/>
                <a:gd name="connsiteY90" fmla="*/ 11250 h 360000"/>
                <a:gd name="connsiteX91" fmla="*/ 104797 w 292334"/>
                <a:gd name="connsiteY91" fmla="*/ 0 h 360000"/>
                <a:gd name="connsiteX92" fmla="*/ 142980 w 292334"/>
                <a:gd name="connsiteY92" fmla="*/ 0 h 360000"/>
                <a:gd name="connsiteX93" fmla="*/ 157498 w 292334"/>
                <a:gd name="connsiteY93" fmla="*/ 14746 h 360000"/>
                <a:gd name="connsiteX94" fmla="*/ 157498 w 292334"/>
                <a:gd name="connsiteY94" fmla="*/ 33750 h 360000"/>
                <a:gd name="connsiteX95" fmla="*/ 191363 w 292334"/>
                <a:gd name="connsiteY95" fmla="*/ 33750 h 360000"/>
                <a:gd name="connsiteX96" fmla="*/ 191363 w 292334"/>
                <a:gd name="connsiteY96" fmla="*/ 67500 h 360000"/>
                <a:gd name="connsiteX97" fmla="*/ 224998 w 292334"/>
                <a:gd name="connsiteY97" fmla="*/ 67500 h 360000"/>
                <a:gd name="connsiteX98" fmla="*/ 224998 w 292334"/>
                <a:gd name="connsiteY98" fmla="*/ 337500 h 360000"/>
                <a:gd name="connsiteX99" fmla="*/ 22498 w 292334"/>
                <a:gd name="connsiteY99" fmla="*/ 337500 h 360000"/>
                <a:gd name="connsiteX100" fmla="*/ 22498 w 292334"/>
                <a:gd name="connsiteY100" fmla="*/ 67500 h 360000"/>
                <a:gd name="connsiteX101" fmla="*/ 56248 w 292334"/>
                <a:gd name="connsiteY101" fmla="*/ 67500 h 360000"/>
                <a:gd name="connsiteX102" fmla="*/ 56248 w 292334"/>
                <a:gd name="connsiteY102" fmla="*/ 33750 h 360000"/>
                <a:gd name="connsiteX103" fmla="*/ 89822 w 292334"/>
                <a:gd name="connsiteY103" fmla="*/ 33750 h 360000"/>
                <a:gd name="connsiteX104" fmla="*/ 89822 w 292334"/>
                <a:gd name="connsiteY104" fmla="*/ 14293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92334" h="360000">
                  <a:moveTo>
                    <a:pt x="115695" y="242833"/>
                  </a:moveTo>
                  <a:cubicBezTo>
                    <a:pt x="115885" y="243022"/>
                    <a:pt x="119394" y="246530"/>
                    <a:pt x="123663" y="250798"/>
                  </a:cubicBezTo>
                  <a:cubicBezTo>
                    <a:pt x="127932" y="246530"/>
                    <a:pt x="131441" y="243022"/>
                    <a:pt x="131631" y="242833"/>
                  </a:cubicBezTo>
                  <a:lnTo>
                    <a:pt x="139563" y="250809"/>
                  </a:lnTo>
                  <a:cubicBezTo>
                    <a:pt x="139373" y="250998"/>
                    <a:pt x="135876" y="254495"/>
                    <a:pt x="131617" y="258753"/>
                  </a:cubicBezTo>
                  <a:lnTo>
                    <a:pt x="139574" y="266709"/>
                  </a:lnTo>
                  <a:lnTo>
                    <a:pt x="131620" y="274663"/>
                  </a:lnTo>
                  <a:cubicBezTo>
                    <a:pt x="131620" y="274663"/>
                    <a:pt x="128041" y="271084"/>
                    <a:pt x="123663" y="266707"/>
                  </a:cubicBezTo>
                  <a:cubicBezTo>
                    <a:pt x="119286" y="271084"/>
                    <a:pt x="115706" y="274663"/>
                    <a:pt x="115706" y="274663"/>
                  </a:cubicBezTo>
                  <a:lnTo>
                    <a:pt x="107752" y="266709"/>
                  </a:lnTo>
                  <a:lnTo>
                    <a:pt x="115709" y="258753"/>
                  </a:lnTo>
                  <a:cubicBezTo>
                    <a:pt x="111451" y="254495"/>
                    <a:pt x="107953" y="250998"/>
                    <a:pt x="107763" y="250809"/>
                  </a:cubicBezTo>
                  <a:close/>
                  <a:moveTo>
                    <a:pt x="89910" y="225003"/>
                  </a:moveTo>
                  <a:lnTo>
                    <a:pt x="89910" y="292503"/>
                  </a:lnTo>
                  <a:lnTo>
                    <a:pt x="157410" y="292503"/>
                  </a:lnTo>
                  <a:lnTo>
                    <a:pt x="157410" y="225003"/>
                  </a:lnTo>
                  <a:close/>
                  <a:moveTo>
                    <a:pt x="78660" y="213753"/>
                  </a:moveTo>
                  <a:lnTo>
                    <a:pt x="168660" y="213753"/>
                  </a:lnTo>
                  <a:lnTo>
                    <a:pt x="168660" y="303753"/>
                  </a:lnTo>
                  <a:lnTo>
                    <a:pt x="78660" y="303753"/>
                  </a:lnTo>
                  <a:close/>
                  <a:moveTo>
                    <a:pt x="137205" y="141801"/>
                  </a:moveTo>
                  <a:lnTo>
                    <a:pt x="145159" y="149755"/>
                  </a:lnTo>
                  <a:lnTo>
                    <a:pt x="117743" y="177171"/>
                  </a:lnTo>
                  <a:lnTo>
                    <a:pt x="102167" y="161590"/>
                  </a:lnTo>
                  <a:lnTo>
                    <a:pt x="110121" y="153636"/>
                  </a:lnTo>
                  <a:lnTo>
                    <a:pt x="117743" y="161258"/>
                  </a:lnTo>
                  <a:close/>
                  <a:moveTo>
                    <a:pt x="89910" y="123747"/>
                  </a:moveTo>
                  <a:lnTo>
                    <a:pt x="89910" y="191247"/>
                  </a:lnTo>
                  <a:lnTo>
                    <a:pt x="157410" y="191247"/>
                  </a:lnTo>
                  <a:lnTo>
                    <a:pt x="157410" y="123747"/>
                  </a:lnTo>
                  <a:close/>
                  <a:moveTo>
                    <a:pt x="78660" y="112497"/>
                  </a:moveTo>
                  <a:lnTo>
                    <a:pt x="168660" y="112497"/>
                  </a:lnTo>
                  <a:lnTo>
                    <a:pt x="168660" y="202497"/>
                  </a:lnTo>
                  <a:lnTo>
                    <a:pt x="78660" y="202497"/>
                  </a:lnTo>
                  <a:close/>
                  <a:moveTo>
                    <a:pt x="275621" y="89802"/>
                  </a:moveTo>
                  <a:cubicBezTo>
                    <a:pt x="272604" y="89802"/>
                    <a:pt x="270158" y="92248"/>
                    <a:pt x="270158" y="95265"/>
                  </a:cubicBezTo>
                  <a:lnTo>
                    <a:pt x="270158" y="308919"/>
                  </a:lnTo>
                  <a:lnTo>
                    <a:pt x="275624" y="320768"/>
                  </a:lnTo>
                  <a:lnTo>
                    <a:pt x="281084" y="308922"/>
                  </a:lnTo>
                  <a:lnTo>
                    <a:pt x="281084" y="95265"/>
                  </a:lnTo>
                  <a:cubicBezTo>
                    <a:pt x="281084" y="92248"/>
                    <a:pt x="278638" y="89802"/>
                    <a:pt x="275621" y="89802"/>
                  </a:cubicBezTo>
                  <a:close/>
                  <a:moveTo>
                    <a:pt x="33748" y="78750"/>
                  </a:moveTo>
                  <a:lnTo>
                    <a:pt x="33748" y="326250"/>
                  </a:lnTo>
                  <a:lnTo>
                    <a:pt x="213748" y="326250"/>
                  </a:lnTo>
                  <a:lnTo>
                    <a:pt x="213748" y="78750"/>
                  </a:lnTo>
                  <a:lnTo>
                    <a:pt x="191363" y="78750"/>
                  </a:lnTo>
                  <a:lnTo>
                    <a:pt x="168275" y="78750"/>
                  </a:lnTo>
                  <a:lnTo>
                    <a:pt x="168275" y="89882"/>
                  </a:lnTo>
                  <a:lnTo>
                    <a:pt x="78748" y="89882"/>
                  </a:lnTo>
                  <a:lnTo>
                    <a:pt x="78748" y="78750"/>
                  </a:lnTo>
                  <a:close/>
                  <a:moveTo>
                    <a:pt x="275621" y="78552"/>
                  </a:moveTo>
                  <a:cubicBezTo>
                    <a:pt x="284851" y="78552"/>
                    <a:pt x="292334" y="86035"/>
                    <a:pt x="292334" y="95265"/>
                  </a:cubicBezTo>
                  <a:lnTo>
                    <a:pt x="292334" y="311388"/>
                  </a:lnTo>
                  <a:lnTo>
                    <a:pt x="275624" y="347635"/>
                  </a:lnTo>
                  <a:lnTo>
                    <a:pt x="258908" y="311391"/>
                  </a:lnTo>
                  <a:lnTo>
                    <a:pt x="258908" y="95265"/>
                  </a:lnTo>
                  <a:cubicBezTo>
                    <a:pt x="258908" y="86035"/>
                    <a:pt x="266391" y="78552"/>
                    <a:pt x="275621" y="78552"/>
                  </a:cubicBezTo>
                  <a:close/>
                  <a:moveTo>
                    <a:pt x="0" y="45000"/>
                  </a:moveTo>
                  <a:lnTo>
                    <a:pt x="46406" y="45000"/>
                  </a:lnTo>
                  <a:lnTo>
                    <a:pt x="46406" y="56250"/>
                  </a:lnTo>
                  <a:lnTo>
                    <a:pt x="11250" y="56250"/>
                  </a:lnTo>
                  <a:lnTo>
                    <a:pt x="11250" y="348750"/>
                  </a:lnTo>
                  <a:lnTo>
                    <a:pt x="236250" y="348750"/>
                  </a:lnTo>
                  <a:lnTo>
                    <a:pt x="236250" y="56250"/>
                  </a:lnTo>
                  <a:lnTo>
                    <a:pt x="203901" y="56250"/>
                  </a:lnTo>
                  <a:lnTo>
                    <a:pt x="203901" y="45000"/>
                  </a:lnTo>
                  <a:lnTo>
                    <a:pt x="247500" y="45000"/>
                  </a:lnTo>
                  <a:lnTo>
                    <a:pt x="247500" y="360000"/>
                  </a:lnTo>
                  <a:lnTo>
                    <a:pt x="0" y="360000"/>
                  </a:lnTo>
                  <a:close/>
                  <a:moveTo>
                    <a:pt x="112498" y="22500"/>
                  </a:moveTo>
                  <a:lnTo>
                    <a:pt x="134822" y="22500"/>
                  </a:lnTo>
                  <a:lnTo>
                    <a:pt x="134822" y="33750"/>
                  </a:lnTo>
                  <a:lnTo>
                    <a:pt x="112498" y="33750"/>
                  </a:lnTo>
                  <a:close/>
                  <a:moveTo>
                    <a:pt x="109301" y="11250"/>
                  </a:moveTo>
                  <a:lnTo>
                    <a:pt x="101072" y="19105"/>
                  </a:lnTo>
                  <a:lnTo>
                    <a:pt x="101072" y="45000"/>
                  </a:lnTo>
                  <a:lnTo>
                    <a:pt x="67498" y="45000"/>
                  </a:lnTo>
                  <a:lnTo>
                    <a:pt x="67498" y="67500"/>
                  </a:lnTo>
                  <a:lnTo>
                    <a:pt x="78748" y="67500"/>
                  </a:lnTo>
                  <a:lnTo>
                    <a:pt x="78748" y="56250"/>
                  </a:lnTo>
                  <a:lnTo>
                    <a:pt x="89998" y="56250"/>
                  </a:lnTo>
                  <a:lnTo>
                    <a:pt x="89998" y="78632"/>
                  </a:lnTo>
                  <a:lnTo>
                    <a:pt x="157026" y="78632"/>
                  </a:lnTo>
                  <a:lnTo>
                    <a:pt x="157026" y="56250"/>
                  </a:lnTo>
                  <a:lnTo>
                    <a:pt x="168276" y="56250"/>
                  </a:lnTo>
                  <a:lnTo>
                    <a:pt x="168276" y="67500"/>
                  </a:lnTo>
                  <a:lnTo>
                    <a:pt x="180113" y="67500"/>
                  </a:lnTo>
                  <a:lnTo>
                    <a:pt x="180113" y="45000"/>
                  </a:lnTo>
                  <a:lnTo>
                    <a:pt x="146248" y="45000"/>
                  </a:lnTo>
                  <a:lnTo>
                    <a:pt x="146248" y="19355"/>
                  </a:lnTo>
                  <a:lnTo>
                    <a:pt x="138266" y="11250"/>
                  </a:lnTo>
                  <a:close/>
                  <a:moveTo>
                    <a:pt x="104797" y="0"/>
                  </a:moveTo>
                  <a:lnTo>
                    <a:pt x="142980" y="0"/>
                  </a:lnTo>
                  <a:lnTo>
                    <a:pt x="157498" y="14746"/>
                  </a:lnTo>
                  <a:lnTo>
                    <a:pt x="157498" y="33750"/>
                  </a:lnTo>
                  <a:lnTo>
                    <a:pt x="191363" y="33750"/>
                  </a:lnTo>
                  <a:lnTo>
                    <a:pt x="191363" y="67500"/>
                  </a:lnTo>
                  <a:lnTo>
                    <a:pt x="224998" y="67500"/>
                  </a:lnTo>
                  <a:lnTo>
                    <a:pt x="224998" y="337500"/>
                  </a:lnTo>
                  <a:lnTo>
                    <a:pt x="22498" y="337500"/>
                  </a:lnTo>
                  <a:lnTo>
                    <a:pt x="22498" y="67500"/>
                  </a:lnTo>
                  <a:lnTo>
                    <a:pt x="56248" y="67500"/>
                  </a:lnTo>
                  <a:lnTo>
                    <a:pt x="56248" y="33750"/>
                  </a:lnTo>
                  <a:lnTo>
                    <a:pt x="89822" y="33750"/>
                  </a:lnTo>
                  <a:lnTo>
                    <a:pt x="89822" y="14293"/>
                  </a:lnTo>
                  <a:close/>
                </a:path>
              </a:pathLst>
            </a:custGeom>
            <a:solidFill>
              <a:schemeClr val="lt1"/>
            </a:solidFill>
            <a:ln w="5507" cap="flat">
              <a:noFill/>
              <a:prstDash val="solid"/>
              <a:miter/>
            </a:ln>
          </p:spPr>
          <p:txBody>
            <a:bodyPr rtlCol="0" anchor="ctr"/>
            <a:lstStyle/>
            <a:p>
              <a:pPr defTabSz="457200">
                <a:lnSpc>
                  <a:spcPct val="120000"/>
                </a:lnSpc>
              </a:pPr>
              <a:endParaRPr lang="zh-CN" altLang="en-US">
                <a:solidFill>
                  <a:srgbClr val="222222"/>
                </a:solidFill>
                <a:latin typeface="微软雅黑" panose="020B0503020204020204" charset="-122"/>
                <a:ea typeface="微软雅黑" panose="020B0503020204020204" charset="-122"/>
                <a:sym typeface="Arial" panose="020B0604020202020204" pitchFamily="34" charset="0"/>
              </a:endParaRPr>
            </a:p>
          </p:txBody>
        </p:sp>
      </p:grpSp>
    </p:spTree>
    <p:custDataLst>
      <p:tags r:id="rId22"/>
    </p:custData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要取消键盘锁定，在步骤3 中选择“lk off”</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457161" y="1264537"/>
            <a:ext cx="11277678" cy="524332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键盘音
按键时有键盘音对操作是有利的。
关掉键盘音的方法：
1、按住[band（set）]键0.5 秒进入菜单
2、旋转[dial]钮，选择5 号菜单（deep）
3、按[band（set）]键，然后旋转[dial]钮将设置改为off
4、按[band（set）]键，将设置存入机器，然后按住[band（set）]键0.5 秒退出菜单，进入正常操作。
打开键盘音，只要在第三步中选择key或key+sc
key：按任何键都有键盘音
key+sc：按一个键有键盘音，或当扫描停止时。</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要取消键盘锁定，在步骤3 中选择“lk off”</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屏幕亮度调整</a:t>
            </a:r>
            <a:endParaRPr dirty="0" err="1">
              <a:solidFill>
                <a:schemeClr val="dk1"/>
              </a:solidFill>
              <a:sym typeface="微软雅黑" panose="020B0503020204020204" charset="-122"/>
            </a:endParaRPr>
          </a:p>
        </p:txBody>
      </p:sp>
      <p:sp>
        <p:nvSpPr>
          <p:cNvPr id="9" name="矩形 8"/>
          <p:cNvSpPr/>
          <p:nvPr>
            <p:custDataLst>
              <p:tags r:id="rId6"/>
            </p:custDataLst>
          </p:nvPr>
        </p:nvSpPr>
        <p:spPr>
          <a:xfrm>
            <a:off x="2009337" y="1929818"/>
            <a:ext cx="8151752" cy="436949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7"/>
            </p:custDataLst>
          </p:nvPr>
        </p:nvCxnSpPr>
        <p:spPr>
          <a:xfrm>
            <a:off x="2142870" y="1676212"/>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8"/>
            </p:custDataLst>
          </p:nvPr>
        </p:nvCxnSpPr>
        <p:spPr>
          <a:xfrm>
            <a:off x="2009335" y="1739108"/>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9"/>
            </p:custDataLst>
          </p:nvPr>
        </p:nvCxnSpPr>
        <p:spPr>
          <a:xfrm>
            <a:off x="9817306" y="6125284"/>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0"/>
            </p:custDataLst>
          </p:nvPr>
        </p:nvCxnSpPr>
        <p:spPr>
          <a:xfrm>
            <a:off x="9683771" y="6188180"/>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6"/>
          <p:cNvSpPr txBox="1"/>
          <p:nvPr>
            <p:custDataLst>
              <p:tags r:id="rId11"/>
            </p:custDataLst>
          </p:nvPr>
        </p:nvSpPr>
        <p:spPr>
          <a:xfrm>
            <a:off x="2253150" y="2144610"/>
            <a:ext cx="7664123" cy="393991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ft-7800r屏幕照明的特殊设计在提供良好监看的同时，能最大限度的减少对驾驶员夜间行车视线的影响。
屏幕亮度共有四档，可按以下操作手动调节：
1、按住[band（set）]键0.5 秒进入菜单
2、旋转[dial]钮，选择11 号菜单（dimmer）
3、按[band（set）]键，然后旋转[dial]钮，选择合适的亮度设置dim1、dim2、dim3 或dim off（不照明）
4、按[band（set）]键，将设置存入机器，然后按住[band（set）]键</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2"/>
    </p:custData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要取消键盘锁定，在步骤3 中选择“lk off”</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屏幕亮度调整</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1585071" y="20660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0.5 秒退出菜单，进入正常操作。
射频静噪
特殊的射频静噪功能可以用来设置静噪水平，只有当信号强度达到s 表的某一指定值时才能打开静噪。
按以下操作设置射频静噪：
1、按住[band（set）]键0.5 秒进入菜单
2、旋转[dial]钮，选择32 号菜单（rfsql）
3、按[band（set）]键，然后旋转[dial]钮，选择打开静噪的信号强度（off、s-2、s-3、s-4、s-5、s-6、s-7、s-8、s-9 或s-full）</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要取消键盘锁定，在步骤3 中选择“lk off”</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屏幕亮度调整</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457155" y="20002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4、按[band（set）]键，将设置存入机器，然后按住[band（set）]键0.5 秒退出菜单，进入正常操作</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最后将[sql]钮顺时针转到底</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频道步进的选择</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457155" y="20002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ft-7800r的频合器能提供5/10/12.5/15/20/25/50/100khz以及工作频率下自动的步进频率（auto）等多种频道步进选择。ft-7800r出厂时为每一个频道设置了自动的步进频率（auto），它能满足多数情况的要求。不过也可以按以下步骤改变步进频率：
1、按住[band（set）]键0.5 秒进入菜单
2、旋转[dial]钮，选择35 号菜单（rx mod）
3、按[band（set）]键，然后旋转[dial]钮，选择需要的接收模式
auto：选择频段的默认模式
fm：调频
am：调幅</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最后将[sql]钮顺时针转到底</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频道步进的选择</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1585071" y="20660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4、按[band（set）]键，将设置存入机器，然后按住[band（set）]键0.5 秒退出菜单，进入正常操作
ATTENTION：除非必要，否则最好选择默认模式，可以方便快捷。如果对特定的频道或站点进行了模式变化，模式设置及频率信息将同该频道一起存储。
中转台操作
中转台通常建在山上或者位置高的地方，以便扩大低功率手持或移动机器的通讯距离。ft-7800r的一些特性使中转台的操作简单有趣。
中转频差
ft-7800r出厂时就根据使用国的习惯设好了各波段的中转频差。</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12527" y="1306454"/>
            <a:ext cx="9340650" cy="454932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7800的中文说明书现将八重洲FT-7800R的一些基本功能操作方法公布一下，方便大家操作。</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最后将[sql]钮顺时针转到底</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频道步进的选择</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1585071" y="20660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144mhz 段为600khz，70cm 段为1.6mhz、7.6mhz、5mhz（美国版）
根据工作波段的不同，中转频差可以下差（－）或上差（＋），当频差功能启动时，屏幕上方有显示。
自动中转频差（ars）
ft-7800r具有方便的自动中转频差功能，此功能使机器根据接收频率，自动设置中转频差。
如果ars功能不起作用，可以将其关闭。
开启ars</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最后将[sql]钮顺时针转到底</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频道步进的选择</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489847" y="1676387"/>
            <a:ext cx="11212305" cy="48768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1、按住[band（set）]键0.5 秒进入菜单
2、旋转[dial]钮，选择4 号菜单（ars）
3、按[band（set）]键，然后旋转[dial]钮，将设置改为on
4、按[band（set）]键存储设置，然后按住[band（set）]键0.5 秒退出菜单进入正常操作
当中继频差开启时，可以通过按住[tone（hm/rv）]键0.5 秒临时交换发射接收频率。通过此特性可以在不发射的情况下显示发射频率，以及检测中继上行频率上的信号强度（以便判断附近是否有中继站）
手动中转频差
如果自动中转频差关闭或者要设一个与自动中转频差方向不一样的中转频差，可以手动设置中转频差方向。方法如下：</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最后将[sql]钮顺时针转到底</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频道步进的选择</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457155" y="20002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1、按住[band（set）]键0.5 秒进入菜单
2、旋转[dial]钮，选择33 号菜单（rpt mod）
3、按[band（set）]键，然后旋转[dial]钮，在rpt－、rpt＋、rpt off间选择需要的频差
4、按[band（set）]键存储设置，然后按住[band（set）]键0.5 秒退出菜单进入正常操作
改变默认中转频差
如果你旅行到另一个地区，你可以改变默认中转频差以适应当地情况。方法如下：</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最后将[sql]钮顺时针转到底</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频道步进的选择</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457155" y="20002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1、按住[band（set）]键0.5 秒进入菜单
2、旋转[dial]钮，选择39 号菜单（shift）
3、按[band（set）]键，然后旋转[dial]钮选择新的中转频差值，频差必须是50khz的倍数
4、按[band（set）]键存储设置，然后按住[band（set）]键0.5 秒退出菜单进入正常操作
ATTENTION：如果你要进行非标准频差设置，不要用此菜单项改变默认中转频差。应分别输入发射和接收频率，详见有关章节。
双频守候</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最后将[sql]钮顺时针转到底</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频道步进的选择</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457155" y="20002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ft-7800r 的扫描功能包括双频道扫描功能，它使你在进行vfo、频道、常用频道或天气预报操作时，每隔一段时间到指定的频道上监视一下，如果在指定频道上收到能打开静噪水平的信号就会停留在指定频道，并根据37 号菜单（scan）的设置决定继续原操作状态的方式。
以下是进入双频监听的方法：
vfo双频监听
1、调出准备被监听的频道
2、现在使ft-7800r在vfo 下工作
3、按住[mhz（pri）]键0.5秒，进入vfo双频监听模式，此时屏幕仍显示 vfo 频率，但每5秒钟就会到被监视的频道上监听一下</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最后将[sql]钮顺时针转到底</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频道步进的选择</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457161" y="1831204"/>
            <a:ext cx="11277678" cy="456719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4、按住[mhz（pri）]键0.5秒，取消vfo 监视模式进入正常vfo操作
频道双频监听
1、将准备被监听的频率存入1 号频道
2、现在使ft-7800r工作在另一个频道
3、按住[mhz（pri）]键0.5秒，进入频道双频监听模式，此时屏幕仍显示在当前频道的频率，但每5秒钟就会到被监听的频道上（1号频道）监听一下
4、按住[mhz（pri）]键1秒，取消频道双频监听模式进入正常频道操作
ATTENTION：当进入频道组功能时，ft-7800r 就会将频道组中比当前频道低一级的频道作为监听频道
常用频道双频监听</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最后将[sql]钮顺时针转到底</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频道步进的选择</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1585071" y="2189379"/>
            <a:ext cx="9021857" cy="385084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1、调出被监听的频道
2、现在使ft-7800r在一个常用频道上工作
3、按住[mhz（pri）]键0.5 秒，进入常用频道监听模式，此时屏幕仍显示常用频道的频率，但每5 秒钟ft-7800r 会至被监听的频道上监听一下
4、按住[mhz（pri）]键0.5 秒，取消常用频道双频监听模式进入正常常用频道操作
wx（天气预报）双频监听</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调出被监听的频道</a:t>
            </a:r>
            <a:endParaRPr lang="zh-CN" dirty="0" err="1">
              <a:solidFill>
                <a:schemeClr val="dk1"/>
              </a:solidFill>
              <a:sym typeface="微软雅黑" panose="020B0503020204020204" charset="-122"/>
            </a:endParaRPr>
          </a:p>
        </p:txBody>
      </p:sp>
      <p:sp>
        <p:nvSpPr>
          <p:cNvPr id="58" name="椭圆 57"/>
          <p:cNvSpPr/>
          <p:nvPr>
            <p:custDataLst>
              <p:tags r:id="rId5"/>
            </p:custDataLst>
          </p:nvPr>
        </p:nvSpPr>
        <p:spPr>
          <a:xfrm>
            <a:off x="5918329" y="3120437"/>
            <a:ext cx="450101" cy="450693"/>
          </a:xfrm>
          <a:prstGeom prst="ellipse">
            <a:avLst/>
          </a:prstGeom>
          <a:noFill/>
          <a:ln w="3175">
            <a:solidFill>
              <a:schemeClr val="accent2">
                <a:lumMod val="60000"/>
                <a:lumOff val="40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ltLang="zh-CN" sz="1600" b="1" dirty="0">
              <a:solidFill>
                <a:schemeClr val="accent2"/>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60" name="Freeform 247"/>
          <p:cNvSpPr/>
          <p:nvPr>
            <p:custDataLst>
              <p:tags r:id="rId6"/>
            </p:custDataLst>
          </p:nvPr>
        </p:nvSpPr>
        <p:spPr bwMode="auto">
          <a:xfrm rot="3000000">
            <a:off x="5991983" y="3077897"/>
            <a:ext cx="24034" cy="18011"/>
          </a:xfrm>
          <a:custGeom>
            <a:avLst/>
            <a:gdLst>
              <a:gd name="T0" fmla="*/ 3 w 28"/>
              <a:gd name="T1" fmla="*/ 8 h 21"/>
              <a:gd name="T2" fmla="*/ 2 w 28"/>
              <a:gd name="T3" fmla="*/ 6 h 21"/>
              <a:gd name="T4" fmla="*/ 1 w 28"/>
              <a:gd name="T5" fmla="*/ 9 h 21"/>
              <a:gd name="T6" fmla="*/ 2 w 28"/>
              <a:gd name="T7" fmla="*/ 12 h 21"/>
              <a:gd name="T8" fmla="*/ 4 w 28"/>
              <a:gd name="T9" fmla="*/ 13 h 21"/>
              <a:gd name="T10" fmla="*/ 7 w 28"/>
              <a:gd name="T11" fmla="*/ 16 h 21"/>
              <a:gd name="T12" fmla="*/ 10 w 28"/>
              <a:gd name="T13" fmla="*/ 17 h 21"/>
              <a:gd name="T14" fmla="*/ 16 w 28"/>
              <a:gd name="T15" fmla="*/ 18 h 21"/>
              <a:gd name="T16" fmla="*/ 20 w 28"/>
              <a:gd name="T17" fmla="*/ 18 h 21"/>
              <a:gd name="T18" fmla="*/ 20 w 28"/>
              <a:gd name="T19" fmla="*/ 19 h 21"/>
              <a:gd name="T20" fmla="*/ 21 w 28"/>
              <a:gd name="T21" fmla="*/ 19 h 21"/>
              <a:gd name="T22" fmla="*/ 23 w 28"/>
              <a:gd name="T23" fmla="*/ 19 h 21"/>
              <a:gd name="T24" fmla="*/ 26 w 28"/>
              <a:gd name="T25" fmla="*/ 21 h 21"/>
              <a:gd name="T26" fmla="*/ 26 w 28"/>
              <a:gd name="T27" fmla="*/ 18 h 21"/>
              <a:gd name="T28" fmla="*/ 27 w 28"/>
              <a:gd name="T29" fmla="*/ 18 h 21"/>
              <a:gd name="T30" fmla="*/ 28 w 28"/>
              <a:gd name="T31" fmla="*/ 16 h 21"/>
              <a:gd name="T32" fmla="*/ 26 w 28"/>
              <a:gd name="T33" fmla="*/ 15 h 21"/>
              <a:gd name="T34" fmla="*/ 26 w 28"/>
              <a:gd name="T35" fmla="*/ 13 h 21"/>
              <a:gd name="T36" fmla="*/ 26 w 28"/>
              <a:gd name="T37" fmla="*/ 12 h 21"/>
              <a:gd name="T38" fmla="*/ 23 w 28"/>
              <a:gd name="T39" fmla="*/ 11 h 21"/>
              <a:gd name="T40" fmla="*/ 20 w 28"/>
              <a:gd name="T41" fmla="*/ 11 h 21"/>
              <a:gd name="T42" fmla="*/ 17 w 28"/>
              <a:gd name="T43" fmla="*/ 13 h 21"/>
              <a:gd name="T44" fmla="*/ 16 w 28"/>
              <a:gd name="T45" fmla="*/ 13 h 21"/>
              <a:gd name="T46" fmla="*/ 15 w 28"/>
              <a:gd name="T47" fmla="*/ 12 h 21"/>
              <a:gd name="T48" fmla="*/ 14 w 28"/>
              <a:gd name="T49" fmla="*/ 12 h 21"/>
              <a:gd name="T50" fmla="*/ 14 w 28"/>
              <a:gd name="T51" fmla="*/ 10 h 21"/>
              <a:gd name="T52" fmla="*/ 10 w 28"/>
              <a:gd name="T53" fmla="*/ 9 h 21"/>
              <a:gd name="T54" fmla="*/ 10 w 28"/>
              <a:gd name="T55" fmla="*/ 8 h 21"/>
              <a:gd name="T56" fmla="*/ 10 w 28"/>
              <a:gd name="T57" fmla="*/ 5 h 21"/>
              <a:gd name="T58" fmla="*/ 11 w 28"/>
              <a:gd name="T59" fmla="*/ 5 h 21"/>
              <a:gd name="T60" fmla="*/ 11 w 28"/>
              <a:gd name="T61" fmla="*/ 4 h 21"/>
              <a:gd name="T62" fmla="*/ 11 w 28"/>
              <a:gd name="T63" fmla="*/ 3 h 21"/>
              <a:gd name="T64" fmla="*/ 9 w 28"/>
              <a:gd name="T65" fmla="*/ 2 h 21"/>
              <a:gd name="T66" fmla="*/ 8 w 28"/>
              <a:gd name="T67" fmla="*/ 0 h 21"/>
              <a:gd name="T68" fmla="*/ 4 w 28"/>
              <a:gd name="T69" fmla="*/ 0 h 21"/>
              <a:gd name="T70" fmla="*/ 2 w 28"/>
              <a:gd name="T71" fmla="*/ 0 h 21"/>
              <a:gd name="T72" fmla="*/ 1 w 28"/>
              <a:gd name="T73" fmla="*/ 2 h 21"/>
              <a:gd name="T74" fmla="*/ 1 w 28"/>
              <a:gd name="T75" fmla="*/ 5 h 21"/>
              <a:gd name="T76" fmla="*/ 2 w 28"/>
              <a:gd name="T77" fmla="*/ 5 h 21"/>
              <a:gd name="T78" fmla="*/ 3 w 28"/>
              <a:gd name="T79" fmla="*/ 5 h 21"/>
              <a:gd name="T80" fmla="*/ 3 w 28"/>
              <a:gd name="T81" fmla="*/ 8 h 21"/>
              <a:gd name="T82" fmla="*/ 7 w 28"/>
              <a:gd name="T83" fmla="*/ 6 h 21"/>
              <a:gd name="T84" fmla="*/ 7 w 28"/>
              <a:gd name="T85" fmla="*/ 8 h 21"/>
              <a:gd name="T86" fmla="*/ 7 w 28"/>
              <a:gd name="T87" fmla="*/ 9 h 21"/>
              <a:gd name="T88" fmla="*/ 5 w 28"/>
              <a:gd name="T89" fmla="*/ 9 h 21"/>
              <a:gd name="T90" fmla="*/ 7 w 28"/>
              <a:gd name="T91"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 h="21">
                <a:moveTo>
                  <a:pt x="3" y="8"/>
                </a:moveTo>
                <a:cubicBezTo>
                  <a:pt x="3" y="7"/>
                  <a:pt x="3" y="6"/>
                  <a:pt x="2" y="6"/>
                </a:cubicBezTo>
                <a:cubicBezTo>
                  <a:pt x="1" y="6"/>
                  <a:pt x="1" y="8"/>
                  <a:pt x="1" y="9"/>
                </a:cubicBezTo>
                <a:cubicBezTo>
                  <a:pt x="0" y="11"/>
                  <a:pt x="2" y="11"/>
                  <a:pt x="2" y="12"/>
                </a:cubicBezTo>
                <a:cubicBezTo>
                  <a:pt x="2" y="13"/>
                  <a:pt x="3" y="13"/>
                  <a:pt x="4" y="13"/>
                </a:cubicBezTo>
                <a:cubicBezTo>
                  <a:pt x="5" y="14"/>
                  <a:pt x="6" y="15"/>
                  <a:pt x="7" y="16"/>
                </a:cubicBezTo>
                <a:cubicBezTo>
                  <a:pt x="7" y="16"/>
                  <a:pt x="8" y="17"/>
                  <a:pt x="10" y="17"/>
                </a:cubicBezTo>
                <a:cubicBezTo>
                  <a:pt x="11" y="18"/>
                  <a:pt x="13" y="19"/>
                  <a:pt x="16" y="18"/>
                </a:cubicBezTo>
                <a:cubicBezTo>
                  <a:pt x="17" y="18"/>
                  <a:pt x="18" y="18"/>
                  <a:pt x="20" y="18"/>
                </a:cubicBezTo>
                <a:cubicBezTo>
                  <a:pt x="20" y="19"/>
                  <a:pt x="20" y="19"/>
                  <a:pt x="20" y="19"/>
                </a:cubicBezTo>
                <a:cubicBezTo>
                  <a:pt x="20" y="19"/>
                  <a:pt x="20" y="19"/>
                  <a:pt x="21" y="19"/>
                </a:cubicBezTo>
                <a:cubicBezTo>
                  <a:pt x="22" y="19"/>
                  <a:pt x="23" y="21"/>
                  <a:pt x="23" y="19"/>
                </a:cubicBezTo>
                <a:cubicBezTo>
                  <a:pt x="24" y="20"/>
                  <a:pt x="24" y="21"/>
                  <a:pt x="26" y="21"/>
                </a:cubicBezTo>
                <a:cubicBezTo>
                  <a:pt x="26" y="20"/>
                  <a:pt x="26" y="19"/>
                  <a:pt x="26" y="18"/>
                </a:cubicBezTo>
                <a:cubicBezTo>
                  <a:pt x="26" y="18"/>
                  <a:pt x="26" y="18"/>
                  <a:pt x="27" y="18"/>
                </a:cubicBezTo>
                <a:cubicBezTo>
                  <a:pt x="27" y="17"/>
                  <a:pt x="28" y="17"/>
                  <a:pt x="28" y="16"/>
                </a:cubicBezTo>
                <a:cubicBezTo>
                  <a:pt x="27" y="16"/>
                  <a:pt x="26" y="15"/>
                  <a:pt x="26" y="15"/>
                </a:cubicBezTo>
                <a:cubicBezTo>
                  <a:pt x="26" y="14"/>
                  <a:pt x="26" y="14"/>
                  <a:pt x="26" y="13"/>
                </a:cubicBezTo>
                <a:cubicBezTo>
                  <a:pt x="26" y="13"/>
                  <a:pt x="26" y="13"/>
                  <a:pt x="26" y="12"/>
                </a:cubicBezTo>
                <a:cubicBezTo>
                  <a:pt x="25" y="12"/>
                  <a:pt x="23" y="12"/>
                  <a:pt x="23" y="11"/>
                </a:cubicBezTo>
                <a:cubicBezTo>
                  <a:pt x="22" y="10"/>
                  <a:pt x="21" y="11"/>
                  <a:pt x="20" y="11"/>
                </a:cubicBezTo>
                <a:cubicBezTo>
                  <a:pt x="19" y="13"/>
                  <a:pt x="19" y="14"/>
                  <a:pt x="17" y="13"/>
                </a:cubicBezTo>
                <a:cubicBezTo>
                  <a:pt x="17" y="13"/>
                  <a:pt x="16" y="13"/>
                  <a:pt x="16" y="13"/>
                </a:cubicBezTo>
                <a:cubicBezTo>
                  <a:pt x="15" y="13"/>
                  <a:pt x="15" y="13"/>
                  <a:pt x="15" y="12"/>
                </a:cubicBezTo>
                <a:cubicBezTo>
                  <a:pt x="14" y="12"/>
                  <a:pt x="14" y="12"/>
                  <a:pt x="14" y="12"/>
                </a:cubicBezTo>
                <a:cubicBezTo>
                  <a:pt x="14" y="11"/>
                  <a:pt x="14" y="11"/>
                  <a:pt x="14" y="10"/>
                </a:cubicBezTo>
                <a:cubicBezTo>
                  <a:pt x="12" y="10"/>
                  <a:pt x="12" y="9"/>
                  <a:pt x="10" y="9"/>
                </a:cubicBezTo>
                <a:cubicBezTo>
                  <a:pt x="10" y="8"/>
                  <a:pt x="10" y="8"/>
                  <a:pt x="10" y="8"/>
                </a:cubicBezTo>
                <a:cubicBezTo>
                  <a:pt x="6" y="8"/>
                  <a:pt x="9" y="2"/>
                  <a:pt x="10" y="5"/>
                </a:cubicBezTo>
                <a:cubicBezTo>
                  <a:pt x="10" y="5"/>
                  <a:pt x="11" y="5"/>
                  <a:pt x="11" y="5"/>
                </a:cubicBezTo>
                <a:cubicBezTo>
                  <a:pt x="11" y="5"/>
                  <a:pt x="11" y="4"/>
                  <a:pt x="11" y="4"/>
                </a:cubicBezTo>
                <a:cubicBezTo>
                  <a:pt x="11" y="4"/>
                  <a:pt x="11" y="3"/>
                  <a:pt x="11" y="3"/>
                </a:cubicBezTo>
                <a:cubicBezTo>
                  <a:pt x="11" y="2"/>
                  <a:pt x="10" y="2"/>
                  <a:pt x="9" y="2"/>
                </a:cubicBezTo>
                <a:cubicBezTo>
                  <a:pt x="8" y="2"/>
                  <a:pt x="8" y="1"/>
                  <a:pt x="8" y="0"/>
                </a:cubicBezTo>
                <a:cubicBezTo>
                  <a:pt x="7" y="0"/>
                  <a:pt x="5" y="0"/>
                  <a:pt x="4" y="0"/>
                </a:cubicBezTo>
                <a:cubicBezTo>
                  <a:pt x="3" y="0"/>
                  <a:pt x="3" y="0"/>
                  <a:pt x="2" y="0"/>
                </a:cubicBezTo>
                <a:cubicBezTo>
                  <a:pt x="1" y="0"/>
                  <a:pt x="1" y="1"/>
                  <a:pt x="1" y="2"/>
                </a:cubicBezTo>
                <a:cubicBezTo>
                  <a:pt x="1" y="3"/>
                  <a:pt x="1" y="4"/>
                  <a:pt x="1" y="5"/>
                </a:cubicBezTo>
                <a:cubicBezTo>
                  <a:pt x="1" y="5"/>
                  <a:pt x="1" y="5"/>
                  <a:pt x="2" y="5"/>
                </a:cubicBezTo>
                <a:cubicBezTo>
                  <a:pt x="2" y="5"/>
                  <a:pt x="3" y="5"/>
                  <a:pt x="3" y="5"/>
                </a:cubicBezTo>
                <a:cubicBezTo>
                  <a:pt x="4" y="5"/>
                  <a:pt x="4" y="7"/>
                  <a:pt x="3" y="8"/>
                </a:cubicBezTo>
                <a:close/>
                <a:moveTo>
                  <a:pt x="7" y="6"/>
                </a:moveTo>
                <a:cubicBezTo>
                  <a:pt x="7" y="7"/>
                  <a:pt x="7" y="7"/>
                  <a:pt x="7" y="8"/>
                </a:cubicBezTo>
                <a:cubicBezTo>
                  <a:pt x="7" y="8"/>
                  <a:pt x="7" y="8"/>
                  <a:pt x="7" y="9"/>
                </a:cubicBezTo>
                <a:cubicBezTo>
                  <a:pt x="6" y="9"/>
                  <a:pt x="6" y="9"/>
                  <a:pt x="5" y="9"/>
                </a:cubicBezTo>
                <a:cubicBezTo>
                  <a:pt x="6" y="8"/>
                  <a:pt x="5" y="6"/>
                  <a:pt x="7" y="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61" name="Freeform 248"/>
          <p:cNvSpPr/>
          <p:nvPr>
            <p:custDataLst>
              <p:tags r:id="rId7"/>
            </p:custDataLst>
          </p:nvPr>
        </p:nvSpPr>
        <p:spPr bwMode="auto">
          <a:xfrm rot="3000000">
            <a:off x="5995451" y="3116873"/>
            <a:ext cx="96937" cy="175302"/>
          </a:xfrm>
          <a:custGeom>
            <a:avLst/>
            <a:gdLst>
              <a:gd name="T0" fmla="*/ 108 w 112"/>
              <a:gd name="T1" fmla="*/ 20 h 203"/>
              <a:gd name="T2" fmla="*/ 95 w 112"/>
              <a:gd name="T3" fmla="*/ 4 h 203"/>
              <a:gd name="T4" fmla="*/ 72 w 112"/>
              <a:gd name="T5" fmla="*/ 1 h 203"/>
              <a:gd name="T6" fmla="*/ 70 w 112"/>
              <a:gd name="T7" fmla="*/ 9 h 203"/>
              <a:gd name="T8" fmla="*/ 87 w 112"/>
              <a:gd name="T9" fmla="*/ 5 h 203"/>
              <a:gd name="T10" fmla="*/ 91 w 112"/>
              <a:gd name="T11" fmla="*/ 12 h 203"/>
              <a:gd name="T12" fmla="*/ 96 w 112"/>
              <a:gd name="T13" fmla="*/ 10 h 203"/>
              <a:gd name="T14" fmla="*/ 103 w 112"/>
              <a:gd name="T15" fmla="*/ 32 h 203"/>
              <a:gd name="T16" fmla="*/ 87 w 112"/>
              <a:gd name="T17" fmla="*/ 37 h 203"/>
              <a:gd name="T18" fmla="*/ 70 w 112"/>
              <a:gd name="T19" fmla="*/ 37 h 203"/>
              <a:gd name="T20" fmla="*/ 57 w 112"/>
              <a:gd name="T21" fmla="*/ 45 h 203"/>
              <a:gd name="T22" fmla="*/ 68 w 112"/>
              <a:gd name="T23" fmla="*/ 48 h 203"/>
              <a:gd name="T24" fmla="*/ 78 w 112"/>
              <a:gd name="T25" fmla="*/ 42 h 203"/>
              <a:gd name="T26" fmla="*/ 97 w 112"/>
              <a:gd name="T27" fmla="*/ 42 h 203"/>
              <a:gd name="T28" fmla="*/ 103 w 112"/>
              <a:gd name="T29" fmla="*/ 57 h 203"/>
              <a:gd name="T30" fmla="*/ 96 w 112"/>
              <a:gd name="T31" fmla="*/ 69 h 203"/>
              <a:gd name="T32" fmla="*/ 82 w 112"/>
              <a:gd name="T33" fmla="*/ 96 h 203"/>
              <a:gd name="T34" fmla="*/ 70 w 112"/>
              <a:gd name="T35" fmla="*/ 95 h 203"/>
              <a:gd name="T36" fmla="*/ 53 w 112"/>
              <a:gd name="T37" fmla="*/ 85 h 203"/>
              <a:gd name="T38" fmla="*/ 42 w 112"/>
              <a:gd name="T39" fmla="*/ 79 h 203"/>
              <a:gd name="T40" fmla="*/ 32 w 112"/>
              <a:gd name="T41" fmla="*/ 87 h 203"/>
              <a:gd name="T42" fmla="*/ 12 w 112"/>
              <a:gd name="T43" fmla="*/ 69 h 203"/>
              <a:gd name="T44" fmla="*/ 10 w 112"/>
              <a:gd name="T45" fmla="*/ 87 h 203"/>
              <a:gd name="T46" fmla="*/ 17 w 112"/>
              <a:gd name="T47" fmla="*/ 98 h 203"/>
              <a:gd name="T48" fmla="*/ 33 w 112"/>
              <a:gd name="T49" fmla="*/ 115 h 203"/>
              <a:gd name="T50" fmla="*/ 52 w 112"/>
              <a:gd name="T51" fmla="*/ 128 h 203"/>
              <a:gd name="T52" fmla="*/ 44 w 112"/>
              <a:gd name="T53" fmla="*/ 133 h 203"/>
              <a:gd name="T54" fmla="*/ 52 w 112"/>
              <a:gd name="T55" fmla="*/ 142 h 203"/>
              <a:gd name="T56" fmla="*/ 40 w 112"/>
              <a:gd name="T57" fmla="*/ 137 h 203"/>
              <a:gd name="T58" fmla="*/ 43 w 112"/>
              <a:gd name="T59" fmla="*/ 150 h 203"/>
              <a:gd name="T60" fmla="*/ 44 w 112"/>
              <a:gd name="T61" fmla="*/ 163 h 203"/>
              <a:gd name="T62" fmla="*/ 34 w 112"/>
              <a:gd name="T63" fmla="*/ 163 h 203"/>
              <a:gd name="T64" fmla="*/ 44 w 112"/>
              <a:gd name="T65" fmla="*/ 176 h 203"/>
              <a:gd name="T66" fmla="*/ 44 w 112"/>
              <a:gd name="T67" fmla="*/ 194 h 203"/>
              <a:gd name="T68" fmla="*/ 25 w 112"/>
              <a:gd name="T69" fmla="*/ 182 h 203"/>
              <a:gd name="T70" fmla="*/ 21 w 112"/>
              <a:gd name="T71" fmla="*/ 171 h 203"/>
              <a:gd name="T72" fmla="*/ 14 w 112"/>
              <a:gd name="T73" fmla="*/ 171 h 203"/>
              <a:gd name="T74" fmla="*/ 12 w 112"/>
              <a:gd name="T75" fmla="*/ 155 h 203"/>
              <a:gd name="T76" fmla="*/ 7 w 112"/>
              <a:gd name="T77" fmla="*/ 140 h 203"/>
              <a:gd name="T78" fmla="*/ 0 w 112"/>
              <a:gd name="T79" fmla="*/ 153 h 203"/>
              <a:gd name="T80" fmla="*/ 14 w 112"/>
              <a:gd name="T81" fmla="*/ 188 h 203"/>
              <a:gd name="T82" fmla="*/ 40 w 112"/>
              <a:gd name="T83" fmla="*/ 203 h 203"/>
              <a:gd name="T84" fmla="*/ 56 w 112"/>
              <a:gd name="T85" fmla="*/ 191 h 203"/>
              <a:gd name="T86" fmla="*/ 57 w 112"/>
              <a:gd name="T87" fmla="*/ 175 h 203"/>
              <a:gd name="T88" fmla="*/ 63 w 112"/>
              <a:gd name="T89" fmla="*/ 170 h 203"/>
              <a:gd name="T90" fmla="*/ 53 w 112"/>
              <a:gd name="T91" fmla="*/ 159 h 203"/>
              <a:gd name="T92" fmla="*/ 65 w 112"/>
              <a:gd name="T93" fmla="*/ 157 h 203"/>
              <a:gd name="T94" fmla="*/ 63 w 112"/>
              <a:gd name="T95" fmla="*/ 151 h 203"/>
              <a:gd name="T96" fmla="*/ 57 w 112"/>
              <a:gd name="T97" fmla="*/ 128 h 203"/>
              <a:gd name="T98" fmla="*/ 71 w 112"/>
              <a:gd name="T99" fmla="*/ 124 h 203"/>
              <a:gd name="T100" fmla="*/ 80 w 112"/>
              <a:gd name="T101" fmla="*/ 114 h 203"/>
              <a:gd name="T102" fmla="*/ 97 w 112"/>
              <a:gd name="T103" fmla="*/ 99 h 203"/>
              <a:gd name="T104" fmla="*/ 101 w 112"/>
              <a:gd name="T105" fmla="*/ 85 h 203"/>
              <a:gd name="T106" fmla="*/ 109 w 112"/>
              <a:gd name="T107" fmla="*/ 66 h 203"/>
              <a:gd name="T108" fmla="*/ 7 w 112"/>
              <a:gd name="T109" fmla="*/ 165 h 203"/>
              <a:gd name="T110" fmla="*/ 51 w 112"/>
              <a:gd name="T111" fmla="*/ 152 h 203"/>
              <a:gd name="T112" fmla="*/ 43 w 112"/>
              <a:gd name="T113" fmla="*/ 83 h 203"/>
              <a:gd name="T114" fmla="*/ 46 w 112"/>
              <a:gd name="T115" fmla="*/ 108 h 203"/>
              <a:gd name="T116" fmla="*/ 44 w 112"/>
              <a:gd name="T117" fmla="*/ 98 h 203"/>
              <a:gd name="T118" fmla="*/ 43 w 112"/>
              <a:gd name="T119" fmla="*/ 92 h 203"/>
              <a:gd name="T120" fmla="*/ 55 w 112"/>
              <a:gd name="T121" fmla="*/ 94 h 203"/>
              <a:gd name="T122" fmla="*/ 70 w 112"/>
              <a:gd name="T123" fmla="*/ 102 h 203"/>
              <a:gd name="T124" fmla="*/ 61 w 112"/>
              <a:gd name="T125" fmla="*/ 11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2" h="203">
                <a:moveTo>
                  <a:pt x="112" y="39"/>
                </a:moveTo>
                <a:cubicBezTo>
                  <a:pt x="111" y="39"/>
                  <a:pt x="111" y="39"/>
                  <a:pt x="110" y="39"/>
                </a:cubicBezTo>
                <a:cubicBezTo>
                  <a:pt x="110" y="39"/>
                  <a:pt x="110" y="38"/>
                  <a:pt x="110" y="37"/>
                </a:cubicBezTo>
                <a:cubicBezTo>
                  <a:pt x="110" y="36"/>
                  <a:pt x="110" y="35"/>
                  <a:pt x="110" y="35"/>
                </a:cubicBezTo>
                <a:cubicBezTo>
                  <a:pt x="111" y="33"/>
                  <a:pt x="109" y="33"/>
                  <a:pt x="110" y="32"/>
                </a:cubicBezTo>
                <a:cubicBezTo>
                  <a:pt x="110" y="31"/>
                  <a:pt x="110" y="29"/>
                  <a:pt x="110" y="28"/>
                </a:cubicBezTo>
                <a:cubicBezTo>
                  <a:pt x="110" y="27"/>
                  <a:pt x="110" y="27"/>
                  <a:pt x="110" y="26"/>
                </a:cubicBezTo>
                <a:cubicBezTo>
                  <a:pt x="109" y="26"/>
                  <a:pt x="109" y="24"/>
                  <a:pt x="109" y="23"/>
                </a:cubicBezTo>
                <a:cubicBezTo>
                  <a:pt x="109" y="22"/>
                  <a:pt x="109" y="22"/>
                  <a:pt x="109" y="22"/>
                </a:cubicBezTo>
                <a:cubicBezTo>
                  <a:pt x="108" y="22"/>
                  <a:pt x="108" y="21"/>
                  <a:pt x="108" y="20"/>
                </a:cubicBezTo>
                <a:cubicBezTo>
                  <a:pt x="108" y="20"/>
                  <a:pt x="107" y="20"/>
                  <a:pt x="107" y="20"/>
                </a:cubicBezTo>
                <a:cubicBezTo>
                  <a:pt x="107" y="17"/>
                  <a:pt x="104" y="17"/>
                  <a:pt x="105" y="11"/>
                </a:cubicBezTo>
                <a:cubicBezTo>
                  <a:pt x="104" y="10"/>
                  <a:pt x="103" y="10"/>
                  <a:pt x="101" y="10"/>
                </a:cubicBezTo>
                <a:cubicBezTo>
                  <a:pt x="101" y="9"/>
                  <a:pt x="101" y="9"/>
                  <a:pt x="101" y="9"/>
                </a:cubicBezTo>
                <a:cubicBezTo>
                  <a:pt x="101" y="8"/>
                  <a:pt x="101" y="7"/>
                  <a:pt x="101" y="6"/>
                </a:cubicBezTo>
                <a:cubicBezTo>
                  <a:pt x="101" y="6"/>
                  <a:pt x="100" y="6"/>
                  <a:pt x="100" y="6"/>
                </a:cubicBezTo>
                <a:cubicBezTo>
                  <a:pt x="99" y="6"/>
                  <a:pt x="99" y="5"/>
                  <a:pt x="97" y="5"/>
                </a:cubicBezTo>
                <a:cubicBezTo>
                  <a:pt x="97" y="5"/>
                  <a:pt x="97" y="4"/>
                  <a:pt x="97" y="4"/>
                </a:cubicBezTo>
                <a:cubicBezTo>
                  <a:pt x="97" y="4"/>
                  <a:pt x="97" y="4"/>
                  <a:pt x="96" y="4"/>
                </a:cubicBezTo>
                <a:cubicBezTo>
                  <a:pt x="96" y="4"/>
                  <a:pt x="95" y="4"/>
                  <a:pt x="95" y="4"/>
                </a:cubicBezTo>
                <a:cubicBezTo>
                  <a:pt x="95" y="4"/>
                  <a:pt x="94" y="4"/>
                  <a:pt x="94" y="4"/>
                </a:cubicBezTo>
                <a:cubicBezTo>
                  <a:pt x="92" y="4"/>
                  <a:pt x="90" y="4"/>
                  <a:pt x="90" y="3"/>
                </a:cubicBezTo>
                <a:cubicBezTo>
                  <a:pt x="90" y="2"/>
                  <a:pt x="90" y="2"/>
                  <a:pt x="90" y="1"/>
                </a:cubicBezTo>
                <a:cubicBezTo>
                  <a:pt x="89" y="2"/>
                  <a:pt x="87" y="2"/>
                  <a:pt x="87" y="0"/>
                </a:cubicBezTo>
                <a:cubicBezTo>
                  <a:pt x="85" y="0"/>
                  <a:pt x="84" y="0"/>
                  <a:pt x="82" y="0"/>
                </a:cubicBezTo>
                <a:cubicBezTo>
                  <a:pt x="81" y="0"/>
                  <a:pt x="80" y="0"/>
                  <a:pt x="78" y="0"/>
                </a:cubicBezTo>
                <a:cubicBezTo>
                  <a:pt x="78" y="0"/>
                  <a:pt x="77" y="0"/>
                  <a:pt x="76" y="0"/>
                </a:cubicBezTo>
                <a:cubicBezTo>
                  <a:pt x="76" y="0"/>
                  <a:pt x="75" y="0"/>
                  <a:pt x="75" y="0"/>
                </a:cubicBezTo>
                <a:cubicBezTo>
                  <a:pt x="75" y="1"/>
                  <a:pt x="75" y="2"/>
                  <a:pt x="74" y="1"/>
                </a:cubicBezTo>
                <a:cubicBezTo>
                  <a:pt x="73" y="1"/>
                  <a:pt x="73" y="1"/>
                  <a:pt x="72" y="1"/>
                </a:cubicBezTo>
                <a:cubicBezTo>
                  <a:pt x="72" y="1"/>
                  <a:pt x="72" y="1"/>
                  <a:pt x="72" y="0"/>
                </a:cubicBezTo>
                <a:cubicBezTo>
                  <a:pt x="72" y="0"/>
                  <a:pt x="72" y="0"/>
                  <a:pt x="71" y="0"/>
                </a:cubicBezTo>
                <a:cubicBezTo>
                  <a:pt x="71" y="0"/>
                  <a:pt x="71" y="0"/>
                  <a:pt x="70" y="0"/>
                </a:cubicBezTo>
                <a:cubicBezTo>
                  <a:pt x="70" y="1"/>
                  <a:pt x="69" y="2"/>
                  <a:pt x="68" y="1"/>
                </a:cubicBezTo>
                <a:cubicBezTo>
                  <a:pt x="67" y="2"/>
                  <a:pt x="67" y="1"/>
                  <a:pt x="67" y="0"/>
                </a:cubicBezTo>
                <a:cubicBezTo>
                  <a:pt x="66" y="0"/>
                  <a:pt x="65" y="1"/>
                  <a:pt x="65" y="1"/>
                </a:cubicBezTo>
                <a:cubicBezTo>
                  <a:pt x="65" y="2"/>
                  <a:pt x="65" y="3"/>
                  <a:pt x="65" y="4"/>
                </a:cubicBezTo>
                <a:cubicBezTo>
                  <a:pt x="66" y="4"/>
                  <a:pt x="67" y="5"/>
                  <a:pt x="67" y="6"/>
                </a:cubicBezTo>
                <a:cubicBezTo>
                  <a:pt x="67" y="7"/>
                  <a:pt x="67" y="8"/>
                  <a:pt x="68" y="7"/>
                </a:cubicBezTo>
                <a:cubicBezTo>
                  <a:pt x="69" y="7"/>
                  <a:pt x="69" y="8"/>
                  <a:pt x="70" y="9"/>
                </a:cubicBezTo>
                <a:cubicBezTo>
                  <a:pt x="71" y="9"/>
                  <a:pt x="71" y="9"/>
                  <a:pt x="71" y="9"/>
                </a:cubicBezTo>
                <a:cubicBezTo>
                  <a:pt x="75" y="10"/>
                  <a:pt x="74" y="7"/>
                  <a:pt x="77" y="7"/>
                </a:cubicBezTo>
                <a:cubicBezTo>
                  <a:pt x="78" y="7"/>
                  <a:pt x="79" y="7"/>
                  <a:pt x="80" y="7"/>
                </a:cubicBezTo>
                <a:cubicBezTo>
                  <a:pt x="81" y="7"/>
                  <a:pt x="82" y="7"/>
                  <a:pt x="82" y="6"/>
                </a:cubicBezTo>
                <a:cubicBezTo>
                  <a:pt x="81" y="6"/>
                  <a:pt x="80" y="6"/>
                  <a:pt x="80" y="6"/>
                </a:cubicBezTo>
                <a:cubicBezTo>
                  <a:pt x="80" y="5"/>
                  <a:pt x="81" y="5"/>
                  <a:pt x="81" y="4"/>
                </a:cubicBezTo>
                <a:cubicBezTo>
                  <a:pt x="82" y="4"/>
                  <a:pt x="82" y="4"/>
                  <a:pt x="83" y="4"/>
                </a:cubicBezTo>
                <a:cubicBezTo>
                  <a:pt x="84" y="4"/>
                  <a:pt x="84" y="4"/>
                  <a:pt x="84" y="4"/>
                </a:cubicBezTo>
                <a:cubicBezTo>
                  <a:pt x="85" y="4"/>
                  <a:pt x="86" y="4"/>
                  <a:pt x="87" y="4"/>
                </a:cubicBezTo>
                <a:cubicBezTo>
                  <a:pt x="87" y="4"/>
                  <a:pt x="87" y="5"/>
                  <a:pt x="87" y="5"/>
                </a:cubicBezTo>
                <a:cubicBezTo>
                  <a:pt x="88" y="5"/>
                  <a:pt x="89" y="6"/>
                  <a:pt x="89" y="9"/>
                </a:cubicBezTo>
                <a:cubicBezTo>
                  <a:pt x="89" y="9"/>
                  <a:pt x="89" y="10"/>
                  <a:pt x="89" y="11"/>
                </a:cubicBezTo>
                <a:cubicBezTo>
                  <a:pt x="90" y="11"/>
                  <a:pt x="90" y="11"/>
                  <a:pt x="90" y="11"/>
                </a:cubicBezTo>
                <a:cubicBezTo>
                  <a:pt x="90" y="11"/>
                  <a:pt x="90" y="12"/>
                  <a:pt x="90" y="12"/>
                </a:cubicBezTo>
                <a:cubicBezTo>
                  <a:pt x="89" y="12"/>
                  <a:pt x="89" y="13"/>
                  <a:pt x="88" y="13"/>
                </a:cubicBezTo>
                <a:cubicBezTo>
                  <a:pt x="88" y="14"/>
                  <a:pt x="88" y="14"/>
                  <a:pt x="88" y="14"/>
                </a:cubicBezTo>
                <a:cubicBezTo>
                  <a:pt x="89" y="14"/>
                  <a:pt x="89" y="16"/>
                  <a:pt x="89" y="17"/>
                </a:cubicBezTo>
                <a:cubicBezTo>
                  <a:pt x="90" y="17"/>
                  <a:pt x="90" y="17"/>
                  <a:pt x="90" y="17"/>
                </a:cubicBezTo>
                <a:cubicBezTo>
                  <a:pt x="90" y="15"/>
                  <a:pt x="90" y="13"/>
                  <a:pt x="91" y="13"/>
                </a:cubicBezTo>
                <a:cubicBezTo>
                  <a:pt x="91" y="13"/>
                  <a:pt x="91" y="12"/>
                  <a:pt x="91" y="12"/>
                </a:cubicBezTo>
                <a:cubicBezTo>
                  <a:pt x="92" y="12"/>
                  <a:pt x="92" y="12"/>
                  <a:pt x="93" y="12"/>
                </a:cubicBezTo>
                <a:cubicBezTo>
                  <a:pt x="94" y="12"/>
                  <a:pt x="96" y="13"/>
                  <a:pt x="94" y="13"/>
                </a:cubicBezTo>
                <a:cubicBezTo>
                  <a:pt x="94" y="14"/>
                  <a:pt x="93" y="15"/>
                  <a:pt x="93" y="16"/>
                </a:cubicBezTo>
                <a:cubicBezTo>
                  <a:pt x="93" y="16"/>
                  <a:pt x="93" y="16"/>
                  <a:pt x="93" y="17"/>
                </a:cubicBezTo>
                <a:cubicBezTo>
                  <a:pt x="94" y="17"/>
                  <a:pt x="95" y="18"/>
                  <a:pt x="96" y="18"/>
                </a:cubicBezTo>
                <a:cubicBezTo>
                  <a:pt x="97" y="18"/>
                  <a:pt x="97" y="17"/>
                  <a:pt x="97" y="16"/>
                </a:cubicBezTo>
                <a:cubicBezTo>
                  <a:pt x="96" y="15"/>
                  <a:pt x="96" y="15"/>
                  <a:pt x="96" y="13"/>
                </a:cubicBezTo>
                <a:cubicBezTo>
                  <a:pt x="96" y="13"/>
                  <a:pt x="96" y="12"/>
                  <a:pt x="96" y="12"/>
                </a:cubicBezTo>
                <a:cubicBezTo>
                  <a:pt x="96" y="12"/>
                  <a:pt x="95" y="12"/>
                  <a:pt x="95" y="11"/>
                </a:cubicBezTo>
                <a:cubicBezTo>
                  <a:pt x="95" y="10"/>
                  <a:pt x="95" y="10"/>
                  <a:pt x="96" y="10"/>
                </a:cubicBezTo>
                <a:cubicBezTo>
                  <a:pt x="96" y="10"/>
                  <a:pt x="96" y="11"/>
                  <a:pt x="97" y="11"/>
                </a:cubicBezTo>
                <a:cubicBezTo>
                  <a:pt x="100" y="11"/>
                  <a:pt x="100" y="14"/>
                  <a:pt x="101" y="16"/>
                </a:cubicBezTo>
                <a:cubicBezTo>
                  <a:pt x="101" y="16"/>
                  <a:pt x="101" y="17"/>
                  <a:pt x="101" y="18"/>
                </a:cubicBezTo>
                <a:cubicBezTo>
                  <a:pt x="101" y="19"/>
                  <a:pt x="102" y="19"/>
                  <a:pt x="102" y="20"/>
                </a:cubicBezTo>
                <a:cubicBezTo>
                  <a:pt x="103" y="21"/>
                  <a:pt x="104" y="21"/>
                  <a:pt x="103" y="23"/>
                </a:cubicBezTo>
                <a:cubicBezTo>
                  <a:pt x="103" y="23"/>
                  <a:pt x="103" y="23"/>
                  <a:pt x="102" y="23"/>
                </a:cubicBezTo>
                <a:cubicBezTo>
                  <a:pt x="102" y="23"/>
                  <a:pt x="102" y="24"/>
                  <a:pt x="102" y="24"/>
                </a:cubicBezTo>
                <a:cubicBezTo>
                  <a:pt x="102" y="25"/>
                  <a:pt x="102" y="26"/>
                  <a:pt x="102" y="26"/>
                </a:cubicBezTo>
                <a:cubicBezTo>
                  <a:pt x="104" y="27"/>
                  <a:pt x="103" y="28"/>
                  <a:pt x="103" y="30"/>
                </a:cubicBezTo>
                <a:cubicBezTo>
                  <a:pt x="103" y="31"/>
                  <a:pt x="103" y="31"/>
                  <a:pt x="103" y="32"/>
                </a:cubicBezTo>
                <a:cubicBezTo>
                  <a:pt x="103" y="34"/>
                  <a:pt x="102" y="35"/>
                  <a:pt x="102" y="37"/>
                </a:cubicBezTo>
                <a:cubicBezTo>
                  <a:pt x="102" y="37"/>
                  <a:pt x="101" y="37"/>
                  <a:pt x="101" y="37"/>
                </a:cubicBezTo>
                <a:cubicBezTo>
                  <a:pt x="101" y="37"/>
                  <a:pt x="100" y="37"/>
                  <a:pt x="100" y="37"/>
                </a:cubicBezTo>
                <a:cubicBezTo>
                  <a:pt x="100" y="36"/>
                  <a:pt x="99" y="36"/>
                  <a:pt x="99" y="35"/>
                </a:cubicBezTo>
                <a:cubicBezTo>
                  <a:pt x="98" y="33"/>
                  <a:pt x="96" y="34"/>
                  <a:pt x="94" y="33"/>
                </a:cubicBezTo>
                <a:cubicBezTo>
                  <a:pt x="93" y="33"/>
                  <a:pt x="92" y="33"/>
                  <a:pt x="91" y="33"/>
                </a:cubicBezTo>
                <a:cubicBezTo>
                  <a:pt x="91" y="33"/>
                  <a:pt x="91" y="33"/>
                  <a:pt x="90" y="33"/>
                </a:cubicBezTo>
                <a:cubicBezTo>
                  <a:pt x="89" y="33"/>
                  <a:pt x="88" y="34"/>
                  <a:pt x="88" y="35"/>
                </a:cubicBezTo>
                <a:cubicBezTo>
                  <a:pt x="88" y="35"/>
                  <a:pt x="88" y="35"/>
                  <a:pt x="88" y="36"/>
                </a:cubicBezTo>
                <a:cubicBezTo>
                  <a:pt x="87" y="36"/>
                  <a:pt x="87" y="36"/>
                  <a:pt x="87" y="37"/>
                </a:cubicBezTo>
                <a:cubicBezTo>
                  <a:pt x="87" y="38"/>
                  <a:pt x="87" y="39"/>
                  <a:pt x="87" y="39"/>
                </a:cubicBezTo>
                <a:cubicBezTo>
                  <a:pt x="86" y="40"/>
                  <a:pt x="86" y="41"/>
                  <a:pt x="84" y="41"/>
                </a:cubicBezTo>
                <a:cubicBezTo>
                  <a:pt x="85" y="40"/>
                  <a:pt x="84" y="39"/>
                  <a:pt x="83" y="39"/>
                </a:cubicBezTo>
                <a:cubicBezTo>
                  <a:pt x="81" y="40"/>
                  <a:pt x="81" y="38"/>
                  <a:pt x="80" y="38"/>
                </a:cubicBezTo>
                <a:cubicBezTo>
                  <a:pt x="79" y="38"/>
                  <a:pt x="78" y="38"/>
                  <a:pt x="78" y="37"/>
                </a:cubicBezTo>
                <a:cubicBezTo>
                  <a:pt x="78" y="37"/>
                  <a:pt x="78" y="37"/>
                  <a:pt x="77" y="37"/>
                </a:cubicBezTo>
                <a:cubicBezTo>
                  <a:pt x="76" y="37"/>
                  <a:pt x="76" y="37"/>
                  <a:pt x="75" y="37"/>
                </a:cubicBezTo>
                <a:cubicBezTo>
                  <a:pt x="74" y="37"/>
                  <a:pt x="74" y="37"/>
                  <a:pt x="74" y="37"/>
                </a:cubicBezTo>
                <a:cubicBezTo>
                  <a:pt x="73" y="37"/>
                  <a:pt x="73" y="37"/>
                  <a:pt x="72" y="37"/>
                </a:cubicBezTo>
                <a:cubicBezTo>
                  <a:pt x="72" y="37"/>
                  <a:pt x="71" y="37"/>
                  <a:pt x="70" y="37"/>
                </a:cubicBezTo>
                <a:cubicBezTo>
                  <a:pt x="70" y="37"/>
                  <a:pt x="70" y="38"/>
                  <a:pt x="70" y="38"/>
                </a:cubicBezTo>
                <a:cubicBezTo>
                  <a:pt x="69" y="38"/>
                  <a:pt x="69" y="39"/>
                  <a:pt x="68" y="39"/>
                </a:cubicBezTo>
                <a:cubicBezTo>
                  <a:pt x="67" y="40"/>
                  <a:pt x="65" y="41"/>
                  <a:pt x="63" y="41"/>
                </a:cubicBezTo>
                <a:cubicBezTo>
                  <a:pt x="63" y="41"/>
                  <a:pt x="63" y="41"/>
                  <a:pt x="63" y="42"/>
                </a:cubicBezTo>
                <a:cubicBezTo>
                  <a:pt x="64" y="42"/>
                  <a:pt x="64" y="43"/>
                  <a:pt x="65" y="43"/>
                </a:cubicBezTo>
                <a:cubicBezTo>
                  <a:pt x="66" y="43"/>
                  <a:pt x="67" y="43"/>
                  <a:pt x="67" y="44"/>
                </a:cubicBezTo>
                <a:cubicBezTo>
                  <a:pt x="66" y="45"/>
                  <a:pt x="66" y="46"/>
                  <a:pt x="65" y="45"/>
                </a:cubicBezTo>
                <a:cubicBezTo>
                  <a:pt x="65" y="45"/>
                  <a:pt x="65" y="45"/>
                  <a:pt x="64" y="45"/>
                </a:cubicBezTo>
                <a:cubicBezTo>
                  <a:pt x="62" y="45"/>
                  <a:pt x="60" y="45"/>
                  <a:pt x="58" y="45"/>
                </a:cubicBezTo>
                <a:cubicBezTo>
                  <a:pt x="58" y="45"/>
                  <a:pt x="57" y="45"/>
                  <a:pt x="57" y="45"/>
                </a:cubicBezTo>
                <a:cubicBezTo>
                  <a:pt x="57" y="45"/>
                  <a:pt x="56" y="45"/>
                  <a:pt x="56" y="45"/>
                </a:cubicBezTo>
                <a:cubicBezTo>
                  <a:pt x="56" y="46"/>
                  <a:pt x="56" y="46"/>
                  <a:pt x="56" y="47"/>
                </a:cubicBezTo>
                <a:cubicBezTo>
                  <a:pt x="56" y="47"/>
                  <a:pt x="56" y="47"/>
                  <a:pt x="56" y="48"/>
                </a:cubicBezTo>
                <a:cubicBezTo>
                  <a:pt x="56" y="49"/>
                  <a:pt x="57" y="50"/>
                  <a:pt x="58" y="50"/>
                </a:cubicBezTo>
                <a:cubicBezTo>
                  <a:pt x="59" y="50"/>
                  <a:pt x="59" y="50"/>
                  <a:pt x="59" y="49"/>
                </a:cubicBezTo>
                <a:cubicBezTo>
                  <a:pt x="60" y="49"/>
                  <a:pt x="61" y="48"/>
                  <a:pt x="62" y="48"/>
                </a:cubicBezTo>
                <a:cubicBezTo>
                  <a:pt x="62" y="48"/>
                  <a:pt x="63" y="48"/>
                  <a:pt x="63" y="48"/>
                </a:cubicBezTo>
                <a:cubicBezTo>
                  <a:pt x="64" y="48"/>
                  <a:pt x="65" y="48"/>
                  <a:pt x="65" y="48"/>
                </a:cubicBezTo>
                <a:cubicBezTo>
                  <a:pt x="66" y="48"/>
                  <a:pt x="66" y="48"/>
                  <a:pt x="67" y="48"/>
                </a:cubicBezTo>
                <a:cubicBezTo>
                  <a:pt x="67" y="48"/>
                  <a:pt x="67" y="48"/>
                  <a:pt x="68" y="48"/>
                </a:cubicBezTo>
                <a:cubicBezTo>
                  <a:pt x="68" y="47"/>
                  <a:pt x="68" y="47"/>
                  <a:pt x="68" y="47"/>
                </a:cubicBezTo>
                <a:cubicBezTo>
                  <a:pt x="68" y="45"/>
                  <a:pt x="69" y="45"/>
                  <a:pt x="69" y="44"/>
                </a:cubicBezTo>
                <a:cubicBezTo>
                  <a:pt x="69" y="44"/>
                  <a:pt x="69" y="43"/>
                  <a:pt x="69" y="43"/>
                </a:cubicBezTo>
                <a:cubicBezTo>
                  <a:pt x="70" y="43"/>
                  <a:pt x="70" y="42"/>
                  <a:pt x="71" y="42"/>
                </a:cubicBezTo>
                <a:cubicBezTo>
                  <a:pt x="71" y="42"/>
                  <a:pt x="71" y="43"/>
                  <a:pt x="71" y="43"/>
                </a:cubicBezTo>
                <a:cubicBezTo>
                  <a:pt x="72" y="43"/>
                  <a:pt x="73" y="43"/>
                  <a:pt x="72" y="44"/>
                </a:cubicBezTo>
                <a:cubicBezTo>
                  <a:pt x="73" y="45"/>
                  <a:pt x="73" y="46"/>
                  <a:pt x="75" y="45"/>
                </a:cubicBezTo>
                <a:cubicBezTo>
                  <a:pt x="75" y="45"/>
                  <a:pt x="75" y="45"/>
                  <a:pt x="75" y="44"/>
                </a:cubicBezTo>
                <a:cubicBezTo>
                  <a:pt x="75" y="41"/>
                  <a:pt x="75" y="40"/>
                  <a:pt x="77" y="42"/>
                </a:cubicBezTo>
                <a:cubicBezTo>
                  <a:pt x="78" y="42"/>
                  <a:pt x="78" y="42"/>
                  <a:pt x="78" y="42"/>
                </a:cubicBezTo>
                <a:cubicBezTo>
                  <a:pt x="79" y="42"/>
                  <a:pt x="80" y="42"/>
                  <a:pt x="81" y="42"/>
                </a:cubicBezTo>
                <a:cubicBezTo>
                  <a:pt x="81" y="42"/>
                  <a:pt x="82" y="42"/>
                  <a:pt x="82" y="42"/>
                </a:cubicBezTo>
                <a:cubicBezTo>
                  <a:pt x="83" y="42"/>
                  <a:pt x="84" y="43"/>
                  <a:pt x="84" y="44"/>
                </a:cubicBezTo>
                <a:cubicBezTo>
                  <a:pt x="85" y="44"/>
                  <a:pt x="85" y="44"/>
                  <a:pt x="86" y="44"/>
                </a:cubicBezTo>
                <a:cubicBezTo>
                  <a:pt x="86" y="44"/>
                  <a:pt x="86" y="43"/>
                  <a:pt x="86" y="43"/>
                </a:cubicBezTo>
                <a:cubicBezTo>
                  <a:pt x="86" y="43"/>
                  <a:pt x="87" y="43"/>
                  <a:pt x="88" y="43"/>
                </a:cubicBezTo>
                <a:cubicBezTo>
                  <a:pt x="88" y="43"/>
                  <a:pt x="89" y="43"/>
                  <a:pt x="89" y="43"/>
                </a:cubicBezTo>
                <a:cubicBezTo>
                  <a:pt x="89" y="42"/>
                  <a:pt x="89" y="42"/>
                  <a:pt x="90" y="42"/>
                </a:cubicBezTo>
                <a:cubicBezTo>
                  <a:pt x="90" y="40"/>
                  <a:pt x="92" y="40"/>
                  <a:pt x="94" y="41"/>
                </a:cubicBezTo>
                <a:cubicBezTo>
                  <a:pt x="95" y="41"/>
                  <a:pt x="96" y="42"/>
                  <a:pt x="97" y="42"/>
                </a:cubicBezTo>
                <a:cubicBezTo>
                  <a:pt x="98" y="42"/>
                  <a:pt x="99" y="41"/>
                  <a:pt x="100" y="41"/>
                </a:cubicBezTo>
                <a:cubicBezTo>
                  <a:pt x="101" y="41"/>
                  <a:pt x="101" y="42"/>
                  <a:pt x="102" y="42"/>
                </a:cubicBezTo>
                <a:cubicBezTo>
                  <a:pt x="102" y="44"/>
                  <a:pt x="103" y="46"/>
                  <a:pt x="101" y="47"/>
                </a:cubicBezTo>
                <a:cubicBezTo>
                  <a:pt x="101" y="47"/>
                  <a:pt x="101" y="47"/>
                  <a:pt x="101" y="48"/>
                </a:cubicBezTo>
                <a:cubicBezTo>
                  <a:pt x="101" y="49"/>
                  <a:pt x="101" y="49"/>
                  <a:pt x="101" y="50"/>
                </a:cubicBezTo>
                <a:cubicBezTo>
                  <a:pt x="102" y="50"/>
                  <a:pt x="102" y="51"/>
                  <a:pt x="102" y="52"/>
                </a:cubicBezTo>
                <a:cubicBezTo>
                  <a:pt x="102" y="52"/>
                  <a:pt x="101" y="52"/>
                  <a:pt x="101" y="52"/>
                </a:cubicBezTo>
                <a:cubicBezTo>
                  <a:pt x="99" y="53"/>
                  <a:pt x="100" y="55"/>
                  <a:pt x="102" y="55"/>
                </a:cubicBezTo>
                <a:cubicBezTo>
                  <a:pt x="103" y="55"/>
                  <a:pt x="104" y="55"/>
                  <a:pt x="105" y="55"/>
                </a:cubicBezTo>
                <a:cubicBezTo>
                  <a:pt x="104" y="56"/>
                  <a:pt x="105" y="57"/>
                  <a:pt x="103" y="57"/>
                </a:cubicBezTo>
                <a:cubicBezTo>
                  <a:pt x="103" y="58"/>
                  <a:pt x="103" y="58"/>
                  <a:pt x="103" y="58"/>
                </a:cubicBezTo>
                <a:cubicBezTo>
                  <a:pt x="102" y="58"/>
                  <a:pt x="102" y="57"/>
                  <a:pt x="101" y="57"/>
                </a:cubicBezTo>
                <a:cubicBezTo>
                  <a:pt x="101" y="56"/>
                  <a:pt x="101" y="56"/>
                  <a:pt x="100" y="56"/>
                </a:cubicBezTo>
                <a:cubicBezTo>
                  <a:pt x="100" y="57"/>
                  <a:pt x="100" y="58"/>
                  <a:pt x="100" y="58"/>
                </a:cubicBezTo>
                <a:cubicBezTo>
                  <a:pt x="100" y="59"/>
                  <a:pt x="100" y="60"/>
                  <a:pt x="100" y="61"/>
                </a:cubicBezTo>
                <a:cubicBezTo>
                  <a:pt x="100" y="61"/>
                  <a:pt x="100" y="62"/>
                  <a:pt x="100" y="62"/>
                </a:cubicBezTo>
                <a:cubicBezTo>
                  <a:pt x="100" y="62"/>
                  <a:pt x="100" y="63"/>
                  <a:pt x="100" y="63"/>
                </a:cubicBezTo>
                <a:cubicBezTo>
                  <a:pt x="98" y="63"/>
                  <a:pt x="98" y="64"/>
                  <a:pt x="96" y="64"/>
                </a:cubicBezTo>
                <a:cubicBezTo>
                  <a:pt x="96" y="65"/>
                  <a:pt x="96" y="66"/>
                  <a:pt x="96" y="67"/>
                </a:cubicBezTo>
                <a:cubicBezTo>
                  <a:pt x="96" y="68"/>
                  <a:pt x="96" y="68"/>
                  <a:pt x="96" y="69"/>
                </a:cubicBezTo>
                <a:cubicBezTo>
                  <a:pt x="96" y="71"/>
                  <a:pt x="95" y="73"/>
                  <a:pt x="94" y="74"/>
                </a:cubicBezTo>
                <a:cubicBezTo>
                  <a:pt x="94" y="74"/>
                  <a:pt x="94" y="75"/>
                  <a:pt x="94" y="75"/>
                </a:cubicBezTo>
                <a:cubicBezTo>
                  <a:pt x="93" y="75"/>
                  <a:pt x="93" y="75"/>
                  <a:pt x="93" y="75"/>
                </a:cubicBezTo>
                <a:cubicBezTo>
                  <a:pt x="93" y="76"/>
                  <a:pt x="93" y="77"/>
                  <a:pt x="93" y="77"/>
                </a:cubicBezTo>
                <a:cubicBezTo>
                  <a:pt x="91" y="81"/>
                  <a:pt x="87" y="83"/>
                  <a:pt x="87" y="88"/>
                </a:cubicBezTo>
                <a:cubicBezTo>
                  <a:pt x="88" y="87"/>
                  <a:pt x="93" y="85"/>
                  <a:pt x="91" y="89"/>
                </a:cubicBezTo>
                <a:cubicBezTo>
                  <a:pt x="90" y="89"/>
                  <a:pt x="90" y="88"/>
                  <a:pt x="88" y="88"/>
                </a:cubicBezTo>
                <a:cubicBezTo>
                  <a:pt x="85" y="91"/>
                  <a:pt x="90" y="94"/>
                  <a:pt x="86" y="94"/>
                </a:cubicBezTo>
                <a:cubicBezTo>
                  <a:pt x="85" y="95"/>
                  <a:pt x="85" y="97"/>
                  <a:pt x="83" y="96"/>
                </a:cubicBezTo>
                <a:cubicBezTo>
                  <a:pt x="83" y="97"/>
                  <a:pt x="82" y="98"/>
                  <a:pt x="82" y="96"/>
                </a:cubicBezTo>
                <a:cubicBezTo>
                  <a:pt x="82" y="96"/>
                  <a:pt x="82" y="96"/>
                  <a:pt x="82" y="95"/>
                </a:cubicBezTo>
                <a:cubicBezTo>
                  <a:pt x="82" y="95"/>
                  <a:pt x="81" y="95"/>
                  <a:pt x="81" y="95"/>
                </a:cubicBezTo>
                <a:cubicBezTo>
                  <a:pt x="79" y="96"/>
                  <a:pt x="78" y="98"/>
                  <a:pt x="77" y="100"/>
                </a:cubicBezTo>
                <a:cubicBezTo>
                  <a:pt x="77" y="101"/>
                  <a:pt x="77" y="103"/>
                  <a:pt x="76" y="104"/>
                </a:cubicBezTo>
                <a:cubicBezTo>
                  <a:pt x="76" y="104"/>
                  <a:pt x="76" y="104"/>
                  <a:pt x="76" y="105"/>
                </a:cubicBezTo>
                <a:cubicBezTo>
                  <a:pt x="76" y="105"/>
                  <a:pt x="75" y="105"/>
                  <a:pt x="75" y="105"/>
                </a:cubicBezTo>
                <a:cubicBezTo>
                  <a:pt x="74" y="105"/>
                  <a:pt x="73" y="105"/>
                  <a:pt x="74" y="104"/>
                </a:cubicBezTo>
                <a:cubicBezTo>
                  <a:pt x="74" y="103"/>
                  <a:pt x="74" y="103"/>
                  <a:pt x="74" y="102"/>
                </a:cubicBezTo>
                <a:cubicBezTo>
                  <a:pt x="72" y="102"/>
                  <a:pt x="72" y="100"/>
                  <a:pt x="70" y="100"/>
                </a:cubicBezTo>
                <a:cubicBezTo>
                  <a:pt x="70" y="98"/>
                  <a:pt x="70" y="97"/>
                  <a:pt x="70" y="95"/>
                </a:cubicBezTo>
                <a:cubicBezTo>
                  <a:pt x="69" y="95"/>
                  <a:pt x="69" y="95"/>
                  <a:pt x="69" y="94"/>
                </a:cubicBezTo>
                <a:cubicBezTo>
                  <a:pt x="67" y="93"/>
                  <a:pt x="67" y="91"/>
                  <a:pt x="65" y="89"/>
                </a:cubicBezTo>
                <a:cubicBezTo>
                  <a:pt x="65" y="88"/>
                  <a:pt x="65" y="86"/>
                  <a:pt x="65" y="85"/>
                </a:cubicBezTo>
                <a:cubicBezTo>
                  <a:pt x="65" y="85"/>
                  <a:pt x="64" y="85"/>
                  <a:pt x="63" y="85"/>
                </a:cubicBezTo>
                <a:cubicBezTo>
                  <a:pt x="62" y="85"/>
                  <a:pt x="61" y="85"/>
                  <a:pt x="61" y="85"/>
                </a:cubicBezTo>
                <a:cubicBezTo>
                  <a:pt x="60" y="86"/>
                  <a:pt x="60" y="84"/>
                  <a:pt x="58" y="85"/>
                </a:cubicBezTo>
                <a:cubicBezTo>
                  <a:pt x="58" y="85"/>
                  <a:pt x="57" y="85"/>
                  <a:pt x="57" y="85"/>
                </a:cubicBezTo>
                <a:cubicBezTo>
                  <a:pt x="57" y="84"/>
                  <a:pt x="56" y="83"/>
                  <a:pt x="56" y="82"/>
                </a:cubicBezTo>
                <a:cubicBezTo>
                  <a:pt x="55" y="82"/>
                  <a:pt x="55" y="84"/>
                  <a:pt x="55" y="85"/>
                </a:cubicBezTo>
                <a:cubicBezTo>
                  <a:pt x="54" y="85"/>
                  <a:pt x="54" y="85"/>
                  <a:pt x="53" y="85"/>
                </a:cubicBezTo>
                <a:cubicBezTo>
                  <a:pt x="52" y="85"/>
                  <a:pt x="52" y="84"/>
                  <a:pt x="52" y="83"/>
                </a:cubicBezTo>
                <a:cubicBezTo>
                  <a:pt x="51" y="83"/>
                  <a:pt x="51" y="81"/>
                  <a:pt x="50" y="80"/>
                </a:cubicBezTo>
                <a:cubicBezTo>
                  <a:pt x="50" y="80"/>
                  <a:pt x="49" y="80"/>
                  <a:pt x="49" y="80"/>
                </a:cubicBezTo>
                <a:cubicBezTo>
                  <a:pt x="47" y="80"/>
                  <a:pt x="45" y="80"/>
                  <a:pt x="45" y="79"/>
                </a:cubicBezTo>
                <a:cubicBezTo>
                  <a:pt x="44" y="79"/>
                  <a:pt x="44" y="78"/>
                  <a:pt x="44" y="77"/>
                </a:cubicBezTo>
                <a:cubicBezTo>
                  <a:pt x="44" y="76"/>
                  <a:pt x="43" y="76"/>
                  <a:pt x="43" y="75"/>
                </a:cubicBezTo>
                <a:cubicBezTo>
                  <a:pt x="42" y="75"/>
                  <a:pt x="41" y="75"/>
                  <a:pt x="40" y="75"/>
                </a:cubicBezTo>
                <a:cubicBezTo>
                  <a:pt x="40" y="76"/>
                  <a:pt x="39" y="77"/>
                  <a:pt x="38" y="77"/>
                </a:cubicBezTo>
                <a:cubicBezTo>
                  <a:pt x="38" y="78"/>
                  <a:pt x="38" y="79"/>
                  <a:pt x="39" y="79"/>
                </a:cubicBezTo>
                <a:cubicBezTo>
                  <a:pt x="40" y="79"/>
                  <a:pt x="41" y="79"/>
                  <a:pt x="42" y="79"/>
                </a:cubicBezTo>
                <a:cubicBezTo>
                  <a:pt x="42" y="79"/>
                  <a:pt x="42" y="79"/>
                  <a:pt x="42" y="80"/>
                </a:cubicBezTo>
                <a:cubicBezTo>
                  <a:pt x="41" y="80"/>
                  <a:pt x="40" y="80"/>
                  <a:pt x="39" y="80"/>
                </a:cubicBezTo>
                <a:cubicBezTo>
                  <a:pt x="39" y="81"/>
                  <a:pt x="39" y="81"/>
                  <a:pt x="38" y="81"/>
                </a:cubicBezTo>
                <a:cubicBezTo>
                  <a:pt x="38" y="82"/>
                  <a:pt x="38" y="83"/>
                  <a:pt x="38" y="83"/>
                </a:cubicBezTo>
                <a:cubicBezTo>
                  <a:pt x="38" y="84"/>
                  <a:pt x="38" y="85"/>
                  <a:pt x="38" y="86"/>
                </a:cubicBezTo>
                <a:cubicBezTo>
                  <a:pt x="38" y="86"/>
                  <a:pt x="37" y="86"/>
                  <a:pt x="37" y="86"/>
                </a:cubicBezTo>
                <a:cubicBezTo>
                  <a:pt x="37" y="87"/>
                  <a:pt x="37" y="88"/>
                  <a:pt x="37" y="89"/>
                </a:cubicBezTo>
                <a:cubicBezTo>
                  <a:pt x="35" y="89"/>
                  <a:pt x="34" y="94"/>
                  <a:pt x="33" y="90"/>
                </a:cubicBezTo>
                <a:cubicBezTo>
                  <a:pt x="33" y="90"/>
                  <a:pt x="33" y="90"/>
                  <a:pt x="33" y="89"/>
                </a:cubicBezTo>
                <a:cubicBezTo>
                  <a:pt x="33" y="88"/>
                  <a:pt x="32" y="88"/>
                  <a:pt x="32" y="87"/>
                </a:cubicBezTo>
                <a:cubicBezTo>
                  <a:pt x="31" y="87"/>
                  <a:pt x="31" y="88"/>
                  <a:pt x="30" y="88"/>
                </a:cubicBezTo>
                <a:cubicBezTo>
                  <a:pt x="29" y="88"/>
                  <a:pt x="29" y="88"/>
                  <a:pt x="29" y="88"/>
                </a:cubicBezTo>
                <a:cubicBezTo>
                  <a:pt x="29" y="88"/>
                  <a:pt x="29" y="89"/>
                  <a:pt x="29" y="89"/>
                </a:cubicBezTo>
                <a:cubicBezTo>
                  <a:pt x="27" y="89"/>
                  <a:pt x="26" y="87"/>
                  <a:pt x="25" y="86"/>
                </a:cubicBezTo>
                <a:cubicBezTo>
                  <a:pt x="25" y="84"/>
                  <a:pt x="23" y="84"/>
                  <a:pt x="23" y="82"/>
                </a:cubicBezTo>
                <a:cubicBezTo>
                  <a:pt x="21" y="81"/>
                  <a:pt x="18" y="80"/>
                  <a:pt x="18" y="76"/>
                </a:cubicBezTo>
                <a:cubicBezTo>
                  <a:pt x="18" y="75"/>
                  <a:pt x="17" y="75"/>
                  <a:pt x="17" y="74"/>
                </a:cubicBezTo>
                <a:cubicBezTo>
                  <a:pt x="17" y="73"/>
                  <a:pt x="17" y="73"/>
                  <a:pt x="17" y="73"/>
                </a:cubicBezTo>
                <a:cubicBezTo>
                  <a:pt x="17" y="72"/>
                  <a:pt x="17" y="72"/>
                  <a:pt x="17" y="71"/>
                </a:cubicBezTo>
                <a:cubicBezTo>
                  <a:pt x="15" y="71"/>
                  <a:pt x="14" y="70"/>
                  <a:pt x="12" y="69"/>
                </a:cubicBezTo>
                <a:cubicBezTo>
                  <a:pt x="12" y="69"/>
                  <a:pt x="12" y="70"/>
                  <a:pt x="12" y="70"/>
                </a:cubicBezTo>
                <a:cubicBezTo>
                  <a:pt x="12" y="71"/>
                  <a:pt x="10" y="71"/>
                  <a:pt x="10" y="71"/>
                </a:cubicBezTo>
                <a:cubicBezTo>
                  <a:pt x="10" y="72"/>
                  <a:pt x="10" y="72"/>
                  <a:pt x="10" y="73"/>
                </a:cubicBezTo>
                <a:cubicBezTo>
                  <a:pt x="8" y="73"/>
                  <a:pt x="9" y="74"/>
                  <a:pt x="8" y="75"/>
                </a:cubicBezTo>
                <a:cubicBezTo>
                  <a:pt x="8" y="75"/>
                  <a:pt x="8" y="75"/>
                  <a:pt x="7" y="75"/>
                </a:cubicBezTo>
                <a:cubicBezTo>
                  <a:pt x="7" y="77"/>
                  <a:pt x="8" y="77"/>
                  <a:pt x="8" y="79"/>
                </a:cubicBezTo>
                <a:cubicBezTo>
                  <a:pt x="8" y="80"/>
                  <a:pt x="5" y="79"/>
                  <a:pt x="5" y="81"/>
                </a:cubicBezTo>
                <a:cubicBezTo>
                  <a:pt x="5" y="81"/>
                  <a:pt x="5" y="82"/>
                  <a:pt x="5" y="82"/>
                </a:cubicBezTo>
                <a:cubicBezTo>
                  <a:pt x="5" y="84"/>
                  <a:pt x="6" y="85"/>
                  <a:pt x="8" y="85"/>
                </a:cubicBezTo>
                <a:cubicBezTo>
                  <a:pt x="9" y="85"/>
                  <a:pt x="10" y="86"/>
                  <a:pt x="10" y="87"/>
                </a:cubicBezTo>
                <a:cubicBezTo>
                  <a:pt x="11" y="87"/>
                  <a:pt x="11" y="87"/>
                  <a:pt x="11" y="88"/>
                </a:cubicBezTo>
                <a:cubicBezTo>
                  <a:pt x="11" y="89"/>
                  <a:pt x="11" y="90"/>
                  <a:pt x="11" y="90"/>
                </a:cubicBezTo>
                <a:cubicBezTo>
                  <a:pt x="11" y="91"/>
                  <a:pt x="11" y="91"/>
                  <a:pt x="11" y="92"/>
                </a:cubicBezTo>
                <a:cubicBezTo>
                  <a:pt x="12" y="92"/>
                  <a:pt x="14" y="94"/>
                  <a:pt x="12" y="94"/>
                </a:cubicBezTo>
                <a:cubicBezTo>
                  <a:pt x="12" y="94"/>
                  <a:pt x="12" y="95"/>
                  <a:pt x="12" y="95"/>
                </a:cubicBezTo>
                <a:cubicBezTo>
                  <a:pt x="12" y="96"/>
                  <a:pt x="12" y="98"/>
                  <a:pt x="12" y="99"/>
                </a:cubicBezTo>
                <a:cubicBezTo>
                  <a:pt x="12" y="99"/>
                  <a:pt x="12" y="100"/>
                  <a:pt x="12" y="100"/>
                </a:cubicBezTo>
                <a:cubicBezTo>
                  <a:pt x="13" y="100"/>
                  <a:pt x="14" y="100"/>
                  <a:pt x="14" y="99"/>
                </a:cubicBezTo>
                <a:cubicBezTo>
                  <a:pt x="14" y="98"/>
                  <a:pt x="14" y="98"/>
                  <a:pt x="14" y="98"/>
                </a:cubicBezTo>
                <a:cubicBezTo>
                  <a:pt x="14" y="96"/>
                  <a:pt x="16" y="96"/>
                  <a:pt x="17" y="98"/>
                </a:cubicBezTo>
                <a:cubicBezTo>
                  <a:pt x="17" y="98"/>
                  <a:pt x="18" y="98"/>
                  <a:pt x="18" y="99"/>
                </a:cubicBezTo>
                <a:cubicBezTo>
                  <a:pt x="18" y="99"/>
                  <a:pt x="19" y="99"/>
                  <a:pt x="19" y="99"/>
                </a:cubicBezTo>
                <a:cubicBezTo>
                  <a:pt x="19" y="99"/>
                  <a:pt x="19" y="100"/>
                  <a:pt x="19" y="100"/>
                </a:cubicBezTo>
                <a:cubicBezTo>
                  <a:pt x="19" y="103"/>
                  <a:pt x="17" y="102"/>
                  <a:pt x="19" y="105"/>
                </a:cubicBezTo>
                <a:cubicBezTo>
                  <a:pt x="19" y="105"/>
                  <a:pt x="20" y="105"/>
                  <a:pt x="20" y="105"/>
                </a:cubicBezTo>
                <a:cubicBezTo>
                  <a:pt x="21" y="105"/>
                  <a:pt x="21" y="105"/>
                  <a:pt x="21" y="105"/>
                </a:cubicBezTo>
                <a:cubicBezTo>
                  <a:pt x="25" y="105"/>
                  <a:pt x="28" y="106"/>
                  <a:pt x="29" y="109"/>
                </a:cubicBezTo>
                <a:cubicBezTo>
                  <a:pt x="29" y="111"/>
                  <a:pt x="32" y="111"/>
                  <a:pt x="30" y="112"/>
                </a:cubicBezTo>
                <a:cubicBezTo>
                  <a:pt x="30" y="113"/>
                  <a:pt x="31" y="113"/>
                  <a:pt x="31" y="115"/>
                </a:cubicBezTo>
                <a:cubicBezTo>
                  <a:pt x="32" y="115"/>
                  <a:pt x="33" y="115"/>
                  <a:pt x="33" y="115"/>
                </a:cubicBezTo>
                <a:cubicBezTo>
                  <a:pt x="33" y="116"/>
                  <a:pt x="33" y="116"/>
                  <a:pt x="33" y="117"/>
                </a:cubicBezTo>
                <a:cubicBezTo>
                  <a:pt x="34" y="116"/>
                  <a:pt x="34" y="117"/>
                  <a:pt x="34" y="118"/>
                </a:cubicBezTo>
                <a:cubicBezTo>
                  <a:pt x="37" y="118"/>
                  <a:pt x="37" y="121"/>
                  <a:pt x="39" y="121"/>
                </a:cubicBezTo>
                <a:cubicBezTo>
                  <a:pt x="41" y="122"/>
                  <a:pt x="43" y="121"/>
                  <a:pt x="43" y="123"/>
                </a:cubicBezTo>
                <a:cubicBezTo>
                  <a:pt x="43" y="123"/>
                  <a:pt x="44" y="123"/>
                  <a:pt x="44" y="123"/>
                </a:cubicBezTo>
                <a:cubicBezTo>
                  <a:pt x="44" y="124"/>
                  <a:pt x="45" y="124"/>
                  <a:pt x="45" y="125"/>
                </a:cubicBezTo>
                <a:cubicBezTo>
                  <a:pt x="46" y="125"/>
                  <a:pt x="47" y="125"/>
                  <a:pt x="46" y="126"/>
                </a:cubicBezTo>
                <a:cubicBezTo>
                  <a:pt x="47" y="126"/>
                  <a:pt x="47" y="126"/>
                  <a:pt x="48" y="126"/>
                </a:cubicBezTo>
                <a:cubicBezTo>
                  <a:pt x="49" y="126"/>
                  <a:pt x="52" y="126"/>
                  <a:pt x="52" y="127"/>
                </a:cubicBezTo>
                <a:cubicBezTo>
                  <a:pt x="52" y="128"/>
                  <a:pt x="52" y="128"/>
                  <a:pt x="52" y="128"/>
                </a:cubicBezTo>
                <a:cubicBezTo>
                  <a:pt x="51" y="128"/>
                  <a:pt x="51" y="129"/>
                  <a:pt x="50" y="130"/>
                </a:cubicBezTo>
                <a:cubicBezTo>
                  <a:pt x="50" y="130"/>
                  <a:pt x="50" y="130"/>
                  <a:pt x="50" y="131"/>
                </a:cubicBezTo>
                <a:cubicBezTo>
                  <a:pt x="50" y="131"/>
                  <a:pt x="51" y="131"/>
                  <a:pt x="51" y="131"/>
                </a:cubicBezTo>
                <a:cubicBezTo>
                  <a:pt x="51" y="131"/>
                  <a:pt x="51" y="132"/>
                  <a:pt x="51" y="132"/>
                </a:cubicBezTo>
                <a:cubicBezTo>
                  <a:pt x="50" y="132"/>
                  <a:pt x="49" y="134"/>
                  <a:pt x="49" y="131"/>
                </a:cubicBezTo>
                <a:cubicBezTo>
                  <a:pt x="48" y="131"/>
                  <a:pt x="46" y="131"/>
                  <a:pt x="46" y="130"/>
                </a:cubicBezTo>
                <a:cubicBezTo>
                  <a:pt x="46" y="130"/>
                  <a:pt x="46" y="130"/>
                  <a:pt x="45" y="130"/>
                </a:cubicBezTo>
                <a:cubicBezTo>
                  <a:pt x="45" y="130"/>
                  <a:pt x="44" y="130"/>
                  <a:pt x="44" y="130"/>
                </a:cubicBezTo>
                <a:cubicBezTo>
                  <a:pt x="44" y="130"/>
                  <a:pt x="44" y="131"/>
                  <a:pt x="44" y="132"/>
                </a:cubicBezTo>
                <a:cubicBezTo>
                  <a:pt x="44" y="132"/>
                  <a:pt x="44" y="133"/>
                  <a:pt x="44" y="133"/>
                </a:cubicBezTo>
                <a:cubicBezTo>
                  <a:pt x="45" y="133"/>
                  <a:pt x="45" y="133"/>
                  <a:pt x="45" y="134"/>
                </a:cubicBezTo>
                <a:cubicBezTo>
                  <a:pt x="46" y="134"/>
                  <a:pt x="47" y="135"/>
                  <a:pt x="46" y="136"/>
                </a:cubicBezTo>
                <a:cubicBezTo>
                  <a:pt x="48" y="136"/>
                  <a:pt x="48" y="139"/>
                  <a:pt x="49" y="137"/>
                </a:cubicBezTo>
                <a:cubicBezTo>
                  <a:pt x="49" y="137"/>
                  <a:pt x="50" y="137"/>
                  <a:pt x="50" y="137"/>
                </a:cubicBezTo>
                <a:cubicBezTo>
                  <a:pt x="51" y="137"/>
                  <a:pt x="52" y="137"/>
                  <a:pt x="53" y="137"/>
                </a:cubicBezTo>
                <a:cubicBezTo>
                  <a:pt x="53" y="136"/>
                  <a:pt x="53" y="136"/>
                  <a:pt x="53" y="136"/>
                </a:cubicBezTo>
                <a:cubicBezTo>
                  <a:pt x="54" y="136"/>
                  <a:pt x="54" y="136"/>
                  <a:pt x="55" y="136"/>
                </a:cubicBezTo>
                <a:cubicBezTo>
                  <a:pt x="55" y="137"/>
                  <a:pt x="55" y="138"/>
                  <a:pt x="55" y="139"/>
                </a:cubicBezTo>
                <a:cubicBezTo>
                  <a:pt x="55" y="140"/>
                  <a:pt x="54" y="140"/>
                  <a:pt x="53" y="140"/>
                </a:cubicBezTo>
                <a:cubicBezTo>
                  <a:pt x="53" y="140"/>
                  <a:pt x="52" y="141"/>
                  <a:pt x="52" y="142"/>
                </a:cubicBezTo>
                <a:cubicBezTo>
                  <a:pt x="52" y="143"/>
                  <a:pt x="50" y="143"/>
                  <a:pt x="49" y="143"/>
                </a:cubicBezTo>
                <a:cubicBezTo>
                  <a:pt x="48" y="143"/>
                  <a:pt x="47" y="143"/>
                  <a:pt x="48" y="142"/>
                </a:cubicBezTo>
                <a:cubicBezTo>
                  <a:pt x="48" y="141"/>
                  <a:pt x="48" y="140"/>
                  <a:pt x="48" y="139"/>
                </a:cubicBezTo>
                <a:cubicBezTo>
                  <a:pt x="47" y="139"/>
                  <a:pt x="46" y="140"/>
                  <a:pt x="46" y="140"/>
                </a:cubicBezTo>
                <a:cubicBezTo>
                  <a:pt x="45" y="140"/>
                  <a:pt x="45" y="139"/>
                  <a:pt x="45" y="138"/>
                </a:cubicBezTo>
                <a:cubicBezTo>
                  <a:pt x="46" y="138"/>
                  <a:pt x="46" y="138"/>
                  <a:pt x="46" y="138"/>
                </a:cubicBezTo>
                <a:cubicBezTo>
                  <a:pt x="46" y="138"/>
                  <a:pt x="46" y="137"/>
                  <a:pt x="46" y="137"/>
                </a:cubicBezTo>
                <a:cubicBezTo>
                  <a:pt x="46" y="137"/>
                  <a:pt x="45" y="137"/>
                  <a:pt x="45" y="136"/>
                </a:cubicBezTo>
                <a:cubicBezTo>
                  <a:pt x="44" y="136"/>
                  <a:pt x="43" y="136"/>
                  <a:pt x="42" y="137"/>
                </a:cubicBezTo>
                <a:cubicBezTo>
                  <a:pt x="41" y="137"/>
                  <a:pt x="41" y="137"/>
                  <a:pt x="40" y="137"/>
                </a:cubicBezTo>
                <a:cubicBezTo>
                  <a:pt x="40" y="138"/>
                  <a:pt x="38" y="138"/>
                  <a:pt x="38" y="139"/>
                </a:cubicBezTo>
                <a:cubicBezTo>
                  <a:pt x="39" y="139"/>
                  <a:pt x="39" y="140"/>
                  <a:pt x="38" y="140"/>
                </a:cubicBezTo>
                <a:cubicBezTo>
                  <a:pt x="38" y="141"/>
                  <a:pt x="38" y="142"/>
                  <a:pt x="38" y="143"/>
                </a:cubicBezTo>
                <a:cubicBezTo>
                  <a:pt x="38" y="144"/>
                  <a:pt x="36" y="145"/>
                  <a:pt x="38" y="145"/>
                </a:cubicBezTo>
                <a:cubicBezTo>
                  <a:pt x="38" y="145"/>
                  <a:pt x="39" y="145"/>
                  <a:pt x="39" y="145"/>
                </a:cubicBezTo>
                <a:cubicBezTo>
                  <a:pt x="39" y="144"/>
                  <a:pt x="41" y="144"/>
                  <a:pt x="42" y="145"/>
                </a:cubicBezTo>
                <a:cubicBezTo>
                  <a:pt x="42" y="145"/>
                  <a:pt x="42" y="146"/>
                  <a:pt x="42" y="146"/>
                </a:cubicBezTo>
                <a:cubicBezTo>
                  <a:pt x="42" y="147"/>
                  <a:pt x="42" y="147"/>
                  <a:pt x="42" y="147"/>
                </a:cubicBezTo>
                <a:cubicBezTo>
                  <a:pt x="43" y="147"/>
                  <a:pt x="43" y="148"/>
                  <a:pt x="43" y="149"/>
                </a:cubicBezTo>
                <a:cubicBezTo>
                  <a:pt x="43" y="149"/>
                  <a:pt x="43" y="149"/>
                  <a:pt x="43" y="150"/>
                </a:cubicBezTo>
                <a:cubicBezTo>
                  <a:pt x="43" y="151"/>
                  <a:pt x="43" y="151"/>
                  <a:pt x="44" y="151"/>
                </a:cubicBezTo>
                <a:cubicBezTo>
                  <a:pt x="44" y="151"/>
                  <a:pt x="45" y="151"/>
                  <a:pt x="45" y="151"/>
                </a:cubicBezTo>
                <a:cubicBezTo>
                  <a:pt x="46" y="151"/>
                  <a:pt x="47" y="150"/>
                  <a:pt x="48" y="150"/>
                </a:cubicBezTo>
                <a:cubicBezTo>
                  <a:pt x="48" y="151"/>
                  <a:pt x="47" y="152"/>
                  <a:pt x="46" y="153"/>
                </a:cubicBezTo>
                <a:cubicBezTo>
                  <a:pt x="47" y="154"/>
                  <a:pt x="48" y="154"/>
                  <a:pt x="48" y="156"/>
                </a:cubicBezTo>
                <a:cubicBezTo>
                  <a:pt x="48" y="157"/>
                  <a:pt x="48" y="158"/>
                  <a:pt x="48" y="159"/>
                </a:cubicBezTo>
                <a:cubicBezTo>
                  <a:pt x="48" y="160"/>
                  <a:pt x="48" y="161"/>
                  <a:pt x="48" y="162"/>
                </a:cubicBezTo>
                <a:cubicBezTo>
                  <a:pt x="49" y="162"/>
                  <a:pt x="49" y="165"/>
                  <a:pt x="48" y="165"/>
                </a:cubicBezTo>
                <a:cubicBezTo>
                  <a:pt x="46" y="165"/>
                  <a:pt x="46" y="164"/>
                  <a:pt x="45" y="164"/>
                </a:cubicBezTo>
                <a:cubicBezTo>
                  <a:pt x="44" y="164"/>
                  <a:pt x="44" y="164"/>
                  <a:pt x="44" y="163"/>
                </a:cubicBezTo>
                <a:cubicBezTo>
                  <a:pt x="44" y="163"/>
                  <a:pt x="43" y="163"/>
                  <a:pt x="43" y="163"/>
                </a:cubicBezTo>
                <a:cubicBezTo>
                  <a:pt x="42" y="163"/>
                  <a:pt x="40" y="162"/>
                  <a:pt x="42" y="162"/>
                </a:cubicBezTo>
                <a:cubicBezTo>
                  <a:pt x="42" y="161"/>
                  <a:pt x="42" y="161"/>
                  <a:pt x="42" y="161"/>
                </a:cubicBezTo>
                <a:cubicBezTo>
                  <a:pt x="41" y="160"/>
                  <a:pt x="40" y="160"/>
                  <a:pt x="40" y="158"/>
                </a:cubicBezTo>
                <a:cubicBezTo>
                  <a:pt x="40" y="158"/>
                  <a:pt x="40" y="158"/>
                  <a:pt x="39" y="158"/>
                </a:cubicBezTo>
                <a:cubicBezTo>
                  <a:pt x="39" y="160"/>
                  <a:pt x="38" y="160"/>
                  <a:pt x="39" y="162"/>
                </a:cubicBezTo>
                <a:cubicBezTo>
                  <a:pt x="39" y="162"/>
                  <a:pt x="38" y="162"/>
                  <a:pt x="38" y="162"/>
                </a:cubicBezTo>
                <a:cubicBezTo>
                  <a:pt x="38" y="162"/>
                  <a:pt x="37" y="162"/>
                  <a:pt x="37" y="162"/>
                </a:cubicBezTo>
                <a:cubicBezTo>
                  <a:pt x="37" y="162"/>
                  <a:pt x="37" y="163"/>
                  <a:pt x="37" y="163"/>
                </a:cubicBezTo>
                <a:cubicBezTo>
                  <a:pt x="36" y="163"/>
                  <a:pt x="35" y="163"/>
                  <a:pt x="34" y="163"/>
                </a:cubicBezTo>
                <a:cubicBezTo>
                  <a:pt x="34" y="164"/>
                  <a:pt x="34" y="164"/>
                  <a:pt x="34" y="165"/>
                </a:cubicBezTo>
                <a:cubicBezTo>
                  <a:pt x="35" y="166"/>
                  <a:pt x="37" y="165"/>
                  <a:pt x="37" y="166"/>
                </a:cubicBezTo>
                <a:cubicBezTo>
                  <a:pt x="37" y="166"/>
                  <a:pt x="38" y="166"/>
                  <a:pt x="38" y="166"/>
                </a:cubicBezTo>
                <a:cubicBezTo>
                  <a:pt x="38" y="167"/>
                  <a:pt x="38" y="167"/>
                  <a:pt x="38" y="168"/>
                </a:cubicBezTo>
                <a:cubicBezTo>
                  <a:pt x="39" y="168"/>
                  <a:pt x="39" y="169"/>
                  <a:pt x="40" y="169"/>
                </a:cubicBezTo>
                <a:cubicBezTo>
                  <a:pt x="42" y="169"/>
                  <a:pt x="42" y="171"/>
                  <a:pt x="43" y="172"/>
                </a:cubicBezTo>
                <a:cubicBezTo>
                  <a:pt x="43" y="173"/>
                  <a:pt x="43" y="173"/>
                  <a:pt x="43" y="174"/>
                </a:cubicBezTo>
                <a:cubicBezTo>
                  <a:pt x="43" y="174"/>
                  <a:pt x="44" y="174"/>
                  <a:pt x="44" y="174"/>
                </a:cubicBezTo>
                <a:cubicBezTo>
                  <a:pt x="44" y="174"/>
                  <a:pt x="44" y="174"/>
                  <a:pt x="44" y="175"/>
                </a:cubicBezTo>
                <a:cubicBezTo>
                  <a:pt x="44" y="175"/>
                  <a:pt x="44" y="176"/>
                  <a:pt x="44" y="176"/>
                </a:cubicBezTo>
                <a:cubicBezTo>
                  <a:pt x="45" y="176"/>
                  <a:pt x="45" y="176"/>
                  <a:pt x="45" y="177"/>
                </a:cubicBezTo>
                <a:cubicBezTo>
                  <a:pt x="46" y="177"/>
                  <a:pt x="46" y="177"/>
                  <a:pt x="46" y="177"/>
                </a:cubicBezTo>
                <a:cubicBezTo>
                  <a:pt x="46" y="178"/>
                  <a:pt x="47" y="179"/>
                  <a:pt x="48" y="178"/>
                </a:cubicBezTo>
                <a:cubicBezTo>
                  <a:pt x="48" y="179"/>
                  <a:pt x="50" y="178"/>
                  <a:pt x="50" y="180"/>
                </a:cubicBezTo>
                <a:cubicBezTo>
                  <a:pt x="49" y="180"/>
                  <a:pt x="49" y="180"/>
                  <a:pt x="49" y="181"/>
                </a:cubicBezTo>
                <a:cubicBezTo>
                  <a:pt x="49" y="183"/>
                  <a:pt x="48" y="184"/>
                  <a:pt x="48" y="185"/>
                </a:cubicBezTo>
                <a:cubicBezTo>
                  <a:pt x="47" y="186"/>
                  <a:pt x="48" y="188"/>
                  <a:pt x="46" y="188"/>
                </a:cubicBezTo>
                <a:cubicBezTo>
                  <a:pt x="46" y="188"/>
                  <a:pt x="46" y="189"/>
                  <a:pt x="46" y="189"/>
                </a:cubicBezTo>
                <a:cubicBezTo>
                  <a:pt x="46" y="190"/>
                  <a:pt x="45" y="190"/>
                  <a:pt x="45" y="191"/>
                </a:cubicBezTo>
                <a:cubicBezTo>
                  <a:pt x="44" y="191"/>
                  <a:pt x="44" y="193"/>
                  <a:pt x="44" y="194"/>
                </a:cubicBezTo>
                <a:cubicBezTo>
                  <a:pt x="44" y="195"/>
                  <a:pt x="44" y="195"/>
                  <a:pt x="43" y="195"/>
                </a:cubicBezTo>
                <a:cubicBezTo>
                  <a:pt x="42" y="195"/>
                  <a:pt x="41" y="195"/>
                  <a:pt x="40" y="195"/>
                </a:cubicBezTo>
                <a:cubicBezTo>
                  <a:pt x="38" y="195"/>
                  <a:pt x="39" y="198"/>
                  <a:pt x="37" y="199"/>
                </a:cubicBezTo>
                <a:cubicBezTo>
                  <a:pt x="37" y="194"/>
                  <a:pt x="33" y="195"/>
                  <a:pt x="32" y="191"/>
                </a:cubicBezTo>
                <a:cubicBezTo>
                  <a:pt x="32" y="191"/>
                  <a:pt x="32" y="191"/>
                  <a:pt x="32" y="190"/>
                </a:cubicBezTo>
                <a:cubicBezTo>
                  <a:pt x="31" y="190"/>
                  <a:pt x="31" y="188"/>
                  <a:pt x="30" y="188"/>
                </a:cubicBezTo>
                <a:cubicBezTo>
                  <a:pt x="29" y="188"/>
                  <a:pt x="27" y="188"/>
                  <a:pt x="27" y="187"/>
                </a:cubicBezTo>
                <a:cubicBezTo>
                  <a:pt x="27" y="186"/>
                  <a:pt x="27" y="185"/>
                  <a:pt x="27" y="184"/>
                </a:cubicBezTo>
                <a:cubicBezTo>
                  <a:pt x="27" y="183"/>
                  <a:pt x="26" y="183"/>
                  <a:pt x="26" y="182"/>
                </a:cubicBezTo>
                <a:cubicBezTo>
                  <a:pt x="26" y="182"/>
                  <a:pt x="25" y="182"/>
                  <a:pt x="25" y="182"/>
                </a:cubicBezTo>
                <a:cubicBezTo>
                  <a:pt x="24" y="182"/>
                  <a:pt x="24" y="181"/>
                  <a:pt x="24" y="180"/>
                </a:cubicBezTo>
                <a:cubicBezTo>
                  <a:pt x="25" y="180"/>
                  <a:pt x="25" y="180"/>
                  <a:pt x="26" y="180"/>
                </a:cubicBezTo>
                <a:cubicBezTo>
                  <a:pt x="26" y="179"/>
                  <a:pt x="26" y="178"/>
                  <a:pt x="27" y="178"/>
                </a:cubicBezTo>
                <a:cubicBezTo>
                  <a:pt x="27" y="178"/>
                  <a:pt x="27" y="178"/>
                  <a:pt x="27" y="177"/>
                </a:cubicBezTo>
                <a:cubicBezTo>
                  <a:pt x="27" y="177"/>
                  <a:pt x="27" y="176"/>
                  <a:pt x="27" y="176"/>
                </a:cubicBezTo>
                <a:cubicBezTo>
                  <a:pt x="27" y="176"/>
                  <a:pt x="26" y="176"/>
                  <a:pt x="25" y="176"/>
                </a:cubicBezTo>
                <a:cubicBezTo>
                  <a:pt x="25" y="176"/>
                  <a:pt x="24" y="176"/>
                  <a:pt x="24" y="176"/>
                </a:cubicBezTo>
                <a:cubicBezTo>
                  <a:pt x="24" y="176"/>
                  <a:pt x="24" y="175"/>
                  <a:pt x="24" y="175"/>
                </a:cubicBezTo>
                <a:cubicBezTo>
                  <a:pt x="23" y="175"/>
                  <a:pt x="22" y="174"/>
                  <a:pt x="23" y="172"/>
                </a:cubicBezTo>
                <a:cubicBezTo>
                  <a:pt x="22" y="172"/>
                  <a:pt x="21" y="172"/>
                  <a:pt x="21" y="171"/>
                </a:cubicBezTo>
                <a:cubicBezTo>
                  <a:pt x="21" y="169"/>
                  <a:pt x="19" y="170"/>
                  <a:pt x="17" y="170"/>
                </a:cubicBezTo>
                <a:cubicBezTo>
                  <a:pt x="17" y="170"/>
                  <a:pt x="17" y="171"/>
                  <a:pt x="17" y="171"/>
                </a:cubicBezTo>
                <a:cubicBezTo>
                  <a:pt x="17" y="172"/>
                  <a:pt x="17" y="172"/>
                  <a:pt x="17" y="172"/>
                </a:cubicBezTo>
                <a:cubicBezTo>
                  <a:pt x="17" y="173"/>
                  <a:pt x="17" y="173"/>
                  <a:pt x="17" y="174"/>
                </a:cubicBezTo>
                <a:cubicBezTo>
                  <a:pt x="17" y="174"/>
                  <a:pt x="18" y="174"/>
                  <a:pt x="18" y="175"/>
                </a:cubicBezTo>
                <a:cubicBezTo>
                  <a:pt x="18" y="175"/>
                  <a:pt x="18" y="176"/>
                  <a:pt x="18" y="176"/>
                </a:cubicBezTo>
                <a:cubicBezTo>
                  <a:pt x="16" y="176"/>
                  <a:pt x="16" y="177"/>
                  <a:pt x="14" y="177"/>
                </a:cubicBezTo>
                <a:cubicBezTo>
                  <a:pt x="14" y="177"/>
                  <a:pt x="14" y="177"/>
                  <a:pt x="13" y="177"/>
                </a:cubicBezTo>
                <a:cubicBezTo>
                  <a:pt x="13" y="176"/>
                  <a:pt x="13" y="174"/>
                  <a:pt x="14" y="174"/>
                </a:cubicBezTo>
                <a:cubicBezTo>
                  <a:pt x="14" y="173"/>
                  <a:pt x="14" y="172"/>
                  <a:pt x="14" y="171"/>
                </a:cubicBezTo>
                <a:cubicBezTo>
                  <a:pt x="11" y="171"/>
                  <a:pt x="13" y="165"/>
                  <a:pt x="11" y="164"/>
                </a:cubicBezTo>
                <a:cubicBezTo>
                  <a:pt x="11" y="163"/>
                  <a:pt x="11" y="163"/>
                  <a:pt x="12" y="163"/>
                </a:cubicBezTo>
                <a:cubicBezTo>
                  <a:pt x="12" y="162"/>
                  <a:pt x="13" y="162"/>
                  <a:pt x="13" y="163"/>
                </a:cubicBezTo>
                <a:cubicBezTo>
                  <a:pt x="14" y="163"/>
                  <a:pt x="14" y="163"/>
                  <a:pt x="14" y="163"/>
                </a:cubicBezTo>
                <a:cubicBezTo>
                  <a:pt x="14" y="161"/>
                  <a:pt x="14" y="160"/>
                  <a:pt x="13" y="159"/>
                </a:cubicBezTo>
                <a:cubicBezTo>
                  <a:pt x="13" y="161"/>
                  <a:pt x="11" y="161"/>
                  <a:pt x="11" y="159"/>
                </a:cubicBezTo>
                <a:cubicBezTo>
                  <a:pt x="11" y="159"/>
                  <a:pt x="11" y="159"/>
                  <a:pt x="11" y="158"/>
                </a:cubicBezTo>
                <a:cubicBezTo>
                  <a:pt x="10" y="158"/>
                  <a:pt x="9" y="158"/>
                  <a:pt x="8" y="158"/>
                </a:cubicBezTo>
                <a:cubicBezTo>
                  <a:pt x="9" y="157"/>
                  <a:pt x="9" y="157"/>
                  <a:pt x="11" y="157"/>
                </a:cubicBezTo>
                <a:cubicBezTo>
                  <a:pt x="12" y="157"/>
                  <a:pt x="12" y="156"/>
                  <a:pt x="12" y="155"/>
                </a:cubicBezTo>
                <a:cubicBezTo>
                  <a:pt x="11" y="155"/>
                  <a:pt x="11" y="154"/>
                  <a:pt x="11" y="153"/>
                </a:cubicBezTo>
                <a:cubicBezTo>
                  <a:pt x="10" y="153"/>
                  <a:pt x="9" y="152"/>
                  <a:pt x="7" y="152"/>
                </a:cubicBezTo>
                <a:cubicBezTo>
                  <a:pt x="6" y="152"/>
                  <a:pt x="5" y="152"/>
                  <a:pt x="4" y="152"/>
                </a:cubicBezTo>
                <a:cubicBezTo>
                  <a:pt x="3" y="148"/>
                  <a:pt x="5" y="148"/>
                  <a:pt x="5" y="144"/>
                </a:cubicBezTo>
                <a:cubicBezTo>
                  <a:pt x="6" y="144"/>
                  <a:pt x="6" y="144"/>
                  <a:pt x="7" y="144"/>
                </a:cubicBezTo>
                <a:cubicBezTo>
                  <a:pt x="8" y="144"/>
                  <a:pt x="8" y="144"/>
                  <a:pt x="8" y="144"/>
                </a:cubicBezTo>
                <a:cubicBezTo>
                  <a:pt x="8" y="144"/>
                  <a:pt x="8" y="143"/>
                  <a:pt x="8" y="143"/>
                </a:cubicBezTo>
                <a:cubicBezTo>
                  <a:pt x="7" y="143"/>
                  <a:pt x="7" y="141"/>
                  <a:pt x="10" y="142"/>
                </a:cubicBezTo>
                <a:cubicBezTo>
                  <a:pt x="10" y="141"/>
                  <a:pt x="10" y="141"/>
                  <a:pt x="10" y="140"/>
                </a:cubicBezTo>
                <a:cubicBezTo>
                  <a:pt x="9" y="140"/>
                  <a:pt x="8" y="140"/>
                  <a:pt x="7" y="140"/>
                </a:cubicBezTo>
                <a:cubicBezTo>
                  <a:pt x="7" y="141"/>
                  <a:pt x="6" y="142"/>
                  <a:pt x="5" y="142"/>
                </a:cubicBezTo>
                <a:cubicBezTo>
                  <a:pt x="5" y="141"/>
                  <a:pt x="5" y="141"/>
                  <a:pt x="5" y="140"/>
                </a:cubicBezTo>
                <a:cubicBezTo>
                  <a:pt x="2" y="139"/>
                  <a:pt x="4" y="134"/>
                  <a:pt x="4" y="131"/>
                </a:cubicBezTo>
                <a:cubicBezTo>
                  <a:pt x="2" y="131"/>
                  <a:pt x="3" y="133"/>
                  <a:pt x="1" y="133"/>
                </a:cubicBezTo>
                <a:cubicBezTo>
                  <a:pt x="1" y="134"/>
                  <a:pt x="1" y="134"/>
                  <a:pt x="1" y="134"/>
                </a:cubicBezTo>
                <a:cubicBezTo>
                  <a:pt x="1" y="136"/>
                  <a:pt x="3" y="141"/>
                  <a:pt x="0" y="140"/>
                </a:cubicBezTo>
                <a:cubicBezTo>
                  <a:pt x="0" y="142"/>
                  <a:pt x="0" y="143"/>
                  <a:pt x="0" y="144"/>
                </a:cubicBezTo>
                <a:cubicBezTo>
                  <a:pt x="0" y="144"/>
                  <a:pt x="0" y="145"/>
                  <a:pt x="0" y="145"/>
                </a:cubicBezTo>
                <a:cubicBezTo>
                  <a:pt x="4" y="145"/>
                  <a:pt x="2" y="150"/>
                  <a:pt x="0" y="151"/>
                </a:cubicBezTo>
                <a:cubicBezTo>
                  <a:pt x="0" y="152"/>
                  <a:pt x="0" y="153"/>
                  <a:pt x="0" y="153"/>
                </a:cubicBezTo>
                <a:cubicBezTo>
                  <a:pt x="8" y="155"/>
                  <a:pt x="1" y="165"/>
                  <a:pt x="5" y="172"/>
                </a:cubicBezTo>
                <a:cubicBezTo>
                  <a:pt x="5" y="173"/>
                  <a:pt x="5" y="174"/>
                  <a:pt x="5" y="175"/>
                </a:cubicBezTo>
                <a:cubicBezTo>
                  <a:pt x="5" y="175"/>
                  <a:pt x="6" y="175"/>
                  <a:pt x="6" y="175"/>
                </a:cubicBezTo>
                <a:cubicBezTo>
                  <a:pt x="7" y="175"/>
                  <a:pt x="7" y="176"/>
                  <a:pt x="7" y="177"/>
                </a:cubicBezTo>
                <a:cubicBezTo>
                  <a:pt x="7" y="178"/>
                  <a:pt x="7" y="178"/>
                  <a:pt x="7" y="178"/>
                </a:cubicBezTo>
                <a:cubicBezTo>
                  <a:pt x="9" y="178"/>
                  <a:pt x="8" y="180"/>
                  <a:pt x="10" y="181"/>
                </a:cubicBezTo>
                <a:cubicBezTo>
                  <a:pt x="10" y="182"/>
                  <a:pt x="11" y="182"/>
                  <a:pt x="11" y="183"/>
                </a:cubicBezTo>
                <a:cubicBezTo>
                  <a:pt x="11" y="184"/>
                  <a:pt x="12" y="185"/>
                  <a:pt x="12" y="185"/>
                </a:cubicBezTo>
                <a:cubicBezTo>
                  <a:pt x="12" y="186"/>
                  <a:pt x="13" y="187"/>
                  <a:pt x="13" y="188"/>
                </a:cubicBezTo>
                <a:cubicBezTo>
                  <a:pt x="14" y="188"/>
                  <a:pt x="14" y="188"/>
                  <a:pt x="14" y="188"/>
                </a:cubicBezTo>
                <a:cubicBezTo>
                  <a:pt x="15" y="188"/>
                  <a:pt x="15" y="188"/>
                  <a:pt x="15" y="188"/>
                </a:cubicBezTo>
                <a:cubicBezTo>
                  <a:pt x="17" y="189"/>
                  <a:pt x="18" y="193"/>
                  <a:pt x="21" y="190"/>
                </a:cubicBezTo>
                <a:cubicBezTo>
                  <a:pt x="21" y="192"/>
                  <a:pt x="22" y="194"/>
                  <a:pt x="23" y="195"/>
                </a:cubicBezTo>
                <a:cubicBezTo>
                  <a:pt x="24" y="196"/>
                  <a:pt x="25" y="196"/>
                  <a:pt x="25" y="197"/>
                </a:cubicBezTo>
                <a:cubicBezTo>
                  <a:pt x="25" y="198"/>
                  <a:pt x="25" y="198"/>
                  <a:pt x="25" y="199"/>
                </a:cubicBezTo>
                <a:cubicBezTo>
                  <a:pt x="27" y="198"/>
                  <a:pt x="29" y="199"/>
                  <a:pt x="30" y="200"/>
                </a:cubicBezTo>
                <a:cubicBezTo>
                  <a:pt x="30" y="200"/>
                  <a:pt x="30" y="201"/>
                  <a:pt x="30" y="201"/>
                </a:cubicBezTo>
                <a:cubicBezTo>
                  <a:pt x="30" y="201"/>
                  <a:pt x="31" y="201"/>
                  <a:pt x="31" y="201"/>
                </a:cubicBezTo>
                <a:cubicBezTo>
                  <a:pt x="31" y="201"/>
                  <a:pt x="32" y="201"/>
                  <a:pt x="32" y="201"/>
                </a:cubicBezTo>
                <a:cubicBezTo>
                  <a:pt x="33" y="203"/>
                  <a:pt x="37" y="203"/>
                  <a:pt x="40" y="203"/>
                </a:cubicBezTo>
                <a:cubicBezTo>
                  <a:pt x="41" y="202"/>
                  <a:pt x="43" y="202"/>
                  <a:pt x="45" y="202"/>
                </a:cubicBezTo>
                <a:cubicBezTo>
                  <a:pt x="46" y="200"/>
                  <a:pt x="47" y="199"/>
                  <a:pt x="49" y="199"/>
                </a:cubicBezTo>
                <a:cubicBezTo>
                  <a:pt x="50" y="199"/>
                  <a:pt x="50" y="199"/>
                  <a:pt x="51" y="199"/>
                </a:cubicBezTo>
                <a:cubicBezTo>
                  <a:pt x="51" y="198"/>
                  <a:pt x="52" y="197"/>
                  <a:pt x="52" y="197"/>
                </a:cubicBezTo>
                <a:cubicBezTo>
                  <a:pt x="52" y="197"/>
                  <a:pt x="52" y="197"/>
                  <a:pt x="52" y="196"/>
                </a:cubicBezTo>
                <a:cubicBezTo>
                  <a:pt x="53" y="196"/>
                  <a:pt x="53" y="196"/>
                  <a:pt x="53" y="196"/>
                </a:cubicBezTo>
                <a:cubicBezTo>
                  <a:pt x="53" y="196"/>
                  <a:pt x="53" y="195"/>
                  <a:pt x="53" y="195"/>
                </a:cubicBezTo>
                <a:cubicBezTo>
                  <a:pt x="53" y="194"/>
                  <a:pt x="53" y="193"/>
                  <a:pt x="53" y="193"/>
                </a:cubicBezTo>
                <a:cubicBezTo>
                  <a:pt x="54" y="192"/>
                  <a:pt x="54" y="191"/>
                  <a:pt x="55" y="191"/>
                </a:cubicBezTo>
                <a:cubicBezTo>
                  <a:pt x="55" y="191"/>
                  <a:pt x="55" y="191"/>
                  <a:pt x="56" y="191"/>
                </a:cubicBezTo>
                <a:cubicBezTo>
                  <a:pt x="57" y="191"/>
                  <a:pt x="58" y="190"/>
                  <a:pt x="58" y="189"/>
                </a:cubicBezTo>
                <a:cubicBezTo>
                  <a:pt x="57" y="189"/>
                  <a:pt x="56" y="189"/>
                  <a:pt x="56" y="188"/>
                </a:cubicBezTo>
                <a:cubicBezTo>
                  <a:pt x="56" y="187"/>
                  <a:pt x="56" y="187"/>
                  <a:pt x="56" y="187"/>
                </a:cubicBezTo>
                <a:cubicBezTo>
                  <a:pt x="58" y="186"/>
                  <a:pt x="57" y="184"/>
                  <a:pt x="56" y="183"/>
                </a:cubicBezTo>
                <a:cubicBezTo>
                  <a:pt x="55" y="183"/>
                  <a:pt x="54" y="183"/>
                  <a:pt x="55" y="182"/>
                </a:cubicBezTo>
                <a:cubicBezTo>
                  <a:pt x="52" y="181"/>
                  <a:pt x="56" y="180"/>
                  <a:pt x="53" y="178"/>
                </a:cubicBezTo>
                <a:cubicBezTo>
                  <a:pt x="53" y="178"/>
                  <a:pt x="53" y="178"/>
                  <a:pt x="53" y="177"/>
                </a:cubicBezTo>
                <a:cubicBezTo>
                  <a:pt x="52" y="177"/>
                  <a:pt x="52" y="175"/>
                  <a:pt x="53" y="175"/>
                </a:cubicBezTo>
                <a:cubicBezTo>
                  <a:pt x="55" y="175"/>
                  <a:pt x="55" y="173"/>
                  <a:pt x="56" y="175"/>
                </a:cubicBezTo>
                <a:cubicBezTo>
                  <a:pt x="56" y="175"/>
                  <a:pt x="57" y="175"/>
                  <a:pt x="57" y="175"/>
                </a:cubicBezTo>
                <a:cubicBezTo>
                  <a:pt x="58" y="175"/>
                  <a:pt x="59" y="176"/>
                  <a:pt x="59" y="177"/>
                </a:cubicBezTo>
                <a:cubicBezTo>
                  <a:pt x="59" y="177"/>
                  <a:pt x="59" y="177"/>
                  <a:pt x="58" y="177"/>
                </a:cubicBezTo>
                <a:cubicBezTo>
                  <a:pt x="58" y="178"/>
                  <a:pt x="58" y="178"/>
                  <a:pt x="58" y="178"/>
                </a:cubicBezTo>
                <a:cubicBezTo>
                  <a:pt x="60" y="179"/>
                  <a:pt x="60" y="180"/>
                  <a:pt x="61" y="181"/>
                </a:cubicBezTo>
                <a:cubicBezTo>
                  <a:pt x="61" y="181"/>
                  <a:pt x="61" y="182"/>
                  <a:pt x="61" y="182"/>
                </a:cubicBezTo>
                <a:cubicBezTo>
                  <a:pt x="61" y="182"/>
                  <a:pt x="61" y="182"/>
                  <a:pt x="62" y="182"/>
                </a:cubicBezTo>
                <a:cubicBezTo>
                  <a:pt x="62" y="181"/>
                  <a:pt x="63" y="181"/>
                  <a:pt x="63" y="180"/>
                </a:cubicBezTo>
                <a:cubicBezTo>
                  <a:pt x="63" y="179"/>
                  <a:pt x="63" y="178"/>
                  <a:pt x="63" y="177"/>
                </a:cubicBezTo>
                <a:cubicBezTo>
                  <a:pt x="63" y="176"/>
                  <a:pt x="63" y="175"/>
                  <a:pt x="63" y="174"/>
                </a:cubicBezTo>
                <a:cubicBezTo>
                  <a:pt x="61" y="173"/>
                  <a:pt x="62" y="171"/>
                  <a:pt x="63" y="170"/>
                </a:cubicBezTo>
                <a:cubicBezTo>
                  <a:pt x="63" y="170"/>
                  <a:pt x="64" y="170"/>
                  <a:pt x="64" y="170"/>
                </a:cubicBezTo>
                <a:cubicBezTo>
                  <a:pt x="64" y="170"/>
                  <a:pt x="64" y="169"/>
                  <a:pt x="64" y="169"/>
                </a:cubicBezTo>
                <a:cubicBezTo>
                  <a:pt x="64" y="168"/>
                  <a:pt x="64" y="167"/>
                  <a:pt x="63" y="168"/>
                </a:cubicBezTo>
                <a:cubicBezTo>
                  <a:pt x="62" y="168"/>
                  <a:pt x="62" y="168"/>
                  <a:pt x="62" y="169"/>
                </a:cubicBezTo>
                <a:cubicBezTo>
                  <a:pt x="63" y="173"/>
                  <a:pt x="59" y="170"/>
                  <a:pt x="59" y="168"/>
                </a:cubicBezTo>
                <a:cubicBezTo>
                  <a:pt x="58" y="166"/>
                  <a:pt x="58" y="164"/>
                  <a:pt x="58" y="162"/>
                </a:cubicBezTo>
                <a:cubicBezTo>
                  <a:pt x="57" y="162"/>
                  <a:pt x="57" y="161"/>
                  <a:pt x="56" y="161"/>
                </a:cubicBezTo>
                <a:cubicBezTo>
                  <a:pt x="56" y="160"/>
                  <a:pt x="56" y="160"/>
                  <a:pt x="56" y="159"/>
                </a:cubicBezTo>
                <a:cubicBezTo>
                  <a:pt x="55" y="159"/>
                  <a:pt x="55" y="159"/>
                  <a:pt x="55" y="159"/>
                </a:cubicBezTo>
                <a:cubicBezTo>
                  <a:pt x="54" y="159"/>
                  <a:pt x="54" y="159"/>
                  <a:pt x="53" y="159"/>
                </a:cubicBezTo>
                <a:cubicBezTo>
                  <a:pt x="53" y="158"/>
                  <a:pt x="52" y="157"/>
                  <a:pt x="53" y="156"/>
                </a:cubicBezTo>
                <a:cubicBezTo>
                  <a:pt x="54" y="156"/>
                  <a:pt x="55" y="156"/>
                  <a:pt x="56" y="156"/>
                </a:cubicBezTo>
                <a:cubicBezTo>
                  <a:pt x="56" y="156"/>
                  <a:pt x="57" y="156"/>
                  <a:pt x="57" y="156"/>
                </a:cubicBezTo>
                <a:cubicBezTo>
                  <a:pt x="57" y="155"/>
                  <a:pt x="59" y="155"/>
                  <a:pt x="58" y="157"/>
                </a:cubicBezTo>
                <a:cubicBezTo>
                  <a:pt x="59" y="157"/>
                  <a:pt x="59" y="157"/>
                  <a:pt x="59" y="157"/>
                </a:cubicBezTo>
                <a:cubicBezTo>
                  <a:pt x="60" y="157"/>
                  <a:pt x="60" y="157"/>
                  <a:pt x="61" y="157"/>
                </a:cubicBezTo>
                <a:cubicBezTo>
                  <a:pt x="61" y="158"/>
                  <a:pt x="62" y="159"/>
                  <a:pt x="63" y="159"/>
                </a:cubicBezTo>
                <a:cubicBezTo>
                  <a:pt x="63" y="159"/>
                  <a:pt x="64" y="159"/>
                  <a:pt x="64" y="159"/>
                </a:cubicBezTo>
                <a:cubicBezTo>
                  <a:pt x="65" y="160"/>
                  <a:pt x="65" y="159"/>
                  <a:pt x="65" y="158"/>
                </a:cubicBezTo>
                <a:cubicBezTo>
                  <a:pt x="65" y="158"/>
                  <a:pt x="65" y="157"/>
                  <a:pt x="65" y="157"/>
                </a:cubicBezTo>
                <a:cubicBezTo>
                  <a:pt x="65" y="157"/>
                  <a:pt x="65" y="156"/>
                  <a:pt x="65" y="156"/>
                </a:cubicBezTo>
                <a:cubicBezTo>
                  <a:pt x="64" y="156"/>
                  <a:pt x="64" y="155"/>
                  <a:pt x="63" y="155"/>
                </a:cubicBezTo>
                <a:cubicBezTo>
                  <a:pt x="62" y="155"/>
                  <a:pt x="62" y="154"/>
                  <a:pt x="61" y="153"/>
                </a:cubicBezTo>
                <a:cubicBezTo>
                  <a:pt x="60" y="153"/>
                  <a:pt x="60" y="153"/>
                  <a:pt x="59" y="153"/>
                </a:cubicBezTo>
                <a:cubicBezTo>
                  <a:pt x="59" y="152"/>
                  <a:pt x="58" y="152"/>
                  <a:pt x="58" y="151"/>
                </a:cubicBezTo>
                <a:cubicBezTo>
                  <a:pt x="58" y="151"/>
                  <a:pt x="57" y="151"/>
                  <a:pt x="57" y="151"/>
                </a:cubicBezTo>
                <a:cubicBezTo>
                  <a:pt x="57" y="151"/>
                  <a:pt x="57" y="150"/>
                  <a:pt x="57" y="150"/>
                </a:cubicBezTo>
                <a:cubicBezTo>
                  <a:pt x="57" y="149"/>
                  <a:pt x="57" y="149"/>
                  <a:pt x="57" y="149"/>
                </a:cubicBezTo>
                <a:cubicBezTo>
                  <a:pt x="57" y="148"/>
                  <a:pt x="57" y="147"/>
                  <a:pt x="58" y="147"/>
                </a:cubicBezTo>
                <a:cubicBezTo>
                  <a:pt x="61" y="147"/>
                  <a:pt x="59" y="152"/>
                  <a:pt x="63" y="151"/>
                </a:cubicBezTo>
                <a:cubicBezTo>
                  <a:pt x="63" y="149"/>
                  <a:pt x="62" y="148"/>
                  <a:pt x="62" y="147"/>
                </a:cubicBezTo>
                <a:cubicBezTo>
                  <a:pt x="62" y="146"/>
                  <a:pt x="62" y="145"/>
                  <a:pt x="62" y="144"/>
                </a:cubicBezTo>
                <a:cubicBezTo>
                  <a:pt x="62" y="144"/>
                  <a:pt x="62" y="143"/>
                  <a:pt x="62" y="143"/>
                </a:cubicBezTo>
                <a:cubicBezTo>
                  <a:pt x="61" y="143"/>
                  <a:pt x="61" y="143"/>
                  <a:pt x="61" y="143"/>
                </a:cubicBezTo>
                <a:cubicBezTo>
                  <a:pt x="60" y="142"/>
                  <a:pt x="59" y="142"/>
                  <a:pt x="59" y="140"/>
                </a:cubicBezTo>
                <a:cubicBezTo>
                  <a:pt x="59" y="140"/>
                  <a:pt x="59" y="140"/>
                  <a:pt x="59" y="139"/>
                </a:cubicBezTo>
                <a:cubicBezTo>
                  <a:pt x="56" y="139"/>
                  <a:pt x="57" y="133"/>
                  <a:pt x="55" y="131"/>
                </a:cubicBezTo>
                <a:cubicBezTo>
                  <a:pt x="55" y="130"/>
                  <a:pt x="55" y="130"/>
                  <a:pt x="55" y="130"/>
                </a:cubicBezTo>
                <a:cubicBezTo>
                  <a:pt x="55" y="130"/>
                  <a:pt x="56" y="130"/>
                  <a:pt x="57" y="130"/>
                </a:cubicBezTo>
                <a:cubicBezTo>
                  <a:pt x="57" y="129"/>
                  <a:pt x="57" y="129"/>
                  <a:pt x="57" y="128"/>
                </a:cubicBezTo>
                <a:cubicBezTo>
                  <a:pt x="57" y="128"/>
                  <a:pt x="58" y="127"/>
                  <a:pt x="59" y="127"/>
                </a:cubicBezTo>
                <a:cubicBezTo>
                  <a:pt x="61" y="127"/>
                  <a:pt x="61" y="129"/>
                  <a:pt x="63" y="128"/>
                </a:cubicBezTo>
                <a:cubicBezTo>
                  <a:pt x="63" y="129"/>
                  <a:pt x="63" y="129"/>
                  <a:pt x="63" y="130"/>
                </a:cubicBezTo>
                <a:cubicBezTo>
                  <a:pt x="64" y="130"/>
                  <a:pt x="65" y="130"/>
                  <a:pt x="67" y="130"/>
                </a:cubicBezTo>
                <a:cubicBezTo>
                  <a:pt x="67" y="129"/>
                  <a:pt x="67" y="127"/>
                  <a:pt x="68" y="127"/>
                </a:cubicBezTo>
                <a:cubicBezTo>
                  <a:pt x="68" y="127"/>
                  <a:pt x="68" y="126"/>
                  <a:pt x="68" y="126"/>
                </a:cubicBezTo>
                <a:cubicBezTo>
                  <a:pt x="68" y="126"/>
                  <a:pt x="68" y="125"/>
                  <a:pt x="68" y="125"/>
                </a:cubicBezTo>
                <a:cubicBezTo>
                  <a:pt x="68" y="124"/>
                  <a:pt x="69" y="123"/>
                  <a:pt x="69" y="123"/>
                </a:cubicBezTo>
                <a:cubicBezTo>
                  <a:pt x="69" y="123"/>
                  <a:pt x="70" y="123"/>
                  <a:pt x="70" y="123"/>
                </a:cubicBezTo>
                <a:cubicBezTo>
                  <a:pt x="71" y="123"/>
                  <a:pt x="72" y="123"/>
                  <a:pt x="71" y="124"/>
                </a:cubicBezTo>
                <a:cubicBezTo>
                  <a:pt x="72" y="124"/>
                  <a:pt x="72" y="124"/>
                  <a:pt x="72" y="124"/>
                </a:cubicBezTo>
                <a:cubicBezTo>
                  <a:pt x="73" y="123"/>
                  <a:pt x="73" y="121"/>
                  <a:pt x="74" y="121"/>
                </a:cubicBezTo>
                <a:cubicBezTo>
                  <a:pt x="74" y="121"/>
                  <a:pt x="74" y="121"/>
                  <a:pt x="75" y="121"/>
                </a:cubicBezTo>
                <a:cubicBezTo>
                  <a:pt x="75" y="121"/>
                  <a:pt x="75" y="121"/>
                  <a:pt x="75" y="120"/>
                </a:cubicBezTo>
                <a:cubicBezTo>
                  <a:pt x="76" y="120"/>
                  <a:pt x="77" y="120"/>
                  <a:pt x="78" y="120"/>
                </a:cubicBezTo>
                <a:cubicBezTo>
                  <a:pt x="79" y="120"/>
                  <a:pt x="79" y="120"/>
                  <a:pt x="80" y="120"/>
                </a:cubicBezTo>
                <a:cubicBezTo>
                  <a:pt x="80" y="120"/>
                  <a:pt x="80" y="119"/>
                  <a:pt x="80" y="119"/>
                </a:cubicBezTo>
                <a:cubicBezTo>
                  <a:pt x="80" y="118"/>
                  <a:pt x="80" y="117"/>
                  <a:pt x="80" y="117"/>
                </a:cubicBezTo>
                <a:cubicBezTo>
                  <a:pt x="80" y="116"/>
                  <a:pt x="80" y="116"/>
                  <a:pt x="80" y="115"/>
                </a:cubicBezTo>
                <a:cubicBezTo>
                  <a:pt x="80" y="115"/>
                  <a:pt x="80" y="115"/>
                  <a:pt x="80" y="114"/>
                </a:cubicBezTo>
                <a:cubicBezTo>
                  <a:pt x="81" y="114"/>
                  <a:pt x="81" y="112"/>
                  <a:pt x="82" y="114"/>
                </a:cubicBezTo>
                <a:cubicBezTo>
                  <a:pt x="83" y="114"/>
                  <a:pt x="83" y="113"/>
                  <a:pt x="84" y="113"/>
                </a:cubicBezTo>
                <a:cubicBezTo>
                  <a:pt x="85" y="112"/>
                  <a:pt x="84" y="111"/>
                  <a:pt x="86" y="111"/>
                </a:cubicBezTo>
                <a:cubicBezTo>
                  <a:pt x="86" y="110"/>
                  <a:pt x="87" y="110"/>
                  <a:pt x="88" y="109"/>
                </a:cubicBezTo>
                <a:cubicBezTo>
                  <a:pt x="89" y="109"/>
                  <a:pt x="90" y="109"/>
                  <a:pt x="91" y="109"/>
                </a:cubicBezTo>
                <a:cubicBezTo>
                  <a:pt x="92" y="108"/>
                  <a:pt x="93" y="107"/>
                  <a:pt x="93" y="105"/>
                </a:cubicBezTo>
                <a:cubicBezTo>
                  <a:pt x="93" y="105"/>
                  <a:pt x="93" y="105"/>
                  <a:pt x="94" y="105"/>
                </a:cubicBezTo>
                <a:cubicBezTo>
                  <a:pt x="94" y="104"/>
                  <a:pt x="95" y="104"/>
                  <a:pt x="96" y="104"/>
                </a:cubicBezTo>
                <a:cubicBezTo>
                  <a:pt x="97" y="104"/>
                  <a:pt x="97" y="104"/>
                  <a:pt x="97" y="104"/>
                </a:cubicBezTo>
                <a:cubicBezTo>
                  <a:pt x="97" y="103"/>
                  <a:pt x="94" y="99"/>
                  <a:pt x="97" y="99"/>
                </a:cubicBezTo>
                <a:cubicBezTo>
                  <a:pt x="97" y="98"/>
                  <a:pt x="97" y="98"/>
                  <a:pt x="97" y="98"/>
                </a:cubicBezTo>
                <a:cubicBezTo>
                  <a:pt x="97" y="98"/>
                  <a:pt x="97" y="98"/>
                  <a:pt x="96" y="98"/>
                </a:cubicBezTo>
                <a:cubicBezTo>
                  <a:pt x="96" y="97"/>
                  <a:pt x="96" y="97"/>
                  <a:pt x="96" y="96"/>
                </a:cubicBezTo>
                <a:cubicBezTo>
                  <a:pt x="96" y="96"/>
                  <a:pt x="96" y="95"/>
                  <a:pt x="97" y="95"/>
                </a:cubicBezTo>
                <a:cubicBezTo>
                  <a:pt x="98" y="95"/>
                  <a:pt x="99" y="95"/>
                  <a:pt x="99" y="94"/>
                </a:cubicBezTo>
                <a:cubicBezTo>
                  <a:pt x="98" y="94"/>
                  <a:pt x="98" y="94"/>
                  <a:pt x="97" y="94"/>
                </a:cubicBezTo>
                <a:cubicBezTo>
                  <a:pt x="97" y="94"/>
                  <a:pt x="97" y="93"/>
                  <a:pt x="97" y="93"/>
                </a:cubicBezTo>
                <a:cubicBezTo>
                  <a:pt x="97" y="91"/>
                  <a:pt x="98" y="91"/>
                  <a:pt x="99" y="90"/>
                </a:cubicBezTo>
                <a:cubicBezTo>
                  <a:pt x="99" y="90"/>
                  <a:pt x="100" y="89"/>
                  <a:pt x="100" y="87"/>
                </a:cubicBezTo>
                <a:cubicBezTo>
                  <a:pt x="100" y="86"/>
                  <a:pt x="100" y="85"/>
                  <a:pt x="101" y="85"/>
                </a:cubicBezTo>
                <a:cubicBezTo>
                  <a:pt x="101" y="84"/>
                  <a:pt x="101" y="84"/>
                  <a:pt x="101" y="83"/>
                </a:cubicBezTo>
                <a:cubicBezTo>
                  <a:pt x="102" y="83"/>
                  <a:pt x="102" y="82"/>
                  <a:pt x="102" y="81"/>
                </a:cubicBezTo>
                <a:cubicBezTo>
                  <a:pt x="103" y="81"/>
                  <a:pt x="103" y="81"/>
                  <a:pt x="103" y="81"/>
                </a:cubicBezTo>
                <a:cubicBezTo>
                  <a:pt x="103" y="80"/>
                  <a:pt x="103" y="79"/>
                  <a:pt x="103" y="79"/>
                </a:cubicBezTo>
                <a:cubicBezTo>
                  <a:pt x="103" y="79"/>
                  <a:pt x="103" y="79"/>
                  <a:pt x="102" y="79"/>
                </a:cubicBezTo>
                <a:cubicBezTo>
                  <a:pt x="102" y="78"/>
                  <a:pt x="102" y="76"/>
                  <a:pt x="103" y="76"/>
                </a:cubicBezTo>
                <a:cubicBezTo>
                  <a:pt x="104" y="75"/>
                  <a:pt x="103" y="74"/>
                  <a:pt x="105" y="74"/>
                </a:cubicBezTo>
                <a:cubicBezTo>
                  <a:pt x="105" y="74"/>
                  <a:pt x="106" y="74"/>
                  <a:pt x="107" y="74"/>
                </a:cubicBezTo>
                <a:cubicBezTo>
                  <a:pt x="108" y="74"/>
                  <a:pt x="109" y="74"/>
                  <a:pt x="109" y="73"/>
                </a:cubicBezTo>
                <a:cubicBezTo>
                  <a:pt x="109" y="70"/>
                  <a:pt x="109" y="68"/>
                  <a:pt x="109" y="66"/>
                </a:cubicBezTo>
                <a:cubicBezTo>
                  <a:pt x="109" y="65"/>
                  <a:pt x="110" y="64"/>
                  <a:pt x="110" y="64"/>
                </a:cubicBezTo>
                <a:cubicBezTo>
                  <a:pt x="111" y="61"/>
                  <a:pt x="108" y="62"/>
                  <a:pt x="109" y="58"/>
                </a:cubicBezTo>
                <a:cubicBezTo>
                  <a:pt x="110" y="58"/>
                  <a:pt x="110" y="58"/>
                  <a:pt x="110" y="58"/>
                </a:cubicBezTo>
                <a:cubicBezTo>
                  <a:pt x="112" y="57"/>
                  <a:pt x="111" y="57"/>
                  <a:pt x="110" y="55"/>
                </a:cubicBezTo>
                <a:cubicBezTo>
                  <a:pt x="109" y="55"/>
                  <a:pt x="109" y="53"/>
                  <a:pt x="109" y="51"/>
                </a:cubicBezTo>
                <a:cubicBezTo>
                  <a:pt x="109" y="51"/>
                  <a:pt x="109" y="51"/>
                  <a:pt x="108" y="51"/>
                </a:cubicBezTo>
                <a:cubicBezTo>
                  <a:pt x="109" y="49"/>
                  <a:pt x="111" y="47"/>
                  <a:pt x="110" y="43"/>
                </a:cubicBezTo>
                <a:cubicBezTo>
                  <a:pt x="111" y="43"/>
                  <a:pt x="111" y="43"/>
                  <a:pt x="112" y="43"/>
                </a:cubicBezTo>
                <a:cubicBezTo>
                  <a:pt x="112" y="42"/>
                  <a:pt x="112" y="41"/>
                  <a:pt x="112" y="39"/>
                </a:cubicBezTo>
                <a:close/>
                <a:moveTo>
                  <a:pt x="7" y="165"/>
                </a:moveTo>
                <a:cubicBezTo>
                  <a:pt x="5" y="166"/>
                  <a:pt x="4" y="164"/>
                  <a:pt x="6" y="163"/>
                </a:cubicBezTo>
                <a:cubicBezTo>
                  <a:pt x="7" y="163"/>
                  <a:pt x="8" y="163"/>
                  <a:pt x="8" y="162"/>
                </a:cubicBezTo>
                <a:cubicBezTo>
                  <a:pt x="9" y="162"/>
                  <a:pt x="10" y="163"/>
                  <a:pt x="10" y="164"/>
                </a:cubicBezTo>
                <a:cubicBezTo>
                  <a:pt x="8" y="164"/>
                  <a:pt x="8" y="165"/>
                  <a:pt x="7" y="165"/>
                </a:cubicBezTo>
                <a:close/>
                <a:moveTo>
                  <a:pt x="48" y="170"/>
                </a:moveTo>
                <a:cubicBezTo>
                  <a:pt x="52" y="169"/>
                  <a:pt x="50" y="174"/>
                  <a:pt x="48" y="171"/>
                </a:cubicBezTo>
                <a:cubicBezTo>
                  <a:pt x="48" y="171"/>
                  <a:pt x="48" y="170"/>
                  <a:pt x="48" y="170"/>
                </a:cubicBezTo>
                <a:close/>
                <a:moveTo>
                  <a:pt x="55" y="153"/>
                </a:moveTo>
                <a:cubicBezTo>
                  <a:pt x="55" y="154"/>
                  <a:pt x="54" y="155"/>
                  <a:pt x="53" y="155"/>
                </a:cubicBezTo>
                <a:cubicBezTo>
                  <a:pt x="53" y="153"/>
                  <a:pt x="52" y="153"/>
                  <a:pt x="51" y="152"/>
                </a:cubicBezTo>
                <a:cubicBezTo>
                  <a:pt x="51" y="152"/>
                  <a:pt x="51" y="151"/>
                  <a:pt x="51" y="151"/>
                </a:cubicBezTo>
                <a:cubicBezTo>
                  <a:pt x="51" y="150"/>
                  <a:pt x="51" y="148"/>
                  <a:pt x="53" y="149"/>
                </a:cubicBezTo>
                <a:cubicBezTo>
                  <a:pt x="55" y="149"/>
                  <a:pt x="55" y="150"/>
                  <a:pt x="56" y="151"/>
                </a:cubicBezTo>
                <a:cubicBezTo>
                  <a:pt x="56" y="152"/>
                  <a:pt x="56" y="153"/>
                  <a:pt x="55" y="153"/>
                </a:cubicBezTo>
                <a:close/>
                <a:moveTo>
                  <a:pt x="53" y="145"/>
                </a:moveTo>
                <a:cubicBezTo>
                  <a:pt x="54" y="145"/>
                  <a:pt x="55" y="146"/>
                  <a:pt x="56" y="146"/>
                </a:cubicBezTo>
                <a:cubicBezTo>
                  <a:pt x="55" y="149"/>
                  <a:pt x="50" y="147"/>
                  <a:pt x="53" y="145"/>
                </a:cubicBezTo>
                <a:close/>
                <a:moveTo>
                  <a:pt x="40" y="81"/>
                </a:moveTo>
                <a:cubicBezTo>
                  <a:pt x="41" y="81"/>
                  <a:pt x="42" y="81"/>
                  <a:pt x="43" y="81"/>
                </a:cubicBezTo>
                <a:cubicBezTo>
                  <a:pt x="43" y="82"/>
                  <a:pt x="43" y="83"/>
                  <a:pt x="43" y="83"/>
                </a:cubicBezTo>
                <a:cubicBezTo>
                  <a:pt x="42" y="83"/>
                  <a:pt x="41" y="83"/>
                  <a:pt x="40" y="83"/>
                </a:cubicBezTo>
                <a:cubicBezTo>
                  <a:pt x="40" y="83"/>
                  <a:pt x="40" y="82"/>
                  <a:pt x="40" y="81"/>
                </a:cubicBezTo>
                <a:close/>
                <a:moveTo>
                  <a:pt x="56" y="119"/>
                </a:moveTo>
                <a:cubicBezTo>
                  <a:pt x="56" y="119"/>
                  <a:pt x="56" y="118"/>
                  <a:pt x="56" y="118"/>
                </a:cubicBezTo>
                <a:cubicBezTo>
                  <a:pt x="55" y="118"/>
                  <a:pt x="55" y="118"/>
                  <a:pt x="55" y="118"/>
                </a:cubicBezTo>
                <a:cubicBezTo>
                  <a:pt x="55" y="115"/>
                  <a:pt x="51" y="116"/>
                  <a:pt x="51" y="114"/>
                </a:cubicBezTo>
                <a:cubicBezTo>
                  <a:pt x="50" y="114"/>
                  <a:pt x="50" y="114"/>
                  <a:pt x="49" y="114"/>
                </a:cubicBezTo>
                <a:cubicBezTo>
                  <a:pt x="48" y="114"/>
                  <a:pt x="47" y="113"/>
                  <a:pt x="48" y="112"/>
                </a:cubicBezTo>
                <a:cubicBezTo>
                  <a:pt x="48" y="111"/>
                  <a:pt x="48" y="109"/>
                  <a:pt x="48" y="108"/>
                </a:cubicBezTo>
                <a:cubicBezTo>
                  <a:pt x="47" y="108"/>
                  <a:pt x="47" y="108"/>
                  <a:pt x="46" y="108"/>
                </a:cubicBezTo>
                <a:cubicBezTo>
                  <a:pt x="46" y="108"/>
                  <a:pt x="46" y="107"/>
                  <a:pt x="45" y="107"/>
                </a:cubicBezTo>
                <a:cubicBezTo>
                  <a:pt x="44" y="106"/>
                  <a:pt x="43" y="105"/>
                  <a:pt x="43" y="102"/>
                </a:cubicBezTo>
                <a:cubicBezTo>
                  <a:pt x="44" y="102"/>
                  <a:pt x="44" y="102"/>
                  <a:pt x="45" y="102"/>
                </a:cubicBezTo>
                <a:cubicBezTo>
                  <a:pt x="45" y="103"/>
                  <a:pt x="46" y="103"/>
                  <a:pt x="46" y="104"/>
                </a:cubicBezTo>
                <a:cubicBezTo>
                  <a:pt x="46" y="103"/>
                  <a:pt x="46" y="103"/>
                  <a:pt x="46" y="102"/>
                </a:cubicBezTo>
                <a:cubicBezTo>
                  <a:pt x="46" y="102"/>
                  <a:pt x="46" y="102"/>
                  <a:pt x="46" y="101"/>
                </a:cubicBezTo>
                <a:cubicBezTo>
                  <a:pt x="46" y="101"/>
                  <a:pt x="46" y="101"/>
                  <a:pt x="45" y="101"/>
                </a:cubicBezTo>
                <a:cubicBezTo>
                  <a:pt x="45" y="100"/>
                  <a:pt x="45" y="100"/>
                  <a:pt x="45" y="99"/>
                </a:cubicBezTo>
                <a:cubicBezTo>
                  <a:pt x="45" y="98"/>
                  <a:pt x="45" y="98"/>
                  <a:pt x="45" y="98"/>
                </a:cubicBezTo>
                <a:cubicBezTo>
                  <a:pt x="45" y="98"/>
                  <a:pt x="44" y="98"/>
                  <a:pt x="44" y="98"/>
                </a:cubicBezTo>
                <a:cubicBezTo>
                  <a:pt x="44" y="98"/>
                  <a:pt x="43" y="98"/>
                  <a:pt x="43" y="98"/>
                </a:cubicBezTo>
                <a:cubicBezTo>
                  <a:pt x="42" y="98"/>
                  <a:pt x="42" y="98"/>
                  <a:pt x="42" y="98"/>
                </a:cubicBezTo>
                <a:cubicBezTo>
                  <a:pt x="41" y="97"/>
                  <a:pt x="40" y="98"/>
                  <a:pt x="40" y="99"/>
                </a:cubicBezTo>
                <a:cubicBezTo>
                  <a:pt x="40" y="99"/>
                  <a:pt x="40" y="100"/>
                  <a:pt x="40" y="100"/>
                </a:cubicBezTo>
                <a:cubicBezTo>
                  <a:pt x="36" y="101"/>
                  <a:pt x="39" y="98"/>
                  <a:pt x="39" y="96"/>
                </a:cubicBezTo>
                <a:cubicBezTo>
                  <a:pt x="39" y="96"/>
                  <a:pt x="39" y="95"/>
                  <a:pt x="39" y="94"/>
                </a:cubicBezTo>
                <a:cubicBezTo>
                  <a:pt x="39" y="94"/>
                  <a:pt x="39" y="93"/>
                  <a:pt x="39" y="93"/>
                </a:cubicBezTo>
                <a:cubicBezTo>
                  <a:pt x="40" y="93"/>
                  <a:pt x="40" y="93"/>
                  <a:pt x="40" y="93"/>
                </a:cubicBezTo>
                <a:cubicBezTo>
                  <a:pt x="40" y="92"/>
                  <a:pt x="40" y="92"/>
                  <a:pt x="40" y="92"/>
                </a:cubicBezTo>
                <a:cubicBezTo>
                  <a:pt x="41" y="92"/>
                  <a:pt x="42" y="92"/>
                  <a:pt x="43" y="92"/>
                </a:cubicBezTo>
                <a:cubicBezTo>
                  <a:pt x="43" y="92"/>
                  <a:pt x="44" y="92"/>
                  <a:pt x="44" y="92"/>
                </a:cubicBezTo>
                <a:cubicBezTo>
                  <a:pt x="45" y="92"/>
                  <a:pt x="46" y="92"/>
                  <a:pt x="46" y="92"/>
                </a:cubicBezTo>
                <a:cubicBezTo>
                  <a:pt x="47" y="92"/>
                  <a:pt x="47" y="92"/>
                  <a:pt x="48" y="92"/>
                </a:cubicBezTo>
                <a:cubicBezTo>
                  <a:pt x="48" y="91"/>
                  <a:pt x="48" y="91"/>
                  <a:pt x="48" y="90"/>
                </a:cubicBezTo>
                <a:cubicBezTo>
                  <a:pt x="48" y="90"/>
                  <a:pt x="48" y="90"/>
                  <a:pt x="49" y="90"/>
                </a:cubicBezTo>
                <a:cubicBezTo>
                  <a:pt x="49" y="91"/>
                  <a:pt x="50" y="91"/>
                  <a:pt x="50" y="92"/>
                </a:cubicBezTo>
                <a:cubicBezTo>
                  <a:pt x="50" y="92"/>
                  <a:pt x="51" y="92"/>
                  <a:pt x="51" y="92"/>
                </a:cubicBezTo>
                <a:cubicBezTo>
                  <a:pt x="52" y="92"/>
                  <a:pt x="53" y="92"/>
                  <a:pt x="53" y="93"/>
                </a:cubicBezTo>
                <a:cubicBezTo>
                  <a:pt x="54" y="93"/>
                  <a:pt x="54" y="93"/>
                  <a:pt x="55" y="93"/>
                </a:cubicBezTo>
                <a:cubicBezTo>
                  <a:pt x="55" y="93"/>
                  <a:pt x="55" y="94"/>
                  <a:pt x="55" y="94"/>
                </a:cubicBezTo>
                <a:cubicBezTo>
                  <a:pt x="55" y="94"/>
                  <a:pt x="56" y="94"/>
                  <a:pt x="57" y="94"/>
                </a:cubicBezTo>
                <a:cubicBezTo>
                  <a:pt x="58" y="94"/>
                  <a:pt x="59" y="94"/>
                  <a:pt x="59" y="94"/>
                </a:cubicBezTo>
                <a:cubicBezTo>
                  <a:pt x="60" y="94"/>
                  <a:pt x="61" y="94"/>
                  <a:pt x="61" y="95"/>
                </a:cubicBezTo>
                <a:cubicBezTo>
                  <a:pt x="61" y="95"/>
                  <a:pt x="61" y="95"/>
                  <a:pt x="62" y="95"/>
                </a:cubicBezTo>
                <a:cubicBezTo>
                  <a:pt x="62" y="96"/>
                  <a:pt x="63" y="96"/>
                  <a:pt x="63" y="98"/>
                </a:cubicBezTo>
                <a:cubicBezTo>
                  <a:pt x="63" y="98"/>
                  <a:pt x="64" y="98"/>
                  <a:pt x="64" y="98"/>
                </a:cubicBezTo>
                <a:cubicBezTo>
                  <a:pt x="64" y="98"/>
                  <a:pt x="64" y="99"/>
                  <a:pt x="65" y="99"/>
                </a:cubicBezTo>
                <a:cubicBezTo>
                  <a:pt x="66" y="100"/>
                  <a:pt x="65" y="101"/>
                  <a:pt x="67" y="101"/>
                </a:cubicBezTo>
                <a:cubicBezTo>
                  <a:pt x="67" y="101"/>
                  <a:pt x="67" y="101"/>
                  <a:pt x="68" y="101"/>
                </a:cubicBezTo>
                <a:cubicBezTo>
                  <a:pt x="69" y="101"/>
                  <a:pt x="69" y="102"/>
                  <a:pt x="70" y="102"/>
                </a:cubicBezTo>
                <a:cubicBezTo>
                  <a:pt x="71" y="102"/>
                  <a:pt x="72" y="103"/>
                  <a:pt x="71" y="104"/>
                </a:cubicBezTo>
                <a:cubicBezTo>
                  <a:pt x="71" y="104"/>
                  <a:pt x="70" y="104"/>
                  <a:pt x="71" y="105"/>
                </a:cubicBezTo>
                <a:cubicBezTo>
                  <a:pt x="71" y="105"/>
                  <a:pt x="71" y="106"/>
                  <a:pt x="71" y="106"/>
                </a:cubicBezTo>
                <a:cubicBezTo>
                  <a:pt x="71" y="106"/>
                  <a:pt x="71" y="107"/>
                  <a:pt x="71" y="107"/>
                </a:cubicBezTo>
                <a:cubicBezTo>
                  <a:pt x="71" y="109"/>
                  <a:pt x="71" y="110"/>
                  <a:pt x="70" y="111"/>
                </a:cubicBezTo>
                <a:cubicBezTo>
                  <a:pt x="69" y="110"/>
                  <a:pt x="68" y="111"/>
                  <a:pt x="68" y="112"/>
                </a:cubicBezTo>
                <a:cubicBezTo>
                  <a:pt x="67" y="112"/>
                  <a:pt x="67" y="112"/>
                  <a:pt x="67" y="112"/>
                </a:cubicBezTo>
                <a:cubicBezTo>
                  <a:pt x="66" y="114"/>
                  <a:pt x="63" y="113"/>
                  <a:pt x="63" y="115"/>
                </a:cubicBezTo>
                <a:cubicBezTo>
                  <a:pt x="63" y="115"/>
                  <a:pt x="62" y="115"/>
                  <a:pt x="62" y="115"/>
                </a:cubicBezTo>
                <a:cubicBezTo>
                  <a:pt x="61" y="115"/>
                  <a:pt x="61" y="115"/>
                  <a:pt x="61" y="115"/>
                </a:cubicBezTo>
                <a:cubicBezTo>
                  <a:pt x="60" y="117"/>
                  <a:pt x="59" y="117"/>
                  <a:pt x="58" y="118"/>
                </a:cubicBezTo>
                <a:cubicBezTo>
                  <a:pt x="58" y="118"/>
                  <a:pt x="58" y="119"/>
                  <a:pt x="58" y="119"/>
                </a:cubicBezTo>
                <a:cubicBezTo>
                  <a:pt x="57" y="119"/>
                  <a:pt x="57" y="119"/>
                  <a:pt x="56" y="119"/>
                </a:cubicBezTo>
                <a:close/>
                <a:moveTo>
                  <a:pt x="89" y="101"/>
                </a:moveTo>
                <a:cubicBezTo>
                  <a:pt x="86" y="99"/>
                  <a:pt x="89" y="94"/>
                  <a:pt x="93" y="95"/>
                </a:cubicBezTo>
                <a:cubicBezTo>
                  <a:pt x="95" y="96"/>
                  <a:pt x="87" y="97"/>
                  <a:pt x="89" y="10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62" name="Freeform 249"/>
          <p:cNvSpPr/>
          <p:nvPr>
            <p:custDataLst>
              <p:tags r:id="rId8"/>
            </p:custDataLst>
          </p:nvPr>
        </p:nvSpPr>
        <p:spPr bwMode="auto">
          <a:xfrm rot="3000000">
            <a:off x="6056759" y="3148341"/>
            <a:ext cx="2403" cy="2001"/>
          </a:xfrm>
          <a:custGeom>
            <a:avLst/>
            <a:gdLst>
              <a:gd name="T0" fmla="*/ 2 w 3"/>
              <a:gd name="T1" fmla="*/ 2 h 2"/>
              <a:gd name="T2" fmla="*/ 3 w 3"/>
              <a:gd name="T3" fmla="*/ 2 h 2"/>
              <a:gd name="T4" fmla="*/ 2 w 3"/>
              <a:gd name="T5" fmla="*/ 2 h 2"/>
            </a:gdLst>
            <a:ahLst/>
            <a:cxnLst>
              <a:cxn ang="0">
                <a:pos x="T0" y="T1"/>
              </a:cxn>
              <a:cxn ang="0">
                <a:pos x="T2" y="T3"/>
              </a:cxn>
              <a:cxn ang="0">
                <a:pos x="T4" y="T5"/>
              </a:cxn>
            </a:cxnLst>
            <a:rect l="0" t="0" r="r" b="b"/>
            <a:pathLst>
              <a:path w="3" h="2">
                <a:moveTo>
                  <a:pt x="2" y="2"/>
                </a:moveTo>
                <a:cubicBezTo>
                  <a:pt x="2" y="2"/>
                  <a:pt x="3" y="2"/>
                  <a:pt x="3" y="2"/>
                </a:cubicBezTo>
                <a:cubicBezTo>
                  <a:pt x="2" y="0"/>
                  <a:pt x="0" y="2"/>
                  <a:pt x="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63" name="Freeform 250"/>
          <p:cNvSpPr/>
          <p:nvPr>
            <p:custDataLst>
              <p:tags r:id="rId9"/>
            </p:custDataLst>
          </p:nvPr>
        </p:nvSpPr>
        <p:spPr bwMode="auto">
          <a:xfrm rot="3000000">
            <a:off x="6042212" y="3157408"/>
            <a:ext cx="68096" cy="36821"/>
          </a:xfrm>
          <a:custGeom>
            <a:avLst/>
            <a:gdLst>
              <a:gd name="T0" fmla="*/ 16 w 79"/>
              <a:gd name="T1" fmla="*/ 24 h 43"/>
              <a:gd name="T2" fmla="*/ 11 w 79"/>
              <a:gd name="T3" fmla="*/ 25 h 43"/>
              <a:gd name="T4" fmla="*/ 6 w 79"/>
              <a:gd name="T5" fmla="*/ 28 h 43"/>
              <a:gd name="T6" fmla="*/ 4 w 79"/>
              <a:gd name="T7" fmla="*/ 32 h 43"/>
              <a:gd name="T8" fmla="*/ 0 w 79"/>
              <a:gd name="T9" fmla="*/ 37 h 43"/>
              <a:gd name="T10" fmla="*/ 3 w 79"/>
              <a:gd name="T11" fmla="*/ 33 h 43"/>
              <a:gd name="T12" fmla="*/ 5 w 79"/>
              <a:gd name="T13" fmla="*/ 37 h 43"/>
              <a:gd name="T14" fmla="*/ 6 w 79"/>
              <a:gd name="T15" fmla="*/ 37 h 43"/>
              <a:gd name="T16" fmla="*/ 11 w 79"/>
              <a:gd name="T17" fmla="*/ 34 h 43"/>
              <a:gd name="T18" fmla="*/ 12 w 79"/>
              <a:gd name="T19" fmla="*/ 32 h 43"/>
              <a:gd name="T20" fmla="*/ 18 w 79"/>
              <a:gd name="T21" fmla="*/ 30 h 43"/>
              <a:gd name="T22" fmla="*/ 15 w 79"/>
              <a:gd name="T23" fmla="*/ 34 h 43"/>
              <a:gd name="T24" fmla="*/ 12 w 79"/>
              <a:gd name="T25" fmla="*/ 40 h 43"/>
              <a:gd name="T26" fmla="*/ 16 w 79"/>
              <a:gd name="T27" fmla="*/ 43 h 43"/>
              <a:gd name="T28" fmla="*/ 23 w 79"/>
              <a:gd name="T29" fmla="*/ 38 h 43"/>
              <a:gd name="T30" fmla="*/ 27 w 79"/>
              <a:gd name="T31" fmla="*/ 39 h 43"/>
              <a:gd name="T32" fmla="*/ 33 w 79"/>
              <a:gd name="T33" fmla="*/ 39 h 43"/>
              <a:gd name="T34" fmla="*/ 37 w 79"/>
              <a:gd name="T35" fmla="*/ 38 h 43"/>
              <a:gd name="T36" fmla="*/ 37 w 79"/>
              <a:gd name="T37" fmla="*/ 32 h 43"/>
              <a:gd name="T38" fmla="*/ 40 w 79"/>
              <a:gd name="T39" fmla="*/ 32 h 43"/>
              <a:gd name="T40" fmla="*/ 41 w 79"/>
              <a:gd name="T41" fmla="*/ 34 h 43"/>
              <a:gd name="T42" fmla="*/ 46 w 79"/>
              <a:gd name="T43" fmla="*/ 33 h 43"/>
              <a:gd name="T44" fmla="*/ 49 w 79"/>
              <a:gd name="T45" fmla="*/ 32 h 43"/>
              <a:gd name="T46" fmla="*/ 52 w 79"/>
              <a:gd name="T47" fmla="*/ 32 h 43"/>
              <a:gd name="T48" fmla="*/ 54 w 79"/>
              <a:gd name="T49" fmla="*/ 34 h 43"/>
              <a:gd name="T50" fmla="*/ 61 w 79"/>
              <a:gd name="T51" fmla="*/ 34 h 43"/>
              <a:gd name="T52" fmla="*/ 69 w 79"/>
              <a:gd name="T53" fmla="*/ 32 h 43"/>
              <a:gd name="T54" fmla="*/ 73 w 79"/>
              <a:gd name="T55" fmla="*/ 34 h 43"/>
              <a:gd name="T56" fmla="*/ 75 w 79"/>
              <a:gd name="T57" fmla="*/ 34 h 43"/>
              <a:gd name="T58" fmla="*/ 79 w 79"/>
              <a:gd name="T59" fmla="*/ 30 h 43"/>
              <a:gd name="T60" fmla="*/ 75 w 79"/>
              <a:gd name="T61" fmla="*/ 28 h 43"/>
              <a:gd name="T62" fmla="*/ 73 w 79"/>
              <a:gd name="T63" fmla="*/ 26 h 43"/>
              <a:gd name="T64" fmla="*/ 73 w 79"/>
              <a:gd name="T65" fmla="*/ 21 h 43"/>
              <a:gd name="T66" fmla="*/ 69 w 79"/>
              <a:gd name="T67" fmla="*/ 26 h 43"/>
              <a:gd name="T68" fmla="*/ 63 w 79"/>
              <a:gd name="T69" fmla="*/ 24 h 43"/>
              <a:gd name="T70" fmla="*/ 57 w 79"/>
              <a:gd name="T71" fmla="*/ 24 h 43"/>
              <a:gd name="T72" fmla="*/ 55 w 79"/>
              <a:gd name="T73" fmla="*/ 24 h 43"/>
              <a:gd name="T74" fmla="*/ 53 w 79"/>
              <a:gd name="T75" fmla="*/ 25 h 43"/>
              <a:gd name="T76" fmla="*/ 46 w 79"/>
              <a:gd name="T77" fmla="*/ 26 h 43"/>
              <a:gd name="T78" fmla="*/ 40 w 79"/>
              <a:gd name="T79" fmla="*/ 25 h 43"/>
              <a:gd name="T80" fmla="*/ 43 w 79"/>
              <a:gd name="T81" fmla="*/ 21 h 43"/>
              <a:gd name="T82" fmla="*/ 38 w 79"/>
              <a:gd name="T83" fmla="*/ 17 h 43"/>
              <a:gd name="T84" fmla="*/ 36 w 79"/>
              <a:gd name="T85" fmla="*/ 20 h 43"/>
              <a:gd name="T86" fmla="*/ 33 w 79"/>
              <a:gd name="T87" fmla="*/ 18 h 43"/>
              <a:gd name="T88" fmla="*/ 33 w 79"/>
              <a:gd name="T89" fmla="*/ 13 h 43"/>
              <a:gd name="T90" fmla="*/ 36 w 79"/>
              <a:gd name="T91" fmla="*/ 8 h 43"/>
              <a:gd name="T92" fmla="*/ 40 w 79"/>
              <a:gd name="T93" fmla="*/ 5 h 43"/>
              <a:gd name="T94" fmla="*/ 41 w 79"/>
              <a:gd name="T95" fmla="*/ 1 h 43"/>
              <a:gd name="T96" fmla="*/ 27 w 79"/>
              <a:gd name="T97" fmla="*/ 8 h 43"/>
              <a:gd name="T98" fmla="*/ 24 w 79"/>
              <a:gd name="T99" fmla="*/ 13 h 43"/>
              <a:gd name="T100" fmla="*/ 21 w 79"/>
              <a:gd name="T101" fmla="*/ 17 h 43"/>
              <a:gd name="T102" fmla="*/ 15 w 79"/>
              <a:gd name="T103" fmla="*/ 20 h 43"/>
              <a:gd name="T104" fmla="*/ 30 w 79"/>
              <a:gd name="T105" fmla="*/ 21 h 43"/>
              <a:gd name="T106" fmla="*/ 24 w 79"/>
              <a:gd name="T107"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 h="43">
                <a:moveTo>
                  <a:pt x="15" y="21"/>
                </a:moveTo>
                <a:cubicBezTo>
                  <a:pt x="15" y="22"/>
                  <a:pt x="15" y="23"/>
                  <a:pt x="15" y="24"/>
                </a:cubicBezTo>
                <a:cubicBezTo>
                  <a:pt x="15" y="24"/>
                  <a:pt x="16" y="24"/>
                  <a:pt x="16" y="24"/>
                </a:cubicBezTo>
                <a:cubicBezTo>
                  <a:pt x="16" y="24"/>
                  <a:pt x="16" y="24"/>
                  <a:pt x="16" y="25"/>
                </a:cubicBezTo>
                <a:cubicBezTo>
                  <a:pt x="15" y="25"/>
                  <a:pt x="14" y="25"/>
                  <a:pt x="14" y="25"/>
                </a:cubicBezTo>
                <a:cubicBezTo>
                  <a:pt x="13" y="25"/>
                  <a:pt x="12" y="25"/>
                  <a:pt x="11" y="25"/>
                </a:cubicBezTo>
                <a:cubicBezTo>
                  <a:pt x="10" y="25"/>
                  <a:pt x="9" y="25"/>
                  <a:pt x="9" y="26"/>
                </a:cubicBezTo>
                <a:cubicBezTo>
                  <a:pt x="8" y="26"/>
                  <a:pt x="7" y="27"/>
                  <a:pt x="6" y="27"/>
                </a:cubicBezTo>
                <a:cubicBezTo>
                  <a:pt x="6" y="28"/>
                  <a:pt x="6" y="28"/>
                  <a:pt x="6" y="28"/>
                </a:cubicBezTo>
                <a:cubicBezTo>
                  <a:pt x="6" y="29"/>
                  <a:pt x="6" y="29"/>
                  <a:pt x="6" y="30"/>
                </a:cubicBezTo>
                <a:cubicBezTo>
                  <a:pt x="5" y="29"/>
                  <a:pt x="5" y="30"/>
                  <a:pt x="5" y="31"/>
                </a:cubicBezTo>
                <a:cubicBezTo>
                  <a:pt x="5" y="32"/>
                  <a:pt x="5" y="32"/>
                  <a:pt x="4" y="32"/>
                </a:cubicBezTo>
                <a:cubicBezTo>
                  <a:pt x="4" y="32"/>
                  <a:pt x="3" y="32"/>
                  <a:pt x="3" y="32"/>
                </a:cubicBezTo>
                <a:cubicBezTo>
                  <a:pt x="2" y="32"/>
                  <a:pt x="2" y="33"/>
                  <a:pt x="0" y="33"/>
                </a:cubicBezTo>
                <a:cubicBezTo>
                  <a:pt x="0" y="34"/>
                  <a:pt x="0" y="36"/>
                  <a:pt x="0" y="37"/>
                </a:cubicBezTo>
                <a:cubicBezTo>
                  <a:pt x="1" y="38"/>
                  <a:pt x="3" y="38"/>
                  <a:pt x="3" y="37"/>
                </a:cubicBezTo>
                <a:cubicBezTo>
                  <a:pt x="3" y="36"/>
                  <a:pt x="3" y="36"/>
                  <a:pt x="3" y="36"/>
                </a:cubicBezTo>
                <a:cubicBezTo>
                  <a:pt x="1" y="35"/>
                  <a:pt x="2" y="34"/>
                  <a:pt x="3" y="33"/>
                </a:cubicBezTo>
                <a:cubicBezTo>
                  <a:pt x="4" y="33"/>
                  <a:pt x="4" y="33"/>
                  <a:pt x="4" y="34"/>
                </a:cubicBezTo>
                <a:cubicBezTo>
                  <a:pt x="4" y="34"/>
                  <a:pt x="5" y="34"/>
                  <a:pt x="5" y="34"/>
                </a:cubicBezTo>
                <a:cubicBezTo>
                  <a:pt x="5" y="35"/>
                  <a:pt x="5" y="36"/>
                  <a:pt x="5" y="37"/>
                </a:cubicBezTo>
                <a:cubicBezTo>
                  <a:pt x="5" y="37"/>
                  <a:pt x="5" y="38"/>
                  <a:pt x="5" y="38"/>
                </a:cubicBezTo>
                <a:cubicBezTo>
                  <a:pt x="6" y="38"/>
                  <a:pt x="6" y="38"/>
                  <a:pt x="6" y="38"/>
                </a:cubicBezTo>
                <a:cubicBezTo>
                  <a:pt x="6" y="38"/>
                  <a:pt x="6" y="37"/>
                  <a:pt x="6" y="37"/>
                </a:cubicBezTo>
                <a:cubicBezTo>
                  <a:pt x="7" y="36"/>
                  <a:pt x="8" y="36"/>
                  <a:pt x="9" y="36"/>
                </a:cubicBezTo>
                <a:cubicBezTo>
                  <a:pt x="10" y="36"/>
                  <a:pt x="10" y="35"/>
                  <a:pt x="10" y="34"/>
                </a:cubicBezTo>
                <a:cubicBezTo>
                  <a:pt x="10" y="34"/>
                  <a:pt x="11" y="34"/>
                  <a:pt x="11" y="34"/>
                </a:cubicBezTo>
                <a:cubicBezTo>
                  <a:pt x="12" y="34"/>
                  <a:pt x="12" y="34"/>
                  <a:pt x="12" y="34"/>
                </a:cubicBezTo>
                <a:cubicBezTo>
                  <a:pt x="12" y="34"/>
                  <a:pt x="12" y="34"/>
                  <a:pt x="12" y="33"/>
                </a:cubicBezTo>
                <a:cubicBezTo>
                  <a:pt x="12" y="33"/>
                  <a:pt x="12" y="32"/>
                  <a:pt x="12" y="32"/>
                </a:cubicBezTo>
                <a:cubicBezTo>
                  <a:pt x="12" y="30"/>
                  <a:pt x="13" y="30"/>
                  <a:pt x="15" y="30"/>
                </a:cubicBezTo>
                <a:cubicBezTo>
                  <a:pt x="16" y="29"/>
                  <a:pt x="17" y="28"/>
                  <a:pt x="18" y="28"/>
                </a:cubicBezTo>
                <a:cubicBezTo>
                  <a:pt x="18" y="29"/>
                  <a:pt x="18" y="29"/>
                  <a:pt x="18" y="30"/>
                </a:cubicBezTo>
                <a:cubicBezTo>
                  <a:pt x="18" y="31"/>
                  <a:pt x="18" y="32"/>
                  <a:pt x="17" y="32"/>
                </a:cubicBezTo>
                <a:cubicBezTo>
                  <a:pt x="17" y="32"/>
                  <a:pt x="16" y="32"/>
                  <a:pt x="16" y="32"/>
                </a:cubicBezTo>
                <a:cubicBezTo>
                  <a:pt x="16" y="33"/>
                  <a:pt x="16" y="34"/>
                  <a:pt x="15" y="34"/>
                </a:cubicBezTo>
                <a:cubicBezTo>
                  <a:pt x="15" y="36"/>
                  <a:pt x="14" y="36"/>
                  <a:pt x="14" y="37"/>
                </a:cubicBezTo>
                <a:cubicBezTo>
                  <a:pt x="14" y="37"/>
                  <a:pt x="14" y="38"/>
                  <a:pt x="14" y="38"/>
                </a:cubicBezTo>
                <a:cubicBezTo>
                  <a:pt x="13" y="38"/>
                  <a:pt x="12" y="39"/>
                  <a:pt x="12" y="40"/>
                </a:cubicBezTo>
                <a:cubicBezTo>
                  <a:pt x="13" y="41"/>
                  <a:pt x="12" y="43"/>
                  <a:pt x="14" y="43"/>
                </a:cubicBezTo>
                <a:cubicBezTo>
                  <a:pt x="14" y="43"/>
                  <a:pt x="14" y="43"/>
                  <a:pt x="15" y="43"/>
                </a:cubicBezTo>
                <a:cubicBezTo>
                  <a:pt x="15" y="43"/>
                  <a:pt x="16" y="43"/>
                  <a:pt x="16" y="43"/>
                </a:cubicBezTo>
                <a:cubicBezTo>
                  <a:pt x="16" y="42"/>
                  <a:pt x="17" y="41"/>
                  <a:pt x="18" y="41"/>
                </a:cubicBezTo>
                <a:cubicBezTo>
                  <a:pt x="19" y="41"/>
                  <a:pt x="19" y="40"/>
                  <a:pt x="21" y="40"/>
                </a:cubicBezTo>
                <a:cubicBezTo>
                  <a:pt x="22" y="40"/>
                  <a:pt x="22" y="38"/>
                  <a:pt x="23" y="38"/>
                </a:cubicBezTo>
                <a:cubicBezTo>
                  <a:pt x="23" y="38"/>
                  <a:pt x="23" y="37"/>
                  <a:pt x="23" y="37"/>
                </a:cubicBezTo>
                <a:cubicBezTo>
                  <a:pt x="24" y="37"/>
                  <a:pt x="25" y="37"/>
                  <a:pt x="25" y="37"/>
                </a:cubicBezTo>
                <a:cubicBezTo>
                  <a:pt x="25" y="38"/>
                  <a:pt x="26" y="38"/>
                  <a:pt x="27" y="39"/>
                </a:cubicBezTo>
                <a:cubicBezTo>
                  <a:pt x="26" y="40"/>
                  <a:pt x="27" y="40"/>
                  <a:pt x="28" y="40"/>
                </a:cubicBezTo>
                <a:cubicBezTo>
                  <a:pt x="29" y="40"/>
                  <a:pt x="31" y="40"/>
                  <a:pt x="31" y="39"/>
                </a:cubicBezTo>
                <a:cubicBezTo>
                  <a:pt x="32" y="39"/>
                  <a:pt x="32" y="39"/>
                  <a:pt x="33" y="39"/>
                </a:cubicBezTo>
                <a:cubicBezTo>
                  <a:pt x="33" y="39"/>
                  <a:pt x="33" y="39"/>
                  <a:pt x="34" y="39"/>
                </a:cubicBezTo>
                <a:cubicBezTo>
                  <a:pt x="35" y="39"/>
                  <a:pt x="35" y="38"/>
                  <a:pt x="36" y="38"/>
                </a:cubicBezTo>
                <a:cubicBezTo>
                  <a:pt x="37" y="38"/>
                  <a:pt x="37" y="38"/>
                  <a:pt x="37" y="38"/>
                </a:cubicBezTo>
                <a:cubicBezTo>
                  <a:pt x="37" y="36"/>
                  <a:pt x="39" y="35"/>
                  <a:pt x="37" y="34"/>
                </a:cubicBezTo>
                <a:cubicBezTo>
                  <a:pt x="37" y="34"/>
                  <a:pt x="37" y="34"/>
                  <a:pt x="37" y="33"/>
                </a:cubicBezTo>
                <a:cubicBezTo>
                  <a:pt x="37" y="33"/>
                  <a:pt x="37" y="32"/>
                  <a:pt x="37" y="32"/>
                </a:cubicBezTo>
                <a:cubicBezTo>
                  <a:pt x="37" y="32"/>
                  <a:pt x="37" y="31"/>
                  <a:pt x="37" y="31"/>
                </a:cubicBezTo>
                <a:cubicBezTo>
                  <a:pt x="35" y="31"/>
                  <a:pt x="38" y="29"/>
                  <a:pt x="38" y="31"/>
                </a:cubicBezTo>
                <a:cubicBezTo>
                  <a:pt x="39" y="31"/>
                  <a:pt x="40" y="31"/>
                  <a:pt x="40" y="32"/>
                </a:cubicBezTo>
                <a:cubicBezTo>
                  <a:pt x="40" y="32"/>
                  <a:pt x="40" y="32"/>
                  <a:pt x="41" y="32"/>
                </a:cubicBezTo>
                <a:cubicBezTo>
                  <a:pt x="41" y="32"/>
                  <a:pt x="41" y="33"/>
                  <a:pt x="41" y="33"/>
                </a:cubicBezTo>
                <a:cubicBezTo>
                  <a:pt x="41" y="34"/>
                  <a:pt x="41" y="34"/>
                  <a:pt x="41" y="34"/>
                </a:cubicBezTo>
                <a:cubicBezTo>
                  <a:pt x="42" y="34"/>
                  <a:pt x="43" y="36"/>
                  <a:pt x="43" y="34"/>
                </a:cubicBezTo>
                <a:cubicBezTo>
                  <a:pt x="43" y="34"/>
                  <a:pt x="43" y="33"/>
                  <a:pt x="44" y="33"/>
                </a:cubicBezTo>
                <a:cubicBezTo>
                  <a:pt x="45" y="33"/>
                  <a:pt x="45" y="33"/>
                  <a:pt x="46" y="33"/>
                </a:cubicBezTo>
                <a:cubicBezTo>
                  <a:pt x="46" y="33"/>
                  <a:pt x="46" y="33"/>
                  <a:pt x="47" y="33"/>
                </a:cubicBezTo>
                <a:cubicBezTo>
                  <a:pt x="48" y="33"/>
                  <a:pt x="48" y="33"/>
                  <a:pt x="48" y="32"/>
                </a:cubicBezTo>
                <a:cubicBezTo>
                  <a:pt x="48" y="32"/>
                  <a:pt x="49" y="32"/>
                  <a:pt x="49" y="32"/>
                </a:cubicBezTo>
                <a:cubicBezTo>
                  <a:pt x="49" y="32"/>
                  <a:pt x="49" y="33"/>
                  <a:pt x="49" y="33"/>
                </a:cubicBezTo>
                <a:cubicBezTo>
                  <a:pt x="50" y="33"/>
                  <a:pt x="50" y="33"/>
                  <a:pt x="50" y="33"/>
                </a:cubicBezTo>
                <a:cubicBezTo>
                  <a:pt x="50" y="32"/>
                  <a:pt x="51" y="32"/>
                  <a:pt x="52" y="32"/>
                </a:cubicBezTo>
                <a:cubicBezTo>
                  <a:pt x="52" y="32"/>
                  <a:pt x="53" y="32"/>
                  <a:pt x="54" y="32"/>
                </a:cubicBezTo>
                <a:cubicBezTo>
                  <a:pt x="54" y="32"/>
                  <a:pt x="54" y="33"/>
                  <a:pt x="54" y="33"/>
                </a:cubicBezTo>
                <a:cubicBezTo>
                  <a:pt x="54" y="34"/>
                  <a:pt x="54" y="34"/>
                  <a:pt x="54" y="34"/>
                </a:cubicBezTo>
                <a:cubicBezTo>
                  <a:pt x="57" y="37"/>
                  <a:pt x="55" y="34"/>
                  <a:pt x="57" y="33"/>
                </a:cubicBezTo>
                <a:cubicBezTo>
                  <a:pt x="58" y="33"/>
                  <a:pt x="60" y="33"/>
                  <a:pt x="60" y="34"/>
                </a:cubicBezTo>
                <a:cubicBezTo>
                  <a:pt x="60" y="34"/>
                  <a:pt x="61" y="34"/>
                  <a:pt x="61" y="34"/>
                </a:cubicBezTo>
                <a:cubicBezTo>
                  <a:pt x="61" y="33"/>
                  <a:pt x="61" y="32"/>
                  <a:pt x="62" y="32"/>
                </a:cubicBezTo>
                <a:cubicBezTo>
                  <a:pt x="64" y="32"/>
                  <a:pt x="65" y="31"/>
                  <a:pt x="67" y="31"/>
                </a:cubicBezTo>
                <a:cubicBezTo>
                  <a:pt x="68" y="31"/>
                  <a:pt x="69" y="31"/>
                  <a:pt x="69" y="32"/>
                </a:cubicBezTo>
                <a:cubicBezTo>
                  <a:pt x="70" y="32"/>
                  <a:pt x="70" y="32"/>
                  <a:pt x="71" y="32"/>
                </a:cubicBezTo>
                <a:cubicBezTo>
                  <a:pt x="71" y="32"/>
                  <a:pt x="71" y="32"/>
                  <a:pt x="72" y="32"/>
                </a:cubicBezTo>
                <a:cubicBezTo>
                  <a:pt x="73" y="32"/>
                  <a:pt x="73" y="33"/>
                  <a:pt x="73" y="34"/>
                </a:cubicBezTo>
                <a:cubicBezTo>
                  <a:pt x="73" y="35"/>
                  <a:pt x="73" y="35"/>
                  <a:pt x="73" y="36"/>
                </a:cubicBezTo>
                <a:cubicBezTo>
                  <a:pt x="74" y="36"/>
                  <a:pt x="75" y="36"/>
                  <a:pt x="75" y="36"/>
                </a:cubicBezTo>
                <a:cubicBezTo>
                  <a:pt x="75" y="35"/>
                  <a:pt x="75" y="35"/>
                  <a:pt x="75" y="34"/>
                </a:cubicBezTo>
                <a:cubicBezTo>
                  <a:pt x="75" y="34"/>
                  <a:pt x="75" y="33"/>
                  <a:pt x="76" y="33"/>
                </a:cubicBezTo>
                <a:cubicBezTo>
                  <a:pt x="76" y="32"/>
                  <a:pt x="77" y="32"/>
                  <a:pt x="78" y="31"/>
                </a:cubicBezTo>
                <a:cubicBezTo>
                  <a:pt x="78" y="30"/>
                  <a:pt x="78" y="29"/>
                  <a:pt x="79" y="30"/>
                </a:cubicBezTo>
                <a:cubicBezTo>
                  <a:pt x="79" y="29"/>
                  <a:pt x="79" y="29"/>
                  <a:pt x="79" y="28"/>
                </a:cubicBezTo>
                <a:cubicBezTo>
                  <a:pt x="79" y="28"/>
                  <a:pt x="79" y="28"/>
                  <a:pt x="79" y="27"/>
                </a:cubicBezTo>
                <a:cubicBezTo>
                  <a:pt x="77" y="27"/>
                  <a:pt x="76" y="28"/>
                  <a:pt x="75" y="28"/>
                </a:cubicBezTo>
                <a:cubicBezTo>
                  <a:pt x="74" y="29"/>
                  <a:pt x="74" y="28"/>
                  <a:pt x="74" y="27"/>
                </a:cubicBezTo>
                <a:cubicBezTo>
                  <a:pt x="74" y="27"/>
                  <a:pt x="74" y="26"/>
                  <a:pt x="74" y="26"/>
                </a:cubicBezTo>
                <a:cubicBezTo>
                  <a:pt x="74" y="26"/>
                  <a:pt x="73" y="26"/>
                  <a:pt x="73" y="26"/>
                </a:cubicBezTo>
                <a:cubicBezTo>
                  <a:pt x="73" y="25"/>
                  <a:pt x="73" y="24"/>
                  <a:pt x="74" y="24"/>
                </a:cubicBezTo>
                <a:cubicBezTo>
                  <a:pt x="74" y="23"/>
                  <a:pt x="74" y="23"/>
                  <a:pt x="74" y="22"/>
                </a:cubicBezTo>
                <a:cubicBezTo>
                  <a:pt x="74" y="21"/>
                  <a:pt x="74" y="21"/>
                  <a:pt x="73" y="21"/>
                </a:cubicBezTo>
                <a:cubicBezTo>
                  <a:pt x="73" y="23"/>
                  <a:pt x="71" y="23"/>
                  <a:pt x="71" y="25"/>
                </a:cubicBezTo>
                <a:cubicBezTo>
                  <a:pt x="71" y="25"/>
                  <a:pt x="71" y="26"/>
                  <a:pt x="71" y="26"/>
                </a:cubicBezTo>
                <a:cubicBezTo>
                  <a:pt x="70" y="26"/>
                  <a:pt x="70" y="26"/>
                  <a:pt x="69" y="26"/>
                </a:cubicBezTo>
                <a:cubicBezTo>
                  <a:pt x="68" y="26"/>
                  <a:pt x="68" y="28"/>
                  <a:pt x="66" y="27"/>
                </a:cubicBezTo>
                <a:cubicBezTo>
                  <a:pt x="62" y="28"/>
                  <a:pt x="62" y="27"/>
                  <a:pt x="63" y="25"/>
                </a:cubicBezTo>
                <a:cubicBezTo>
                  <a:pt x="63" y="24"/>
                  <a:pt x="63" y="24"/>
                  <a:pt x="63" y="24"/>
                </a:cubicBezTo>
                <a:cubicBezTo>
                  <a:pt x="63" y="24"/>
                  <a:pt x="62" y="24"/>
                  <a:pt x="61" y="24"/>
                </a:cubicBezTo>
                <a:cubicBezTo>
                  <a:pt x="60" y="24"/>
                  <a:pt x="59" y="24"/>
                  <a:pt x="59" y="24"/>
                </a:cubicBezTo>
                <a:cubicBezTo>
                  <a:pt x="58" y="24"/>
                  <a:pt x="58" y="24"/>
                  <a:pt x="57" y="24"/>
                </a:cubicBezTo>
                <a:cubicBezTo>
                  <a:pt x="57" y="24"/>
                  <a:pt x="57" y="24"/>
                  <a:pt x="57" y="25"/>
                </a:cubicBezTo>
                <a:cubicBezTo>
                  <a:pt x="57" y="25"/>
                  <a:pt x="56" y="25"/>
                  <a:pt x="55" y="25"/>
                </a:cubicBezTo>
                <a:cubicBezTo>
                  <a:pt x="55" y="24"/>
                  <a:pt x="55" y="24"/>
                  <a:pt x="55" y="24"/>
                </a:cubicBezTo>
                <a:cubicBezTo>
                  <a:pt x="55" y="24"/>
                  <a:pt x="54" y="24"/>
                  <a:pt x="54" y="24"/>
                </a:cubicBezTo>
                <a:cubicBezTo>
                  <a:pt x="54" y="24"/>
                  <a:pt x="54" y="24"/>
                  <a:pt x="54" y="25"/>
                </a:cubicBezTo>
                <a:cubicBezTo>
                  <a:pt x="54" y="25"/>
                  <a:pt x="53" y="25"/>
                  <a:pt x="53" y="25"/>
                </a:cubicBezTo>
                <a:cubicBezTo>
                  <a:pt x="52" y="25"/>
                  <a:pt x="52" y="26"/>
                  <a:pt x="50" y="26"/>
                </a:cubicBezTo>
                <a:cubicBezTo>
                  <a:pt x="50" y="26"/>
                  <a:pt x="50" y="26"/>
                  <a:pt x="49" y="26"/>
                </a:cubicBezTo>
                <a:cubicBezTo>
                  <a:pt x="48" y="26"/>
                  <a:pt x="47" y="26"/>
                  <a:pt x="46" y="26"/>
                </a:cubicBezTo>
                <a:cubicBezTo>
                  <a:pt x="44" y="26"/>
                  <a:pt x="43" y="27"/>
                  <a:pt x="42" y="27"/>
                </a:cubicBezTo>
                <a:cubicBezTo>
                  <a:pt x="41" y="29"/>
                  <a:pt x="39" y="28"/>
                  <a:pt x="40" y="26"/>
                </a:cubicBezTo>
                <a:cubicBezTo>
                  <a:pt x="40" y="26"/>
                  <a:pt x="40" y="25"/>
                  <a:pt x="40" y="25"/>
                </a:cubicBezTo>
                <a:cubicBezTo>
                  <a:pt x="40" y="24"/>
                  <a:pt x="40" y="24"/>
                  <a:pt x="40" y="24"/>
                </a:cubicBezTo>
                <a:cubicBezTo>
                  <a:pt x="39" y="23"/>
                  <a:pt x="40" y="23"/>
                  <a:pt x="41" y="22"/>
                </a:cubicBezTo>
                <a:cubicBezTo>
                  <a:pt x="42" y="23"/>
                  <a:pt x="43" y="22"/>
                  <a:pt x="43" y="21"/>
                </a:cubicBezTo>
                <a:cubicBezTo>
                  <a:pt x="42" y="20"/>
                  <a:pt x="39" y="21"/>
                  <a:pt x="40" y="18"/>
                </a:cubicBezTo>
                <a:cubicBezTo>
                  <a:pt x="40" y="17"/>
                  <a:pt x="40" y="17"/>
                  <a:pt x="40" y="17"/>
                </a:cubicBezTo>
                <a:cubicBezTo>
                  <a:pt x="39" y="17"/>
                  <a:pt x="39" y="17"/>
                  <a:pt x="38" y="17"/>
                </a:cubicBezTo>
                <a:cubicBezTo>
                  <a:pt x="37" y="16"/>
                  <a:pt x="37" y="17"/>
                  <a:pt x="37" y="18"/>
                </a:cubicBezTo>
                <a:cubicBezTo>
                  <a:pt x="38" y="19"/>
                  <a:pt x="37" y="19"/>
                  <a:pt x="36" y="19"/>
                </a:cubicBezTo>
                <a:cubicBezTo>
                  <a:pt x="36" y="19"/>
                  <a:pt x="36" y="20"/>
                  <a:pt x="36" y="20"/>
                </a:cubicBezTo>
                <a:cubicBezTo>
                  <a:pt x="36" y="20"/>
                  <a:pt x="36" y="21"/>
                  <a:pt x="36" y="21"/>
                </a:cubicBezTo>
                <a:cubicBezTo>
                  <a:pt x="35" y="21"/>
                  <a:pt x="35" y="21"/>
                  <a:pt x="34" y="21"/>
                </a:cubicBezTo>
                <a:cubicBezTo>
                  <a:pt x="32" y="21"/>
                  <a:pt x="32" y="19"/>
                  <a:pt x="33" y="18"/>
                </a:cubicBezTo>
                <a:cubicBezTo>
                  <a:pt x="33" y="17"/>
                  <a:pt x="33" y="16"/>
                  <a:pt x="33" y="15"/>
                </a:cubicBezTo>
                <a:cubicBezTo>
                  <a:pt x="33" y="15"/>
                  <a:pt x="33" y="15"/>
                  <a:pt x="33" y="14"/>
                </a:cubicBezTo>
                <a:cubicBezTo>
                  <a:pt x="33" y="14"/>
                  <a:pt x="33" y="13"/>
                  <a:pt x="33" y="13"/>
                </a:cubicBezTo>
                <a:cubicBezTo>
                  <a:pt x="34" y="13"/>
                  <a:pt x="34" y="12"/>
                  <a:pt x="35" y="12"/>
                </a:cubicBezTo>
                <a:cubicBezTo>
                  <a:pt x="35" y="11"/>
                  <a:pt x="35" y="11"/>
                  <a:pt x="35" y="11"/>
                </a:cubicBezTo>
                <a:cubicBezTo>
                  <a:pt x="35" y="9"/>
                  <a:pt x="36" y="9"/>
                  <a:pt x="36" y="8"/>
                </a:cubicBezTo>
                <a:cubicBezTo>
                  <a:pt x="36" y="7"/>
                  <a:pt x="37" y="7"/>
                  <a:pt x="38" y="7"/>
                </a:cubicBezTo>
                <a:cubicBezTo>
                  <a:pt x="39" y="7"/>
                  <a:pt x="40" y="7"/>
                  <a:pt x="40" y="6"/>
                </a:cubicBezTo>
                <a:cubicBezTo>
                  <a:pt x="40" y="5"/>
                  <a:pt x="40" y="5"/>
                  <a:pt x="40" y="5"/>
                </a:cubicBezTo>
                <a:cubicBezTo>
                  <a:pt x="40" y="5"/>
                  <a:pt x="41" y="5"/>
                  <a:pt x="42" y="5"/>
                </a:cubicBezTo>
                <a:cubicBezTo>
                  <a:pt x="44" y="4"/>
                  <a:pt x="43" y="2"/>
                  <a:pt x="43" y="0"/>
                </a:cubicBezTo>
                <a:cubicBezTo>
                  <a:pt x="42" y="0"/>
                  <a:pt x="42" y="1"/>
                  <a:pt x="41" y="1"/>
                </a:cubicBezTo>
                <a:cubicBezTo>
                  <a:pt x="41" y="2"/>
                  <a:pt x="39" y="2"/>
                  <a:pt x="37" y="2"/>
                </a:cubicBezTo>
                <a:cubicBezTo>
                  <a:pt x="37" y="2"/>
                  <a:pt x="36" y="2"/>
                  <a:pt x="35" y="2"/>
                </a:cubicBezTo>
                <a:cubicBezTo>
                  <a:pt x="34" y="6"/>
                  <a:pt x="30" y="6"/>
                  <a:pt x="27" y="8"/>
                </a:cubicBezTo>
                <a:cubicBezTo>
                  <a:pt x="27" y="9"/>
                  <a:pt x="27" y="9"/>
                  <a:pt x="27" y="9"/>
                </a:cubicBezTo>
                <a:cubicBezTo>
                  <a:pt x="26" y="11"/>
                  <a:pt x="25" y="11"/>
                  <a:pt x="24" y="12"/>
                </a:cubicBezTo>
                <a:cubicBezTo>
                  <a:pt x="24" y="12"/>
                  <a:pt x="24" y="13"/>
                  <a:pt x="24" y="13"/>
                </a:cubicBezTo>
                <a:cubicBezTo>
                  <a:pt x="24" y="14"/>
                  <a:pt x="22" y="14"/>
                  <a:pt x="22" y="15"/>
                </a:cubicBezTo>
                <a:cubicBezTo>
                  <a:pt x="21" y="15"/>
                  <a:pt x="21" y="15"/>
                  <a:pt x="21" y="15"/>
                </a:cubicBezTo>
                <a:cubicBezTo>
                  <a:pt x="21" y="16"/>
                  <a:pt x="21" y="16"/>
                  <a:pt x="21" y="17"/>
                </a:cubicBezTo>
                <a:cubicBezTo>
                  <a:pt x="21" y="17"/>
                  <a:pt x="21" y="17"/>
                  <a:pt x="21" y="18"/>
                </a:cubicBezTo>
                <a:cubicBezTo>
                  <a:pt x="18" y="18"/>
                  <a:pt x="19" y="21"/>
                  <a:pt x="16" y="20"/>
                </a:cubicBezTo>
                <a:cubicBezTo>
                  <a:pt x="16" y="20"/>
                  <a:pt x="15" y="20"/>
                  <a:pt x="15" y="20"/>
                </a:cubicBezTo>
                <a:cubicBezTo>
                  <a:pt x="15" y="20"/>
                  <a:pt x="15" y="21"/>
                  <a:pt x="15" y="21"/>
                </a:cubicBezTo>
                <a:close/>
                <a:moveTo>
                  <a:pt x="27" y="20"/>
                </a:moveTo>
                <a:cubicBezTo>
                  <a:pt x="28" y="20"/>
                  <a:pt x="30" y="20"/>
                  <a:pt x="30" y="21"/>
                </a:cubicBezTo>
                <a:cubicBezTo>
                  <a:pt x="30" y="22"/>
                  <a:pt x="29" y="23"/>
                  <a:pt x="28" y="22"/>
                </a:cubicBezTo>
                <a:cubicBezTo>
                  <a:pt x="28" y="23"/>
                  <a:pt x="28" y="24"/>
                  <a:pt x="27" y="24"/>
                </a:cubicBezTo>
                <a:cubicBezTo>
                  <a:pt x="25" y="23"/>
                  <a:pt x="25" y="22"/>
                  <a:pt x="24" y="21"/>
                </a:cubicBezTo>
                <a:cubicBezTo>
                  <a:pt x="25" y="21"/>
                  <a:pt x="25" y="20"/>
                  <a:pt x="27" y="2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64" name="Freeform 251"/>
          <p:cNvSpPr/>
          <p:nvPr>
            <p:custDataLst>
              <p:tags r:id="rId10"/>
            </p:custDataLst>
          </p:nvPr>
        </p:nvSpPr>
        <p:spPr bwMode="auto">
          <a:xfrm rot="3000000">
            <a:off x="6016798" y="3105478"/>
            <a:ext cx="801" cy="2402"/>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1"/>
                  <a:pt x="1" y="1"/>
                  <a:pt x="0" y="0"/>
                </a:cubicBezTo>
                <a:cubicBezTo>
                  <a:pt x="0" y="2"/>
                  <a:pt x="0" y="2"/>
                  <a:pt x="1" y="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65" name="Freeform 252"/>
          <p:cNvSpPr/>
          <p:nvPr>
            <p:custDataLst>
              <p:tags r:id="rId11"/>
            </p:custDataLst>
          </p:nvPr>
        </p:nvSpPr>
        <p:spPr bwMode="auto">
          <a:xfrm rot="3000000">
            <a:off x="6089658" y="3194048"/>
            <a:ext cx="2003" cy="1601"/>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2" y="2"/>
                  <a:pt x="2" y="0"/>
                </a:cubicBezTo>
                <a:cubicBezTo>
                  <a:pt x="1" y="1"/>
                  <a:pt x="0" y="1"/>
                  <a:pt x="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66" name="Freeform 253"/>
          <p:cNvSpPr/>
          <p:nvPr>
            <p:custDataLst>
              <p:tags r:id="rId12"/>
            </p:custDataLst>
          </p:nvPr>
        </p:nvSpPr>
        <p:spPr bwMode="auto">
          <a:xfrm rot="3000000">
            <a:off x="5962387" y="3105746"/>
            <a:ext cx="17224" cy="8805"/>
          </a:xfrm>
          <a:custGeom>
            <a:avLst/>
            <a:gdLst>
              <a:gd name="T0" fmla="*/ 20 w 20"/>
              <a:gd name="T1" fmla="*/ 4 h 10"/>
              <a:gd name="T2" fmla="*/ 18 w 20"/>
              <a:gd name="T3" fmla="*/ 2 h 10"/>
              <a:gd name="T4" fmla="*/ 17 w 20"/>
              <a:gd name="T5" fmla="*/ 2 h 10"/>
              <a:gd name="T6" fmla="*/ 16 w 20"/>
              <a:gd name="T7" fmla="*/ 2 h 10"/>
              <a:gd name="T8" fmla="*/ 14 w 20"/>
              <a:gd name="T9" fmla="*/ 2 h 10"/>
              <a:gd name="T10" fmla="*/ 12 w 20"/>
              <a:gd name="T11" fmla="*/ 4 h 10"/>
              <a:gd name="T12" fmla="*/ 11 w 20"/>
              <a:gd name="T13" fmla="*/ 4 h 10"/>
              <a:gd name="T14" fmla="*/ 10 w 20"/>
              <a:gd name="T15" fmla="*/ 2 h 10"/>
              <a:gd name="T16" fmla="*/ 7 w 20"/>
              <a:gd name="T17" fmla="*/ 2 h 10"/>
              <a:gd name="T18" fmla="*/ 4 w 20"/>
              <a:gd name="T19" fmla="*/ 1 h 10"/>
              <a:gd name="T20" fmla="*/ 3 w 20"/>
              <a:gd name="T21" fmla="*/ 1 h 10"/>
              <a:gd name="T22" fmla="*/ 1 w 20"/>
              <a:gd name="T23" fmla="*/ 4 h 10"/>
              <a:gd name="T24" fmla="*/ 2 w 20"/>
              <a:gd name="T25" fmla="*/ 5 h 10"/>
              <a:gd name="T26" fmla="*/ 3 w 20"/>
              <a:gd name="T27" fmla="*/ 8 h 10"/>
              <a:gd name="T28" fmla="*/ 3 w 20"/>
              <a:gd name="T29" fmla="*/ 9 h 10"/>
              <a:gd name="T30" fmla="*/ 5 w 20"/>
              <a:gd name="T31" fmla="*/ 9 h 10"/>
              <a:gd name="T32" fmla="*/ 8 w 20"/>
              <a:gd name="T33" fmla="*/ 9 h 10"/>
              <a:gd name="T34" fmla="*/ 9 w 20"/>
              <a:gd name="T35" fmla="*/ 5 h 10"/>
              <a:gd name="T36" fmla="*/ 10 w 20"/>
              <a:gd name="T37" fmla="*/ 5 h 10"/>
              <a:gd name="T38" fmla="*/ 12 w 20"/>
              <a:gd name="T39" fmla="*/ 5 h 10"/>
              <a:gd name="T40" fmla="*/ 15 w 20"/>
              <a:gd name="T41" fmla="*/ 5 h 10"/>
              <a:gd name="T42" fmla="*/ 15 w 20"/>
              <a:gd name="T43" fmla="*/ 7 h 10"/>
              <a:gd name="T44" fmla="*/ 14 w 20"/>
              <a:gd name="T45" fmla="*/ 10 h 10"/>
              <a:gd name="T46" fmla="*/ 15 w 20"/>
              <a:gd name="T47" fmla="*/ 10 h 10"/>
              <a:gd name="T48" fmla="*/ 16 w 20"/>
              <a:gd name="T49" fmla="*/ 8 h 10"/>
              <a:gd name="T50" fmla="*/ 17 w 20"/>
              <a:gd name="T51" fmla="*/ 8 h 10"/>
              <a:gd name="T52" fmla="*/ 18 w 20"/>
              <a:gd name="T53" fmla="*/ 8 h 10"/>
              <a:gd name="T54" fmla="*/ 20 w 20"/>
              <a:gd name="T55" fmla="*/ 5 h 10"/>
              <a:gd name="T56" fmla="*/ 20 w 20"/>
              <a:gd name="T5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0">
                <a:moveTo>
                  <a:pt x="20" y="4"/>
                </a:moveTo>
                <a:cubicBezTo>
                  <a:pt x="19" y="3"/>
                  <a:pt x="18" y="3"/>
                  <a:pt x="18" y="2"/>
                </a:cubicBezTo>
                <a:cubicBezTo>
                  <a:pt x="18" y="2"/>
                  <a:pt x="18" y="2"/>
                  <a:pt x="17" y="2"/>
                </a:cubicBezTo>
                <a:cubicBezTo>
                  <a:pt x="17" y="2"/>
                  <a:pt x="16" y="2"/>
                  <a:pt x="16" y="2"/>
                </a:cubicBezTo>
                <a:cubicBezTo>
                  <a:pt x="15" y="2"/>
                  <a:pt x="14" y="0"/>
                  <a:pt x="14" y="2"/>
                </a:cubicBezTo>
                <a:cubicBezTo>
                  <a:pt x="15" y="2"/>
                  <a:pt x="14" y="4"/>
                  <a:pt x="12" y="4"/>
                </a:cubicBezTo>
                <a:cubicBezTo>
                  <a:pt x="12" y="4"/>
                  <a:pt x="12" y="4"/>
                  <a:pt x="11" y="4"/>
                </a:cubicBezTo>
                <a:cubicBezTo>
                  <a:pt x="10" y="4"/>
                  <a:pt x="10" y="3"/>
                  <a:pt x="10" y="2"/>
                </a:cubicBezTo>
                <a:cubicBezTo>
                  <a:pt x="9" y="2"/>
                  <a:pt x="8" y="2"/>
                  <a:pt x="7" y="2"/>
                </a:cubicBezTo>
                <a:cubicBezTo>
                  <a:pt x="5" y="2"/>
                  <a:pt x="5" y="1"/>
                  <a:pt x="4" y="1"/>
                </a:cubicBezTo>
                <a:cubicBezTo>
                  <a:pt x="4" y="1"/>
                  <a:pt x="3" y="1"/>
                  <a:pt x="3" y="1"/>
                </a:cubicBezTo>
                <a:cubicBezTo>
                  <a:pt x="3" y="3"/>
                  <a:pt x="0" y="2"/>
                  <a:pt x="1" y="4"/>
                </a:cubicBezTo>
                <a:cubicBezTo>
                  <a:pt x="1" y="4"/>
                  <a:pt x="2" y="4"/>
                  <a:pt x="2" y="5"/>
                </a:cubicBezTo>
                <a:cubicBezTo>
                  <a:pt x="4" y="5"/>
                  <a:pt x="5" y="7"/>
                  <a:pt x="3" y="8"/>
                </a:cubicBezTo>
                <a:cubicBezTo>
                  <a:pt x="3" y="8"/>
                  <a:pt x="3" y="9"/>
                  <a:pt x="3" y="9"/>
                </a:cubicBezTo>
                <a:cubicBezTo>
                  <a:pt x="4" y="9"/>
                  <a:pt x="5" y="9"/>
                  <a:pt x="5" y="9"/>
                </a:cubicBezTo>
                <a:cubicBezTo>
                  <a:pt x="6" y="9"/>
                  <a:pt x="7" y="9"/>
                  <a:pt x="8" y="9"/>
                </a:cubicBezTo>
                <a:cubicBezTo>
                  <a:pt x="8" y="8"/>
                  <a:pt x="8" y="6"/>
                  <a:pt x="9" y="5"/>
                </a:cubicBezTo>
                <a:cubicBezTo>
                  <a:pt x="9" y="5"/>
                  <a:pt x="10" y="5"/>
                  <a:pt x="10" y="5"/>
                </a:cubicBezTo>
                <a:cubicBezTo>
                  <a:pt x="11" y="5"/>
                  <a:pt x="12" y="5"/>
                  <a:pt x="12" y="5"/>
                </a:cubicBezTo>
                <a:cubicBezTo>
                  <a:pt x="13" y="5"/>
                  <a:pt x="14" y="5"/>
                  <a:pt x="15" y="5"/>
                </a:cubicBezTo>
                <a:cubicBezTo>
                  <a:pt x="15" y="6"/>
                  <a:pt x="15" y="6"/>
                  <a:pt x="15" y="7"/>
                </a:cubicBezTo>
                <a:cubicBezTo>
                  <a:pt x="13" y="7"/>
                  <a:pt x="14" y="8"/>
                  <a:pt x="14" y="10"/>
                </a:cubicBezTo>
                <a:cubicBezTo>
                  <a:pt x="14" y="10"/>
                  <a:pt x="14" y="10"/>
                  <a:pt x="15" y="10"/>
                </a:cubicBezTo>
                <a:cubicBezTo>
                  <a:pt x="15" y="9"/>
                  <a:pt x="15" y="8"/>
                  <a:pt x="16" y="8"/>
                </a:cubicBezTo>
                <a:cubicBezTo>
                  <a:pt x="16" y="8"/>
                  <a:pt x="17" y="8"/>
                  <a:pt x="17" y="8"/>
                </a:cubicBezTo>
                <a:cubicBezTo>
                  <a:pt x="18" y="8"/>
                  <a:pt x="18" y="8"/>
                  <a:pt x="18" y="8"/>
                </a:cubicBezTo>
                <a:cubicBezTo>
                  <a:pt x="18" y="7"/>
                  <a:pt x="19" y="6"/>
                  <a:pt x="20" y="5"/>
                </a:cubicBezTo>
                <a:cubicBezTo>
                  <a:pt x="20" y="5"/>
                  <a:pt x="20" y="5"/>
                  <a:pt x="20" y="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67" name="Freeform 254"/>
          <p:cNvSpPr/>
          <p:nvPr>
            <p:custDataLst>
              <p:tags r:id="rId13"/>
            </p:custDataLst>
          </p:nvPr>
        </p:nvSpPr>
        <p:spPr bwMode="auto">
          <a:xfrm rot="3000000">
            <a:off x="5975939" y="3119751"/>
            <a:ext cx="18025" cy="12807"/>
          </a:xfrm>
          <a:custGeom>
            <a:avLst/>
            <a:gdLst>
              <a:gd name="T0" fmla="*/ 15 w 21"/>
              <a:gd name="T1" fmla="*/ 11 h 15"/>
              <a:gd name="T2" fmla="*/ 21 w 21"/>
              <a:gd name="T3" fmla="*/ 10 h 15"/>
              <a:gd name="T4" fmla="*/ 18 w 21"/>
              <a:gd name="T5" fmla="*/ 6 h 15"/>
              <a:gd name="T6" fmla="*/ 18 w 21"/>
              <a:gd name="T7" fmla="*/ 5 h 15"/>
              <a:gd name="T8" fmla="*/ 15 w 21"/>
              <a:gd name="T9" fmla="*/ 7 h 15"/>
              <a:gd name="T10" fmla="*/ 12 w 21"/>
              <a:gd name="T11" fmla="*/ 8 h 15"/>
              <a:gd name="T12" fmla="*/ 11 w 21"/>
              <a:gd name="T13" fmla="*/ 8 h 15"/>
              <a:gd name="T14" fmla="*/ 9 w 21"/>
              <a:gd name="T15" fmla="*/ 8 h 15"/>
              <a:gd name="T16" fmla="*/ 9 w 21"/>
              <a:gd name="T17" fmla="*/ 6 h 15"/>
              <a:gd name="T18" fmla="*/ 5 w 21"/>
              <a:gd name="T19" fmla="*/ 4 h 15"/>
              <a:gd name="T20" fmla="*/ 4 w 21"/>
              <a:gd name="T21" fmla="*/ 4 h 15"/>
              <a:gd name="T22" fmla="*/ 3 w 21"/>
              <a:gd name="T23" fmla="*/ 0 h 15"/>
              <a:gd name="T24" fmla="*/ 0 w 21"/>
              <a:gd name="T25" fmla="*/ 1 h 15"/>
              <a:gd name="T26" fmla="*/ 0 w 21"/>
              <a:gd name="T27" fmla="*/ 2 h 15"/>
              <a:gd name="T28" fmla="*/ 0 w 21"/>
              <a:gd name="T29" fmla="*/ 5 h 15"/>
              <a:gd name="T30" fmla="*/ 2 w 21"/>
              <a:gd name="T31" fmla="*/ 6 h 15"/>
              <a:gd name="T32" fmla="*/ 5 w 21"/>
              <a:gd name="T33" fmla="*/ 6 h 15"/>
              <a:gd name="T34" fmla="*/ 6 w 21"/>
              <a:gd name="T35" fmla="*/ 7 h 15"/>
              <a:gd name="T36" fmla="*/ 6 w 21"/>
              <a:gd name="T37" fmla="*/ 8 h 15"/>
              <a:gd name="T38" fmla="*/ 7 w 21"/>
              <a:gd name="T39" fmla="*/ 8 h 15"/>
              <a:gd name="T40" fmla="*/ 7 w 21"/>
              <a:gd name="T41" fmla="*/ 10 h 15"/>
              <a:gd name="T42" fmla="*/ 5 w 21"/>
              <a:gd name="T43" fmla="*/ 12 h 15"/>
              <a:gd name="T44" fmla="*/ 5 w 21"/>
              <a:gd name="T45" fmla="*/ 13 h 15"/>
              <a:gd name="T46" fmla="*/ 7 w 21"/>
              <a:gd name="T47" fmla="*/ 13 h 15"/>
              <a:gd name="T48" fmla="*/ 9 w 21"/>
              <a:gd name="T49" fmla="*/ 12 h 15"/>
              <a:gd name="T50" fmla="*/ 11 w 21"/>
              <a:gd name="T51" fmla="*/ 12 h 15"/>
              <a:gd name="T52" fmla="*/ 11 w 21"/>
              <a:gd name="T53" fmla="*/ 13 h 15"/>
              <a:gd name="T54" fmla="*/ 13 w 21"/>
              <a:gd name="T55" fmla="*/ 14 h 15"/>
              <a:gd name="T56" fmla="*/ 13 w 21"/>
              <a:gd name="T57" fmla="*/ 13 h 15"/>
              <a:gd name="T58" fmla="*/ 13 w 21"/>
              <a:gd name="T59" fmla="*/ 11 h 15"/>
              <a:gd name="T60" fmla="*/ 15 w 21"/>
              <a:gd name="T6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 h="15">
                <a:moveTo>
                  <a:pt x="15" y="11"/>
                </a:moveTo>
                <a:cubicBezTo>
                  <a:pt x="17" y="11"/>
                  <a:pt x="17" y="9"/>
                  <a:pt x="21" y="10"/>
                </a:cubicBezTo>
                <a:cubicBezTo>
                  <a:pt x="21" y="8"/>
                  <a:pt x="20" y="7"/>
                  <a:pt x="18" y="6"/>
                </a:cubicBezTo>
                <a:cubicBezTo>
                  <a:pt x="18" y="6"/>
                  <a:pt x="18" y="5"/>
                  <a:pt x="18" y="5"/>
                </a:cubicBezTo>
                <a:cubicBezTo>
                  <a:pt x="16" y="4"/>
                  <a:pt x="14" y="5"/>
                  <a:pt x="15" y="7"/>
                </a:cubicBezTo>
                <a:cubicBezTo>
                  <a:pt x="15" y="8"/>
                  <a:pt x="13" y="8"/>
                  <a:pt x="12" y="8"/>
                </a:cubicBezTo>
                <a:cubicBezTo>
                  <a:pt x="12" y="8"/>
                  <a:pt x="11" y="8"/>
                  <a:pt x="11" y="8"/>
                </a:cubicBezTo>
                <a:cubicBezTo>
                  <a:pt x="10" y="8"/>
                  <a:pt x="9" y="8"/>
                  <a:pt x="9" y="8"/>
                </a:cubicBezTo>
                <a:cubicBezTo>
                  <a:pt x="9" y="8"/>
                  <a:pt x="9" y="7"/>
                  <a:pt x="9" y="6"/>
                </a:cubicBezTo>
                <a:cubicBezTo>
                  <a:pt x="8" y="5"/>
                  <a:pt x="7" y="4"/>
                  <a:pt x="5" y="4"/>
                </a:cubicBezTo>
                <a:cubicBezTo>
                  <a:pt x="5" y="4"/>
                  <a:pt x="4" y="4"/>
                  <a:pt x="4" y="4"/>
                </a:cubicBezTo>
                <a:cubicBezTo>
                  <a:pt x="3" y="3"/>
                  <a:pt x="3" y="1"/>
                  <a:pt x="3" y="0"/>
                </a:cubicBezTo>
                <a:cubicBezTo>
                  <a:pt x="2" y="0"/>
                  <a:pt x="2" y="1"/>
                  <a:pt x="0" y="1"/>
                </a:cubicBezTo>
                <a:cubicBezTo>
                  <a:pt x="0" y="2"/>
                  <a:pt x="0" y="2"/>
                  <a:pt x="0" y="2"/>
                </a:cubicBezTo>
                <a:cubicBezTo>
                  <a:pt x="2" y="2"/>
                  <a:pt x="2" y="5"/>
                  <a:pt x="0" y="5"/>
                </a:cubicBezTo>
                <a:cubicBezTo>
                  <a:pt x="0" y="6"/>
                  <a:pt x="1" y="6"/>
                  <a:pt x="2" y="6"/>
                </a:cubicBezTo>
                <a:cubicBezTo>
                  <a:pt x="3" y="6"/>
                  <a:pt x="4" y="4"/>
                  <a:pt x="5" y="6"/>
                </a:cubicBezTo>
                <a:cubicBezTo>
                  <a:pt x="6" y="6"/>
                  <a:pt x="7" y="6"/>
                  <a:pt x="6" y="7"/>
                </a:cubicBezTo>
                <a:cubicBezTo>
                  <a:pt x="6" y="8"/>
                  <a:pt x="6" y="8"/>
                  <a:pt x="6" y="8"/>
                </a:cubicBezTo>
                <a:cubicBezTo>
                  <a:pt x="7" y="8"/>
                  <a:pt x="7" y="8"/>
                  <a:pt x="7" y="8"/>
                </a:cubicBezTo>
                <a:cubicBezTo>
                  <a:pt x="7" y="9"/>
                  <a:pt x="7" y="9"/>
                  <a:pt x="7" y="10"/>
                </a:cubicBezTo>
                <a:cubicBezTo>
                  <a:pt x="7" y="11"/>
                  <a:pt x="7" y="12"/>
                  <a:pt x="5" y="12"/>
                </a:cubicBezTo>
                <a:cubicBezTo>
                  <a:pt x="5" y="12"/>
                  <a:pt x="5" y="13"/>
                  <a:pt x="5" y="13"/>
                </a:cubicBezTo>
                <a:cubicBezTo>
                  <a:pt x="6" y="13"/>
                  <a:pt x="7" y="15"/>
                  <a:pt x="7" y="13"/>
                </a:cubicBezTo>
                <a:cubicBezTo>
                  <a:pt x="8" y="12"/>
                  <a:pt x="8" y="12"/>
                  <a:pt x="9" y="12"/>
                </a:cubicBezTo>
                <a:cubicBezTo>
                  <a:pt x="9" y="12"/>
                  <a:pt x="10" y="12"/>
                  <a:pt x="11" y="12"/>
                </a:cubicBezTo>
                <a:cubicBezTo>
                  <a:pt x="11" y="12"/>
                  <a:pt x="11" y="13"/>
                  <a:pt x="11" y="13"/>
                </a:cubicBezTo>
                <a:cubicBezTo>
                  <a:pt x="11" y="14"/>
                  <a:pt x="12" y="14"/>
                  <a:pt x="13" y="14"/>
                </a:cubicBezTo>
                <a:cubicBezTo>
                  <a:pt x="13" y="14"/>
                  <a:pt x="13" y="14"/>
                  <a:pt x="13" y="13"/>
                </a:cubicBezTo>
                <a:cubicBezTo>
                  <a:pt x="12" y="13"/>
                  <a:pt x="14" y="12"/>
                  <a:pt x="13" y="11"/>
                </a:cubicBezTo>
                <a:cubicBezTo>
                  <a:pt x="14" y="11"/>
                  <a:pt x="14" y="11"/>
                  <a:pt x="15" y="1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0" name="Freeform 255"/>
          <p:cNvSpPr/>
          <p:nvPr>
            <p:custDataLst>
              <p:tags r:id="rId14"/>
            </p:custDataLst>
          </p:nvPr>
        </p:nvSpPr>
        <p:spPr bwMode="auto">
          <a:xfrm rot="3000000">
            <a:off x="5975917" y="3123236"/>
            <a:ext cx="1602" cy="2402"/>
          </a:xfrm>
          <a:custGeom>
            <a:avLst/>
            <a:gdLst>
              <a:gd name="T0" fmla="*/ 2 w 2"/>
              <a:gd name="T1" fmla="*/ 1 h 3"/>
              <a:gd name="T2" fmla="*/ 2 w 2"/>
              <a:gd name="T3" fmla="*/ 0 h 3"/>
              <a:gd name="T4" fmla="*/ 1 w 2"/>
              <a:gd name="T5" fmla="*/ 0 h 3"/>
              <a:gd name="T6" fmla="*/ 0 w 2"/>
              <a:gd name="T7" fmla="*/ 0 h 3"/>
              <a:gd name="T8" fmla="*/ 0 w 2"/>
              <a:gd name="T9" fmla="*/ 2 h 3"/>
              <a:gd name="T10" fmla="*/ 1 w 2"/>
              <a:gd name="T11" fmla="*/ 2 h 3"/>
              <a:gd name="T12" fmla="*/ 2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1"/>
                </a:moveTo>
                <a:cubicBezTo>
                  <a:pt x="2" y="1"/>
                  <a:pt x="2" y="0"/>
                  <a:pt x="2" y="0"/>
                </a:cubicBezTo>
                <a:cubicBezTo>
                  <a:pt x="2" y="0"/>
                  <a:pt x="1" y="0"/>
                  <a:pt x="1" y="0"/>
                </a:cubicBezTo>
                <a:cubicBezTo>
                  <a:pt x="0" y="0"/>
                  <a:pt x="0" y="0"/>
                  <a:pt x="0" y="0"/>
                </a:cubicBezTo>
                <a:cubicBezTo>
                  <a:pt x="0" y="1"/>
                  <a:pt x="0" y="2"/>
                  <a:pt x="0" y="2"/>
                </a:cubicBezTo>
                <a:cubicBezTo>
                  <a:pt x="0" y="2"/>
                  <a:pt x="0" y="2"/>
                  <a:pt x="1" y="2"/>
                </a:cubicBezTo>
                <a:cubicBezTo>
                  <a:pt x="2" y="3"/>
                  <a:pt x="2" y="2"/>
                  <a:pt x="2"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1" name="Freeform 256"/>
          <p:cNvSpPr/>
          <p:nvPr>
            <p:custDataLst>
              <p:tags r:id="rId15"/>
            </p:custDataLst>
          </p:nvPr>
        </p:nvSpPr>
        <p:spPr bwMode="auto">
          <a:xfrm rot="3000000">
            <a:off x="5988881" y="3173282"/>
            <a:ext cx="27639" cy="46427"/>
          </a:xfrm>
          <a:custGeom>
            <a:avLst/>
            <a:gdLst>
              <a:gd name="T0" fmla="*/ 6 w 32"/>
              <a:gd name="T1" fmla="*/ 23 h 54"/>
              <a:gd name="T2" fmla="*/ 6 w 32"/>
              <a:gd name="T3" fmla="*/ 21 h 54"/>
              <a:gd name="T4" fmla="*/ 8 w 32"/>
              <a:gd name="T5" fmla="*/ 21 h 54"/>
              <a:gd name="T6" fmla="*/ 12 w 32"/>
              <a:gd name="T7" fmla="*/ 23 h 54"/>
              <a:gd name="T8" fmla="*/ 15 w 32"/>
              <a:gd name="T9" fmla="*/ 26 h 54"/>
              <a:gd name="T10" fmla="*/ 17 w 32"/>
              <a:gd name="T11" fmla="*/ 33 h 54"/>
              <a:gd name="T12" fmla="*/ 18 w 32"/>
              <a:gd name="T13" fmla="*/ 38 h 54"/>
              <a:gd name="T14" fmla="*/ 21 w 32"/>
              <a:gd name="T15" fmla="*/ 40 h 54"/>
              <a:gd name="T16" fmla="*/ 22 w 32"/>
              <a:gd name="T17" fmla="*/ 45 h 54"/>
              <a:gd name="T18" fmla="*/ 23 w 32"/>
              <a:gd name="T19" fmla="*/ 47 h 54"/>
              <a:gd name="T20" fmla="*/ 25 w 32"/>
              <a:gd name="T21" fmla="*/ 48 h 54"/>
              <a:gd name="T22" fmla="*/ 28 w 32"/>
              <a:gd name="T23" fmla="*/ 51 h 54"/>
              <a:gd name="T24" fmla="*/ 31 w 32"/>
              <a:gd name="T25" fmla="*/ 54 h 54"/>
              <a:gd name="T26" fmla="*/ 31 w 32"/>
              <a:gd name="T27" fmla="*/ 52 h 54"/>
              <a:gd name="T28" fmla="*/ 30 w 32"/>
              <a:gd name="T29" fmla="*/ 51 h 54"/>
              <a:gd name="T30" fmla="*/ 29 w 32"/>
              <a:gd name="T31" fmla="*/ 44 h 54"/>
              <a:gd name="T32" fmla="*/ 27 w 32"/>
              <a:gd name="T33" fmla="*/ 38 h 54"/>
              <a:gd name="T34" fmla="*/ 25 w 32"/>
              <a:gd name="T35" fmla="*/ 32 h 54"/>
              <a:gd name="T36" fmla="*/ 25 w 32"/>
              <a:gd name="T37" fmla="*/ 29 h 54"/>
              <a:gd name="T38" fmla="*/ 23 w 32"/>
              <a:gd name="T39" fmla="*/ 25 h 54"/>
              <a:gd name="T40" fmla="*/ 22 w 32"/>
              <a:gd name="T41" fmla="*/ 22 h 54"/>
              <a:gd name="T42" fmla="*/ 18 w 32"/>
              <a:gd name="T43" fmla="*/ 20 h 54"/>
              <a:gd name="T44" fmla="*/ 16 w 32"/>
              <a:gd name="T45" fmla="*/ 19 h 54"/>
              <a:gd name="T46" fmla="*/ 17 w 32"/>
              <a:gd name="T47" fmla="*/ 15 h 54"/>
              <a:gd name="T48" fmla="*/ 18 w 32"/>
              <a:gd name="T49" fmla="*/ 12 h 54"/>
              <a:gd name="T50" fmla="*/ 18 w 32"/>
              <a:gd name="T51" fmla="*/ 9 h 54"/>
              <a:gd name="T52" fmla="*/ 18 w 32"/>
              <a:gd name="T53" fmla="*/ 4 h 54"/>
              <a:gd name="T54" fmla="*/ 12 w 32"/>
              <a:gd name="T55" fmla="*/ 4 h 54"/>
              <a:gd name="T56" fmla="*/ 12 w 32"/>
              <a:gd name="T57" fmla="*/ 1 h 54"/>
              <a:gd name="T58" fmla="*/ 9 w 32"/>
              <a:gd name="T59" fmla="*/ 0 h 54"/>
              <a:gd name="T60" fmla="*/ 10 w 32"/>
              <a:gd name="T61" fmla="*/ 1 h 54"/>
              <a:gd name="T62" fmla="*/ 8 w 32"/>
              <a:gd name="T63" fmla="*/ 4 h 54"/>
              <a:gd name="T64" fmla="*/ 9 w 32"/>
              <a:gd name="T65" fmla="*/ 6 h 54"/>
              <a:gd name="T66" fmla="*/ 8 w 32"/>
              <a:gd name="T67" fmla="*/ 10 h 54"/>
              <a:gd name="T68" fmla="*/ 5 w 32"/>
              <a:gd name="T69" fmla="*/ 13 h 54"/>
              <a:gd name="T70" fmla="*/ 3 w 32"/>
              <a:gd name="T71" fmla="*/ 16 h 54"/>
              <a:gd name="T72" fmla="*/ 0 w 32"/>
              <a:gd name="T73" fmla="*/ 19 h 54"/>
              <a:gd name="T74" fmla="*/ 0 w 32"/>
              <a:gd name="T75" fmla="*/ 25 h 54"/>
              <a:gd name="T76" fmla="*/ 6 w 32"/>
              <a:gd name="T77" fmla="*/ 25 h 54"/>
              <a:gd name="T78" fmla="*/ 11 w 32"/>
              <a:gd name="T79" fmla="*/ 15 h 54"/>
              <a:gd name="T80" fmla="*/ 9 w 32"/>
              <a:gd name="T81"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54">
                <a:moveTo>
                  <a:pt x="6" y="25"/>
                </a:moveTo>
                <a:cubicBezTo>
                  <a:pt x="6" y="24"/>
                  <a:pt x="6" y="24"/>
                  <a:pt x="6" y="23"/>
                </a:cubicBezTo>
                <a:cubicBezTo>
                  <a:pt x="6" y="23"/>
                  <a:pt x="6" y="23"/>
                  <a:pt x="6" y="22"/>
                </a:cubicBezTo>
                <a:cubicBezTo>
                  <a:pt x="6" y="22"/>
                  <a:pt x="6" y="21"/>
                  <a:pt x="6" y="21"/>
                </a:cubicBezTo>
                <a:cubicBezTo>
                  <a:pt x="5" y="21"/>
                  <a:pt x="6" y="19"/>
                  <a:pt x="8" y="19"/>
                </a:cubicBezTo>
                <a:cubicBezTo>
                  <a:pt x="8" y="20"/>
                  <a:pt x="8" y="20"/>
                  <a:pt x="8" y="21"/>
                </a:cubicBezTo>
                <a:cubicBezTo>
                  <a:pt x="10" y="21"/>
                  <a:pt x="10" y="22"/>
                  <a:pt x="12" y="22"/>
                </a:cubicBezTo>
                <a:cubicBezTo>
                  <a:pt x="12" y="23"/>
                  <a:pt x="12" y="23"/>
                  <a:pt x="12" y="23"/>
                </a:cubicBezTo>
                <a:cubicBezTo>
                  <a:pt x="12" y="24"/>
                  <a:pt x="12" y="24"/>
                  <a:pt x="12" y="25"/>
                </a:cubicBezTo>
                <a:cubicBezTo>
                  <a:pt x="13" y="25"/>
                  <a:pt x="14" y="26"/>
                  <a:pt x="15" y="26"/>
                </a:cubicBezTo>
                <a:cubicBezTo>
                  <a:pt x="15" y="28"/>
                  <a:pt x="16" y="28"/>
                  <a:pt x="16" y="31"/>
                </a:cubicBezTo>
                <a:cubicBezTo>
                  <a:pt x="16" y="32"/>
                  <a:pt x="17" y="32"/>
                  <a:pt x="17" y="33"/>
                </a:cubicBezTo>
                <a:cubicBezTo>
                  <a:pt x="17" y="34"/>
                  <a:pt x="17" y="35"/>
                  <a:pt x="17" y="35"/>
                </a:cubicBezTo>
                <a:cubicBezTo>
                  <a:pt x="19" y="36"/>
                  <a:pt x="16" y="37"/>
                  <a:pt x="18" y="38"/>
                </a:cubicBezTo>
                <a:cubicBezTo>
                  <a:pt x="19" y="38"/>
                  <a:pt x="20" y="38"/>
                  <a:pt x="19" y="39"/>
                </a:cubicBezTo>
                <a:cubicBezTo>
                  <a:pt x="20" y="39"/>
                  <a:pt x="21" y="39"/>
                  <a:pt x="21" y="40"/>
                </a:cubicBezTo>
                <a:cubicBezTo>
                  <a:pt x="21" y="40"/>
                  <a:pt x="21" y="40"/>
                  <a:pt x="22" y="40"/>
                </a:cubicBezTo>
                <a:cubicBezTo>
                  <a:pt x="20" y="43"/>
                  <a:pt x="25" y="45"/>
                  <a:pt x="22" y="45"/>
                </a:cubicBezTo>
                <a:cubicBezTo>
                  <a:pt x="22" y="45"/>
                  <a:pt x="22" y="46"/>
                  <a:pt x="22" y="46"/>
                </a:cubicBezTo>
                <a:cubicBezTo>
                  <a:pt x="22" y="47"/>
                  <a:pt x="22" y="47"/>
                  <a:pt x="23" y="47"/>
                </a:cubicBezTo>
                <a:cubicBezTo>
                  <a:pt x="23" y="47"/>
                  <a:pt x="24" y="47"/>
                  <a:pt x="24" y="47"/>
                </a:cubicBezTo>
                <a:cubicBezTo>
                  <a:pt x="25" y="47"/>
                  <a:pt x="26" y="47"/>
                  <a:pt x="25" y="48"/>
                </a:cubicBezTo>
                <a:cubicBezTo>
                  <a:pt x="26" y="48"/>
                  <a:pt x="26" y="48"/>
                  <a:pt x="27" y="48"/>
                </a:cubicBezTo>
                <a:cubicBezTo>
                  <a:pt x="28" y="48"/>
                  <a:pt x="27" y="50"/>
                  <a:pt x="28" y="51"/>
                </a:cubicBezTo>
                <a:cubicBezTo>
                  <a:pt x="29" y="51"/>
                  <a:pt x="29" y="53"/>
                  <a:pt x="29" y="54"/>
                </a:cubicBezTo>
                <a:cubicBezTo>
                  <a:pt x="30" y="54"/>
                  <a:pt x="31" y="54"/>
                  <a:pt x="31" y="54"/>
                </a:cubicBezTo>
                <a:cubicBezTo>
                  <a:pt x="32" y="54"/>
                  <a:pt x="32" y="54"/>
                  <a:pt x="32" y="54"/>
                </a:cubicBezTo>
                <a:cubicBezTo>
                  <a:pt x="32" y="53"/>
                  <a:pt x="32" y="53"/>
                  <a:pt x="31" y="52"/>
                </a:cubicBezTo>
                <a:cubicBezTo>
                  <a:pt x="31" y="52"/>
                  <a:pt x="31" y="51"/>
                  <a:pt x="31" y="51"/>
                </a:cubicBezTo>
                <a:cubicBezTo>
                  <a:pt x="31" y="51"/>
                  <a:pt x="31" y="51"/>
                  <a:pt x="30" y="51"/>
                </a:cubicBezTo>
                <a:cubicBezTo>
                  <a:pt x="30" y="49"/>
                  <a:pt x="30" y="48"/>
                  <a:pt x="30" y="46"/>
                </a:cubicBezTo>
                <a:cubicBezTo>
                  <a:pt x="29" y="46"/>
                  <a:pt x="29" y="45"/>
                  <a:pt x="29" y="44"/>
                </a:cubicBezTo>
                <a:cubicBezTo>
                  <a:pt x="28" y="43"/>
                  <a:pt x="28" y="41"/>
                  <a:pt x="28" y="40"/>
                </a:cubicBezTo>
                <a:cubicBezTo>
                  <a:pt x="27" y="39"/>
                  <a:pt x="28" y="38"/>
                  <a:pt x="27" y="38"/>
                </a:cubicBezTo>
                <a:cubicBezTo>
                  <a:pt x="25" y="38"/>
                  <a:pt x="26" y="36"/>
                  <a:pt x="25" y="34"/>
                </a:cubicBezTo>
                <a:cubicBezTo>
                  <a:pt x="25" y="33"/>
                  <a:pt x="25" y="33"/>
                  <a:pt x="25" y="32"/>
                </a:cubicBezTo>
                <a:cubicBezTo>
                  <a:pt x="26" y="31"/>
                  <a:pt x="27" y="31"/>
                  <a:pt x="27" y="29"/>
                </a:cubicBezTo>
                <a:cubicBezTo>
                  <a:pt x="26" y="29"/>
                  <a:pt x="26" y="29"/>
                  <a:pt x="25" y="29"/>
                </a:cubicBezTo>
                <a:cubicBezTo>
                  <a:pt x="25" y="28"/>
                  <a:pt x="23" y="28"/>
                  <a:pt x="23" y="26"/>
                </a:cubicBezTo>
                <a:cubicBezTo>
                  <a:pt x="23" y="25"/>
                  <a:pt x="23" y="25"/>
                  <a:pt x="23" y="25"/>
                </a:cubicBezTo>
                <a:cubicBezTo>
                  <a:pt x="23" y="24"/>
                  <a:pt x="23" y="24"/>
                  <a:pt x="23" y="23"/>
                </a:cubicBezTo>
                <a:cubicBezTo>
                  <a:pt x="23" y="22"/>
                  <a:pt x="23" y="22"/>
                  <a:pt x="22" y="22"/>
                </a:cubicBezTo>
                <a:cubicBezTo>
                  <a:pt x="20" y="23"/>
                  <a:pt x="20" y="21"/>
                  <a:pt x="18" y="21"/>
                </a:cubicBezTo>
                <a:cubicBezTo>
                  <a:pt x="18" y="21"/>
                  <a:pt x="18" y="20"/>
                  <a:pt x="18" y="20"/>
                </a:cubicBezTo>
                <a:cubicBezTo>
                  <a:pt x="18" y="20"/>
                  <a:pt x="17" y="20"/>
                  <a:pt x="17" y="19"/>
                </a:cubicBezTo>
                <a:cubicBezTo>
                  <a:pt x="17" y="19"/>
                  <a:pt x="16" y="19"/>
                  <a:pt x="16" y="19"/>
                </a:cubicBezTo>
                <a:cubicBezTo>
                  <a:pt x="16" y="18"/>
                  <a:pt x="16" y="16"/>
                  <a:pt x="17" y="16"/>
                </a:cubicBezTo>
                <a:cubicBezTo>
                  <a:pt x="17" y="16"/>
                  <a:pt x="17" y="16"/>
                  <a:pt x="17" y="15"/>
                </a:cubicBezTo>
                <a:cubicBezTo>
                  <a:pt x="17" y="15"/>
                  <a:pt x="17" y="14"/>
                  <a:pt x="17" y="14"/>
                </a:cubicBezTo>
                <a:cubicBezTo>
                  <a:pt x="17" y="13"/>
                  <a:pt x="18" y="13"/>
                  <a:pt x="18" y="12"/>
                </a:cubicBezTo>
                <a:cubicBezTo>
                  <a:pt x="18" y="11"/>
                  <a:pt x="18" y="11"/>
                  <a:pt x="18" y="10"/>
                </a:cubicBezTo>
                <a:cubicBezTo>
                  <a:pt x="18" y="10"/>
                  <a:pt x="18" y="10"/>
                  <a:pt x="18" y="9"/>
                </a:cubicBezTo>
                <a:cubicBezTo>
                  <a:pt x="18" y="7"/>
                  <a:pt x="16" y="6"/>
                  <a:pt x="18" y="6"/>
                </a:cubicBezTo>
                <a:cubicBezTo>
                  <a:pt x="18" y="5"/>
                  <a:pt x="18" y="5"/>
                  <a:pt x="18" y="4"/>
                </a:cubicBezTo>
                <a:cubicBezTo>
                  <a:pt x="18" y="3"/>
                  <a:pt x="17" y="3"/>
                  <a:pt x="16" y="2"/>
                </a:cubicBezTo>
                <a:cubicBezTo>
                  <a:pt x="15" y="4"/>
                  <a:pt x="14" y="5"/>
                  <a:pt x="12" y="4"/>
                </a:cubicBezTo>
                <a:cubicBezTo>
                  <a:pt x="12" y="4"/>
                  <a:pt x="12" y="4"/>
                  <a:pt x="11" y="4"/>
                </a:cubicBezTo>
                <a:cubicBezTo>
                  <a:pt x="11" y="3"/>
                  <a:pt x="11" y="1"/>
                  <a:pt x="12" y="1"/>
                </a:cubicBezTo>
                <a:cubicBezTo>
                  <a:pt x="13" y="0"/>
                  <a:pt x="12" y="0"/>
                  <a:pt x="11" y="0"/>
                </a:cubicBezTo>
                <a:cubicBezTo>
                  <a:pt x="10" y="0"/>
                  <a:pt x="10" y="0"/>
                  <a:pt x="9" y="0"/>
                </a:cubicBezTo>
                <a:cubicBezTo>
                  <a:pt x="9" y="0"/>
                  <a:pt x="9" y="1"/>
                  <a:pt x="9" y="1"/>
                </a:cubicBezTo>
                <a:cubicBezTo>
                  <a:pt x="9" y="1"/>
                  <a:pt x="10" y="1"/>
                  <a:pt x="10" y="1"/>
                </a:cubicBezTo>
                <a:cubicBezTo>
                  <a:pt x="10" y="1"/>
                  <a:pt x="10" y="2"/>
                  <a:pt x="10" y="2"/>
                </a:cubicBezTo>
                <a:cubicBezTo>
                  <a:pt x="9" y="2"/>
                  <a:pt x="8" y="3"/>
                  <a:pt x="8" y="4"/>
                </a:cubicBezTo>
                <a:cubicBezTo>
                  <a:pt x="8" y="5"/>
                  <a:pt x="8" y="5"/>
                  <a:pt x="8" y="6"/>
                </a:cubicBezTo>
                <a:cubicBezTo>
                  <a:pt x="8" y="6"/>
                  <a:pt x="8" y="6"/>
                  <a:pt x="9" y="6"/>
                </a:cubicBezTo>
                <a:cubicBezTo>
                  <a:pt x="12" y="6"/>
                  <a:pt x="8" y="8"/>
                  <a:pt x="9" y="10"/>
                </a:cubicBezTo>
                <a:cubicBezTo>
                  <a:pt x="8" y="10"/>
                  <a:pt x="8" y="10"/>
                  <a:pt x="8" y="10"/>
                </a:cubicBezTo>
                <a:cubicBezTo>
                  <a:pt x="7" y="10"/>
                  <a:pt x="7" y="10"/>
                  <a:pt x="6" y="10"/>
                </a:cubicBezTo>
                <a:cubicBezTo>
                  <a:pt x="6" y="11"/>
                  <a:pt x="5" y="12"/>
                  <a:pt x="5" y="13"/>
                </a:cubicBezTo>
                <a:cubicBezTo>
                  <a:pt x="5" y="13"/>
                  <a:pt x="5" y="14"/>
                  <a:pt x="5" y="14"/>
                </a:cubicBezTo>
                <a:cubicBezTo>
                  <a:pt x="8" y="14"/>
                  <a:pt x="5" y="17"/>
                  <a:pt x="3" y="16"/>
                </a:cubicBezTo>
                <a:cubicBezTo>
                  <a:pt x="2" y="16"/>
                  <a:pt x="1" y="17"/>
                  <a:pt x="2" y="18"/>
                </a:cubicBezTo>
                <a:cubicBezTo>
                  <a:pt x="2" y="19"/>
                  <a:pt x="1" y="19"/>
                  <a:pt x="0" y="19"/>
                </a:cubicBezTo>
                <a:cubicBezTo>
                  <a:pt x="0" y="20"/>
                  <a:pt x="0" y="22"/>
                  <a:pt x="0" y="23"/>
                </a:cubicBezTo>
                <a:cubicBezTo>
                  <a:pt x="0" y="24"/>
                  <a:pt x="0" y="24"/>
                  <a:pt x="0" y="25"/>
                </a:cubicBezTo>
                <a:cubicBezTo>
                  <a:pt x="1" y="25"/>
                  <a:pt x="2" y="25"/>
                  <a:pt x="3" y="25"/>
                </a:cubicBezTo>
                <a:cubicBezTo>
                  <a:pt x="4" y="25"/>
                  <a:pt x="5" y="25"/>
                  <a:pt x="6" y="25"/>
                </a:cubicBezTo>
                <a:close/>
                <a:moveTo>
                  <a:pt x="9" y="14"/>
                </a:moveTo>
                <a:cubicBezTo>
                  <a:pt x="10" y="14"/>
                  <a:pt x="10" y="15"/>
                  <a:pt x="11" y="15"/>
                </a:cubicBezTo>
                <a:cubicBezTo>
                  <a:pt x="11" y="17"/>
                  <a:pt x="9" y="16"/>
                  <a:pt x="8" y="16"/>
                </a:cubicBezTo>
                <a:cubicBezTo>
                  <a:pt x="8" y="15"/>
                  <a:pt x="9" y="15"/>
                  <a:pt x="9"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2" name="Freeform 257"/>
          <p:cNvSpPr/>
          <p:nvPr>
            <p:custDataLst>
              <p:tags r:id="rId16"/>
            </p:custDataLst>
          </p:nvPr>
        </p:nvSpPr>
        <p:spPr bwMode="auto">
          <a:xfrm rot="3000000">
            <a:off x="6005195" y="3208880"/>
            <a:ext cx="2805" cy="3202"/>
          </a:xfrm>
          <a:custGeom>
            <a:avLst/>
            <a:gdLst>
              <a:gd name="T0" fmla="*/ 1 w 3"/>
              <a:gd name="T1" fmla="*/ 0 h 4"/>
              <a:gd name="T2" fmla="*/ 0 w 3"/>
              <a:gd name="T3" fmla="*/ 1 h 4"/>
              <a:gd name="T4" fmla="*/ 0 w 3"/>
              <a:gd name="T5" fmla="*/ 2 h 4"/>
              <a:gd name="T6" fmla="*/ 1 w 3"/>
              <a:gd name="T7" fmla="*/ 2 h 4"/>
              <a:gd name="T8" fmla="*/ 2 w 3"/>
              <a:gd name="T9" fmla="*/ 1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0" y="0"/>
                  <a:pt x="0" y="0"/>
                  <a:pt x="0" y="1"/>
                </a:cubicBezTo>
                <a:cubicBezTo>
                  <a:pt x="0" y="1"/>
                  <a:pt x="0" y="2"/>
                  <a:pt x="0" y="2"/>
                </a:cubicBezTo>
                <a:cubicBezTo>
                  <a:pt x="1" y="2"/>
                  <a:pt x="1" y="2"/>
                  <a:pt x="1" y="2"/>
                </a:cubicBezTo>
                <a:cubicBezTo>
                  <a:pt x="2" y="4"/>
                  <a:pt x="3" y="2"/>
                  <a:pt x="2" y="1"/>
                </a:cubicBezTo>
                <a:cubicBezTo>
                  <a:pt x="3" y="0"/>
                  <a:pt x="2" y="0"/>
                  <a:pt x="1"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3" name="Freeform 258"/>
          <p:cNvSpPr/>
          <p:nvPr>
            <p:custDataLst>
              <p:tags r:id="rId17"/>
            </p:custDataLst>
          </p:nvPr>
        </p:nvSpPr>
        <p:spPr bwMode="auto">
          <a:xfrm rot="3000000">
            <a:off x="5997357" y="3217978"/>
            <a:ext cx="2403" cy="3202"/>
          </a:xfrm>
          <a:custGeom>
            <a:avLst/>
            <a:gdLst>
              <a:gd name="T0" fmla="*/ 0 w 3"/>
              <a:gd name="T1" fmla="*/ 1 h 4"/>
              <a:gd name="T2" fmla="*/ 3 w 3"/>
              <a:gd name="T3" fmla="*/ 4 h 4"/>
              <a:gd name="T4" fmla="*/ 3 w 3"/>
              <a:gd name="T5" fmla="*/ 2 h 4"/>
              <a:gd name="T6" fmla="*/ 3 w 3"/>
              <a:gd name="T7" fmla="*/ 0 h 4"/>
              <a:gd name="T8" fmla="*/ 0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2" y="2"/>
                  <a:pt x="1" y="4"/>
                  <a:pt x="3" y="4"/>
                </a:cubicBezTo>
                <a:cubicBezTo>
                  <a:pt x="3" y="3"/>
                  <a:pt x="3" y="3"/>
                  <a:pt x="3" y="2"/>
                </a:cubicBezTo>
                <a:cubicBezTo>
                  <a:pt x="3" y="2"/>
                  <a:pt x="3" y="1"/>
                  <a:pt x="3" y="0"/>
                </a:cubicBezTo>
                <a:cubicBezTo>
                  <a:pt x="2" y="0"/>
                  <a:pt x="1" y="0"/>
                  <a:pt x="0" y="0"/>
                </a:cubicBezTo>
                <a:cubicBezTo>
                  <a:pt x="0" y="0"/>
                  <a:pt x="0" y="1"/>
                  <a:pt x="0"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4" name="Freeform 259"/>
          <p:cNvSpPr/>
          <p:nvPr>
            <p:custDataLst>
              <p:tags r:id="rId18"/>
            </p:custDataLst>
          </p:nvPr>
        </p:nvSpPr>
        <p:spPr bwMode="auto">
          <a:xfrm rot="3000000">
            <a:off x="5994806" y="3221565"/>
            <a:ext cx="2403" cy="2402"/>
          </a:xfrm>
          <a:custGeom>
            <a:avLst/>
            <a:gdLst>
              <a:gd name="T0" fmla="*/ 1 w 3"/>
              <a:gd name="T1" fmla="*/ 1 h 3"/>
              <a:gd name="T2" fmla="*/ 2 w 3"/>
              <a:gd name="T3" fmla="*/ 3 h 3"/>
              <a:gd name="T4" fmla="*/ 3 w 3"/>
              <a:gd name="T5" fmla="*/ 0 h 3"/>
              <a:gd name="T6" fmla="*/ 2 w 3"/>
              <a:gd name="T7" fmla="*/ 0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cubicBezTo>
                  <a:pt x="0" y="2"/>
                  <a:pt x="1" y="3"/>
                  <a:pt x="2" y="3"/>
                </a:cubicBezTo>
                <a:cubicBezTo>
                  <a:pt x="3" y="3"/>
                  <a:pt x="3" y="1"/>
                  <a:pt x="3" y="0"/>
                </a:cubicBezTo>
                <a:cubicBezTo>
                  <a:pt x="3" y="0"/>
                  <a:pt x="2" y="0"/>
                  <a:pt x="2" y="0"/>
                </a:cubicBezTo>
                <a:cubicBezTo>
                  <a:pt x="1" y="0"/>
                  <a:pt x="1" y="0"/>
                  <a:pt x="1"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5" name="Freeform 260"/>
          <p:cNvSpPr/>
          <p:nvPr>
            <p:custDataLst>
              <p:tags r:id="rId19"/>
            </p:custDataLst>
          </p:nvPr>
        </p:nvSpPr>
        <p:spPr bwMode="auto">
          <a:xfrm rot="3000000">
            <a:off x="5979932" y="3216309"/>
            <a:ext cx="1202" cy="2802"/>
          </a:xfrm>
          <a:custGeom>
            <a:avLst/>
            <a:gdLst>
              <a:gd name="T0" fmla="*/ 0 w 1"/>
              <a:gd name="T1" fmla="*/ 2 h 3"/>
              <a:gd name="T2" fmla="*/ 1 w 1"/>
              <a:gd name="T3" fmla="*/ 2 h 3"/>
              <a:gd name="T4" fmla="*/ 1 w 1"/>
              <a:gd name="T5" fmla="*/ 0 h 3"/>
              <a:gd name="T6" fmla="*/ 0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cubicBezTo>
                  <a:pt x="0" y="3"/>
                  <a:pt x="1" y="2"/>
                  <a:pt x="1" y="2"/>
                </a:cubicBezTo>
                <a:cubicBezTo>
                  <a:pt x="1" y="1"/>
                  <a:pt x="1" y="1"/>
                  <a:pt x="1" y="0"/>
                </a:cubicBezTo>
                <a:cubicBezTo>
                  <a:pt x="1" y="0"/>
                  <a:pt x="1" y="0"/>
                  <a:pt x="0" y="0"/>
                </a:cubicBezTo>
                <a:cubicBezTo>
                  <a:pt x="0" y="1"/>
                  <a:pt x="0" y="1"/>
                  <a:pt x="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6" name="Freeform 261"/>
          <p:cNvSpPr/>
          <p:nvPr>
            <p:custDataLst>
              <p:tags r:id="rId20"/>
            </p:custDataLst>
          </p:nvPr>
        </p:nvSpPr>
        <p:spPr bwMode="auto">
          <a:xfrm rot="3000000">
            <a:off x="5974785" y="3230800"/>
            <a:ext cx="9614" cy="5203"/>
          </a:xfrm>
          <a:custGeom>
            <a:avLst/>
            <a:gdLst>
              <a:gd name="T0" fmla="*/ 3 w 11"/>
              <a:gd name="T1" fmla="*/ 0 h 6"/>
              <a:gd name="T2" fmla="*/ 1 w 11"/>
              <a:gd name="T3" fmla="*/ 0 h 6"/>
              <a:gd name="T4" fmla="*/ 8 w 11"/>
              <a:gd name="T5" fmla="*/ 1 h 6"/>
              <a:gd name="T6" fmla="*/ 5 w 11"/>
              <a:gd name="T7" fmla="*/ 1 h 6"/>
              <a:gd name="T8" fmla="*/ 3 w 11"/>
              <a:gd name="T9" fmla="*/ 0 h 6"/>
            </a:gdLst>
            <a:ahLst/>
            <a:cxnLst>
              <a:cxn ang="0">
                <a:pos x="T0" y="T1"/>
              </a:cxn>
              <a:cxn ang="0">
                <a:pos x="T2" y="T3"/>
              </a:cxn>
              <a:cxn ang="0">
                <a:pos x="T4" y="T5"/>
              </a:cxn>
              <a:cxn ang="0">
                <a:pos x="T6" y="T7"/>
              </a:cxn>
              <a:cxn ang="0">
                <a:pos x="T8" y="T9"/>
              </a:cxn>
            </a:cxnLst>
            <a:rect l="0" t="0" r="r" b="b"/>
            <a:pathLst>
              <a:path w="11" h="6">
                <a:moveTo>
                  <a:pt x="3" y="0"/>
                </a:moveTo>
                <a:cubicBezTo>
                  <a:pt x="2" y="0"/>
                  <a:pt x="1" y="0"/>
                  <a:pt x="1" y="0"/>
                </a:cubicBezTo>
                <a:cubicBezTo>
                  <a:pt x="0" y="3"/>
                  <a:pt x="11" y="6"/>
                  <a:pt x="8" y="1"/>
                </a:cubicBezTo>
                <a:cubicBezTo>
                  <a:pt x="7" y="1"/>
                  <a:pt x="6" y="1"/>
                  <a:pt x="5" y="1"/>
                </a:cubicBezTo>
                <a:cubicBezTo>
                  <a:pt x="4" y="1"/>
                  <a:pt x="3" y="1"/>
                  <a:pt x="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7" name="Freeform 262"/>
          <p:cNvSpPr/>
          <p:nvPr>
            <p:custDataLst>
              <p:tags r:id="rId21"/>
            </p:custDataLst>
          </p:nvPr>
        </p:nvSpPr>
        <p:spPr bwMode="auto">
          <a:xfrm rot="3000000">
            <a:off x="5898623" y="3139863"/>
            <a:ext cx="1602" cy="1601"/>
          </a:xfrm>
          <a:custGeom>
            <a:avLst/>
            <a:gdLst>
              <a:gd name="T0" fmla="*/ 2 w 2"/>
              <a:gd name="T1" fmla="*/ 0 h 2"/>
              <a:gd name="T2" fmla="*/ 1 w 2"/>
              <a:gd name="T3" fmla="*/ 0 h 2"/>
              <a:gd name="T4" fmla="*/ 0 w 2"/>
              <a:gd name="T5" fmla="*/ 1 h 2"/>
              <a:gd name="T6" fmla="*/ 0 w 2"/>
              <a:gd name="T7" fmla="*/ 2 h 2"/>
              <a:gd name="T8" fmla="*/ 2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cubicBezTo>
                  <a:pt x="2" y="0"/>
                  <a:pt x="1" y="0"/>
                  <a:pt x="1" y="0"/>
                </a:cubicBezTo>
                <a:cubicBezTo>
                  <a:pt x="0" y="0"/>
                  <a:pt x="0" y="0"/>
                  <a:pt x="0" y="1"/>
                </a:cubicBezTo>
                <a:cubicBezTo>
                  <a:pt x="0" y="1"/>
                  <a:pt x="0" y="2"/>
                  <a:pt x="0" y="2"/>
                </a:cubicBezTo>
                <a:cubicBezTo>
                  <a:pt x="1" y="2"/>
                  <a:pt x="1" y="2"/>
                  <a:pt x="2" y="2"/>
                </a:cubicBezTo>
                <a:cubicBezTo>
                  <a:pt x="2" y="1"/>
                  <a:pt x="2" y="1"/>
                  <a:pt x="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8" name="Freeform 263"/>
          <p:cNvSpPr/>
          <p:nvPr>
            <p:custDataLst>
              <p:tags r:id="rId22"/>
            </p:custDataLst>
          </p:nvPr>
        </p:nvSpPr>
        <p:spPr bwMode="auto">
          <a:xfrm rot="3000000">
            <a:off x="6099413" y="3145524"/>
            <a:ext cx="3205" cy="4403"/>
          </a:xfrm>
          <a:custGeom>
            <a:avLst/>
            <a:gdLst>
              <a:gd name="T0" fmla="*/ 2 w 4"/>
              <a:gd name="T1" fmla="*/ 4 h 5"/>
              <a:gd name="T2" fmla="*/ 4 w 4"/>
              <a:gd name="T3" fmla="*/ 5 h 5"/>
              <a:gd name="T4" fmla="*/ 4 w 4"/>
              <a:gd name="T5" fmla="*/ 1 h 5"/>
              <a:gd name="T6" fmla="*/ 2 w 4"/>
              <a:gd name="T7" fmla="*/ 0 h 5"/>
              <a:gd name="T8" fmla="*/ 0 w 4"/>
              <a:gd name="T9" fmla="*/ 3 h 5"/>
              <a:gd name="T10" fmla="*/ 2 w 4"/>
              <a:gd name="T11" fmla="*/ 4 h 5"/>
            </a:gdLst>
            <a:ahLst/>
            <a:cxnLst>
              <a:cxn ang="0">
                <a:pos x="T0" y="T1"/>
              </a:cxn>
              <a:cxn ang="0">
                <a:pos x="T2" y="T3"/>
              </a:cxn>
              <a:cxn ang="0">
                <a:pos x="T4" y="T5"/>
              </a:cxn>
              <a:cxn ang="0">
                <a:pos x="T6" y="T7"/>
              </a:cxn>
              <a:cxn ang="0">
                <a:pos x="T8" y="T9"/>
              </a:cxn>
              <a:cxn ang="0">
                <a:pos x="T10" y="T11"/>
              </a:cxn>
            </a:cxnLst>
            <a:rect l="0" t="0" r="r" b="b"/>
            <a:pathLst>
              <a:path w="4" h="5">
                <a:moveTo>
                  <a:pt x="2" y="4"/>
                </a:moveTo>
                <a:cubicBezTo>
                  <a:pt x="3" y="4"/>
                  <a:pt x="3" y="5"/>
                  <a:pt x="4" y="5"/>
                </a:cubicBezTo>
                <a:cubicBezTo>
                  <a:pt x="4" y="4"/>
                  <a:pt x="4" y="3"/>
                  <a:pt x="4" y="1"/>
                </a:cubicBezTo>
                <a:cubicBezTo>
                  <a:pt x="3" y="1"/>
                  <a:pt x="3" y="0"/>
                  <a:pt x="2" y="0"/>
                </a:cubicBezTo>
                <a:cubicBezTo>
                  <a:pt x="2" y="1"/>
                  <a:pt x="1" y="2"/>
                  <a:pt x="0" y="3"/>
                </a:cubicBezTo>
                <a:cubicBezTo>
                  <a:pt x="1" y="2"/>
                  <a:pt x="1" y="3"/>
                  <a:pt x="2" y="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9" name="Freeform 264"/>
          <p:cNvSpPr/>
          <p:nvPr>
            <p:custDataLst>
              <p:tags r:id="rId23"/>
            </p:custDataLst>
          </p:nvPr>
        </p:nvSpPr>
        <p:spPr bwMode="auto">
          <a:xfrm rot="3000000">
            <a:off x="6107689" y="3167475"/>
            <a:ext cx="8412" cy="7605"/>
          </a:xfrm>
          <a:custGeom>
            <a:avLst/>
            <a:gdLst>
              <a:gd name="T0" fmla="*/ 3 w 10"/>
              <a:gd name="T1" fmla="*/ 4 h 9"/>
              <a:gd name="T2" fmla="*/ 2 w 10"/>
              <a:gd name="T3" fmla="*/ 4 h 9"/>
              <a:gd name="T4" fmla="*/ 0 w 10"/>
              <a:gd name="T5" fmla="*/ 6 h 9"/>
              <a:gd name="T6" fmla="*/ 3 w 10"/>
              <a:gd name="T7" fmla="*/ 6 h 9"/>
              <a:gd name="T8" fmla="*/ 6 w 10"/>
              <a:gd name="T9" fmla="*/ 8 h 9"/>
              <a:gd name="T10" fmla="*/ 8 w 10"/>
              <a:gd name="T11" fmla="*/ 8 h 9"/>
              <a:gd name="T12" fmla="*/ 9 w 10"/>
              <a:gd name="T13" fmla="*/ 7 h 9"/>
              <a:gd name="T14" fmla="*/ 9 w 10"/>
              <a:gd name="T15" fmla="*/ 6 h 9"/>
              <a:gd name="T16" fmla="*/ 10 w 10"/>
              <a:gd name="T17" fmla="*/ 4 h 9"/>
              <a:gd name="T18" fmla="*/ 10 w 10"/>
              <a:gd name="T19" fmla="*/ 2 h 9"/>
              <a:gd name="T20" fmla="*/ 8 w 10"/>
              <a:gd name="T21" fmla="*/ 0 h 9"/>
              <a:gd name="T22" fmla="*/ 6 w 10"/>
              <a:gd name="T23" fmla="*/ 0 h 9"/>
              <a:gd name="T24" fmla="*/ 3 w 10"/>
              <a:gd name="T2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9">
                <a:moveTo>
                  <a:pt x="3" y="4"/>
                </a:moveTo>
                <a:cubicBezTo>
                  <a:pt x="2" y="4"/>
                  <a:pt x="2" y="4"/>
                  <a:pt x="2" y="4"/>
                </a:cubicBezTo>
                <a:cubicBezTo>
                  <a:pt x="2" y="5"/>
                  <a:pt x="1" y="5"/>
                  <a:pt x="0" y="6"/>
                </a:cubicBezTo>
                <a:cubicBezTo>
                  <a:pt x="1" y="6"/>
                  <a:pt x="2" y="6"/>
                  <a:pt x="3" y="6"/>
                </a:cubicBezTo>
                <a:cubicBezTo>
                  <a:pt x="4" y="6"/>
                  <a:pt x="5" y="8"/>
                  <a:pt x="6" y="8"/>
                </a:cubicBezTo>
                <a:cubicBezTo>
                  <a:pt x="7" y="8"/>
                  <a:pt x="7" y="8"/>
                  <a:pt x="8" y="8"/>
                </a:cubicBezTo>
                <a:cubicBezTo>
                  <a:pt x="9" y="9"/>
                  <a:pt x="9" y="8"/>
                  <a:pt x="9" y="7"/>
                </a:cubicBezTo>
                <a:cubicBezTo>
                  <a:pt x="9" y="7"/>
                  <a:pt x="9" y="6"/>
                  <a:pt x="9" y="6"/>
                </a:cubicBezTo>
                <a:cubicBezTo>
                  <a:pt x="9" y="5"/>
                  <a:pt x="9" y="4"/>
                  <a:pt x="10" y="4"/>
                </a:cubicBezTo>
                <a:cubicBezTo>
                  <a:pt x="10" y="3"/>
                  <a:pt x="10" y="3"/>
                  <a:pt x="10" y="2"/>
                </a:cubicBezTo>
                <a:cubicBezTo>
                  <a:pt x="10" y="0"/>
                  <a:pt x="9" y="0"/>
                  <a:pt x="8" y="0"/>
                </a:cubicBezTo>
                <a:cubicBezTo>
                  <a:pt x="7" y="0"/>
                  <a:pt x="7" y="0"/>
                  <a:pt x="6" y="0"/>
                </a:cubicBezTo>
                <a:cubicBezTo>
                  <a:pt x="4" y="2"/>
                  <a:pt x="8" y="4"/>
                  <a:pt x="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0" name="Freeform 265"/>
          <p:cNvSpPr/>
          <p:nvPr>
            <p:custDataLst>
              <p:tags r:id="rId24"/>
            </p:custDataLst>
          </p:nvPr>
        </p:nvSpPr>
        <p:spPr bwMode="auto">
          <a:xfrm rot="3000000">
            <a:off x="6089934" y="3141185"/>
            <a:ext cx="20028" cy="18011"/>
          </a:xfrm>
          <a:custGeom>
            <a:avLst/>
            <a:gdLst>
              <a:gd name="T0" fmla="*/ 2 w 23"/>
              <a:gd name="T1" fmla="*/ 18 h 21"/>
              <a:gd name="T2" fmla="*/ 4 w 23"/>
              <a:gd name="T3" fmla="*/ 18 h 21"/>
              <a:gd name="T4" fmla="*/ 5 w 23"/>
              <a:gd name="T5" fmla="*/ 18 h 21"/>
              <a:gd name="T6" fmla="*/ 5 w 23"/>
              <a:gd name="T7" fmla="*/ 17 h 21"/>
              <a:gd name="T8" fmla="*/ 7 w 23"/>
              <a:gd name="T9" fmla="*/ 17 h 21"/>
              <a:gd name="T10" fmla="*/ 7 w 23"/>
              <a:gd name="T11" fmla="*/ 18 h 21"/>
              <a:gd name="T12" fmla="*/ 12 w 23"/>
              <a:gd name="T13" fmla="*/ 17 h 21"/>
              <a:gd name="T14" fmla="*/ 13 w 23"/>
              <a:gd name="T15" fmla="*/ 16 h 21"/>
              <a:gd name="T16" fmla="*/ 14 w 23"/>
              <a:gd name="T17" fmla="*/ 16 h 21"/>
              <a:gd name="T18" fmla="*/ 15 w 23"/>
              <a:gd name="T19" fmla="*/ 15 h 21"/>
              <a:gd name="T20" fmla="*/ 17 w 23"/>
              <a:gd name="T21" fmla="*/ 13 h 21"/>
              <a:gd name="T22" fmla="*/ 17 w 23"/>
              <a:gd name="T23" fmla="*/ 12 h 21"/>
              <a:gd name="T24" fmla="*/ 18 w 23"/>
              <a:gd name="T25" fmla="*/ 9 h 21"/>
              <a:gd name="T26" fmla="*/ 19 w 23"/>
              <a:gd name="T27" fmla="*/ 8 h 21"/>
              <a:gd name="T28" fmla="*/ 20 w 23"/>
              <a:gd name="T29" fmla="*/ 8 h 21"/>
              <a:gd name="T30" fmla="*/ 21 w 23"/>
              <a:gd name="T31" fmla="*/ 8 h 21"/>
              <a:gd name="T32" fmla="*/ 21 w 23"/>
              <a:gd name="T33" fmla="*/ 4 h 21"/>
              <a:gd name="T34" fmla="*/ 20 w 23"/>
              <a:gd name="T35" fmla="*/ 4 h 21"/>
              <a:gd name="T36" fmla="*/ 20 w 23"/>
              <a:gd name="T37" fmla="*/ 3 h 21"/>
              <a:gd name="T38" fmla="*/ 20 w 23"/>
              <a:gd name="T39" fmla="*/ 0 h 21"/>
              <a:gd name="T40" fmla="*/ 18 w 23"/>
              <a:gd name="T41" fmla="*/ 0 h 21"/>
              <a:gd name="T42" fmla="*/ 14 w 23"/>
              <a:gd name="T43" fmla="*/ 3 h 21"/>
              <a:gd name="T44" fmla="*/ 17 w 23"/>
              <a:gd name="T45" fmla="*/ 4 h 21"/>
              <a:gd name="T46" fmla="*/ 17 w 23"/>
              <a:gd name="T47" fmla="*/ 5 h 21"/>
              <a:gd name="T48" fmla="*/ 15 w 23"/>
              <a:gd name="T49" fmla="*/ 8 h 21"/>
              <a:gd name="T50" fmla="*/ 15 w 23"/>
              <a:gd name="T51" fmla="*/ 9 h 21"/>
              <a:gd name="T52" fmla="*/ 15 w 23"/>
              <a:gd name="T53" fmla="*/ 10 h 21"/>
              <a:gd name="T54" fmla="*/ 14 w 23"/>
              <a:gd name="T55" fmla="*/ 12 h 21"/>
              <a:gd name="T56" fmla="*/ 13 w 23"/>
              <a:gd name="T57" fmla="*/ 13 h 21"/>
              <a:gd name="T58" fmla="*/ 11 w 23"/>
              <a:gd name="T59" fmla="*/ 12 h 21"/>
              <a:gd name="T60" fmla="*/ 8 w 23"/>
              <a:gd name="T61" fmla="*/ 12 h 21"/>
              <a:gd name="T62" fmla="*/ 4 w 23"/>
              <a:gd name="T63" fmla="*/ 13 h 21"/>
              <a:gd name="T64" fmla="*/ 1 w 23"/>
              <a:gd name="T65" fmla="*/ 15 h 21"/>
              <a:gd name="T66" fmla="*/ 0 w 23"/>
              <a:gd name="T67" fmla="*/ 17 h 21"/>
              <a:gd name="T68" fmla="*/ 2 w 23"/>
              <a:gd name="T69"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 h="21">
                <a:moveTo>
                  <a:pt x="2" y="18"/>
                </a:moveTo>
                <a:cubicBezTo>
                  <a:pt x="3" y="18"/>
                  <a:pt x="3" y="18"/>
                  <a:pt x="4" y="18"/>
                </a:cubicBezTo>
                <a:cubicBezTo>
                  <a:pt x="4" y="18"/>
                  <a:pt x="4" y="18"/>
                  <a:pt x="5" y="18"/>
                </a:cubicBezTo>
                <a:cubicBezTo>
                  <a:pt x="5" y="18"/>
                  <a:pt x="5" y="17"/>
                  <a:pt x="5" y="17"/>
                </a:cubicBezTo>
                <a:cubicBezTo>
                  <a:pt x="6" y="17"/>
                  <a:pt x="6" y="17"/>
                  <a:pt x="7" y="17"/>
                </a:cubicBezTo>
                <a:cubicBezTo>
                  <a:pt x="7" y="17"/>
                  <a:pt x="7" y="18"/>
                  <a:pt x="7" y="18"/>
                </a:cubicBezTo>
                <a:cubicBezTo>
                  <a:pt x="10" y="21"/>
                  <a:pt x="8" y="16"/>
                  <a:pt x="12" y="17"/>
                </a:cubicBezTo>
                <a:cubicBezTo>
                  <a:pt x="12" y="16"/>
                  <a:pt x="12" y="16"/>
                  <a:pt x="13" y="16"/>
                </a:cubicBezTo>
                <a:cubicBezTo>
                  <a:pt x="14" y="16"/>
                  <a:pt x="14" y="16"/>
                  <a:pt x="14" y="16"/>
                </a:cubicBezTo>
                <a:cubicBezTo>
                  <a:pt x="14" y="15"/>
                  <a:pt x="14" y="14"/>
                  <a:pt x="15" y="15"/>
                </a:cubicBezTo>
                <a:cubicBezTo>
                  <a:pt x="16" y="15"/>
                  <a:pt x="17" y="14"/>
                  <a:pt x="17" y="13"/>
                </a:cubicBezTo>
                <a:cubicBezTo>
                  <a:pt x="17" y="13"/>
                  <a:pt x="17" y="13"/>
                  <a:pt x="17" y="12"/>
                </a:cubicBezTo>
                <a:cubicBezTo>
                  <a:pt x="17" y="11"/>
                  <a:pt x="18" y="10"/>
                  <a:pt x="18" y="9"/>
                </a:cubicBezTo>
                <a:cubicBezTo>
                  <a:pt x="19" y="9"/>
                  <a:pt x="19" y="8"/>
                  <a:pt x="19" y="8"/>
                </a:cubicBezTo>
                <a:cubicBezTo>
                  <a:pt x="19" y="8"/>
                  <a:pt x="20" y="8"/>
                  <a:pt x="20" y="8"/>
                </a:cubicBezTo>
                <a:cubicBezTo>
                  <a:pt x="21" y="8"/>
                  <a:pt x="21" y="8"/>
                  <a:pt x="21" y="8"/>
                </a:cubicBezTo>
                <a:cubicBezTo>
                  <a:pt x="23" y="7"/>
                  <a:pt x="22" y="5"/>
                  <a:pt x="21" y="4"/>
                </a:cubicBezTo>
                <a:cubicBezTo>
                  <a:pt x="21" y="4"/>
                  <a:pt x="21" y="4"/>
                  <a:pt x="20" y="4"/>
                </a:cubicBezTo>
                <a:cubicBezTo>
                  <a:pt x="20" y="4"/>
                  <a:pt x="20" y="3"/>
                  <a:pt x="20" y="3"/>
                </a:cubicBezTo>
                <a:cubicBezTo>
                  <a:pt x="20" y="2"/>
                  <a:pt x="20" y="1"/>
                  <a:pt x="20" y="0"/>
                </a:cubicBezTo>
                <a:cubicBezTo>
                  <a:pt x="19" y="0"/>
                  <a:pt x="19" y="0"/>
                  <a:pt x="18" y="0"/>
                </a:cubicBezTo>
                <a:cubicBezTo>
                  <a:pt x="17" y="2"/>
                  <a:pt x="16" y="3"/>
                  <a:pt x="14" y="3"/>
                </a:cubicBezTo>
                <a:cubicBezTo>
                  <a:pt x="15" y="4"/>
                  <a:pt x="15" y="4"/>
                  <a:pt x="17" y="4"/>
                </a:cubicBezTo>
                <a:cubicBezTo>
                  <a:pt x="17" y="4"/>
                  <a:pt x="17" y="5"/>
                  <a:pt x="17" y="5"/>
                </a:cubicBezTo>
                <a:cubicBezTo>
                  <a:pt x="16" y="5"/>
                  <a:pt x="16" y="7"/>
                  <a:pt x="15" y="8"/>
                </a:cubicBezTo>
                <a:cubicBezTo>
                  <a:pt x="15" y="8"/>
                  <a:pt x="15" y="8"/>
                  <a:pt x="15" y="9"/>
                </a:cubicBezTo>
                <a:cubicBezTo>
                  <a:pt x="15" y="9"/>
                  <a:pt x="15" y="10"/>
                  <a:pt x="15" y="10"/>
                </a:cubicBezTo>
                <a:cubicBezTo>
                  <a:pt x="15" y="11"/>
                  <a:pt x="15" y="11"/>
                  <a:pt x="14" y="12"/>
                </a:cubicBezTo>
                <a:cubicBezTo>
                  <a:pt x="14" y="13"/>
                  <a:pt x="14" y="14"/>
                  <a:pt x="13" y="13"/>
                </a:cubicBezTo>
                <a:cubicBezTo>
                  <a:pt x="12" y="14"/>
                  <a:pt x="11" y="13"/>
                  <a:pt x="11" y="12"/>
                </a:cubicBezTo>
                <a:cubicBezTo>
                  <a:pt x="10" y="12"/>
                  <a:pt x="9" y="12"/>
                  <a:pt x="8" y="12"/>
                </a:cubicBezTo>
                <a:cubicBezTo>
                  <a:pt x="6" y="12"/>
                  <a:pt x="5" y="13"/>
                  <a:pt x="4" y="13"/>
                </a:cubicBezTo>
                <a:cubicBezTo>
                  <a:pt x="3" y="14"/>
                  <a:pt x="2" y="15"/>
                  <a:pt x="1" y="15"/>
                </a:cubicBezTo>
                <a:cubicBezTo>
                  <a:pt x="1" y="16"/>
                  <a:pt x="0" y="16"/>
                  <a:pt x="0" y="17"/>
                </a:cubicBezTo>
                <a:cubicBezTo>
                  <a:pt x="1" y="17"/>
                  <a:pt x="2" y="17"/>
                  <a:pt x="2" y="1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1" name="Freeform 266"/>
          <p:cNvSpPr/>
          <p:nvPr>
            <p:custDataLst>
              <p:tags r:id="rId25"/>
            </p:custDataLst>
          </p:nvPr>
        </p:nvSpPr>
        <p:spPr bwMode="auto">
          <a:xfrm rot="3000000">
            <a:off x="6003758" y="3072208"/>
            <a:ext cx="32846" cy="20012"/>
          </a:xfrm>
          <a:custGeom>
            <a:avLst/>
            <a:gdLst>
              <a:gd name="T0" fmla="*/ 12 w 38"/>
              <a:gd name="T1" fmla="*/ 0 h 23"/>
              <a:gd name="T2" fmla="*/ 9 w 38"/>
              <a:gd name="T3" fmla="*/ 0 h 23"/>
              <a:gd name="T4" fmla="*/ 9 w 38"/>
              <a:gd name="T5" fmla="*/ 2 h 23"/>
              <a:gd name="T6" fmla="*/ 5 w 38"/>
              <a:gd name="T7" fmla="*/ 2 h 23"/>
              <a:gd name="T8" fmla="*/ 4 w 38"/>
              <a:gd name="T9" fmla="*/ 2 h 23"/>
              <a:gd name="T10" fmla="*/ 2 w 38"/>
              <a:gd name="T11" fmla="*/ 2 h 23"/>
              <a:gd name="T12" fmla="*/ 2 w 38"/>
              <a:gd name="T13" fmla="*/ 3 h 23"/>
              <a:gd name="T14" fmla="*/ 5 w 38"/>
              <a:gd name="T15" fmla="*/ 5 h 23"/>
              <a:gd name="T16" fmla="*/ 5 w 38"/>
              <a:gd name="T17" fmla="*/ 6 h 23"/>
              <a:gd name="T18" fmla="*/ 7 w 38"/>
              <a:gd name="T19" fmla="*/ 9 h 23"/>
              <a:gd name="T20" fmla="*/ 8 w 38"/>
              <a:gd name="T21" fmla="*/ 9 h 23"/>
              <a:gd name="T22" fmla="*/ 9 w 38"/>
              <a:gd name="T23" fmla="*/ 9 h 23"/>
              <a:gd name="T24" fmla="*/ 12 w 38"/>
              <a:gd name="T25" fmla="*/ 10 h 23"/>
              <a:gd name="T26" fmla="*/ 14 w 38"/>
              <a:gd name="T27" fmla="*/ 11 h 23"/>
              <a:gd name="T28" fmla="*/ 14 w 38"/>
              <a:gd name="T29" fmla="*/ 10 h 23"/>
              <a:gd name="T30" fmla="*/ 17 w 38"/>
              <a:gd name="T31" fmla="*/ 10 h 23"/>
              <a:gd name="T32" fmla="*/ 17 w 38"/>
              <a:gd name="T33" fmla="*/ 9 h 23"/>
              <a:gd name="T34" fmla="*/ 19 w 38"/>
              <a:gd name="T35" fmla="*/ 8 h 23"/>
              <a:gd name="T36" fmla="*/ 20 w 38"/>
              <a:gd name="T37" fmla="*/ 5 h 23"/>
              <a:gd name="T38" fmla="*/ 23 w 38"/>
              <a:gd name="T39" fmla="*/ 6 h 23"/>
              <a:gd name="T40" fmla="*/ 21 w 38"/>
              <a:gd name="T41" fmla="*/ 10 h 23"/>
              <a:gd name="T42" fmla="*/ 21 w 38"/>
              <a:gd name="T43" fmla="*/ 11 h 23"/>
              <a:gd name="T44" fmla="*/ 24 w 38"/>
              <a:gd name="T45" fmla="*/ 11 h 23"/>
              <a:gd name="T46" fmla="*/ 25 w 38"/>
              <a:gd name="T47" fmla="*/ 11 h 23"/>
              <a:gd name="T48" fmla="*/ 25 w 38"/>
              <a:gd name="T49" fmla="*/ 12 h 23"/>
              <a:gd name="T50" fmla="*/ 27 w 38"/>
              <a:gd name="T51" fmla="*/ 13 h 23"/>
              <a:gd name="T52" fmla="*/ 27 w 38"/>
              <a:gd name="T53" fmla="*/ 15 h 23"/>
              <a:gd name="T54" fmla="*/ 27 w 38"/>
              <a:gd name="T55" fmla="*/ 17 h 23"/>
              <a:gd name="T56" fmla="*/ 26 w 38"/>
              <a:gd name="T57" fmla="*/ 21 h 23"/>
              <a:gd name="T58" fmla="*/ 26 w 38"/>
              <a:gd name="T59" fmla="*/ 22 h 23"/>
              <a:gd name="T60" fmla="*/ 28 w 38"/>
              <a:gd name="T61" fmla="*/ 23 h 23"/>
              <a:gd name="T62" fmla="*/ 31 w 38"/>
              <a:gd name="T63" fmla="*/ 23 h 23"/>
              <a:gd name="T64" fmla="*/ 32 w 38"/>
              <a:gd name="T65" fmla="*/ 23 h 23"/>
              <a:gd name="T66" fmla="*/ 32 w 38"/>
              <a:gd name="T67" fmla="*/ 22 h 23"/>
              <a:gd name="T68" fmla="*/ 31 w 38"/>
              <a:gd name="T69" fmla="*/ 19 h 23"/>
              <a:gd name="T70" fmla="*/ 32 w 38"/>
              <a:gd name="T71" fmla="*/ 17 h 23"/>
              <a:gd name="T72" fmla="*/ 32 w 38"/>
              <a:gd name="T73" fmla="*/ 16 h 23"/>
              <a:gd name="T74" fmla="*/ 31 w 38"/>
              <a:gd name="T75" fmla="*/ 16 h 23"/>
              <a:gd name="T76" fmla="*/ 30 w 38"/>
              <a:gd name="T77" fmla="*/ 15 h 23"/>
              <a:gd name="T78" fmla="*/ 32 w 38"/>
              <a:gd name="T79" fmla="*/ 15 h 23"/>
              <a:gd name="T80" fmla="*/ 34 w 38"/>
              <a:gd name="T81" fmla="*/ 15 h 23"/>
              <a:gd name="T82" fmla="*/ 36 w 38"/>
              <a:gd name="T83" fmla="*/ 15 h 23"/>
              <a:gd name="T84" fmla="*/ 37 w 38"/>
              <a:gd name="T85" fmla="*/ 15 h 23"/>
              <a:gd name="T86" fmla="*/ 38 w 38"/>
              <a:gd name="T87" fmla="*/ 13 h 23"/>
              <a:gd name="T88" fmla="*/ 38 w 38"/>
              <a:gd name="T89" fmla="*/ 12 h 23"/>
              <a:gd name="T90" fmla="*/ 37 w 38"/>
              <a:gd name="T91" fmla="*/ 11 h 23"/>
              <a:gd name="T92" fmla="*/ 33 w 38"/>
              <a:gd name="T93" fmla="*/ 11 h 23"/>
              <a:gd name="T94" fmla="*/ 31 w 38"/>
              <a:gd name="T95" fmla="*/ 10 h 23"/>
              <a:gd name="T96" fmla="*/ 31 w 38"/>
              <a:gd name="T97" fmla="*/ 9 h 23"/>
              <a:gd name="T98" fmla="*/ 30 w 38"/>
              <a:gd name="T99" fmla="*/ 9 h 23"/>
              <a:gd name="T100" fmla="*/ 28 w 38"/>
              <a:gd name="T101" fmla="*/ 8 h 23"/>
              <a:gd name="T102" fmla="*/ 27 w 38"/>
              <a:gd name="T103" fmla="*/ 5 h 23"/>
              <a:gd name="T104" fmla="*/ 27 w 38"/>
              <a:gd name="T105" fmla="*/ 4 h 23"/>
              <a:gd name="T106" fmla="*/ 25 w 38"/>
              <a:gd name="T107" fmla="*/ 4 h 23"/>
              <a:gd name="T108" fmla="*/ 21 w 38"/>
              <a:gd name="T109" fmla="*/ 2 h 23"/>
              <a:gd name="T110" fmla="*/ 20 w 38"/>
              <a:gd name="T111" fmla="*/ 2 h 23"/>
              <a:gd name="T112" fmla="*/ 18 w 38"/>
              <a:gd name="T113" fmla="*/ 3 h 23"/>
              <a:gd name="T114" fmla="*/ 17 w 38"/>
              <a:gd name="T115" fmla="*/ 3 h 23"/>
              <a:gd name="T116" fmla="*/ 14 w 38"/>
              <a:gd name="T117" fmla="*/ 3 h 23"/>
              <a:gd name="T118" fmla="*/ 14 w 38"/>
              <a:gd name="T119" fmla="*/ 2 h 23"/>
              <a:gd name="T120" fmla="*/ 12 w 38"/>
              <a:gd name="T1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23">
                <a:moveTo>
                  <a:pt x="12" y="0"/>
                </a:moveTo>
                <a:cubicBezTo>
                  <a:pt x="11" y="0"/>
                  <a:pt x="10" y="0"/>
                  <a:pt x="9" y="0"/>
                </a:cubicBezTo>
                <a:cubicBezTo>
                  <a:pt x="9" y="1"/>
                  <a:pt x="9" y="1"/>
                  <a:pt x="9" y="2"/>
                </a:cubicBezTo>
                <a:cubicBezTo>
                  <a:pt x="8" y="2"/>
                  <a:pt x="6" y="2"/>
                  <a:pt x="5" y="2"/>
                </a:cubicBezTo>
                <a:cubicBezTo>
                  <a:pt x="4" y="2"/>
                  <a:pt x="4" y="2"/>
                  <a:pt x="4" y="2"/>
                </a:cubicBezTo>
                <a:cubicBezTo>
                  <a:pt x="3" y="2"/>
                  <a:pt x="3" y="2"/>
                  <a:pt x="2" y="2"/>
                </a:cubicBezTo>
                <a:cubicBezTo>
                  <a:pt x="2" y="2"/>
                  <a:pt x="2" y="2"/>
                  <a:pt x="2" y="3"/>
                </a:cubicBezTo>
                <a:cubicBezTo>
                  <a:pt x="6" y="3"/>
                  <a:pt x="0" y="6"/>
                  <a:pt x="5" y="5"/>
                </a:cubicBezTo>
                <a:cubicBezTo>
                  <a:pt x="5" y="6"/>
                  <a:pt x="5" y="6"/>
                  <a:pt x="5" y="6"/>
                </a:cubicBezTo>
                <a:cubicBezTo>
                  <a:pt x="6" y="7"/>
                  <a:pt x="7" y="7"/>
                  <a:pt x="7" y="9"/>
                </a:cubicBezTo>
                <a:cubicBezTo>
                  <a:pt x="7" y="9"/>
                  <a:pt x="8" y="9"/>
                  <a:pt x="8" y="9"/>
                </a:cubicBezTo>
                <a:cubicBezTo>
                  <a:pt x="9" y="9"/>
                  <a:pt x="9" y="9"/>
                  <a:pt x="9" y="9"/>
                </a:cubicBezTo>
                <a:cubicBezTo>
                  <a:pt x="10" y="9"/>
                  <a:pt x="12" y="9"/>
                  <a:pt x="12" y="10"/>
                </a:cubicBezTo>
                <a:cubicBezTo>
                  <a:pt x="13" y="10"/>
                  <a:pt x="13" y="11"/>
                  <a:pt x="14" y="11"/>
                </a:cubicBezTo>
                <a:cubicBezTo>
                  <a:pt x="14" y="11"/>
                  <a:pt x="14" y="10"/>
                  <a:pt x="14" y="10"/>
                </a:cubicBezTo>
                <a:cubicBezTo>
                  <a:pt x="15" y="10"/>
                  <a:pt x="16" y="10"/>
                  <a:pt x="17" y="10"/>
                </a:cubicBezTo>
                <a:cubicBezTo>
                  <a:pt x="17" y="10"/>
                  <a:pt x="17" y="9"/>
                  <a:pt x="17" y="9"/>
                </a:cubicBezTo>
                <a:cubicBezTo>
                  <a:pt x="18" y="8"/>
                  <a:pt x="18" y="8"/>
                  <a:pt x="19" y="8"/>
                </a:cubicBezTo>
                <a:cubicBezTo>
                  <a:pt x="20" y="7"/>
                  <a:pt x="20" y="7"/>
                  <a:pt x="20" y="5"/>
                </a:cubicBezTo>
                <a:cubicBezTo>
                  <a:pt x="21" y="5"/>
                  <a:pt x="23" y="5"/>
                  <a:pt x="23" y="6"/>
                </a:cubicBezTo>
                <a:cubicBezTo>
                  <a:pt x="22" y="8"/>
                  <a:pt x="23" y="10"/>
                  <a:pt x="21" y="10"/>
                </a:cubicBezTo>
                <a:cubicBezTo>
                  <a:pt x="21" y="10"/>
                  <a:pt x="21" y="11"/>
                  <a:pt x="21" y="11"/>
                </a:cubicBezTo>
                <a:cubicBezTo>
                  <a:pt x="22" y="11"/>
                  <a:pt x="23" y="11"/>
                  <a:pt x="24" y="11"/>
                </a:cubicBezTo>
                <a:cubicBezTo>
                  <a:pt x="24" y="11"/>
                  <a:pt x="25" y="11"/>
                  <a:pt x="25" y="11"/>
                </a:cubicBezTo>
                <a:cubicBezTo>
                  <a:pt x="25" y="11"/>
                  <a:pt x="25" y="12"/>
                  <a:pt x="25" y="12"/>
                </a:cubicBezTo>
                <a:cubicBezTo>
                  <a:pt x="26" y="13"/>
                  <a:pt x="27" y="12"/>
                  <a:pt x="27" y="13"/>
                </a:cubicBezTo>
                <a:cubicBezTo>
                  <a:pt x="27" y="14"/>
                  <a:pt x="27" y="14"/>
                  <a:pt x="27" y="15"/>
                </a:cubicBezTo>
                <a:cubicBezTo>
                  <a:pt x="27" y="15"/>
                  <a:pt x="27" y="16"/>
                  <a:pt x="27" y="17"/>
                </a:cubicBezTo>
                <a:cubicBezTo>
                  <a:pt x="30" y="17"/>
                  <a:pt x="29" y="22"/>
                  <a:pt x="26" y="21"/>
                </a:cubicBezTo>
                <a:cubicBezTo>
                  <a:pt x="26" y="21"/>
                  <a:pt x="26" y="21"/>
                  <a:pt x="26" y="22"/>
                </a:cubicBezTo>
                <a:cubicBezTo>
                  <a:pt x="27" y="22"/>
                  <a:pt x="28" y="23"/>
                  <a:pt x="28" y="23"/>
                </a:cubicBezTo>
                <a:cubicBezTo>
                  <a:pt x="30" y="23"/>
                  <a:pt x="30" y="21"/>
                  <a:pt x="31" y="23"/>
                </a:cubicBezTo>
                <a:cubicBezTo>
                  <a:pt x="31" y="23"/>
                  <a:pt x="32" y="23"/>
                  <a:pt x="32" y="23"/>
                </a:cubicBezTo>
                <a:cubicBezTo>
                  <a:pt x="32" y="23"/>
                  <a:pt x="32" y="22"/>
                  <a:pt x="32" y="22"/>
                </a:cubicBezTo>
                <a:cubicBezTo>
                  <a:pt x="32" y="21"/>
                  <a:pt x="31" y="20"/>
                  <a:pt x="31" y="19"/>
                </a:cubicBezTo>
                <a:cubicBezTo>
                  <a:pt x="31" y="18"/>
                  <a:pt x="31" y="17"/>
                  <a:pt x="32" y="17"/>
                </a:cubicBezTo>
                <a:cubicBezTo>
                  <a:pt x="32" y="17"/>
                  <a:pt x="32" y="16"/>
                  <a:pt x="32" y="16"/>
                </a:cubicBezTo>
                <a:cubicBezTo>
                  <a:pt x="32" y="16"/>
                  <a:pt x="31" y="16"/>
                  <a:pt x="31" y="16"/>
                </a:cubicBezTo>
                <a:cubicBezTo>
                  <a:pt x="31" y="15"/>
                  <a:pt x="30" y="15"/>
                  <a:pt x="30" y="15"/>
                </a:cubicBezTo>
                <a:cubicBezTo>
                  <a:pt x="30" y="13"/>
                  <a:pt x="31" y="14"/>
                  <a:pt x="32" y="15"/>
                </a:cubicBezTo>
                <a:cubicBezTo>
                  <a:pt x="33" y="15"/>
                  <a:pt x="34" y="15"/>
                  <a:pt x="34" y="15"/>
                </a:cubicBezTo>
                <a:cubicBezTo>
                  <a:pt x="35" y="15"/>
                  <a:pt x="35" y="15"/>
                  <a:pt x="36" y="15"/>
                </a:cubicBezTo>
                <a:cubicBezTo>
                  <a:pt x="36" y="15"/>
                  <a:pt x="36" y="15"/>
                  <a:pt x="37" y="15"/>
                </a:cubicBezTo>
                <a:cubicBezTo>
                  <a:pt x="37" y="14"/>
                  <a:pt x="37" y="13"/>
                  <a:pt x="38" y="13"/>
                </a:cubicBezTo>
                <a:cubicBezTo>
                  <a:pt x="38" y="13"/>
                  <a:pt x="38" y="13"/>
                  <a:pt x="38" y="12"/>
                </a:cubicBezTo>
                <a:cubicBezTo>
                  <a:pt x="38" y="11"/>
                  <a:pt x="38" y="11"/>
                  <a:pt x="37" y="11"/>
                </a:cubicBezTo>
                <a:cubicBezTo>
                  <a:pt x="36" y="11"/>
                  <a:pt x="34" y="11"/>
                  <a:pt x="33" y="11"/>
                </a:cubicBezTo>
                <a:cubicBezTo>
                  <a:pt x="32" y="11"/>
                  <a:pt x="31" y="11"/>
                  <a:pt x="31" y="10"/>
                </a:cubicBezTo>
                <a:cubicBezTo>
                  <a:pt x="31" y="10"/>
                  <a:pt x="31" y="9"/>
                  <a:pt x="31" y="9"/>
                </a:cubicBezTo>
                <a:cubicBezTo>
                  <a:pt x="30" y="9"/>
                  <a:pt x="30" y="9"/>
                  <a:pt x="30" y="9"/>
                </a:cubicBezTo>
                <a:cubicBezTo>
                  <a:pt x="29" y="9"/>
                  <a:pt x="29" y="8"/>
                  <a:pt x="28" y="8"/>
                </a:cubicBezTo>
                <a:cubicBezTo>
                  <a:pt x="28" y="7"/>
                  <a:pt x="27" y="6"/>
                  <a:pt x="27" y="5"/>
                </a:cubicBezTo>
                <a:cubicBezTo>
                  <a:pt x="27" y="5"/>
                  <a:pt x="27" y="4"/>
                  <a:pt x="27" y="4"/>
                </a:cubicBezTo>
                <a:cubicBezTo>
                  <a:pt x="26" y="4"/>
                  <a:pt x="26" y="4"/>
                  <a:pt x="25" y="4"/>
                </a:cubicBezTo>
                <a:cubicBezTo>
                  <a:pt x="22" y="5"/>
                  <a:pt x="23" y="2"/>
                  <a:pt x="21" y="2"/>
                </a:cubicBezTo>
                <a:cubicBezTo>
                  <a:pt x="21" y="2"/>
                  <a:pt x="21" y="2"/>
                  <a:pt x="20" y="2"/>
                </a:cubicBezTo>
                <a:cubicBezTo>
                  <a:pt x="20" y="3"/>
                  <a:pt x="19" y="3"/>
                  <a:pt x="18" y="3"/>
                </a:cubicBezTo>
                <a:cubicBezTo>
                  <a:pt x="17" y="3"/>
                  <a:pt x="17" y="3"/>
                  <a:pt x="17" y="3"/>
                </a:cubicBezTo>
                <a:cubicBezTo>
                  <a:pt x="16" y="3"/>
                  <a:pt x="15" y="3"/>
                  <a:pt x="14" y="3"/>
                </a:cubicBezTo>
                <a:cubicBezTo>
                  <a:pt x="14" y="2"/>
                  <a:pt x="14" y="2"/>
                  <a:pt x="14" y="2"/>
                </a:cubicBezTo>
                <a:cubicBezTo>
                  <a:pt x="13" y="1"/>
                  <a:pt x="12" y="2"/>
                  <a:pt x="1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2" name="Freeform 267"/>
          <p:cNvSpPr/>
          <p:nvPr>
            <p:custDataLst>
              <p:tags r:id="rId26"/>
            </p:custDataLst>
          </p:nvPr>
        </p:nvSpPr>
        <p:spPr bwMode="auto">
          <a:xfrm rot="3000000">
            <a:off x="6064538" y="3140415"/>
            <a:ext cx="10415" cy="14809"/>
          </a:xfrm>
          <a:custGeom>
            <a:avLst/>
            <a:gdLst>
              <a:gd name="T0" fmla="*/ 2 w 12"/>
              <a:gd name="T1" fmla="*/ 17 h 17"/>
              <a:gd name="T2" fmla="*/ 2 w 12"/>
              <a:gd name="T3" fmla="*/ 16 h 17"/>
              <a:gd name="T4" fmla="*/ 4 w 12"/>
              <a:gd name="T5" fmla="*/ 15 h 17"/>
              <a:gd name="T6" fmla="*/ 5 w 12"/>
              <a:gd name="T7" fmla="*/ 15 h 17"/>
              <a:gd name="T8" fmla="*/ 5 w 12"/>
              <a:gd name="T9" fmla="*/ 14 h 17"/>
              <a:gd name="T10" fmla="*/ 5 w 12"/>
              <a:gd name="T11" fmla="*/ 13 h 17"/>
              <a:gd name="T12" fmla="*/ 5 w 12"/>
              <a:gd name="T13" fmla="*/ 11 h 17"/>
              <a:gd name="T14" fmla="*/ 6 w 12"/>
              <a:gd name="T15" fmla="*/ 11 h 17"/>
              <a:gd name="T16" fmla="*/ 7 w 12"/>
              <a:gd name="T17" fmla="*/ 10 h 17"/>
              <a:gd name="T18" fmla="*/ 8 w 12"/>
              <a:gd name="T19" fmla="*/ 8 h 17"/>
              <a:gd name="T20" fmla="*/ 10 w 12"/>
              <a:gd name="T21" fmla="*/ 7 h 17"/>
              <a:gd name="T22" fmla="*/ 11 w 12"/>
              <a:gd name="T23" fmla="*/ 7 h 17"/>
              <a:gd name="T24" fmla="*/ 11 w 12"/>
              <a:gd name="T25" fmla="*/ 5 h 17"/>
              <a:gd name="T26" fmla="*/ 11 w 12"/>
              <a:gd name="T27" fmla="*/ 4 h 17"/>
              <a:gd name="T28" fmla="*/ 11 w 12"/>
              <a:gd name="T29" fmla="*/ 3 h 17"/>
              <a:gd name="T30" fmla="*/ 11 w 12"/>
              <a:gd name="T31" fmla="*/ 1 h 17"/>
              <a:gd name="T32" fmla="*/ 8 w 12"/>
              <a:gd name="T33" fmla="*/ 0 h 17"/>
              <a:gd name="T34" fmla="*/ 7 w 12"/>
              <a:gd name="T35" fmla="*/ 0 h 17"/>
              <a:gd name="T36" fmla="*/ 5 w 12"/>
              <a:gd name="T37" fmla="*/ 2 h 17"/>
              <a:gd name="T38" fmla="*/ 5 w 12"/>
              <a:gd name="T39" fmla="*/ 3 h 17"/>
              <a:gd name="T40" fmla="*/ 5 w 12"/>
              <a:gd name="T41" fmla="*/ 4 h 17"/>
              <a:gd name="T42" fmla="*/ 5 w 12"/>
              <a:gd name="T43" fmla="*/ 5 h 17"/>
              <a:gd name="T44" fmla="*/ 4 w 12"/>
              <a:gd name="T45" fmla="*/ 5 h 17"/>
              <a:gd name="T46" fmla="*/ 2 w 12"/>
              <a:gd name="T47" fmla="*/ 7 h 17"/>
              <a:gd name="T48" fmla="*/ 2 w 12"/>
              <a:gd name="T49" fmla="*/ 9 h 17"/>
              <a:gd name="T50" fmla="*/ 2 w 12"/>
              <a:gd name="T51" fmla="*/ 11 h 17"/>
              <a:gd name="T52" fmla="*/ 1 w 12"/>
              <a:gd name="T53" fmla="*/ 11 h 17"/>
              <a:gd name="T54" fmla="*/ 0 w 12"/>
              <a:gd name="T55" fmla="*/ 13 h 17"/>
              <a:gd name="T56" fmla="*/ 0 w 12"/>
              <a:gd name="T57" fmla="*/ 15 h 17"/>
              <a:gd name="T58" fmla="*/ 2 w 12"/>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17">
                <a:moveTo>
                  <a:pt x="2" y="17"/>
                </a:moveTo>
                <a:cubicBezTo>
                  <a:pt x="2" y="17"/>
                  <a:pt x="2" y="17"/>
                  <a:pt x="2" y="16"/>
                </a:cubicBezTo>
                <a:cubicBezTo>
                  <a:pt x="3" y="16"/>
                  <a:pt x="4" y="16"/>
                  <a:pt x="4" y="15"/>
                </a:cubicBezTo>
                <a:cubicBezTo>
                  <a:pt x="4" y="15"/>
                  <a:pt x="4" y="15"/>
                  <a:pt x="5" y="15"/>
                </a:cubicBezTo>
                <a:cubicBezTo>
                  <a:pt x="5" y="15"/>
                  <a:pt x="5" y="14"/>
                  <a:pt x="5" y="14"/>
                </a:cubicBezTo>
                <a:cubicBezTo>
                  <a:pt x="5" y="13"/>
                  <a:pt x="5" y="13"/>
                  <a:pt x="5" y="13"/>
                </a:cubicBezTo>
                <a:cubicBezTo>
                  <a:pt x="5" y="12"/>
                  <a:pt x="5" y="12"/>
                  <a:pt x="5" y="11"/>
                </a:cubicBezTo>
                <a:cubicBezTo>
                  <a:pt x="5" y="11"/>
                  <a:pt x="6" y="11"/>
                  <a:pt x="6" y="11"/>
                </a:cubicBezTo>
                <a:cubicBezTo>
                  <a:pt x="6" y="10"/>
                  <a:pt x="6" y="10"/>
                  <a:pt x="7" y="10"/>
                </a:cubicBezTo>
                <a:cubicBezTo>
                  <a:pt x="7" y="9"/>
                  <a:pt x="8" y="9"/>
                  <a:pt x="8" y="8"/>
                </a:cubicBezTo>
                <a:cubicBezTo>
                  <a:pt x="9" y="8"/>
                  <a:pt x="9" y="7"/>
                  <a:pt x="10" y="7"/>
                </a:cubicBezTo>
                <a:cubicBezTo>
                  <a:pt x="10" y="7"/>
                  <a:pt x="10" y="7"/>
                  <a:pt x="11" y="7"/>
                </a:cubicBezTo>
                <a:cubicBezTo>
                  <a:pt x="11" y="6"/>
                  <a:pt x="11" y="6"/>
                  <a:pt x="11" y="5"/>
                </a:cubicBezTo>
                <a:cubicBezTo>
                  <a:pt x="11" y="5"/>
                  <a:pt x="11" y="5"/>
                  <a:pt x="11" y="4"/>
                </a:cubicBezTo>
                <a:cubicBezTo>
                  <a:pt x="11" y="4"/>
                  <a:pt x="11" y="3"/>
                  <a:pt x="11" y="3"/>
                </a:cubicBezTo>
                <a:cubicBezTo>
                  <a:pt x="12" y="3"/>
                  <a:pt x="11" y="2"/>
                  <a:pt x="11" y="1"/>
                </a:cubicBezTo>
                <a:cubicBezTo>
                  <a:pt x="10" y="0"/>
                  <a:pt x="10" y="0"/>
                  <a:pt x="8" y="0"/>
                </a:cubicBezTo>
                <a:cubicBezTo>
                  <a:pt x="8" y="0"/>
                  <a:pt x="8" y="0"/>
                  <a:pt x="7" y="0"/>
                </a:cubicBezTo>
                <a:cubicBezTo>
                  <a:pt x="7" y="1"/>
                  <a:pt x="6" y="2"/>
                  <a:pt x="5" y="2"/>
                </a:cubicBezTo>
                <a:cubicBezTo>
                  <a:pt x="5" y="2"/>
                  <a:pt x="5" y="3"/>
                  <a:pt x="5" y="3"/>
                </a:cubicBezTo>
                <a:cubicBezTo>
                  <a:pt x="5" y="3"/>
                  <a:pt x="5" y="4"/>
                  <a:pt x="5" y="4"/>
                </a:cubicBezTo>
                <a:cubicBezTo>
                  <a:pt x="5" y="5"/>
                  <a:pt x="5" y="5"/>
                  <a:pt x="5" y="5"/>
                </a:cubicBezTo>
                <a:cubicBezTo>
                  <a:pt x="4" y="5"/>
                  <a:pt x="4" y="5"/>
                  <a:pt x="4" y="5"/>
                </a:cubicBezTo>
                <a:cubicBezTo>
                  <a:pt x="3" y="5"/>
                  <a:pt x="2" y="6"/>
                  <a:pt x="2" y="7"/>
                </a:cubicBezTo>
                <a:cubicBezTo>
                  <a:pt x="2" y="7"/>
                  <a:pt x="2" y="8"/>
                  <a:pt x="2" y="9"/>
                </a:cubicBezTo>
                <a:cubicBezTo>
                  <a:pt x="2" y="10"/>
                  <a:pt x="2" y="11"/>
                  <a:pt x="2" y="11"/>
                </a:cubicBezTo>
                <a:cubicBezTo>
                  <a:pt x="2" y="11"/>
                  <a:pt x="2" y="11"/>
                  <a:pt x="1" y="11"/>
                </a:cubicBezTo>
                <a:cubicBezTo>
                  <a:pt x="1" y="12"/>
                  <a:pt x="1" y="13"/>
                  <a:pt x="0" y="13"/>
                </a:cubicBezTo>
                <a:cubicBezTo>
                  <a:pt x="0" y="13"/>
                  <a:pt x="0" y="14"/>
                  <a:pt x="0" y="15"/>
                </a:cubicBezTo>
                <a:cubicBezTo>
                  <a:pt x="1" y="16"/>
                  <a:pt x="1" y="17"/>
                  <a:pt x="2" y="1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3" name="Freeform 268"/>
          <p:cNvSpPr/>
          <p:nvPr>
            <p:custDataLst>
              <p:tags r:id="rId27"/>
            </p:custDataLst>
          </p:nvPr>
        </p:nvSpPr>
        <p:spPr bwMode="auto">
          <a:xfrm rot="3000000">
            <a:off x="6045636" y="3145582"/>
            <a:ext cx="8412" cy="11207"/>
          </a:xfrm>
          <a:custGeom>
            <a:avLst/>
            <a:gdLst>
              <a:gd name="T0" fmla="*/ 2 w 10"/>
              <a:gd name="T1" fmla="*/ 8 h 13"/>
              <a:gd name="T2" fmla="*/ 2 w 10"/>
              <a:gd name="T3" fmla="*/ 10 h 13"/>
              <a:gd name="T4" fmla="*/ 4 w 10"/>
              <a:gd name="T5" fmla="*/ 11 h 13"/>
              <a:gd name="T6" fmla="*/ 6 w 10"/>
              <a:gd name="T7" fmla="*/ 13 h 13"/>
              <a:gd name="T8" fmla="*/ 7 w 10"/>
              <a:gd name="T9" fmla="*/ 10 h 13"/>
              <a:gd name="T10" fmla="*/ 7 w 10"/>
              <a:gd name="T11" fmla="*/ 8 h 13"/>
              <a:gd name="T12" fmla="*/ 9 w 10"/>
              <a:gd name="T13" fmla="*/ 5 h 13"/>
              <a:gd name="T14" fmla="*/ 10 w 10"/>
              <a:gd name="T15" fmla="*/ 4 h 13"/>
              <a:gd name="T16" fmla="*/ 10 w 10"/>
              <a:gd name="T17" fmla="*/ 2 h 13"/>
              <a:gd name="T18" fmla="*/ 10 w 10"/>
              <a:gd name="T19" fmla="*/ 0 h 13"/>
              <a:gd name="T20" fmla="*/ 6 w 10"/>
              <a:gd name="T21" fmla="*/ 0 h 13"/>
              <a:gd name="T22" fmla="*/ 5 w 10"/>
              <a:gd name="T23" fmla="*/ 0 h 13"/>
              <a:gd name="T24" fmla="*/ 4 w 10"/>
              <a:gd name="T25" fmla="*/ 0 h 13"/>
              <a:gd name="T26" fmla="*/ 4 w 10"/>
              <a:gd name="T27" fmla="*/ 2 h 13"/>
              <a:gd name="T28" fmla="*/ 4 w 10"/>
              <a:gd name="T29" fmla="*/ 5 h 13"/>
              <a:gd name="T30" fmla="*/ 3 w 10"/>
              <a:gd name="T31" fmla="*/ 5 h 13"/>
              <a:gd name="T32" fmla="*/ 0 w 10"/>
              <a:gd name="T33" fmla="*/ 5 h 13"/>
              <a:gd name="T34" fmla="*/ 2 w 10"/>
              <a:gd name="T35" fmla="*/ 7 h 13"/>
              <a:gd name="T36" fmla="*/ 2 w 10"/>
              <a:gd name="T3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3">
                <a:moveTo>
                  <a:pt x="2" y="8"/>
                </a:moveTo>
                <a:cubicBezTo>
                  <a:pt x="2" y="9"/>
                  <a:pt x="2" y="9"/>
                  <a:pt x="2" y="10"/>
                </a:cubicBezTo>
                <a:cubicBezTo>
                  <a:pt x="3" y="10"/>
                  <a:pt x="3" y="11"/>
                  <a:pt x="4" y="11"/>
                </a:cubicBezTo>
                <a:cubicBezTo>
                  <a:pt x="3" y="13"/>
                  <a:pt x="5" y="13"/>
                  <a:pt x="6" y="13"/>
                </a:cubicBezTo>
                <a:cubicBezTo>
                  <a:pt x="6" y="11"/>
                  <a:pt x="6" y="10"/>
                  <a:pt x="7" y="10"/>
                </a:cubicBezTo>
                <a:cubicBezTo>
                  <a:pt x="7" y="9"/>
                  <a:pt x="7" y="9"/>
                  <a:pt x="7" y="8"/>
                </a:cubicBezTo>
                <a:cubicBezTo>
                  <a:pt x="7" y="7"/>
                  <a:pt x="7" y="5"/>
                  <a:pt x="9" y="5"/>
                </a:cubicBezTo>
                <a:cubicBezTo>
                  <a:pt x="10" y="5"/>
                  <a:pt x="10" y="4"/>
                  <a:pt x="10" y="4"/>
                </a:cubicBezTo>
                <a:cubicBezTo>
                  <a:pt x="10" y="3"/>
                  <a:pt x="10" y="3"/>
                  <a:pt x="10" y="2"/>
                </a:cubicBezTo>
                <a:cubicBezTo>
                  <a:pt x="10" y="2"/>
                  <a:pt x="10" y="1"/>
                  <a:pt x="10" y="0"/>
                </a:cubicBezTo>
                <a:cubicBezTo>
                  <a:pt x="9" y="0"/>
                  <a:pt x="7" y="0"/>
                  <a:pt x="6" y="0"/>
                </a:cubicBezTo>
                <a:cubicBezTo>
                  <a:pt x="6" y="0"/>
                  <a:pt x="6" y="0"/>
                  <a:pt x="5" y="0"/>
                </a:cubicBezTo>
                <a:cubicBezTo>
                  <a:pt x="5" y="0"/>
                  <a:pt x="4" y="0"/>
                  <a:pt x="4" y="0"/>
                </a:cubicBezTo>
                <a:cubicBezTo>
                  <a:pt x="4" y="1"/>
                  <a:pt x="4" y="2"/>
                  <a:pt x="4" y="2"/>
                </a:cubicBezTo>
                <a:cubicBezTo>
                  <a:pt x="4" y="3"/>
                  <a:pt x="4" y="4"/>
                  <a:pt x="4" y="5"/>
                </a:cubicBezTo>
                <a:cubicBezTo>
                  <a:pt x="4" y="5"/>
                  <a:pt x="3" y="5"/>
                  <a:pt x="3" y="5"/>
                </a:cubicBezTo>
                <a:cubicBezTo>
                  <a:pt x="2" y="5"/>
                  <a:pt x="1" y="5"/>
                  <a:pt x="0" y="5"/>
                </a:cubicBezTo>
                <a:cubicBezTo>
                  <a:pt x="0" y="6"/>
                  <a:pt x="1" y="6"/>
                  <a:pt x="2" y="7"/>
                </a:cubicBezTo>
                <a:cubicBezTo>
                  <a:pt x="2" y="8"/>
                  <a:pt x="2" y="8"/>
                  <a:pt x="2" y="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4" name="Freeform 269"/>
          <p:cNvSpPr/>
          <p:nvPr>
            <p:custDataLst>
              <p:tags r:id="rId28"/>
            </p:custDataLst>
          </p:nvPr>
        </p:nvSpPr>
        <p:spPr bwMode="auto">
          <a:xfrm rot="3000000">
            <a:off x="5980249" y="3093291"/>
            <a:ext cx="20829" cy="9605"/>
          </a:xfrm>
          <a:custGeom>
            <a:avLst/>
            <a:gdLst>
              <a:gd name="T0" fmla="*/ 19 w 24"/>
              <a:gd name="T1" fmla="*/ 10 h 11"/>
              <a:gd name="T2" fmla="*/ 24 w 24"/>
              <a:gd name="T3" fmla="*/ 6 h 11"/>
              <a:gd name="T4" fmla="*/ 24 w 24"/>
              <a:gd name="T5" fmla="*/ 4 h 11"/>
              <a:gd name="T6" fmla="*/ 19 w 24"/>
              <a:gd name="T7" fmla="*/ 0 h 11"/>
              <a:gd name="T8" fmla="*/ 18 w 24"/>
              <a:gd name="T9" fmla="*/ 0 h 11"/>
              <a:gd name="T10" fmla="*/ 13 w 24"/>
              <a:gd name="T11" fmla="*/ 2 h 11"/>
              <a:gd name="T12" fmla="*/ 12 w 24"/>
              <a:gd name="T13" fmla="*/ 2 h 11"/>
              <a:gd name="T14" fmla="*/ 9 w 24"/>
              <a:gd name="T15" fmla="*/ 2 h 11"/>
              <a:gd name="T16" fmla="*/ 7 w 24"/>
              <a:gd name="T17" fmla="*/ 3 h 11"/>
              <a:gd name="T18" fmla="*/ 7 w 24"/>
              <a:gd name="T19" fmla="*/ 4 h 11"/>
              <a:gd name="T20" fmla="*/ 6 w 24"/>
              <a:gd name="T21" fmla="*/ 4 h 11"/>
              <a:gd name="T22" fmla="*/ 5 w 24"/>
              <a:gd name="T23" fmla="*/ 3 h 11"/>
              <a:gd name="T24" fmla="*/ 2 w 24"/>
              <a:gd name="T25" fmla="*/ 5 h 11"/>
              <a:gd name="T26" fmla="*/ 3 w 24"/>
              <a:gd name="T27" fmla="*/ 5 h 11"/>
              <a:gd name="T28" fmla="*/ 3 w 24"/>
              <a:gd name="T29" fmla="*/ 7 h 11"/>
              <a:gd name="T30" fmla="*/ 2 w 24"/>
              <a:gd name="T31" fmla="*/ 10 h 11"/>
              <a:gd name="T32" fmla="*/ 2 w 24"/>
              <a:gd name="T33" fmla="*/ 11 h 11"/>
              <a:gd name="T34" fmla="*/ 5 w 24"/>
              <a:gd name="T35" fmla="*/ 11 h 11"/>
              <a:gd name="T36" fmla="*/ 7 w 24"/>
              <a:gd name="T37" fmla="*/ 10 h 11"/>
              <a:gd name="T38" fmla="*/ 8 w 24"/>
              <a:gd name="T39" fmla="*/ 9 h 11"/>
              <a:gd name="T40" fmla="*/ 7 w 24"/>
              <a:gd name="T41" fmla="*/ 7 h 11"/>
              <a:gd name="T42" fmla="*/ 7 w 24"/>
              <a:gd name="T43" fmla="*/ 6 h 11"/>
              <a:gd name="T44" fmla="*/ 12 w 24"/>
              <a:gd name="T45" fmla="*/ 10 h 11"/>
              <a:gd name="T46" fmla="*/ 15 w 24"/>
              <a:gd name="T47" fmla="*/ 10 h 11"/>
              <a:gd name="T48" fmla="*/ 18 w 24"/>
              <a:gd name="T49" fmla="*/ 9 h 11"/>
              <a:gd name="T50" fmla="*/ 19 w 24"/>
              <a:gd name="T5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 h="11">
                <a:moveTo>
                  <a:pt x="19" y="10"/>
                </a:moveTo>
                <a:cubicBezTo>
                  <a:pt x="21" y="9"/>
                  <a:pt x="21" y="7"/>
                  <a:pt x="24" y="6"/>
                </a:cubicBezTo>
                <a:cubicBezTo>
                  <a:pt x="24" y="5"/>
                  <a:pt x="24" y="5"/>
                  <a:pt x="24" y="4"/>
                </a:cubicBezTo>
                <a:cubicBezTo>
                  <a:pt x="23" y="1"/>
                  <a:pt x="20" y="2"/>
                  <a:pt x="19" y="0"/>
                </a:cubicBezTo>
                <a:cubicBezTo>
                  <a:pt x="18" y="0"/>
                  <a:pt x="18" y="0"/>
                  <a:pt x="18" y="0"/>
                </a:cubicBezTo>
                <a:cubicBezTo>
                  <a:pt x="16" y="1"/>
                  <a:pt x="13" y="0"/>
                  <a:pt x="13" y="2"/>
                </a:cubicBezTo>
                <a:cubicBezTo>
                  <a:pt x="12" y="2"/>
                  <a:pt x="12" y="2"/>
                  <a:pt x="12" y="2"/>
                </a:cubicBezTo>
                <a:cubicBezTo>
                  <a:pt x="11" y="2"/>
                  <a:pt x="10" y="2"/>
                  <a:pt x="9" y="2"/>
                </a:cubicBezTo>
                <a:cubicBezTo>
                  <a:pt x="9" y="2"/>
                  <a:pt x="8" y="3"/>
                  <a:pt x="7" y="3"/>
                </a:cubicBezTo>
                <a:cubicBezTo>
                  <a:pt x="7" y="3"/>
                  <a:pt x="7" y="4"/>
                  <a:pt x="7" y="4"/>
                </a:cubicBezTo>
                <a:cubicBezTo>
                  <a:pt x="7" y="4"/>
                  <a:pt x="6" y="4"/>
                  <a:pt x="6" y="4"/>
                </a:cubicBezTo>
                <a:cubicBezTo>
                  <a:pt x="5" y="4"/>
                  <a:pt x="4" y="4"/>
                  <a:pt x="5" y="3"/>
                </a:cubicBezTo>
                <a:cubicBezTo>
                  <a:pt x="1" y="2"/>
                  <a:pt x="0" y="3"/>
                  <a:pt x="2" y="5"/>
                </a:cubicBezTo>
                <a:cubicBezTo>
                  <a:pt x="3" y="5"/>
                  <a:pt x="3" y="5"/>
                  <a:pt x="3" y="5"/>
                </a:cubicBezTo>
                <a:cubicBezTo>
                  <a:pt x="5" y="5"/>
                  <a:pt x="5" y="7"/>
                  <a:pt x="3" y="7"/>
                </a:cubicBezTo>
                <a:cubicBezTo>
                  <a:pt x="4" y="9"/>
                  <a:pt x="5" y="10"/>
                  <a:pt x="2" y="10"/>
                </a:cubicBezTo>
                <a:cubicBezTo>
                  <a:pt x="2" y="10"/>
                  <a:pt x="2" y="11"/>
                  <a:pt x="2" y="11"/>
                </a:cubicBezTo>
                <a:cubicBezTo>
                  <a:pt x="3" y="11"/>
                  <a:pt x="4" y="11"/>
                  <a:pt x="5" y="11"/>
                </a:cubicBezTo>
                <a:cubicBezTo>
                  <a:pt x="5" y="10"/>
                  <a:pt x="6" y="10"/>
                  <a:pt x="7" y="10"/>
                </a:cubicBezTo>
                <a:cubicBezTo>
                  <a:pt x="7" y="9"/>
                  <a:pt x="7" y="8"/>
                  <a:pt x="8" y="9"/>
                </a:cubicBezTo>
                <a:cubicBezTo>
                  <a:pt x="8" y="8"/>
                  <a:pt x="8" y="8"/>
                  <a:pt x="7" y="7"/>
                </a:cubicBezTo>
                <a:cubicBezTo>
                  <a:pt x="7" y="7"/>
                  <a:pt x="7" y="7"/>
                  <a:pt x="7" y="6"/>
                </a:cubicBezTo>
                <a:cubicBezTo>
                  <a:pt x="10" y="4"/>
                  <a:pt x="10" y="8"/>
                  <a:pt x="12" y="10"/>
                </a:cubicBezTo>
                <a:cubicBezTo>
                  <a:pt x="13" y="10"/>
                  <a:pt x="14" y="10"/>
                  <a:pt x="15" y="10"/>
                </a:cubicBezTo>
                <a:cubicBezTo>
                  <a:pt x="15" y="9"/>
                  <a:pt x="16" y="8"/>
                  <a:pt x="18" y="9"/>
                </a:cubicBezTo>
                <a:cubicBezTo>
                  <a:pt x="18" y="9"/>
                  <a:pt x="19" y="9"/>
                  <a:pt x="19"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5" name="Freeform 270"/>
          <p:cNvSpPr/>
          <p:nvPr>
            <p:custDataLst>
              <p:tags r:id="rId29"/>
            </p:custDataLst>
          </p:nvPr>
        </p:nvSpPr>
        <p:spPr bwMode="auto">
          <a:xfrm rot="3000000">
            <a:off x="6038878" y="3148861"/>
            <a:ext cx="4406" cy="6804"/>
          </a:xfrm>
          <a:custGeom>
            <a:avLst/>
            <a:gdLst>
              <a:gd name="T0" fmla="*/ 5 w 5"/>
              <a:gd name="T1" fmla="*/ 5 h 8"/>
              <a:gd name="T2" fmla="*/ 5 w 5"/>
              <a:gd name="T3" fmla="*/ 3 h 8"/>
              <a:gd name="T4" fmla="*/ 3 w 5"/>
              <a:gd name="T5" fmla="*/ 2 h 8"/>
              <a:gd name="T6" fmla="*/ 3 w 5"/>
              <a:gd name="T7" fmla="*/ 1 h 8"/>
              <a:gd name="T8" fmla="*/ 3 w 5"/>
              <a:gd name="T9" fmla="*/ 0 h 8"/>
              <a:gd name="T10" fmla="*/ 1 w 5"/>
              <a:gd name="T11" fmla="*/ 0 h 8"/>
              <a:gd name="T12" fmla="*/ 0 w 5"/>
              <a:gd name="T13" fmla="*/ 1 h 8"/>
              <a:gd name="T14" fmla="*/ 0 w 5"/>
              <a:gd name="T15" fmla="*/ 2 h 8"/>
              <a:gd name="T16" fmla="*/ 0 w 5"/>
              <a:gd name="T17" fmla="*/ 3 h 8"/>
              <a:gd name="T18" fmla="*/ 0 w 5"/>
              <a:gd name="T19" fmla="*/ 5 h 8"/>
              <a:gd name="T20" fmla="*/ 0 w 5"/>
              <a:gd name="T21" fmla="*/ 7 h 8"/>
              <a:gd name="T22" fmla="*/ 0 w 5"/>
              <a:gd name="T23" fmla="*/ 8 h 8"/>
              <a:gd name="T24" fmla="*/ 5 w 5"/>
              <a:gd name="T25"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5"/>
                </a:moveTo>
                <a:cubicBezTo>
                  <a:pt x="5" y="4"/>
                  <a:pt x="5" y="4"/>
                  <a:pt x="5" y="3"/>
                </a:cubicBezTo>
                <a:cubicBezTo>
                  <a:pt x="4" y="3"/>
                  <a:pt x="3" y="3"/>
                  <a:pt x="3" y="2"/>
                </a:cubicBezTo>
                <a:cubicBezTo>
                  <a:pt x="3" y="2"/>
                  <a:pt x="3" y="1"/>
                  <a:pt x="3" y="1"/>
                </a:cubicBezTo>
                <a:cubicBezTo>
                  <a:pt x="3" y="1"/>
                  <a:pt x="3" y="0"/>
                  <a:pt x="3" y="0"/>
                </a:cubicBezTo>
                <a:cubicBezTo>
                  <a:pt x="3" y="0"/>
                  <a:pt x="2" y="0"/>
                  <a:pt x="1" y="0"/>
                </a:cubicBezTo>
                <a:cubicBezTo>
                  <a:pt x="0" y="0"/>
                  <a:pt x="0" y="0"/>
                  <a:pt x="0" y="1"/>
                </a:cubicBezTo>
                <a:cubicBezTo>
                  <a:pt x="0" y="1"/>
                  <a:pt x="0" y="2"/>
                  <a:pt x="0" y="2"/>
                </a:cubicBezTo>
                <a:cubicBezTo>
                  <a:pt x="0" y="3"/>
                  <a:pt x="0" y="3"/>
                  <a:pt x="0" y="3"/>
                </a:cubicBezTo>
                <a:cubicBezTo>
                  <a:pt x="0" y="4"/>
                  <a:pt x="0" y="4"/>
                  <a:pt x="0" y="5"/>
                </a:cubicBezTo>
                <a:cubicBezTo>
                  <a:pt x="0" y="5"/>
                  <a:pt x="0" y="6"/>
                  <a:pt x="0" y="7"/>
                </a:cubicBezTo>
                <a:cubicBezTo>
                  <a:pt x="0" y="7"/>
                  <a:pt x="0" y="8"/>
                  <a:pt x="0" y="8"/>
                </a:cubicBezTo>
                <a:cubicBezTo>
                  <a:pt x="2" y="8"/>
                  <a:pt x="2" y="5"/>
                  <a:pt x="5" y="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6" name="Freeform 271"/>
          <p:cNvSpPr/>
          <p:nvPr>
            <p:custDataLst>
              <p:tags r:id="rId30"/>
            </p:custDataLst>
          </p:nvPr>
        </p:nvSpPr>
        <p:spPr bwMode="auto">
          <a:xfrm rot="3000000">
            <a:off x="5973404" y="3078705"/>
            <a:ext cx="10415" cy="8805"/>
          </a:xfrm>
          <a:custGeom>
            <a:avLst/>
            <a:gdLst>
              <a:gd name="T0" fmla="*/ 5 w 12"/>
              <a:gd name="T1" fmla="*/ 2 h 10"/>
              <a:gd name="T2" fmla="*/ 4 w 12"/>
              <a:gd name="T3" fmla="*/ 0 h 10"/>
              <a:gd name="T4" fmla="*/ 3 w 12"/>
              <a:gd name="T5" fmla="*/ 0 h 10"/>
              <a:gd name="T6" fmla="*/ 2 w 12"/>
              <a:gd name="T7" fmla="*/ 0 h 10"/>
              <a:gd name="T8" fmla="*/ 0 w 12"/>
              <a:gd name="T9" fmla="*/ 4 h 10"/>
              <a:gd name="T10" fmla="*/ 2 w 12"/>
              <a:gd name="T11" fmla="*/ 6 h 10"/>
              <a:gd name="T12" fmla="*/ 4 w 12"/>
              <a:gd name="T13" fmla="*/ 5 h 10"/>
              <a:gd name="T14" fmla="*/ 6 w 12"/>
              <a:gd name="T15" fmla="*/ 10 h 10"/>
              <a:gd name="T16" fmla="*/ 10 w 12"/>
              <a:gd name="T17" fmla="*/ 6 h 10"/>
              <a:gd name="T18" fmla="*/ 10 w 12"/>
              <a:gd name="T19" fmla="*/ 5 h 10"/>
              <a:gd name="T20" fmla="*/ 9 w 12"/>
              <a:gd name="T21" fmla="*/ 5 h 10"/>
              <a:gd name="T22" fmla="*/ 7 w 12"/>
              <a:gd name="T23" fmla="*/ 4 h 10"/>
              <a:gd name="T24" fmla="*/ 7 w 12"/>
              <a:gd name="T25" fmla="*/ 3 h 10"/>
              <a:gd name="T26" fmla="*/ 5 w 12"/>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5" y="2"/>
                </a:moveTo>
                <a:cubicBezTo>
                  <a:pt x="4" y="2"/>
                  <a:pt x="4" y="1"/>
                  <a:pt x="4" y="0"/>
                </a:cubicBezTo>
                <a:cubicBezTo>
                  <a:pt x="4" y="0"/>
                  <a:pt x="3" y="0"/>
                  <a:pt x="3" y="0"/>
                </a:cubicBezTo>
                <a:cubicBezTo>
                  <a:pt x="2" y="0"/>
                  <a:pt x="2" y="0"/>
                  <a:pt x="2" y="0"/>
                </a:cubicBezTo>
                <a:cubicBezTo>
                  <a:pt x="1" y="1"/>
                  <a:pt x="0" y="2"/>
                  <a:pt x="0" y="4"/>
                </a:cubicBezTo>
                <a:cubicBezTo>
                  <a:pt x="0" y="5"/>
                  <a:pt x="1" y="6"/>
                  <a:pt x="2" y="6"/>
                </a:cubicBezTo>
                <a:cubicBezTo>
                  <a:pt x="2" y="6"/>
                  <a:pt x="3" y="5"/>
                  <a:pt x="4" y="5"/>
                </a:cubicBezTo>
                <a:cubicBezTo>
                  <a:pt x="6" y="6"/>
                  <a:pt x="6" y="8"/>
                  <a:pt x="6" y="10"/>
                </a:cubicBezTo>
                <a:cubicBezTo>
                  <a:pt x="10" y="10"/>
                  <a:pt x="12" y="8"/>
                  <a:pt x="10" y="6"/>
                </a:cubicBezTo>
                <a:cubicBezTo>
                  <a:pt x="10" y="6"/>
                  <a:pt x="10" y="5"/>
                  <a:pt x="10" y="5"/>
                </a:cubicBezTo>
                <a:cubicBezTo>
                  <a:pt x="9" y="5"/>
                  <a:pt x="9" y="5"/>
                  <a:pt x="9" y="5"/>
                </a:cubicBezTo>
                <a:cubicBezTo>
                  <a:pt x="9" y="4"/>
                  <a:pt x="8" y="4"/>
                  <a:pt x="7" y="4"/>
                </a:cubicBezTo>
                <a:cubicBezTo>
                  <a:pt x="7" y="4"/>
                  <a:pt x="7" y="3"/>
                  <a:pt x="7" y="3"/>
                </a:cubicBezTo>
                <a:cubicBezTo>
                  <a:pt x="7" y="2"/>
                  <a:pt x="6" y="2"/>
                  <a:pt x="5" y="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7" name="Freeform 272"/>
          <p:cNvSpPr/>
          <p:nvPr>
            <p:custDataLst>
              <p:tags r:id="rId31"/>
            </p:custDataLst>
          </p:nvPr>
        </p:nvSpPr>
        <p:spPr bwMode="auto">
          <a:xfrm rot="3000000">
            <a:off x="5995831" y="3122543"/>
            <a:ext cx="11216" cy="10406"/>
          </a:xfrm>
          <a:custGeom>
            <a:avLst/>
            <a:gdLst>
              <a:gd name="T0" fmla="*/ 8 w 13"/>
              <a:gd name="T1" fmla="*/ 11 h 12"/>
              <a:gd name="T2" fmla="*/ 11 w 13"/>
              <a:gd name="T3" fmla="*/ 9 h 12"/>
              <a:gd name="T4" fmla="*/ 12 w 13"/>
              <a:gd name="T5" fmla="*/ 9 h 12"/>
              <a:gd name="T6" fmla="*/ 13 w 13"/>
              <a:gd name="T7" fmla="*/ 9 h 12"/>
              <a:gd name="T8" fmla="*/ 13 w 13"/>
              <a:gd name="T9" fmla="*/ 7 h 12"/>
              <a:gd name="T10" fmla="*/ 10 w 13"/>
              <a:gd name="T11" fmla="*/ 6 h 12"/>
              <a:gd name="T12" fmla="*/ 8 w 13"/>
              <a:gd name="T13" fmla="*/ 7 h 12"/>
              <a:gd name="T14" fmla="*/ 7 w 13"/>
              <a:gd name="T15" fmla="*/ 10 h 12"/>
              <a:gd name="T16" fmla="*/ 6 w 13"/>
              <a:gd name="T17" fmla="*/ 9 h 12"/>
              <a:gd name="T18" fmla="*/ 5 w 13"/>
              <a:gd name="T19" fmla="*/ 9 h 12"/>
              <a:gd name="T20" fmla="*/ 4 w 13"/>
              <a:gd name="T21" fmla="*/ 7 h 12"/>
              <a:gd name="T22" fmla="*/ 4 w 13"/>
              <a:gd name="T23" fmla="*/ 6 h 12"/>
              <a:gd name="T24" fmla="*/ 6 w 13"/>
              <a:gd name="T25" fmla="*/ 5 h 12"/>
              <a:gd name="T26" fmla="*/ 6 w 13"/>
              <a:gd name="T27" fmla="*/ 4 h 12"/>
              <a:gd name="T28" fmla="*/ 6 w 13"/>
              <a:gd name="T29" fmla="*/ 3 h 12"/>
              <a:gd name="T30" fmla="*/ 0 w 13"/>
              <a:gd name="T31" fmla="*/ 0 h 12"/>
              <a:gd name="T32" fmla="*/ 0 w 13"/>
              <a:gd name="T33" fmla="*/ 3 h 12"/>
              <a:gd name="T34" fmla="*/ 3 w 13"/>
              <a:gd name="T35" fmla="*/ 5 h 12"/>
              <a:gd name="T36" fmla="*/ 3 w 13"/>
              <a:gd name="T37" fmla="*/ 7 h 12"/>
              <a:gd name="T38" fmla="*/ 4 w 13"/>
              <a:gd name="T39" fmla="*/ 11 h 12"/>
              <a:gd name="T40" fmla="*/ 6 w 13"/>
              <a:gd name="T41" fmla="*/ 12 h 12"/>
              <a:gd name="T42" fmla="*/ 8 w 13"/>
              <a:gd name="T4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2">
                <a:moveTo>
                  <a:pt x="8" y="11"/>
                </a:moveTo>
                <a:cubicBezTo>
                  <a:pt x="9" y="10"/>
                  <a:pt x="10" y="9"/>
                  <a:pt x="11" y="9"/>
                </a:cubicBezTo>
                <a:cubicBezTo>
                  <a:pt x="11" y="9"/>
                  <a:pt x="12" y="9"/>
                  <a:pt x="12" y="9"/>
                </a:cubicBezTo>
                <a:cubicBezTo>
                  <a:pt x="12" y="9"/>
                  <a:pt x="13" y="9"/>
                  <a:pt x="13" y="9"/>
                </a:cubicBezTo>
                <a:cubicBezTo>
                  <a:pt x="13" y="8"/>
                  <a:pt x="13" y="8"/>
                  <a:pt x="13" y="7"/>
                </a:cubicBezTo>
                <a:cubicBezTo>
                  <a:pt x="12" y="7"/>
                  <a:pt x="11" y="7"/>
                  <a:pt x="10" y="6"/>
                </a:cubicBezTo>
                <a:cubicBezTo>
                  <a:pt x="10" y="7"/>
                  <a:pt x="9" y="8"/>
                  <a:pt x="8" y="7"/>
                </a:cubicBezTo>
                <a:cubicBezTo>
                  <a:pt x="8" y="8"/>
                  <a:pt x="8" y="10"/>
                  <a:pt x="7" y="10"/>
                </a:cubicBezTo>
                <a:cubicBezTo>
                  <a:pt x="7" y="10"/>
                  <a:pt x="6" y="10"/>
                  <a:pt x="6" y="9"/>
                </a:cubicBezTo>
                <a:cubicBezTo>
                  <a:pt x="6" y="9"/>
                  <a:pt x="5" y="9"/>
                  <a:pt x="5" y="9"/>
                </a:cubicBezTo>
                <a:cubicBezTo>
                  <a:pt x="4" y="9"/>
                  <a:pt x="4" y="8"/>
                  <a:pt x="4" y="7"/>
                </a:cubicBezTo>
                <a:cubicBezTo>
                  <a:pt x="4" y="7"/>
                  <a:pt x="4" y="7"/>
                  <a:pt x="4" y="6"/>
                </a:cubicBezTo>
                <a:cubicBezTo>
                  <a:pt x="5" y="6"/>
                  <a:pt x="5" y="5"/>
                  <a:pt x="6" y="5"/>
                </a:cubicBezTo>
                <a:cubicBezTo>
                  <a:pt x="6" y="5"/>
                  <a:pt x="6" y="4"/>
                  <a:pt x="6" y="4"/>
                </a:cubicBezTo>
                <a:cubicBezTo>
                  <a:pt x="6" y="3"/>
                  <a:pt x="6" y="3"/>
                  <a:pt x="6" y="3"/>
                </a:cubicBezTo>
                <a:cubicBezTo>
                  <a:pt x="4" y="2"/>
                  <a:pt x="3" y="0"/>
                  <a:pt x="0" y="0"/>
                </a:cubicBezTo>
                <a:cubicBezTo>
                  <a:pt x="0" y="1"/>
                  <a:pt x="0" y="2"/>
                  <a:pt x="0" y="3"/>
                </a:cubicBezTo>
                <a:cubicBezTo>
                  <a:pt x="0" y="4"/>
                  <a:pt x="2" y="4"/>
                  <a:pt x="3" y="5"/>
                </a:cubicBezTo>
                <a:cubicBezTo>
                  <a:pt x="3" y="6"/>
                  <a:pt x="3" y="7"/>
                  <a:pt x="3" y="7"/>
                </a:cubicBezTo>
                <a:cubicBezTo>
                  <a:pt x="3" y="9"/>
                  <a:pt x="4" y="9"/>
                  <a:pt x="4" y="11"/>
                </a:cubicBezTo>
                <a:cubicBezTo>
                  <a:pt x="4" y="12"/>
                  <a:pt x="5" y="12"/>
                  <a:pt x="6" y="12"/>
                </a:cubicBezTo>
                <a:cubicBezTo>
                  <a:pt x="6" y="11"/>
                  <a:pt x="7" y="11"/>
                  <a:pt x="8" y="1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8" name="Freeform 273"/>
          <p:cNvSpPr/>
          <p:nvPr>
            <p:custDataLst>
              <p:tags r:id="rId32"/>
            </p:custDataLst>
          </p:nvPr>
        </p:nvSpPr>
        <p:spPr bwMode="auto">
          <a:xfrm rot="3000000">
            <a:off x="5989841" y="3116548"/>
            <a:ext cx="7610" cy="8805"/>
          </a:xfrm>
          <a:custGeom>
            <a:avLst/>
            <a:gdLst>
              <a:gd name="T0" fmla="*/ 2 w 9"/>
              <a:gd name="T1" fmla="*/ 9 h 10"/>
              <a:gd name="T2" fmla="*/ 4 w 9"/>
              <a:gd name="T3" fmla="*/ 10 h 10"/>
              <a:gd name="T4" fmla="*/ 5 w 9"/>
              <a:gd name="T5" fmla="*/ 10 h 10"/>
              <a:gd name="T6" fmla="*/ 5 w 9"/>
              <a:gd name="T7" fmla="*/ 9 h 10"/>
              <a:gd name="T8" fmla="*/ 5 w 9"/>
              <a:gd name="T9" fmla="*/ 6 h 10"/>
              <a:gd name="T10" fmla="*/ 8 w 9"/>
              <a:gd name="T11" fmla="*/ 8 h 10"/>
              <a:gd name="T12" fmla="*/ 9 w 9"/>
              <a:gd name="T13" fmla="*/ 6 h 10"/>
              <a:gd name="T14" fmla="*/ 9 w 9"/>
              <a:gd name="T15" fmla="*/ 3 h 10"/>
              <a:gd name="T16" fmla="*/ 9 w 9"/>
              <a:gd name="T17" fmla="*/ 1 h 10"/>
              <a:gd name="T18" fmla="*/ 3 w 9"/>
              <a:gd name="T19" fmla="*/ 2 h 10"/>
              <a:gd name="T20" fmla="*/ 2 w 9"/>
              <a:gd name="T21" fmla="*/ 2 h 10"/>
              <a:gd name="T22" fmla="*/ 2 w 9"/>
              <a:gd name="T23" fmla="*/ 4 h 10"/>
              <a:gd name="T24" fmla="*/ 1 w 9"/>
              <a:gd name="T25" fmla="*/ 8 h 10"/>
              <a:gd name="T26" fmla="*/ 2 w 9"/>
              <a:gd name="T2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2" y="9"/>
                </a:moveTo>
                <a:cubicBezTo>
                  <a:pt x="3" y="9"/>
                  <a:pt x="3" y="10"/>
                  <a:pt x="4" y="10"/>
                </a:cubicBezTo>
                <a:cubicBezTo>
                  <a:pt x="5" y="10"/>
                  <a:pt x="5" y="10"/>
                  <a:pt x="5" y="10"/>
                </a:cubicBezTo>
                <a:cubicBezTo>
                  <a:pt x="5" y="10"/>
                  <a:pt x="5" y="9"/>
                  <a:pt x="5" y="9"/>
                </a:cubicBezTo>
                <a:cubicBezTo>
                  <a:pt x="5" y="8"/>
                  <a:pt x="5" y="7"/>
                  <a:pt x="5" y="6"/>
                </a:cubicBezTo>
                <a:cubicBezTo>
                  <a:pt x="7" y="6"/>
                  <a:pt x="7" y="8"/>
                  <a:pt x="8" y="8"/>
                </a:cubicBezTo>
                <a:cubicBezTo>
                  <a:pt x="8" y="7"/>
                  <a:pt x="8" y="6"/>
                  <a:pt x="9" y="6"/>
                </a:cubicBezTo>
                <a:cubicBezTo>
                  <a:pt x="9" y="5"/>
                  <a:pt x="9" y="4"/>
                  <a:pt x="9" y="3"/>
                </a:cubicBezTo>
                <a:cubicBezTo>
                  <a:pt x="9" y="2"/>
                  <a:pt x="9" y="2"/>
                  <a:pt x="9" y="1"/>
                </a:cubicBezTo>
                <a:cubicBezTo>
                  <a:pt x="6" y="0"/>
                  <a:pt x="6" y="2"/>
                  <a:pt x="3" y="2"/>
                </a:cubicBezTo>
                <a:cubicBezTo>
                  <a:pt x="3" y="2"/>
                  <a:pt x="2" y="2"/>
                  <a:pt x="2" y="2"/>
                </a:cubicBezTo>
                <a:cubicBezTo>
                  <a:pt x="2" y="3"/>
                  <a:pt x="2" y="4"/>
                  <a:pt x="2" y="4"/>
                </a:cubicBezTo>
                <a:cubicBezTo>
                  <a:pt x="2" y="6"/>
                  <a:pt x="1" y="7"/>
                  <a:pt x="1" y="8"/>
                </a:cubicBezTo>
                <a:cubicBezTo>
                  <a:pt x="0" y="9"/>
                  <a:pt x="1" y="9"/>
                  <a:pt x="2" y="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9" name="Freeform 274"/>
          <p:cNvSpPr/>
          <p:nvPr>
            <p:custDataLst>
              <p:tags r:id="rId33"/>
            </p:custDataLst>
          </p:nvPr>
        </p:nvSpPr>
        <p:spPr bwMode="auto">
          <a:xfrm rot="3000000">
            <a:off x="5971475" y="3127675"/>
            <a:ext cx="3606" cy="4002"/>
          </a:xfrm>
          <a:custGeom>
            <a:avLst/>
            <a:gdLst>
              <a:gd name="T0" fmla="*/ 2 w 4"/>
              <a:gd name="T1" fmla="*/ 5 h 5"/>
              <a:gd name="T2" fmla="*/ 2 w 4"/>
              <a:gd name="T3" fmla="*/ 3 h 5"/>
              <a:gd name="T4" fmla="*/ 2 w 4"/>
              <a:gd name="T5" fmla="*/ 2 h 5"/>
              <a:gd name="T6" fmla="*/ 2 w 4"/>
              <a:gd name="T7" fmla="*/ 0 h 5"/>
              <a:gd name="T8" fmla="*/ 1 w 4"/>
              <a:gd name="T9" fmla="*/ 0 h 5"/>
              <a:gd name="T10" fmla="*/ 0 w 4"/>
              <a:gd name="T11" fmla="*/ 2 h 5"/>
              <a:gd name="T12" fmla="*/ 0 w 4"/>
              <a:gd name="T13" fmla="*/ 5 h 5"/>
              <a:gd name="T14" fmla="*/ 1 w 4"/>
              <a:gd name="T15" fmla="*/ 5 h 5"/>
              <a:gd name="T16" fmla="*/ 2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2" y="5"/>
                </a:moveTo>
                <a:cubicBezTo>
                  <a:pt x="2" y="4"/>
                  <a:pt x="2" y="4"/>
                  <a:pt x="2" y="3"/>
                </a:cubicBezTo>
                <a:cubicBezTo>
                  <a:pt x="2" y="3"/>
                  <a:pt x="2" y="3"/>
                  <a:pt x="2" y="2"/>
                </a:cubicBezTo>
                <a:cubicBezTo>
                  <a:pt x="4" y="2"/>
                  <a:pt x="3" y="1"/>
                  <a:pt x="2" y="0"/>
                </a:cubicBezTo>
                <a:cubicBezTo>
                  <a:pt x="2" y="0"/>
                  <a:pt x="1" y="0"/>
                  <a:pt x="1" y="0"/>
                </a:cubicBezTo>
                <a:cubicBezTo>
                  <a:pt x="0" y="0"/>
                  <a:pt x="0" y="1"/>
                  <a:pt x="0" y="2"/>
                </a:cubicBezTo>
                <a:cubicBezTo>
                  <a:pt x="0" y="3"/>
                  <a:pt x="0" y="4"/>
                  <a:pt x="0" y="5"/>
                </a:cubicBezTo>
                <a:cubicBezTo>
                  <a:pt x="0" y="5"/>
                  <a:pt x="1" y="5"/>
                  <a:pt x="1" y="5"/>
                </a:cubicBezTo>
                <a:cubicBezTo>
                  <a:pt x="1" y="5"/>
                  <a:pt x="2" y="5"/>
                  <a:pt x="2" y="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0" name="Freeform 275"/>
          <p:cNvSpPr/>
          <p:nvPr>
            <p:custDataLst>
              <p:tags r:id="rId34"/>
            </p:custDataLst>
          </p:nvPr>
        </p:nvSpPr>
        <p:spPr bwMode="auto">
          <a:xfrm rot="3000000">
            <a:off x="5967821" y="3124344"/>
            <a:ext cx="3606" cy="3202"/>
          </a:xfrm>
          <a:custGeom>
            <a:avLst/>
            <a:gdLst>
              <a:gd name="T0" fmla="*/ 1 w 4"/>
              <a:gd name="T1" fmla="*/ 4 h 4"/>
              <a:gd name="T2" fmla="*/ 2 w 4"/>
              <a:gd name="T3" fmla="*/ 2 h 4"/>
              <a:gd name="T4" fmla="*/ 3 w 4"/>
              <a:gd name="T5" fmla="*/ 2 h 4"/>
              <a:gd name="T6" fmla="*/ 2 w 4"/>
              <a:gd name="T7" fmla="*/ 0 h 4"/>
              <a:gd name="T8" fmla="*/ 1 w 4"/>
              <a:gd name="T9" fmla="*/ 0 h 4"/>
              <a:gd name="T10" fmla="*/ 0 w 4"/>
              <a:gd name="T11" fmla="*/ 2 h 4"/>
              <a:gd name="T12" fmla="*/ 1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4"/>
                </a:moveTo>
                <a:cubicBezTo>
                  <a:pt x="1" y="3"/>
                  <a:pt x="1" y="2"/>
                  <a:pt x="2" y="2"/>
                </a:cubicBezTo>
                <a:cubicBezTo>
                  <a:pt x="3" y="2"/>
                  <a:pt x="3" y="2"/>
                  <a:pt x="3" y="2"/>
                </a:cubicBezTo>
                <a:cubicBezTo>
                  <a:pt x="4" y="1"/>
                  <a:pt x="3" y="0"/>
                  <a:pt x="2" y="0"/>
                </a:cubicBezTo>
                <a:cubicBezTo>
                  <a:pt x="2" y="0"/>
                  <a:pt x="1" y="0"/>
                  <a:pt x="1" y="0"/>
                </a:cubicBezTo>
                <a:cubicBezTo>
                  <a:pt x="1" y="1"/>
                  <a:pt x="1" y="2"/>
                  <a:pt x="0" y="2"/>
                </a:cubicBezTo>
                <a:cubicBezTo>
                  <a:pt x="0" y="3"/>
                  <a:pt x="0" y="4"/>
                  <a:pt x="1" y="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1" name="Freeform 276"/>
          <p:cNvSpPr/>
          <p:nvPr>
            <p:custDataLst>
              <p:tags r:id="rId35"/>
            </p:custDataLst>
          </p:nvPr>
        </p:nvSpPr>
        <p:spPr bwMode="auto">
          <a:xfrm rot="3000000">
            <a:off x="5923553" y="3036489"/>
            <a:ext cx="93331" cy="168499"/>
          </a:xfrm>
          <a:custGeom>
            <a:avLst/>
            <a:gdLst>
              <a:gd name="T0" fmla="*/ 96 w 108"/>
              <a:gd name="T1" fmla="*/ 97 h 195"/>
              <a:gd name="T2" fmla="*/ 89 w 108"/>
              <a:gd name="T3" fmla="*/ 97 h 195"/>
              <a:gd name="T4" fmla="*/ 99 w 108"/>
              <a:gd name="T5" fmla="*/ 89 h 195"/>
              <a:gd name="T6" fmla="*/ 87 w 108"/>
              <a:gd name="T7" fmla="*/ 92 h 195"/>
              <a:gd name="T8" fmla="*/ 64 w 108"/>
              <a:gd name="T9" fmla="*/ 106 h 195"/>
              <a:gd name="T10" fmla="*/ 43 w 108"/>
              <a:gd name="T11" fmla="*/ 110 h 195"/>
              <a:gd name="T12" fmla="*/ 24 w 108"/>
              <a:gd name="T13" fmla="*/ 94 h 195"/>
              <a:gd name="T14" fmla="*/ 18 w 108"/>
              <a:gd name="T15" fmla="*/ 66 h 195"/>
              <a:gd name="T16" fmla="*/ 17 w 108"/>
              <a:gd name="T17" fmla="*/ 30 h 195"/>
              <a:gd name="T18" fmla="*/ 36 w 108"/>
              <a:gd name="T19" fmla="*/ 11 h 195"/>
              <a:gd name="T20" fmla="*/ 64 w 108"/>
              <a:gd name="T21" fmla="*/ 7 h 195"/>
              <a:gd name="T22" fmla="*/ 82 w 108"/>
              <a:gd name="T23" fmla="*/ 25 h 195"/>
              <a:gd name="T24" fmla="*/ 81 w 108"/>
              <a:gd name="T25" fmla="*/ 35 h 195"/>
              <a:gd name="T26" fmla="*/ 75 w 108"/>
              <a:gd name="T27" fmla="*/ 49 h 195"/>
              <a:gd name="T28" fmla="*/ 62 w 108"/>
              <a:gd name="T29" fmla="*/ 61 h 195"/>
              <a:gd name="T30" fmla="*/ 80 w 108"/>
              <a:gd name="T31" fmla="*/ 67 h 195"/>
              <a:gd name="T32" fmla="*/ 95 w 108"/>
              <a:gd name="T33" fmla="*/ 63 h 195"/>
              <a:gd name="T34" fmla="*/ 94 w 108"/>
              <a:gd name="T35" fmla="*/ 53 h 195"/>
              <a:gd name="T36" fmla="*/ 94 w 108"/>
              <a:gd name="T37" fmla="*/ 48 h 195"/>
              <a:gd name="T38" fmla="*/ 97 w 108"/>
              <a:gd name="T39" fmla="*/ 37 h 195"/>
              <a:gd name="T40" fmla="*/ 82 w 108"/>
              <a:gd name="T41" fmla="*/ 18 h 195"/>
              <a:gd name="T42" fmla="*/ 61 w 108"/>
              <a:gd name="T43" fmla="*/ 2 h 195"/>
              <a:gd name="T44" fmla="*/ 39 w 108"/>
              <a:gd name="T45" fmla="*/ 4 h 195"/>
              <a:gd name="T46" fmla="*/ 14 w 108"/>
              <a:gd name="T47" fmla="*/ 21 h 195"/>
              <a:gd name="T48" fmla="*/ 8 w 108"/>
              <a:gd name="T49" fmla="*/ 42 h 195"/>
              <a:gd name="T50" fmla="*/ 0 w 108"/>
              <a:gd name="T51" fmla="*/ 66 h 195"/>
              <a:gd name="T52" fmla="*/ 9 w 108"/>
              <a:gd name="T53" fmla="*/ 97 h 195"/>
              <a:gd name="T54" fmla="*/ 33 w 108"/>
              <a:gd name="T55" fmla="*/ 117 h 195"/>
              <a:gd name="T56" fmla="*/ 38 w 108"/>
              <a:gd name="T57" fmla="*/ 136 h 195"/>
              <a:gd name="T58" fmla="*/ 59 w 108"/>
              <a:gd name="T59" fmla="*/ 118 h 195"/>
              <a:gd name="T60" fmla="*/ 77 w 108"/>
              <a:gd name="T61" fmla="*/ 114 h 195"/>
              <a:gd name="T62" fmla="*/ 66 w 108"/>
              <a:gd name="T63" fmla="*/ 129 h 195"/>
              <a:gd name="T64" fmla="*/ 62 w 108"/>
              <a:gd name="T65" fmla="*/ 127 h 195"/>
              <a:gd name="T66" fmla="*/ 57 w 108"/>
              <a:gd name="T67" fmla="*/ 138 h 195"/>
              <a:gd name="T68" fmla="*/ 49 w 108"/>
              <a:gd name="T69" fmla="*/ 155 h 195"/>
              <a:gd name="T70" fmla="*/ 55 w 108"/>
              <a:gd name="T71" fmla="*/ 171 h 195"/>
              <a:gd name="T72" fmla="*/ 59 w 108"/>
              <a:gd name="T73" fmla="*/ 182 h 195"/>
              <a:gd name="T74" fmla="*/ 44 w 108"/>
              <a:gd name="T75" fmla="*/ 184 h 195"/>
              <a:gd name="T76" fmla="*/ 38 w 108"/>
              <a:gd name="T77" fmla="*/ 171 h 195"/>
              <a:gd name="T78" fmla="*/ 37 w 108"/>
              <a:gd name="T79" fmla="*/ 155 h 195"/>
              <a:gd name="T80" fmla="*/ 33 w 108"/>
              <a:gd name="T81" fmla="*/ 140 h 195"/>
              <a:gd name="T82" fmla="*/ 28 w 108"/>
              <a:gd name="T83" fmla="*/ 157 h 195"/>
              <a:gd name="T84" fmla="*/ 18 w 108"/>
              <a:gd name="T85" fmla="*/ 170 h 195"/>
              <a:gd name="T86" fmla="*/ 31 w 108"/>
              <a:gd name="T87" fmla="*/ 184 h 195"/>
              <a:gd name="T88" fmla="*/ 55 w 108"/>
              <a:gd name="T89" fmla="*/ 190 h 195"/>
              <a:gd name="T90" fmla="*/ 83 w 108"/>
              <a:gd name="T91" fmla="*/ 174 h 195"/>
              <a:gd name="T92" fmla="*/ 93 w 108"/>
              <a:gd name="T93" fmla="*/ 152 h 195"/>
              <a:gd name="T94" fmla="*/ 104 w 108"/>
              <a:gd name="T95" fmla="*/ 125 h 195"/>
              <a:gd name="T96" fmla="*/ 82 w 108"/>
              <a:gd name="T97" fmla="*/ 60 h 195"/>
              <a:gd name="T98" fmla="*/ 51 w 108"/>
              <a:gd name="T99" fmla="*/ 112 h 195"/>
              <a:gd name="T100" fmla="*/ 93 w 108"/>
              <a:gd name="T101" fmla="*/ 118 h 195"/>
              <a:gd name="T102" fmla="*/ 80 w 108"/>
              <a:gd name="T103" fmla="*/ 113 h 195"/>
              <a:gd name="T104" fmla="*/ 82 w 108"/>
              <a:gd name="T105" fmla="*/ 117 h 195"/>
              <a:gd name="T106" fmla="*/ 70 w 108"/>
              <a:gd name="T107" fmla="*/ 139 h 195"/>
              <a:gd name="T108" fmla="*/ 83 w 108"/>
              <a:gd name="T109" fmla="*/ 152 h 195"/>
              <a:gd name="T110" fmla="*/ 68 w 108"/>
              <a:gd name="T111" fmla="*/ 175 h 195"/>
              <a:gd name="T112" fmla="*/ 63 w 108"/>
              <a:gd name="T113" fmla="*/ 159 h 195"/>
              <a:gd name="T114" fmla="*/ 70 w 108"/>
              <a:gd name="T115" fmla="*/ 151 h 195"/>
              <a:gd name="T116" fmla="*/ 74 w 108"/>
              <a:gd name="T117" fmla="*/ 140 h 195"/>
              <a:gd name="T118" fmla="*/ 81 w 108"/>
              <a:gd name="T119" fmla="*/ 127 h 195"/>
              <a:gd name="T120" fmla="*/ 84 w 108"/>
              <a:gd name="T121" fmla="*/ 13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 h="195">
                <a:moveTo>
                  <a:pt x="107" y="113"/>
                </a:moveTo>
                <a:cubicBezTo>
                  <a:pt x="107" y="112"/>
                  <a:pt x="107" y="111"/>
                  <a:pt x="107" y="110"/>
                </a:cubicBezTo>
                <a:cubicBezTo>
                  <a:pt x="107" y="109"/>
                  <a:pt x="106" y="108"/>
                  <a:pt x="106" y="108"/>
                </a:cubicBezTo>
                <a:cubicBezTo>
                  <a:pt x="105" y="108"/>
                  <a:pt x="105" y="108"/>
                  <a:pt x="104" y="108"/>
                </a:cubicBezTo>
                <a:cubicBezTo>
                  <a:pt x="104" y="108"/>
                  <a:pt x="104" y="107"/>
                  <a:pt x="104" y="106"/>
                </a:cubicBezTo>
                <a:cubicBezTo>
                  <a:pt x="104" y="105"/>
                  <a:pt x="104" y="104"/>
                  <a:pt x="104" y="104"/>
                </a:cubicBezTo>
                <a:cubicBezTo>
                  <a:pt x="104" y="103"/>
                  <a:pt x="104" y="103"/>
                  <a:pt x="104" y="102"/>
                </a:cubicBezTo>
                <a:cubicBezTo>
                  <a:pt x="104" y="102"/>
                  <a:pt x="104" y="102"/>
                  <a:pt x="103" y="102"/>
                </a:cubicBezTo>
                <a:cubicBezTo>
                  <a:pt x="103" y="102"/>
                  <a:pt x="103" y="102"/>
                  <a:pt x="103" y="101"/>
                </a:cubicBezTo>
                <a:cubicBezTo>
                  <a:pt x="103" y="100"/>
                  <a:pt x="102" y="100"/>
                  <a:pt x="102" y="99"/>
                </a:cubicBezTo>
                <a:cubicBezTo>
                  <a:pt x="102" y="99"/>
                  <a:pt x="101" y="99"/>
                  <a:pt x="101" y="99"/>
                </a:cubicBezTo>
                <a:cubicBezTo>
                  <a:pt x="99" y="99"/>
                  <a:pt x="99" y="97"/>
                  <a:pt x="97" y="97"/>
                </a:cubicBezTo>
                <a:cubicBezTo>
                  <a:pt x="97" y="97"/>
                  <a:pt x="97" y="97"/>
                  <a:pt x="96" y="97"/>
                </a:cubicBezTo>
                <a:cubicBezTo>
                  <a:pt x="96" y="98"/>
                  <a:pt x="96" y="98"/>
                  <a:pt x="95" y="98"/>
                </a:cubicBezTo>
                <a:cubicBezTo>
                  <a:pt x="95" y="98"/>
                  <a:pt x="95" y="99"/>
                  <a:pt x="95" y="99"/>
                </a:cubicBezTo>
                <a:cubicBezTo>
                  <a:pt x="96" y="99"/>
                  <a:pt x="96" y="101"/>
                  <a:pt x="96" y="102"/>
                </a:cubicBezTo>
                <a:cubicBezTo>
                  <a:pt x="96" y="104"/>
                  <a:pt x="92" y="108"/>
                  <a:pt x="90" y="105"/>
                </a:cubicBezTo>
                <a:cubicBezTo>
                  <a:pt x="90" y="105"/>
                  <a:pt x="89" y="105"/>
                  <a:pt x="89" y="105"/>
                </a:cubicBezTo>
                <a:cubicBezTo>
                  <a:pt x="88" y="106"/>
                  <a:pt x="86" y="106"/>
                  <a:pt x="84" y="106"/>
                </a:cubicBezTo>
                <a:cubicBezTo>
                  <a:pt x="84" y="106"/>
                  <a:pt x="84" y="106"/>
                  <a:pt x="83" y="106"/>
                </a:cubicBezTo>
                <a:cubicBezTo>
                  <a:pt x="83" y="105"/>
                  <a:pt x="83" y="105"/>
                  <a:pt x="82" y="105"/>
                </a:cubicBezTo>
                <a:cubicBezTo>
                  <a:pt x="82" y="104"/>
                  <a:pt x="82" y="104"/>
                  <a:pt x="82" y="104"/>
                </a:cubicBezTo>
                <a:cubicBezTo>
                  <a:pt x="84" y="103"/>
                  <a:pt x="84" y="99"/>
                  <a:pt x="87" y="99"/>
                </a:cubicBezTo>
                <a:cubicBezTo>
                  <a:pt x="87" y="99"/>
                  <a:pt x="87" y="98"/>
                  <a:pt x="87" y="98"/>
                </a:cubicBezTo>
                <a:cubicBezTo>
                  <a:pt x="88" y="98"/>
                  <a:pt x="88" y="97"/>
                  <a:pt x="88" y="97"/>
                </a:cubicBezTo>
                <a:cubicBezTo>
                  <a:pt x="88" y="97"/>
                  <a:pt x="89" y="97"/>
                  <a:pt x="89" y="97"/>
                </a:cubicBezTo>
                <a:cubicBezTo>
                  <a:pt x="90" y="97"/>
                  <a:pt x="91" y="97"/>
                  <a:pt x="91" y="97"/>
                </a:cubicBezTo>
                <a:cubicBezTo>
                  <a:pt x="92" y="97"/>
                  <a:pt x="92" y="97"/>
                  <a:pt x="93" y="97"/>
                </a:cubicBezTo>
                <a:cubicBezTo>
                  <a:pt x="93" y="96"/>
                  <a:pt x="93" y="96"/>
                  <a:pt x="93" y="95"/>
                </a:cubicBezTo>
                <a:cubicBezTo>
                  <a:pt x="93" y="95"/>
                  <a:pt x="93" y="95"/>
                  <a:pt x="93" y="94"/>
                </a:cubicBezTo>
                <a:cubicBezTo>
                  <a:pt x="93" y="94"/>
                  <a:pt x="94" y="94"/>
                  <a:pt x="95" y="94"/>
                </a:cubicBezTo>
                <a:cubicBezTo>
                  <a:pt x="96" y="94"/>
                  <a:pt x="97" y="94"/>
                  <a:pt x="97" y="94"/>
                </a:cubicBezTo>
                <a:cubicBezTo>
                  <a:pt x="98" y="93"/>
                  <a:pt x="99" y="94"/>
                  <a:pt x="99" y="94"/>
                </a:cubicBezTo>
                <a:cubicBezTo>
                  <a:pt x="99" y="94"/>
                  <a:pt x="100" y="94"/>
                  <a:pt x="100" y="95"/>
                </a:cubicBezTo>
                <a:cubicBezTo>
                  <a:pt x="101" y="95"/>
                  <a:pt x="101" y="95"/>
                  <a:pt x="102" y="95"/>
                </a:cubicBezTo>
                <a:cubicBezTo>
                  <a:pt x="102" y="93"/>
                  <a:pt x="101" y="93"/>
                  <a:pt x="101" y="92"/>
                </a:cubicBezTo>
                <a:cubicBezTo>
                  <a:pt x="100" y="92"/>
                  <a:pt x="100" y="92"/>
                  <a:pt x="100" y="91"/>
                </a:cubicBezTo>
                <a:cubicBezTo>
                  <a:pt x="100" y="90"/>
                  <a:pt x="100" y="90"/>
                  <a:pt x="100" y="89"/>
                </a:cubicBezTo>
                <a:cubicBezTo>
                  <a:pt x="99" y="89"/>
                  <a:pt x="99" y="89"/>
                  <a:pt x="99" y="89"/>
                </a:cubicBezTo>
                <a:cubicBezTo>
                  <a:pt x="99" y="88"/>
                  <a:pt x="100" y="88"/>
                  <a:pt x="101" y="87"/>
                </a:cubicBezTo>
                <a:cubicBezTo>
                  <a:pt x="101" y="87"/>
                  <a:pt x="101" y="86"/>
                  <a:pt x="101" y="86"/>
                </a:cubicBezTo>
                <a:cubicBezTo>
                  <a:pt x="101" y="84"/>
                  <a:pt x="101" y="83"/>
                  <a:pt x="101" y="81"/>
                </a:cubicBezTo>
                <a:cubicBezTo>
                  <a:pt x="101" y="80"/>
                  <a:pt x="101" y="80"/>
                  <a:pt x="101" y="79"/>
                </a:cubicBezTo>
                <a:cubicBezTo>
                  <a:pt x="100" y="79"/>
                  <a:pt x="99" y="79"/>
                  <a:pt x="97" y="79"/>
                </a:cubicBezTo>
                <a:cubicBezTo>
                  <a:pt x="97" y="80"/>
                  <a:pt x="96" y="81"/>
                  <a:pt x="96" y="82"/>
                </a:cubicBezTo>
                <a:cubicBezTo>
                  <a:pt x="96" y="84"/>
                  <a:pt x="94" y="84"/>
                  <a:pt x="93" y="85"/>
                </a:cubicBezTo>
                <a:cubicBezTo>
                  <a:pt x="92" y="86"/>
                  <a:pt x="93" y="87"/>
                  <a:pt x="91" y="87"/>
                </a:cubicBezTo>
                <a:cubicBezTo>
                  <a:pt x="90" y="87"/>
                  <a:pt x="89" y="87"/>
                  <a:pt x="88" y="87"/>
                </a:cubicBezTo>
                <a:cubicBezTo>
                  <a:pt x="88" y="87"/>
                  <a:pt x="88" y="88"/>
                  <a:pt x="88" y="88"/>
                </a:cubicBezTo>
                <a:cubicBezTo>
                  <a:pt x="88" y="89"/>
                  <a:pt x="88" y="89"/>
                  <a:pt x="88" y="89"/>
                </a:cubicBezTo>
                <a:cubicBezTo>
                  <a:pt x="88" y="90"/>
                  <a:pt x="88" y="91"/>
                  <a:pt x="88" y="92"/>
                </a:cubicBezTo>
                <a:cubicBezTo>
                  <a:pt x="87" y="92"/>
                  <a:pt x="87" y="92"/>
                  <a:pt x="87" y="92"/>
                </a:cubicBezTo>
                <a:cubicBezTo>
                  <a:pt x="86" y="93"/>
                  <a:pt x="86" y="93"/>
                  <a:pt x="84" y="93"/>
                </a:cubicBezTo>
                <a:cubicBezTo>
                  <a:pt x="84" y="93"/>
                  <a:pt x="84" y="93"/>
                  <a:pt x="83" y="93"/>
                </a:cubicBezTo>
                <a:cubicBezTo>
                  <a:pt x="83" y="93"/>
                  <a:pt x="82" y="93"/>
                  <a:pt x="82" y="93"/>
                </a:cubicBezTo>
                <a:cubicBezTo>
                  <a:pt x="82" y="94"/>
                  <a:pt x="81" y="95"/>
                  <a:pt x="80" y="95"/>
                </a:cubicBezTo>
                <a:cubicBezTo>
                  <a:pt x="80" y="96"/>
                  <a:pt x="80" y="96"/>
                  <a:pt x="80" y="97"/>
                </a:cubicBezTo>
                <a:cubicBezTo>
                  <a:pt x="79" y="97"/>
                  <a:pt x="79" y="98"/>
                  <a:pt x="78" y="98"/>
                </a:cubicBezTo>
                <a:cubicBezTo>
                  <a:pt x="77" y="98"/>
                  <a:pt x="77" y="99"/>
                  <a:pt x="76" y="99"/>
                </a:cubicBezTo>
                <a:cubicBezTo>
                  <a:pt x="76" y="99"/>
                  <a:pt x="76" y="100"/>
                  <a:pt x="76" y="100"/>
                </a:cubicBezTo>
                <a:cubicBezTo>
                  <a:pt x="74" y="100"/>
                  <a:pt x="75" y="102"/>
                  <a:pt x="74" y="102"/>
                </a:cubicBezTo>
                <a:cubicBezTo>
                  <a:pt x="72" y="102"/>
                  <a:pt x="72" y="103"/>
                  <a:pt x="71" y="104"/>
                </a:cubicBezTo>
                <a:cubicBezTo>
                  <a:pt x="70" y="105"/>
                  <a:pt x="69" y="106"/>
                  <a:pt x="66" y="106"/>
                </a:cubicBezTo>
                <a:cubicBezTo>
                  <a:pt x="66" y="106"/>
                  <a:pt x="66" y="106"/>
                  <a:pt x="65" y="106"/>
                </a:cubicBezTo>
                <a:cubicBezTo>
                  <a:pt x="65" y="106"/>
                  <a:pt x="64" y="106"/>
                  <a:pt x="64" y="106"/>
                </a:cubicBezTo>
                <a:cubicBezTo>
                  <a:pt x="64" y="107"/>
                  <a:pt x="62" y="107"/>
                  <a:pt x="62" y="108"/>
                </a:cubicBezTo>
                <a:cubicBezTo>
                  <a:pt x="62" y="109"/>
                  <a:pt x="58" y="112"/>
                  <a:pt x="58" y="110"/>
                </a:cubicBezTo>
                <a:cubicBezTo>
                  <a:pt x="58" y="110"/>
                  <a:pt x="57" y="110"/>
                  <a:pt x="57" y="110"/>
                </a:cubicBezTo>
                <a:cubicBezTo>
                  <a:pt x="57" y="108"/>
                  <a:pt x="55" y="109"/>
                  <a:pt x="53" y="108"/>
                </a:cubicBezTo>
                <a:cubicBezTo>
                  <a:pt x="53" y="108"/>
                  <a:pt x="53" y="108"/>
                  <a:pt x="53" y="107"/>
                </a:cubicBezTo>
                <a:cubicBezTo>
                  <a:pt x="53" y="107"/>
                  <a:pt x="53" y="106"/>
                  <a:pt x="53" y="106"/>
                </a:cubicBezTo>
                <a:cubicBezTo>
                  <a:pt x="53" y="106"/>
                  <a:pt x="52" y="106"/>
                  <a:pt x="52" y="105"/>
                </a:cubicBezTo>
                <a:cubicBezTo>
                  <a:pt x="50" y="105"/>
                  <a:pt x="50" y="106"/>
                  <a:pt x="49" y="106"/>
                </a:cubicBezTo>
                <a:cubicBezTo>
                  <a:pt x="47" y="106"/>
                  <a:pt x="47" y="105"/>
                  <a:pt x="46" y="105"/>
                </a:cubicBezTo>
                <a:cubicBezTo>
                  <a:pt x="46" y="105"/>
                  <a:pt x="45" y="105"/>
                  <a:pt x="45" y="105"/>
                </a:cubicBezTo>
                <a:cubicBezTo>
                  <a:pt x="45" y="105"/>
                  <a:pt x="45" y="106"/>
                  <a:pt x="45" y="106"/>
                </a:cubicBezTo>
                <a:cubicBezTo>
                  <a:pt x="45" y="106"/>
                  <a:pt x="45" y="107"/>
                  <a:pt x="45" y="107"/>
                </a:cubicBezTo>
                <a:cubicBezTo>
                  <a:pt x="45" y="109"/>
                  <a:pt x="44" y="109"/>
                  <a:pt x="43" y="110"/>
                </a:cubicBezTo>
                <a:cubicBezTo>
                  <a:pt x="43" y="108"/>
                  <a:pt x="41" y="108"/>
                  <a:pt x="42" y="106"/>
                </a:cubicBezTo>
                <a:cubicBezTo>
                  <a:pt x="42" y="105"/>
                  <a:pt x="43" y="105"/>
                  <a:pt x="43" y="104"/>
                </a:cubicBezTo>
                <a:cubicBezTo>
                  <a:pt x="42" y="104"/>
                  <a:pt x="42" y="104"/>
                  <a:pt x="42" y="104"/>
                </a:cubicBezTo>
                <a:cubicBezTo>
                  <a:pt x="42" y="103"/>
                  <a:pt x="42" y="103"/>
                  <a:pt x="42" y="102"/>
                </a:cubicBezTo>
                <a:cubicBezTo>
                  <a:pt x="41" y="102"/>
                  <a:pt x="41" y="102"/>
                  <a:pt x="40" y="102"/>
                </a:cubicBezTo>
                <a:cubicBezTo>
                  <a:pt x="40" y="104"/>
                  <a:pt x="40" y="105"/>
                  <a:pt x="39" y="106"/>
                </a:cubicBezTo>
                <a:cubicBezTo>
                  <a:pt x="39" y="106"/>
                  <a:pt x="38" y="106"/>
                  <a:pt x="38" y="106"/>
                </a:cubicBezTo>
                <a:cubicBezTo>
                  <a:pt x="38" y="106"/>
                  <a:pt x="37" y="106"/>
                  <a:pt x="37" y="106"/>
                </a:cubicBezTo>
                <a:cubicBezTo>
                  <a:pt x="37" y="105"/>
                  <a:pt x="37" y="104"/>
                  <a:pt x="36" y="104"/>
                </a:cubicBezTo>
                <a:cubicBezTo>
                  <a:pt x="32" y="103"/>
                  <a:pt x="30" y="101"/>
                  <a:pt x="28" y="99"/>
                </a:cubicBezTo>
                <a:cubicBezTo>
                  <a:pt x="29" y="97"/>
                  <a:pt x="27" y="96"/>
                  <a:pt x="28" y="95"/>
                </a:cubicBezTo>
                <a:cubicBezTo>
                  <a:pt x="28" y="92"/>
                  <a:pt x="24" y="95"/>
                  <a:pt x="24" y="95"/>
                </a:cubicBezTo>
                <a:cubicBezTo>
                  <a:pt x="24" y="95"/>
                  <a:pt x="24" y="95"/>
                  <a:pt x="24" y="94"/>
                </a:cubicBezTo>
                <a:cubicBezTo>
                  <a:pt x="24" y="93"/>
                  <a:pt x="24" y="93"/>
                  <a:pt x="24" y="92"/>
                </a:cubicBezTo>
                <a:cubicBezTo>
                  <a:pt x="23" y="92"/>
                  <a:pt x="23" y="92"/>
                  <a:pt x="23" y="92"/>
                </a:cubicBezTo>
                <a:cubicBezTo>
                  <a:pt x="23" y="91"/>
                  <a:pt x="23" y="91"/>
                  <a:pt x="23" y="91"/>
                </a:cubicBezTo>
                <a:cubicBezTo>
                  <a:pt x="23" y="90"/>
                  <a:pt x="23" y="89"/>
                  <a:pt x="23" y="88"/>
                </a:cubicBezTo>
                <a:cubicBezTo>
                  <a:pt x="22" y="88"/>
                  <a:pt x="20" y="88"/>
                  <a:pt x="20" y="87"/>
                </a:cubicBezTo>
                <a:cubicBezTo>
                  <a:pt x="19" y="87"/>
                  <a:pt x="19" y="87"/>
                  <a:pt x="19" y="86"/>
                </a:cubicBezTo>
                <a:cubicBezTo>
                  <a:pt x="19" y="85"/>
                  <a:pt x="19" y="85"/>
                  <a:pt x="19" y="85"/>
                </a:cubicBezTo>
                <a:cubicBezTo>
                  <a:pt x="19" y="83"/>
                  <a:pt x="18" y="82"/>
                  <a:pt x="17" y="81"/>
                </a:cubicBezTo>
                <a:cubicBezTo>
                  <a:pt x="15" y="81"/>
                  <a:pt x="10" y="79"/>
                  <a:pt x="15" y="79"/>
                </a:cubicBezTo>
                <a:cubicBezTo>
                  <a:pt x="15" y="78"/>
                  <a:pt x="15" y="76"/>
                  <a:pt x="15" y="75"/>
                </a:cubicBezTo>
                <a:cubicBezTo>
                  <a:pt x="14" y="75"/>
                  <a:pt x="14" y="73"/>
                  <a:pt x="15" y="73"/>
                </a:cubicBezTo>
                <a:cubicBezTo>
                  <a:pt x="15" y="72"/>
                  <a:pt x="15" y="72"/>
                  <a:pt x="15" y="72"/>
                </a:cubicBezTo>
                <a:cubicBezTo>
                  <a:pt x="12" y="70"/>
                  <a:pt x="16" y="66"/>
                  <a:pt x="18" y="66"/>
                </a:cubicBezTo>
                <a:cubicBezTo>
                  <a:pt x="18" y="63"/>
                  <a:pt x="16" y="62"/>
                  <a:pt x="14" y="61"/>
                </a:cubicBezTo>
                <a:cubicBezTo>
                  <a:pt x="14" y="63"/>
                  <a:pt x="16" y="67"/>
                  <a:pt x="13" y="67"/>
                </a:cubicBezTo>
                <a:cubicBezTo>
                  <a:pt x="12" y="59"/>
                  <a:pt x="9" y="59"/>
                  <a:pt x="9" y="51"/>
                </a:cubicBezTo>
                <a:cubicBezTo>
                  <a:pt x="10" y="51"/>
                  <a:pt x="11" y="51"/>
                  <a:pt x="12" y="51"/>
                </a:cubicBezTo>
                <a:cubicBezTo>
                  <a:pt x="12" y="51"/>
                  <a:pt x="12" y="51"/>
                  <a:pt x="12" y="50"/>
                </a:cubicBezTo>
                <a:cubicBezTo>
                  <a:pt x="12" y="49"/>
                  <a:pt x="13" y="49"/>
                  <a:pt x="13" y="47"/>
                </a:cubicBezTo>
                <a:cubicBezTo>
                  <a:pt x="13" y="46"/>
                  <a:pt x="13" y="45"/>
                  <a:pt x="13" y="44"/>
                </a:cubicBezTo>
                <a:cubicBezTo>
                  <a:pt x="13" y="44"/>
                  <a:pt x="13" y="43"/>
                  <a:pt x="13" y="43"/>
                </a:cubicBezTo>
                <a:cubicBezTo>
                  <a:pt x="14" y="43"/>
                  <a:pt x="15" y="42"/>
                  <a:pt x="15" y="41"/>
                </a:cubicBezTo>
                <a:cubicBezTo>
                  <a:pt x="17" y="39"/>
                  <a:pt x="12" y="37"/>
                  <a:pt x="15" y="36"/>
                </a:cubicBezTo>
                <a:cubicBezTo>
                  <a:pt x="15" y="36"/>
                  <a:pt x="15" y="35"/>
                  <a:pt x="15" y="35"/>
                </a:cubicBezTo>
                <a:cubicBezTo>
                  <a:pt x="16" y="33"/>
                  <a:pt x="15" y="31"/>
                  <a:pt x="17" y="31"/>
                </a:cubicBezTo>
                <a:cubicBezTo>
                  <a:pt x="17" y="31"/>
                  <a:pt x="17" y="30"/>
                  <a:pt x="17" y="30"/>
                </a:cubicBezTo>
                <a:cubicBezTo>
                  <a:pt x="17" y="28"/>
                  <a:pt x="16" y="26"/>
                  <a:pt x="18" y="25"/>
                </a:cubicBezTo>
                <a:cubicBezTo>
                  <a:pt x="18" y="24"/>
                  <a:pt x="18" y="24"/>
                  <a:pt x="18" y="23"/>
                </a:cubicBezTo>
                <a:cubicBezTo>
                  <a:pt x="18" y="21"/>
                  <a:pt x="19" y="20"/>
                  <a:pt x="19" y="18"/>
                </a:cubicBezTo>
                <a:cubicBezTo>
                  <a:pt x="20" y="18"/>
                  <a:pt x="21" y="18"/>
                  <a:pt x="21" y="18"/>
                </a:cubicBezTo>
                <a:cubicBezTo>
                  <a:pt x="21" y="18"/>
                  <a:pt x="21" y="17"/>
                  <a:pt x="21" y="17"/>
                </a:cubicBezTo>
                <a:cubicBezTo>
                  <a:pt x="22" y="17"/>
                  <a:pt x="22" y="17"/>
                  <a:pt x="23" y="17"/>
                </a:cubicBezTo>
                <a:cubicBezTo>
                  <a:pt x="24" y="17"/>
                  <a:pt x="24" y="16"/>
                  <a:pt x="25" y="16"/>
                </a:cubicBezTo>
                <a:cubicBezTo>
                  <a:pt x="25" y="15"/>
                  <a:pt x="25" y="15"/>
                  <a:pt x="26" y="15"/>
                </a:cubicBezTo>
                <a:cubicBezTo>
                  <a:pt x="28" y="15"/>
                  <a:pt x="28" y="11"/>
                  <a:pt x="31" y="12"/>
                </a:cubicBezTo>
                <a:cubicBezTo>
                  <a:pt x="31" y="12"/>
                  <a:pt x="32" y="12"/>
                  <a:pt x="32" y="12"/>
                </a:cubicBezTo>
                <a:cubicBezTo>
                  <a:pt x="32" y="11"/>
                  <a:pt x="32" y="11"/>
                  <a:pt x="33" y="11"/>
                </a:cubicBezTo>
                <a:cubicBezTo>
                  <a:pt x="34" y="11"/>
                  <a:pt x="34" y="11"/>
                  <a:pt x="34" y="11"/>
                </a:cubicBezTo>
                <a:cubicBezTo>
                  <a:pt x="35" y="11"/>
                  <a:pt x="35" y="11"/>
                  <a:pt x="36" y="11"/>
                </a:cubicBezTo>
                <a:cubicBezTo>
                  <a:pt x="36" y="10"/>
                  <a:pt x="37" y="10"/>
                  <a:pt x="37" y="9"/>
                </a:cubicBezTo>
                <a:cubicBezTo>
                  <a:pt x="37" y="9"/>
                  <a:pt x="38" y="9"/>
                  <a:pt x="38" y="9"/>
                </a:cubicBezTo>
                <a:cubicBezTo>
                  <a:pt x="40" y="9"/>
                  <a:pt x="40" y="7"/>
                  <a:pt x="43" y="7"/>
                </a:cubicBezTo>
                <a:cubicBezTo>
                  <a:pt x="43" y="7"/>
                  <a:pt x="44" y="7"/>
                  <a:pt x="44" y="7"/>
                </a:cubicBezTo>
                <a:cubicBezTo>
                  <a:pt x="45" y="6"/>
                  <a:pt x="46" y="6"/>
                  <a:pt x="47" y="5"/>
                </a:cubicBezTo>
                <a:cubicBezTo>
                  <a:pt x="48" y="5"/>
                  <a:pt x="48" y="5"/>
                  <a:pt x="49" y="5"/>
                </a:cubicBezTo>
                <a:cubicBezTo>
                  <a:pt x="49" y="5"/>
                  <a:pt x="50" y="5"/>
                  <a:pt x="51" y="5"/>
                </a:cubicBezTo>
                <a:cubicBezTo>
                  <a:pt x="52" y="5"/>
                  <a:pt x="53" y="5"/>
                  <a:pt x="53" y="5"/>
                </a:cubicBezTo>
                <a:cubicBezTo>
                  <a:pt x="54" y="5"/>
                  <a:pt x="54" y="5"/>
                  <a:pt x="55" y="5"/>
                </a:cubicBezTo>
                <a:cubicBezTo>
                  <a:pt x="56" y="5"/>
                  <a:pt x="57" y="5"/>
                  <a:pt x="58" y="5"/>
                </a:cubicBezTo>
                <a:cubicBezTo>
                  <a:pt x="60" y="5"/>
                  <a:pt x="62" y="5"/>
                  <a:pt x="62" y="6"/>
                </a:cubicBezTo>
                <a:cubicBezTo>
                  <a:pt x="62" y="7"/>
                  <a:pt x="62" y="8"/>
                  <a:pt x="63" y="7"/>
                </a:cubicBezTo>
                <a:cubicBezTo>
                  <a:pt x="63" y="7"/>
                  <a:pt x="64" y="7"/>
                  <a:pt x="64" y="7"/>
                </a:cubicBezTo>
                <a:cubicBezTo>
                  <a:pt x="65" y="7"/>
                  <a:pt x="66" y="8"/>
                  <a:pt x="66" y="9"/>
                </a:cubicBezTo>
                <a:cubicBezTo>
                  <a:pt x="66" y="9"/>
                  <a:pt x="66" y="9"/>
                  <a:pt x="66" y="10"/>
                </a:cubicBezTo>
                <a:cubicBezTo>
                  <a:pt x="67" y="10"/>
                  <a:pt x="67" y="10"/>
                  <a:pt x="68" y="10"/>
                </a:cubicBezTo>
                <a:cubicBezTo>
                  <a:pt x="68" y="10"/>
                  <a:pt x="68" y="10"/>
                  <a:pt x="69" y="10"/>
                </a:cubicBezTo>
                <a:cubicBezTo>
                  <a:pt x="71" y="10"/>
                  <a:pt x="71" y="12"/>
                  <a:pt x="72" y="12"/>
                </a:cubicBezTo>
                <a:cubicBezTo>
                  <a:pt x="73" y="13"/>
                  <a:pt x="74" y="13"/>
                  <a:pt x="76" y="13"/>
                </a:cubicBezTo>
                <a:cubicBezTo>
                  <a:pt x="76" y="14"/>
                  <a:pt x="76" y="15"/>
                  <a:pt x="76" y="16"/>
                </a:cubicBezTo>
                <a:cubicBezTo>
                  <a:pt x="76" y="17"/>
                  <a:pt x="76" y="17"/>
                  <a:pt x="77" y="17"/>
                </a:cubicBezTo>
                <a:cubicBezTo>
                  <a:pt x="77" y="17"/>
                  <a:pt x="77" y="18"/>
                  <a:pt x="77" y="18"/>
                </a:cubicBezTo>
                <a:cubicBezTo>
                  <a:pt x="77" y="19"/>
                  <a:pt x="79" y="19"/>
                  <a:pt x="80" y="19"/>
                </a:cubicBezTo>
                <a:cubicBezTo>
                  <a:pt x="81" y="20"/>
                  <a:pt x="81" y="21"/>
                  <a:pt x="82" y="22"/>
                </a:cubicBezTo>
                <a:cubicBezTo>
                  <a:pt x="83" y="22"/>
                  <a:pt x="83" y="23"/>
                  <a:pt x="83" y="24"/>
                </a:cubicBezTo>
                <a:cubicBezTo>
                  <a:pt x="83" y="25"/>
                  <a:pt x="83" y="25"/>
                  <a:pt x="82" y="25"/>
                </a:cubicBezTo>
                <a:cubicBezTo>
                  <a:pt x="82" y="25"/>
                  <a:pt x="81" y="25"/>
                  <a:pt x="81" y="25"/>
                </a:cubicBezTo>
                <a:cubicBezTo>
                  <a:pt x="81" y="26"/>
                  <a:pt x="81" y="27"/>
                  <a:pt x="80" y="26"/>
                </a:cubicBezTo>
                <a:cubicBezTo>
                  <a:pt x="80" y="28"/>
                  <a:pt x="80" y="30"/>
                  <a:pt x="80" y="31"/>
                </a:cubicBezTo>
                <a:cubicBezTo>
                  <a:pt x="80" y="32"/>
                  <a:pt x="81" y="33"/>
                  <a:pt x="81" y="34"/>
                </a:cubicBezTo>
                <a:cubicBezTo>
                  <a:pt x="82" y="34"/>
                  <a:pt x="82" y="33"/>
                  <a:pt x="82" y="32"/>
                </a:cubicBezTo>
                <a:cubicBezTo>
                  <a:pt x="82" y="32"/>
                  <a:pt x="82" y="32"/>
                  <a:pt x="82" y="31"/>
                </a:cubicBezTo>
                <a:cubicBezTo>
                  <a:pt x="83" y="30"/>
                  <a:pt x="84" y="30"/>
                  <a:pt x="84" y="31"/>
                </a:cubicBezTo>
                <a:cubicBezTo>
                  <a:pt x="85" y="31"/>
                  <a:pt x="85" y="31"/>
                  <a:pt x="85" y="31"/>
                </a:cubicBezTo>
                <a:cubicBezTo>
                  <a:pt x="86" y="31"/>
                  <a:pt x="87" y="31"/>
                  <a:pt x="87" y="32"/>
                </a:cubicBezTo>
                <a:cubicBezTo>
                  <a:pt x="87" y="33"/>
                  <a:pt x="87" y="34"/>
                  <a:pt x="87" y="35"/>
                </a:cubicBezTo>
                <a:cubicBezTo>
                  <a:pt x="87" y="35"/>
                  <a:pt x="87" y="36"/>
                  <a:pt x="87" y="36"/>
                </a:cubicBezTo>
                <a:cubicBezTo>
                  <a:pt x="85" y="36"/>
                  <a:pt x="83" y="36"/>
                  <a:pt x="82" y="37"/>
                </a:cubicBezTo>
                <a:cubicBezTo>
                  <a:pt x="82" y="36"/>
                  <a:pt x="82" y="35"/>
                  <a:pt x="81" y="35"/>
                </a:cubicBezTo>
                <a:cubicBezTo>
                  <a:pt x="80" y="35"/>
                  <a:pt x="80" y="35"/>
                  <a:pt x="80" y="35"/>
                </a:cubicBezTo>
                <a:cubicBezTo>
                  <a:pt x="80" y="35"/>
                  <a:pt x="80" y="36"/>
                  <a:pt x="80" y="36"/>
                </a:cubicBezTo>
                <a:cubicBezTo>
                  <a:pt x="83" y="38"/>
                  <a:pt x="78" y="40"/>
                  <a:pt x="78" y="36"/>
                </a:cubicBezTo>
                <a:cubicBezTo>
                  <a:pt x="78" y="36"/>
                  <a:pt x="78" y="36"/>
                  <a:pt x="77" y="36"/>
                </a:cubicBezTo>
                <a:cubicBezTo>
                  <a:pt x="77" y="36"/>
                  <a:pt x="77" y="37"/>
                  <a:pt x="77" y="37"/>
                </a:cubicBezTo>
                <a:cubicBezTo>
                  <a:pt x="77" y="38"/>
                  <a:pt x="77" y="40"/>
                  <a:pt x="77" y="41"/>
                </a:cubicBezTo>
                <a:cubicBezTo>
                  <a:pt x="77" y="41"/>
                  <a:pt x="77" y="42"/>
                  <a:pt x="77" y="42"/>
                </a:cubicBezTo>
                <a:cubicBezTo>
                  <a:pt x="78" y="42"/>
                  <a:pt x="78" y="42"/>
                  <a:pt x="78" y="42"/>
                </a:cubicBezTo>
                <a:cubicBezTo>
                  <a:pt x="79" y="42"/>
                  <a:pt x="81" y="42"/>
                  <a:pt x="81" y="43"/>
                </a:cubicBezTo>
                <a:cubicBezTo>
                  <a:pt x="83" y="43"/>
                  <a:pt x="82" y="47"/>
                  <a:pt x="84" y="47"/>
                </a:cubicBezTo>
                <a:cubicBezTo>
                  <a:pt x="84" y="49"/>
                  <a:pt x="82" y="47"/>
                  <a:pt x="81" y="47"/>
                </a:cubicBezTo>
                <a:cubicBezTo>
                  <a:pt x="81" y="47"/>
                  <a:pt x="81" y="48"/>
                  <a:pt x="80" y="48"/>
                </a:cubicBezTo>
                <a:cubicBezTo>
                  <a:pt x="79" y="50"/>
                  <a:pt x="78" y="48"/>
                  <a:pt x="75" y="49"/>
                </a:cubicBezTo>
                <a:cubicBezTo>
                  <a:pt x="75" y="49"/>
                  <a:pt x="75" y="50"/>
                  <a:pt x="75" y="50"/>
                </a:cubicBezTo>
                <a:cubicBezTo>
                  <a:pt x="75" y="51"/>
                  <a:pt x="75" y="51"/>
                  <a:pt x="75" y="51"/>
                </a:cubicBezTo>
                <a:cubicBezTo>
                  <a:pt x="74" y="51"/>
                  <a:pt x="72" y="51"/>
                  <a:pt x="71" y="51"/>
                </a:cubicBezTo>
                <a:cubicBezTo>
                  <a:pt x="71" y="51"/>
                  <a:pt x="71" y="51"/>
                  <a:pt x="71" y="50"/>
                </a:cubicBezTo>
                <a:cubicBezTo>
                  <a:pt x="70" y="50"/>
                  <a:pt x="70" y="50"/>
                  <a:pt x="70" y="49"/>
                </a:cubicBezTo>
                <a:cubicBezTo>
                  <a:pt x="69" y="49"/>
                  <a:pt x="69" y="49"/>
                  <a:pt x="69" y="48"/>
                </a:cubicBezTo>
                <a:cubicBezTo>
                  <a:pt x="68" y="48"/>
                  <a:pt x="68" y="48"/>
                  <a:pt x="68" y="48"/>
                </a:cubicBezTo>
                <a:cubicBezTo>
                  <a:pt x="67" y="48"/>
                  <a:pt x="66" y="48"/>
                  <a:pt x="65" y="48"/>
                </a:cubicBezTo>
                <a:cubicBezTo>
                  <a:pt x="65" y="48"/>
                  <a:pt x="64" y="48"/>
                  <a:pt x="64" y="48"/>
                </a:cubicBezTo>
                <a:cubicBezTo>
                  <a:pt x="62" y="52"/>
                  <a:pt x="66" y="53"/>
                  <a:pt x="64" y="55"/>
                </a:cubicBezTo>
                <a:cubicBezTo>
                  <a:pt x="64" y="56"/>
                  <a:pt x="64" y="56"/>
                  <a:pt x="63" y="56"/>
                </a:cubicBezTo>
                <a:cubicBezTo>
                  <a:pt x="63" y="57"/>
                  <a:pt x="63" y="57"/>
                  <a:pt x="63" y="57"/>
                </a:cubicBezTo>
                <a:cubicBezTo>
                  <a:pt x="62" y="58"/>
                  <a:pt x="62" y="59"/>
                  <a:pt x="62" y="61"/>
                </a:cubicBezTo>
                <a:cubicBezTo>
                  <a:pt x="62" y="61"/>
                  <a:pt x="63" y="61"/>
                  <a:pt x="63" y="62"/>
                </a:cubicBezTo>
                <a:cubicBezTo>
                  <a:pt x="64" y="62"/>
                  <a:pt x="65" y="62"/>
                  <a:pt x="65" y="61"/>
                </a:cubicBezTo>
                <a:cubicBezTo>
                  <a:pt x="65" y="60"/>
                  <a:pt x="65" y="59"/>
                  <a:pt x="65" y="57"/>
                </a:cubicBezTo>
                <a:cubicBezTo>
                  <a:pt x="66" y="57"/>
                  <a:pt x="66" y="57"/>
                  <a:pt x="66" y="57"/>
                </a:cubicBezTo>
                <a:cubicBezTo>
                  <a:pt x="67" y="59"/>
                  <a:pt x="68" y="59"/>
                  <a:pt x="69" y="60"/>
                </a:cubicBezTo>
                <a:cubicBezTo>
                  <a:pt x="70" y="60"/>
                  <a:pt x="70" y="60"/>
                  <a:pt x="70" y="61"/>
                </a:cubicBezTo>
                <a:cubicBezTo>
                  <a:pt x="71" y="61"/>
                  <a:pt x="72" y="61"/>
                  <a:pt x="72" y="61"/>
                </a:cubicBezTo>
                <a:cubicBezTo>
                  <a:pt x="73" y="60"/>
                  <a:pt x="72" y="59"/>
                  <a:pt x="74" y="59"/>
                </a:cubicBezTo>
                <a:cubicBezTo>
                  <a:pt x="74" y="59"/>
                  <a:pt x="74" y="59"/>
                  <a:pt x="75" y="59"/>
                </a:cubicBezTo>
                <a:cubicBezTo>
                  <a:pt x="76" y="60"/>
                  <a:pt x="78" y="59"/>
                  <a:pt x="78" y="61"/>
                </a:cubicBezTo>
                <a:cubicBezTo>
                  <a:pt x="78" y="62"/>
                  <a:pt x="79" y="62"/>
                  <a:pt x="80" y="63"/>
                </a:cubicBezTo>
                <a:cubicBezTo>
                  <a:pt x="80" y="64"/>
                  <a:pt x="80" y="65"/>
                  <a:pt x="80" y="66"/>
                </a:cubicBezTo>
                <a:cubicBezTo>
                  <a:pt x="80" y="66"/>
                  <a:pt x="80" y="66"/>
                  <a:pt x="80" y="67"/>
                </a:cubicBezTo>
                <a:cubicBezTo>
                  <a:pt x="80" y="67"/>
                  <a:pt x="80" y="68"/>
                  <a:pt x="80" y="68"/>
                </a:cubicBezTo>
                <a:cubicBezTo>
                  <a:pt x="81" y="68"/>
                  <a:pt x="81" y="67"/>
                  <a:pt x="82" y="66"/>
                </a:cubicBezTo>
                <a:cubicBezTo>
                  <a:pt x="83" y="66"/>
                  <a:pt x="84" y="66"/>
                  <a:pt x="84" y="66"/>
                </a:cubicBezTo>
                <a:cubicBezTo>
                  <a:pt x="84" y="66"/>
                  <a:pt x="84" y="66"/>
                  <a:pt x="84" y="67"/>
                </a:cubicBezTo>
                <a:cubicBezTo>
                  <a:pt x="84" y="67"/>
                  <a:pt x="84" y="68"/>
                  <a:pt x="84" y="68"/>
                </a:cubicBezTo>
                <a:cubicBezTo>
                  <a:pt x="85" y="68"/>
                  <a:pt x="85" y="68"/>
                  <a:pt x="85" y="68"/>
                </a:cubicBezTo>
                <a:cubicBezTo>
                  <a:pt x="86" y="68"/>
                  <a:pt x="87" y="68"/>
                  <a:pt x="87" y="67"/>
                </a:cubicBezTo>
                <a:cubicBezTo>
                  <a:pt x="87" y="66"/>
                  <a:pt x="87" y="66"/>
                  <a:pt x="87" y="66"/>
                </a:cubicBezTo>
                <a:cubicBezTo>
                  <a:pt x="87" y="66"/>
                  <a:pt x="88" y="65"/>
                  <a:pt x="88" y="64"/>
                </a:cubicBezTo>
                <a:cubicBezTo>
                  <a:pt x="88" y="64"/>
                  <a:pt x="89" y="64"/>
                  <a:pt x="89" y="64"/>
                </a:cubicBezTo>
                <a:cubicBezTo>
                  <a:pt x="89" y="64"/>
                  <a:pt x="90" y="63"/>
                  <a:pt x="90" y="64"/>
                </a:cubicBezTo>
                <a:cubicBezTo>
                  <a:pt x="91" y="64"/>
                  <a:pt x="93" y="64"/>
                  <a:pt x="94" y="64"/>
                </a:cubicBezTo>
                <a:cubicBezTo>
                  <a:pt x="94" y="64"/>
                  <a:pt x="94" y="63"/>
                  <a:pt x="95" y="63"/>
                </a:cubicBezTo>
                <a:cubicBezTo>
                  <a:pt x="95" y="63"/>
                  <a:pt x="95" y="62"/>
                  <a:pt x="95" y="62"/>
                </a:cubicBezTo>
                <a:cubicBezTo>
                  <a:pt x="95" y="62"/>
                  <a:pt x="96" y="62"/>
                  <a:pt x="96" y="62"/>
                </a:cubicBezTo>
                <a:cubicBezTo>
                  <a:pt x="98" y="62"/>
                  <a:pt x="100" y="62"/>
                  <a:pt x="100" y="64"/>
                </a:cubicBezTo>
                <a:cubicBezTo>
                  <a:pt x="100" y="65"/>
                  <a:pt x="100" y="65"/>
                  <a:pt x="100" y="66"/>
                </a:cubicBezTo>
                <a:cubicBezTo>
                  <a:pt x="101" y="66"/>
                  <a:pt x="101" y="64"/>
                  <a:pt x="102" y="63"/>
                </a:cubicBezTo>
                <a:cubicBezTo>
                  <a:pt x="102" y="62"/>
                  <a:pt x="102" y="62"/>
                  <a:pt x="102" y="61"/>
                </a:cubicBezTo>
                <a:cubicBezTo>
                  <a:pt x="102" y="60"/>
                  <a:pt x="103" y="60"/>
                  <a:pt x="103" y="60"/>
                </a:cubicBezTo>
                <a:cubicBezTo>
                  <a:pt x="103" y="59"/>
                  <a:pt x="103" y="59"/>
                  <a:pt x="103" y="59"/>
                </a:cubicBezTo>
                <a:cubicBezTo>
                  <a:pt x="102" y="58"/>
                  <a:pt x="101" y="59"/>
                  <a:pt x="101" y="60"/>
                </a:cubicBezTo>
                <a:cubicBezTo>
                  <a:pt x="99" y="60"/>
                  <a:pt x="99" y="61"/>
                  <a:pt x="97" y="60"/>
                </a:cubicBezTo>
                <a:cubicBezTo>
                  <a:pt x="97" y="60"/>
                  <a:pt x="96" y="60"/>
                  <a:pt x="96" y="59"/>
                </a:cubicBezTo>
                <a:cubicBezTo>
                  <a:pt x="95" y="58"/>
                  <a:pt x="94" y="57"/>
                  <a:pt x="94" y="56"/>
                </a:cubicBezTo>
                <a:cubicBezTo>
                  <a:pt x="96" y="56"/>
                  <a:pt x="93" y="55"/>
                  <a:pt x="94" y="53"/>
                </a:cubicBezTo>
                <a:cubicBezTo>
                  <a:pt x="93" y="52"/>
                  <a:pt x="93" y="51"/>
                  <a:pt x="91" y="51"/>
                </a:cubicBezTo>
                <a:cubicBezTo>
                  <a:pt x="91" y="52"/>
                  <a:pt x="91" y="53"/>
                  <a:pt x="91" y="54"/>
                </a:cubicBezTo>
                <a:cubicBezTo>
                  <a:pt x="91" y="54"/>
                  <a:pt x="91" y="55"/>
                  <a:pt x="91" y="55"/>
                </a:cubicBezTo>
                <a:cubicBezTo>
                  <a:pt x="91" y="55"/>
                  <a:pt x="90" y="55"/>
                  <a:pt x="90" y="56"/>
                </a:cubicBezTo>
                <a:cubicBezTo>
                  <a:pt x="90" y="56"/>
                  <a:pt x="89" y="56"/>
                  <a:pt x="89" y="56"/>
                </a:cubicBezTo>
                <a:cubicBezTo>
                  <a:pt x="89" y="56"/>
                  <a:pt x="88" y="56"/>
                  <a:pt x="88" y="56"/>
                </a:cubicBezTo>
                <a:cubicBezTo>
                  <a:pt x="88" y="57"/>
                  <a:pt x="86" y="57"/>
                  <a:pt x="85" y="57"/>
                </a:cubicBezTo>
                <a:cubicBezTo>
                  <a:pt x="85" y="56"/>
                  <a:pt x="84" y="56"/>
                  <a:pt x="84" y="55"/>
                </a:cubicBezTo>
                <a:cubicBezTo>
                  <a:pt x="84" y="54"/>
                  <a:pt x="84" y="53"/>
                  <a:pt x="84" y="51"/>
                </a:cubicBezTo>
                <a:cubicBezTo>
                  <a:pt x="84" y="51"/>
                  <a:pt x="84" y="50"/>
                  <a:pt x="84" y="49"/>
                </a:cubicBezTo>
                <a:cubicBezTo>
                  <a:pt x="86" y="47"/>
                  <a:pt x="88" y="46"/>
                  <a:pt x="89" y="43"/>
                </a:cubicBezTo>
                <a:cubicBezTo>
                  <a:pt x="89" y="46"/>
                  <a:pt x="92" y="45"/>
                  <a:pt x="94" y="47"/>
                </a:cubicBezTo>
                <a:cubicBezTo>
                  <a:pt x="94" y="47"/>
                  <a:pt x="94" y="47"/>
                  <a:pt x="94" y="48"/>
                </a:cubicBezTo>
                <a:cubicBezTo>
                  <a:pt x="94" y="49"/>
                  <a:pt x="94" y="50"/>
                  <a:pt x="95" y="51"/>
                </a:cubicBezTo>
                <a:cubicBezTo>
                  <a:pt x="96" y="52"/>
                  <a:pt x="97" y="51"/>
                  <a:pt x="97" y="53"/>
                </a:cubicBezTo>
                <a:cubicBezTo>
                  <a:pt x="98" y="53"/>
                  <a:pt x="98" y="53"/>
                  <a:pt x="99" y="53"/>
                </a:cubicBezTo>
                <a:cubicBezTo>
                  <a:pt x="99" y="54"/>
                  <a:pt x="100" y="55"/>
                  <a:pt x="101" y="56"/>
                </a:cubicBezTo>
                <a:cubicBezTo>
                  <a:pt x="101" y="56"/>
                  <a:pt x="102" y="56"/>
                  <a:pt x="102" y="56"/>
                </a:cubicBezTo>
                <a:cubicBezTo>
                  <a:pt x="103" y="56"/>
                  <a:pt x="103" y="56"/>
                  <a:pt x="103" y="56"/>
                </a:cubicBezTo>
                <a:cubicBezTo>
                  <a:pt x="103" y="55"/>
                  <a:pt x="104" y="55"/>
                  <a:pt x="104" y="55"/>
                </a:cubicBezTo>
                <a:cubicBezTo>
                  <a:pt x="104" y="54"/>
                  <a:pt x="104" y="53"/>
                  <a:pt x="104" y="53"/>
                </a:cubicBezTo>
                <a:cubicBezTo>
                  <a:pt x="104" y="53"/>
                  <a:pt x="104" y="53"/>
                  <a:pt x="103" y="53"/>
                </a:cubicBezTo>
                <a:cubicBezTo>
                  <a:pt x="103" y="50"/>
                  <a:pt x="100" y="55"/>
                  <a:pt x="101" y="49"/>
                </a:cubicBezTo>
                <a:cubicBezTo>
                  <a:pt x="101" y="48"/>
                  <a:pt x="101" y="47"/>
                  <a:pt x="101" y="47"/>
                </a:cubicBezTo>
                <a:cubicBezTo>
                  <a:pt x="101" y="46"/>
                  <a:pt x="101" y="45"/>
                  <a:pt x="101" y="44"/>
                </a:cubicBezTo>
                <a:cubicBezTo>
                  <a:pt x="99" y="43"/>
                  <a:pt x="99" y="39"/>
                  <a:pt x="97" y="37"/>
                </a:cubicBezTo>
                <a:cubicBezTo>
                  <a:pt x="97" y="37"/>
                  <a:pt x="97" y="37"/>
                  <a:pt x="96" y="37"/>
                </a:cubicBezTo>
                <a:cubicBezTo>
                  <a:pt x="96" y="36"/>
                  <a:pt x="96" y="36"/>
                  <a:pt x="95" y="36"/>
                </a:cubicBezTo>
                <a:cubicBezTo>
                  <a:pt x="95" y="35"/>
                  <a:pt x="94" y="35"/>
                  <a:pt x="94" y="34"/>
                </a:cubicBezTo>
                <a:cubicBezTo>
                  <a:pt x="94" y="33"/>
                  <a:pt x="94" y="32"/>
                  <a:pt x="94" y="31"/>
                </a:cubicBezTo>
                <a:cubicBezTo>
                  <a:pt x="93" y="31"/>
                  <a:pt x="93" y="31"/>
                  <a:pt x="93" y="31"/>
                </a:cubicBezTo>
                <a:cubicBezTo>
                  <a:pt x="92" y="31"/>
                  <a:pt x="92" y="31"/>
                  <a:pt x="91" y="31"/>
                </a:cubicBezTo>
                <a:cubicBezTo>
                  <a:pt x="91" y="30"/>
                  <a:pt x="91" y="29"/>
                  <a:pt x="91" y="28"/>
                </a:cubicBezTo>
                <a:cubicBezTo>
                  <a:pt x="91" y="26"/>
                  <a:pt x="90" y="26"/>
                  <a:pt x="90" y="24"/>
                </a:cubicBezTo>
                <a:cubicBezTo>
                  <a:pt x="90" y="23"/>
                  <a:pt x="89" y="22"/>
                  <a:pt x="88" y="22"/>
                </a:cubicBezTo>
                <a:cubicBezTo>
                  <a:pt x="88" y="20"/>
                  <a:pt x="87" y="20"/>
                  <a:pt x="85" y="19"/>
                </a:cubicBezTo>
                <a:cubicBezTo>
                  <a:pt x="85" y="18"/>
                  <a:pt x="85" y="17"/>
                  <a:pt x="85" y="16"/>
                </a:cubicBezTo>
                <a:cubicBezTo>
                  <a:pt x="85" y="16"/>
                  <a:pt x="84" y="17"/>
                  <a:pt x="82" y="17"/>
                </a:cubicBezTo>
                <a:cubicBezTo>
                  <a:pt x="82" y="17"/>
                  <a:pt x="82" y="18"/>
                  <a:pt x="82" y="18"/>
                </a:cubicBezTo>
                <a:cubicBezTo>
                  <a:pt x="79" y="17"/>
                  <a:pt x="84" y="14"/>
                  <a:pt x="80" y="12"/>
                </a:cubicBezTo>
                <a:cubicBezTo>
                  <a:pt x="80" y="12"/>
                  <a:pt x="80" y="11"/>
                  <a:pt x="80" y="11"/>
                </a:cubicBezTo>
                <a:cubicBezTo>
                  <a:pt x="79" y="11"/>
                  <a:pt x="79" y="11"/>
                  <a:pt x="78" y="11"/>
                </a:cubicBezTo>
                <a:cubicBezTo>
                  <a:pt x="78" y="11"/>
                  <a:pt x="78" y="11"/>
                  <a:pt x="77" y="11"/>
                </a:cubicBezTo>
                <a:cubicBezTo>
                  <a:pt x="77" y="11"/>
                  <a:pt x="77" y="10"/>
                  <a:pt x="77" y="10"/>
                </a:cubicBezTo>
                <a:cubicBezTo>
                  <a:pt x="77" y="9"/>
                  <a:pt x="76" y="8"/>
                  <a:pt x="75" y="7"/>
                </a:cubicBezTo>
                <a:cubicBezTo>
                  <a:pt x="75" y="6"/>
                  <a:pt x="74" y="6"/>
                  <a:pt x="74" y="6"/>
                </a:cubicBezTo>
                <a:cubicBezTo>
                  <a:pt x="74" y="6"/>
                  <a:pt x="74" y="5"/>
                  <a:pt x="74" y="5"/>
                </a:cubicBezTo>
                <a:cubicBezTo>
                  <a:pt x="73" y="5"/>
                  <a:pt x="72" y="5"/>
                  <a:pt x="71" y="5"/>
                </a:cubicBezTo>
                <a:cubicBezTo>
                  <a:pt x="70" y="5"/>
                  <a:pt x="70" y="3"/>
                  <a:pt x="69" y="3"/>
                </a:cubicBezTo>
                <a:cubicBezTo>
                  <a:pt x="68" y="3"/>
                  <a:pt x="67" y="3"/>
                  <a:pt x="66" y="3"/>
                </a:cubicBezTo>
                <a:cubicBezTo>
                  <a:pt x="66" y="1"/>
                  <a:pt x="64" y="2"/>
                  <a:pt x="63" y="2"/>
                </a:cubicBezTo>
                <a:cubicBezTo>
                  <a:pt x="62" y="2"/>
                  <a:pt x="61" y="2"/>
                  <a:pt x="61" y="2"/>
                </a:cubicBezTo>
                <a:cubicBezTo>
                  <a:pt x="60" y="2"/>
                  <a:pt x="59" y="1"/>
                  <a:pt x="59" y="0"/>
                </a:cubicBezTo>
                <a:cubicBezTo>
                  <a:pt x="59" y="0"/>
                  <a:pt x="59" y="0"/>
                  <a:pt x="58" y="0"/>
                </a:cubicBezTo>
                <a:cubicBezTo>
                  <a:pt x="57" y="0"/>
                  <a:pt x="57" y="0"/>
                  <a:pt x="56" y="0"/>
                </a:cubicBezTo>
                <a:cubicBezTo>
                  <a:pt x="55" y="0"/>
                  <a:pt x="53" y="0"/>
                  <a:pt x="52" y="0"/>
                </a:cubicBezTo>
                <a:cubicBezTo>
                  <a:pt x="52" y="1"/>
                  <a:pt x="52" y="1"/>
                  <a:pt x="52" y="2"/>
                </a:cubicBezTo>
                <a:cubicBezTo>
                  <a:pt x="51" y="2"/>
                  <a:pt x="51" y="2"/>
                  <a:pt x="50" y="2"/>
                </a:cubicBezTo>
                <a:cubicBezTo>
                  <a:pt x="49" y="2"/>
                  <a:pt x="49" y="2"/>
                  <a:pt x="49" y="2"/>
                </a:cubicBezTo>
                <a:cubicBezTo>
                  <a:pt x="48" y="2"/>
                  <a:pt x="48" y="2"/>
                  <a:pt x="47" y="2"/>
                </a:cubicBezTo>
                <a:cubicBezTo>
                  <a:pt x="47" y="2"/>
                  <a:pt x="47" y="2"/>
                  <a:pt x="47" y="3"/>
                </a:cubicBezTo>
                <a:cubicBezTo>
                  <a:pt x="47" y="3"/>
                  <a:pt x="47" y="3"/>
                  <a:pt x="46" y="3"/>
                </a:cubicBezTo>
                <a:cubicBezTo>
                  <a:pt x="46" y="3"/>
                  <a:pt x="45" y="3"/>
                  <a:pt x="45" y="3"/>
                </a:cubicBezTo>
                <a:cubicBezTo>
                  <a:pt x="43" y="3"/>
                  <a:pt x="41" y="3"/>
                  <a:pt x="39" y="3"/>
                </a:cubicBezTo>
                <a:cubicBezTo>
                  <a:pt x="39" y="3"/>
                  <a:pt x="39" y="4"/>
                  <a:pt x="39" y="4"/>
                </a:cubicBezTo>
                <a:cubicBezTo>
                  <a:pt x="38" y="4"/>
                  <a:pt x="38" y="4"/>
                  <a:pt x="37" y="4"/>
                </a:cubicBezTo>
                <a:cubicBezTo>
                  <a:pt x="36" y="5"/>
                  <a:pt x="35" y="6"/>
                  <a:pt x="33" y="6"/>
                </a:cubicBezTo>
                <a:cubicBezTo>
                  <a:pt x="33" y="6"/>
                  <a:pt x="32" y="6"/>
                  <a:pt x="32" y="6"/>
                </a:cubicBezTo>
                <a:cubicBezTo>
                  <a:pt x="32" y="6"/>
                  <a:pt x="31" y="6"/>
                  <a:pt x="31" y="6"/>
                </a:cubicBezTo>
                <a:cubicBezTo>
                  <a:pt x="31" y="8"/>
                  <a:pt x="28" y="7"/>
                  <a:pt x="28" y="9"/>
                </a:cubicBezTo>
                <a:cubicBezTo>
                  <a:pt x="29" y="10"/>
                  <a:pt x="28" y="10"/>
                  <a:pt x="27" y="10"/>
                </a:cubicBezTo>
                <a:cubicBezTo>
                  <a:pt x="26" y="10"/>
                  <a:pt x="25" y="11"/>
                  <a:pt x="25" y="12"/>
                </a:cubicBezTo>
                <a:cubicBezTo>
                  <a:pt x="25" y="12"/>
                  <a:pt x="24" y="12"/>
                  <a:pt x="24" y="12"/>
                </a:cubicBezTo>
                <a:cubicBezTo>
                  <a:pt x="23" y="12"/>
                  <a:pt x="22" y="12"/>
                  <a:pt x="21" y="12"/>
                </a:cubicBezTo>
                <a:cubicBezTo>
                  <a:pt x="21" y="13"/>
                  <a:pt x="21" y="13"/>
                  <a:pt x="21" y="13"/>
                </a:cubicBezTo>
                <a:cubicBezTo>
                  <a:pt x="21" y="13"/>
                  <a:pt x="21" y="13"/>
                  <a:pt x="20" y="13"/>
                </a:cubicBezTo>
                <a:cubicBezTo>
                  <a:pt x="20" y="15"/>
                  <a:pt x="19" y="15"/>
                  <a:pt x="18" y="16"/>
                </a:cubicBezTo>
                <a:cubicBezTo>
                  <a:pt x="16" y="17"/>
                  <a:pt x="15" y="19"/>
                  <a:pt x="14" y="21"/>
                </a:cubicBezTo>
                <a:cubicBezTo>
                  <a:pt x="13" y="24"/>
                  <a:pt x="11" y="19"/>
                  <a:pt x="9" y="22"/>
                </a:cubicBezTo>
                <a:cubicBezTo>
                  <a:pt x="9" y="22"/>
                  <a:pt x="9" y="23"/>
                  <a:pt x="9" y="23"/>
                </a:cubicBezTo>
                <a:cubicBezTo>
                  <a:pt x="9" y="23"/>
                  <a:pt x="9" y="23"/>
                  <a:pt x="8" y="23"/>
                </a:cubicBezTo>
                <a:cubicBezTo>
                  <a:pt x="8" y="23"/>
                  <a:pt x="8" y="24"/>
                  <a:pt x="8" y="24"/>
                </a:cubicBezTo>
                <a:cubicBezTo>
                  <a:pt x="9" y="24"/>
                  <a:pt x="9" y="25"/>
                  <a:pt x="9" y="25"/>
                </a:cubicBezTo>
                <a:cubicBezTo>
                  <a:pt x="9" y="26"/>
                  <a:pt x="9" y="26"/>
                  <a:pt x="9" y="26"/>
                </a:cubicBezTo>
                <a:cubicBezTo>
                  <a:pt x="10" y="29"/>
                  <a:pt x="8" y="29"/>
                  <a:pt x="8" y="31"/>
                </a:cubicBezTo>
                <a:cubicBezTo>
                  <a:pt x="8" y="32"/>
                  <a:pt x="8" y="32"/>
                  <a:pt x="8" y="32"/>
                </a:cubicBezTo>
                <a:cubicBezTo>
                  <a:pt x="8" y="33"/>
                  <a:pt x="8" y="33"/>
                  <a:pt x="8" y="34"/>
                </a:cubicBezTo>
                <a:cubicBezTo>
                  <a:pt x="8" y="35"/>
                  <a:pt x="8" y="36"/>
                  <a:pt x="7" y="36"/>
                </a:cubicBezTo>
                <a:cubicBezTo>
                  <a:pt x="7" y="37"/>
                  <a:pt x="6" y="38"/>
                  <a:pt x="6" y="40"/>
                </a:cubicBezTo>
                <a:cubicBezTo>
                  <a:pt x="7" y="40"/>
                  <a:pt x="7" y="40"/>
                  <a:pt x="8" y="40"/>
                </a:cubicBezTo>
                <a:cubicBezTo>
                  <a:pt x="8" y="40"/>
                  <a:pt x="8" y="41"/>
                  <a:pt x="8" y="42"/>
                </a:cubicBezTo>
                <a:cubicBezTo>
                  <a:pt x="5" y="42"/>
                  <a:pt x="7" y="47"/>
                  <a:pt x="4" y="45"/>
                </a:cubicBezTo>
                <a:cubicBezTo>
                  <a:pt x="4" y="46"/>
                  <a:pt x="4" y="46"/>
                  <a:pt x="4" y="47"/>
                </a:cubicBezTo>
                <a:cubicBezTo>
                  <a:pt x="5" y="47"/>
                  <a:pt x="5" y="49"/>
                  <a:pt x="4" y="49"/>
                </a:cubicBezTo>
                <a:cubicBezTo>
                  <a:pt x="3" y="49"/>
                  <a:pt x="3" y="49"/>
                  <a:pt x="2" y="49"/>
                </a:cubicBezTo>
                <a:cubicBezTo>
                  <a:pt x="2" y="50"/>
                  <a:pt x="1" y="50"/>
                  <a:pt x="1" y="51"/>
                </a:cubicBezTo>
                <a:cubicBezTo>
                  <a:pt x="1" y="52"/>
                  <a:pt x="1" y="52"/>
                  <a:pt x="1" y="53"/>
                </a:cubicBezTo>
                <a:cubicBezTo>
                  <a:pt x="1" y="53"/>
                  <a:pt x="1" y="53"/>
                  <a:pt x="1" y="54"/>
                </a:cubicBezTo>
                <a:cubicBezTo>
                  <a:pt x="1" y="54"/>
                  <a:pt x="1" y="55"/>
                  <a:pt x="1" y="55"/>
                </a:cubicBezTo>
                <a:cubicBezTo>
                  <a:pt x="1" y="55"/>
                  <a:pt x="0" y="55"/>
                  <a:pt x="0" y="55"/>
                </a:cubicBezTo>
                <a:cubicBezTo>
                  <a:pt x="0" y="55"/>
                  <a:pt x="0" y="56"/>
                  <a:pt x="0" y="56"/>
                </a:cubicBezTo>
                <a:cubicBezTo>
                  <a:pt x="0" y="59"/>
                  <a:pt x="0" y="60"/>
                  <a:pt x="2" y="60"/>
                </a:cubicBezTo>
                <a:cubicBezTo>
                  <a:pt x="2" y="61"/>
                  <a:pt x="3" y="63"/>
                  <a:pt x="1" y="63"/>
                </a:cubicBezTo>
                <a:cubicBezTo>
                  <a:pt x="1" y="64"/>
                  <a:pt x="0" y="64"/>
                  <a:pt x="0" y="66"/>
                </a:cubicBezTo>
                <a:cubicBezTo>
                  <a:pt x="1" y="67"/>
                  <a:pt x="0" y="68"/>
                  <a:pt x="0" y="69"/>
                </a:cubicBezTo>
                <a:cubicBezTo>
                  <a:pt x="1" y="70"/>
                  <a:pt x="2" y="71"/>
                  <a:pt x="2" y="73"/>
                </a:cubicBezTo>
                <a:cubicBezTo>
                  <a:pt x="3" y="73"/>
                  <a:pt x="4" y="74"/>
                  <a:pt x="4" y="75"/>
                </a:cubicBezTo>
                <a:cubicBezTo>
                  <a:pt x="4" y="75"/>
                  <a:pt x="5" y="76"/>
                  <a:pt x="5" y="78"/>
                </a:cubicBezTo>
                <a:cubicBezTo>
                  <a:pt x="5" y="78"/>
                  <a:pt x="5" y="78"/>
                  <a:pt x="5" y="79"/>
                </a:cubicBezTo>
                <a:cubicBezTo>
                  <a:pt x="5" y="80"/>
                  <a:pt x="5" y="80"/>
                  <a:pt x="5" y="81"/>
                </a:cubicBezTo>
                <a:cubicBezTo>
                  <a:pt x="5" y="82"/>
                  <a:pt x="5" y="83"/>
                  <a:pt x="5" y="85"/>
                </a:cubicBezTo>
                <a:cubicBezTo>
                  <a:pt x="5" y="85"/>
                  <a:pt x="6" y="85"/>
                  <a:pt x="6" y="85"/>
                </a:cubicBezTo>
                <a:cubicBezTo>
                  <a:pt x="6" y="85"/>
                  <a:pt x="6" y="85"/>
                  <a:pt x="6" y="86"/>
                </a:cubicBezTo>
                <a:cubicBezTo>
                  <a:pt x="6" y="86"/>
                  <a:pt x="6" y="87"/>
                  <a:pt x="6" y="87"/>
                </a:cubicBezTo>
                <a:cubicBezTo>
                  <a:pt x="8" y="87"/>
                  <a:pt x="10" y="90"/>
                  <a:pt x="6" y="89"/>
                </a:cubicBezTo>
                <a:cubicBezTo>
                  <a:pt x="6" y="91"/>
                  <a:pt x="7" y="91"/>
                  <a:pt x="7" y="93"/>
                </a:cubicBezTo>
                <a:cubicBezTo>
                  <a:pt x="9" y="93"/>
                  <a:pt x="10" y="95"/>
                  <a:pt x="9" y="97"/>
                </a:cubicBezTo>
                <a:cubicBezTo>
                  <a:pt x="9" y="98"/>
                  <a:pt x="10" y="99"/>
                  <a:pt x="11" y="99"/>
                </a:cubicBezTo>
                <a:cubicBezTo>
                  <a:pt x="11" y="99"/>
                  <a:pt x="11" y="99"/>
                  <a:pt x="12" y="99"/>
                </a:cubicBezTo>
                <a:cubicBezTo>
                  <a:pt x="12" y="100"/>
                  <a:pt x="13" y="100"/>
                  <a:pt x="13" y="101"/>
                </a:cubicBezTo>
                <a:cubicBezTo>
                  <a:pt x="13" y="102"/>
                  <a:pt x="13" y="103"/>
                  <a:pt x="13" y="104"/>
                </a:cubicBezTo>
                <a:cubicBezTo>
                  <a:pt x="14" y="104"/>
                  <a:pt x="14" y="105"/>
                  <a:pt x="15" y="105"/>
                </a:cubicBezTo>
                <a:cubicBezTo>
                  <a:pt x="16" y="105"/>
                  <a:pt x="17" y="105"/>
                  <a:pt x="18" y="105"/>
                </a:cubicBezTo>
                <a:cubicBezTo>
                  <a:pt x="18" y="105"/>
                  <a:pt x="19" y="105"/>
                  <a:pt x="19" y="105"/>
                </a:cubicBezTo>
                <a:cubicBezTo>
                  <a:pt x="19" y="106"/>
                  <a:pt x="21" y="107"/>
                  <a:pt x="21" y="108"/>
                </a:cubicBezTo>
                <a:cubicBezTo>
                  <a:pt x="22" y="108"/>
                  <a:pt x="22" y="108"/>
                  <a:pt x="23" y="108"/>
                </a:cubicBezTo>
                <a:cubicBezTo>
                  <a:pt x="24" y="108"/>
                  <a:pt x="24" y="109"/>
                  <a:pt x="24" y="110"/>
                </a:cubicBezTo>
                <a:cubicBezTo>
                  <a:pt x="25" y="112"/>
                  <a:pt x="28" y="112"/>
                  <a:pt x="30" y="113"/>
                </a:cubicBezTo>
                <a:cubicBezTo>
                  <a:pt x="31" y="113"/>
                  <a:pt x="31" y="114"/>
                  <a:pt x="32" y="114"/>
                </a:cubicBezTo>
                <a:cubicBezTo>
                  <a:pt x="32" y="116"/>
                  <a:pt x="33" y="116"/>
                  <a:pt x="33" y="117"/>
                </a:cubicBezTo>
                <a:cubicBezTo>
                  <a:pt x="34" y="117"/>
                  <a:pt x="34" y="117"/>
                  <a:pt x="34" y="117"/>
                </a:cubicBezTo>
                <a:cubicBezTo>
                  <a:pt x="36" y="117"/>
                  <a:pt x="37" y="118"/>
                  <a:pt x="38" y="119"/>
                </a:cubicBezTo>
                <a:cubicBezTo>
                  <a:pt x="39" y="119"/>
                  <a:pt x="40" y="119"/>
                  <a:pt x="42" y="119"/>
                </a:cubicBezTo>
                <a:cubicBezTo>
                  <a:pt x="42" y="119"/>
                  <a:pt x="42" y="120"/>
                  <a:pt x="42" y="120"/>
                </a:cubicBezTo>
                <a:cubicBezTo>
                  <a:pt x="42" y="120"/>
                  <a:pt x="43" y="120"/>
                  <a:pt x="44" y="120"/>
                </a:cubicBezTo>
                <a:cubicBezTo>
                  <a:pt x="44" y="122"/>
                  <a:pt x="43" y="122"/>
                  <a:pt x="43" y="124"/>
                </a:cubicBezTo>
                <a:cubicBezTo>
                  <a:pt x="43" y="124"/>
                  <a:pt x="43" y="125"/>
                  <a:pt x="43" y="125"/>
                </a:cubicBezTo>
                <a:cubicBezTo>
                  <a:pt x="42" y="125"/>
                  <a:pt x="42" y="126"/>
                  <a:pt x="40" y="126"/>
                </a:cubicBezTo>
                <a:cubicBezTo>
                  <a:pt x="40" y="127"/>
                  <a:pt x="40" y="127"/>
                  <a:pt x="40" y="127"/>
                </a:cubicBezTo>
                <a:cubicBezTo>
                  <a:pt x="39" y="128"/>
                  <a:pt x="39" y="129"/>
                  <a:pt x="38" y="129"/>
                </a:cubicBezTo>
                <a:cubicBezTo>
                  <a:pt x="38" y="130"/>
                  <a:pt x="37" y="130"/>
                  <a:pt x="37" y="131"/>
                </a:cubicBezTo>
                <a:cubicBezTo>
                  <a:pt x="37" y="132"/>
                  <a:pt x="37" y="133"/>
                  <a:pt x="37" y="133"/>
                </a:cubicBezTo>
                <a:cubicBezTo>
                  <a:pt x="37" y="135"/>
                  <a:pt x="38" y="135"/>
                  <a:pt x="38" y="136"/>
                </a:cubicBezTo>
                <a:cubicBezTo>
                  <a:pt x="40" y="134"/>
                  <a:pt x="41" y="131"/>
                  <a:pt x="44" y="130"/>
                </a:cubicBezTo>
                <a:cubicBezTo>
                  <a:pt x="44" y="130"/>
                  <a:pt x="45" y="130"/>
                  <a:pt x="45" y="130"/>
                </a:cubicBezTo>
                <a:cubicBezTo>
                  <a:pt x="45" y="130"/>
                  <a:pt x="45" y="131"/>
                  <a:pt x="45" y="131"/>
                </a:cubicBezTo>
                <a:cubicBezTo>
                  <a:pt x="47" y="131"/>
                  <a:pt x="47" y="129"/>
                  <a:pt x="49" y="129"/>
                </a:cubicBezTo>
                <a:cubicBezTo>
                  <a:pt x="49" y="128"/>
                  <a:pt x="49" y="128"/>
                  <a:pt x="49" y="127"/>
                </a:cubicBezTo>
                <a:cubicBezTo>
                  <a:pt x="50" y="127"/>
                  <a:pt x="50" y="126"/>
                  <a:pt x="51" y="126"/>
                </a:cubicBezTo>
                <a:cubicBezTo>
                  <a:pt x="51" y="126"/>
                  <a:pt x="51" y="125"/>
                  <a:pt x="51" y="125"/>
                </a:cubicBezTo>
                <a:cubicBezTo>
                  <a:pt x="51" y="124"/>
                  <a:pt x="51" y="124"/>
                  <a:pt x="52" y="124"/>
                </a:cubicBezTo>
                <a:cubicBezTo>
                  <a:pt x="52" y="123"/>
                  <a:pt x="52" y="122"/>
                  <a:pt x="52" y="121"/>
                </a:cubicBezTo>
                <a:cubicBezTo>
                  <a:pt x="53" y="120"/>
                  <a:pt x="54" y="119"/>
                  <a:pt x="56" y="119"/>
                </a:cubicBezTo>
                <a:cubicBezTo>
                  <a:pt x="56" y="119"/>
                  <a:pt x="57" y="119"/>
                  <a:pt x="57" y="119"/>
                </a:cubicBezTo>
                <a:cubicBezTo>
                  <a:pt x="57" y="118"/>
                  <a:pt x="57" y="118"/>
                  <a:pt x="58" y="118"/>
                </a:cubicBezTo>
                <a:cubicBezTo>
                  <a:pt x="59" y="118"/>
                  <a:pt x="59" y="118"/>
                  <a:pt x="59" y="118"/>
                </a:cubicBezTo>
                <a:cubicBezTo>
                  <a:pt x="60" y="118"/>
                  <a:pt x="60" y="118"/>
                  <a:pt x="61" y="118"/>
                </a:cubicBezTo>
                <a:cubicBezTo>
                  <a:pt x="62" y="118"/>
                  <a:pt x="62" y="116"/>
                  <a:pt x="64" y="117"/>
                </a:cubicBezTo>
                <a:cubicBezTo>
                  <a:pt x="64" y="116"/>
                  <a:pt x="64" y="116"/>
                  <a:pt x="64" y="116"/>
                </a:cubicBezTo>
                <a:cubicBezTo>
                  <a:pt x="67" y="115"/>
                  <a:pt x="67" y="112"/>
                  <a:pt x="70" y="111"/>
                </a:cubicBezTo>
                <a:cubicBezTo>
                  <a:pt x="71" y="111"/>
                  <a:pt x="72" y="111"/>
                  <a:pt x="72" y="111"/>
                </a:cubicBezTo>
                <a:cubicBezTo>
                  <a:pt x="74" y="111"/>
                  <a:pt x="74" y="110"/>
                  <a:pt x="75" y="110"/>
                </a:cubicBezTo>
                <a:cubicBezTo>
                  <a:pt x="75" y="108"/>
                  <a:pt x="77" y="107"/>
                  <a:pt x="78" y="106"/>
                </a:cubicBezTo>
                <a:cubicBezTo>
                  <a:pt x="79" y="106"/>
                  <a:pt x="79" y="106"/>
                  <a:pt x="80" y="106"/>
                </a:cubicBezTo>
                <a:cubicBezTo>
                  <a:pt x="80" y="106"/>
                  <a:pt x="80" y="106"/>
                  <a:pt x="81" y="106"/>
                </a:cubicBezTo>
                <a:cubicBezTo>
                  <a:pt x="80" y="107"/>
                  <a:pt x="81" y="108"/>
                  <a:pt x="80" y="108"/>
                </a:cubicBezTo>
                <a:cubicBezTo>
                  <a:pt x="80" y="109"/>
                  <a:pt x="80" y="109"/>
                  <a:pt x="80" y="110"/>
                </a:cubicBezTo>
                <a:cubicBezTo>
                  <a:pt x="79" y="111"/>
                  <a:pt x="78" y="112"/>
                  <a:pt x="77" y="112"/>
                </a:cubicBezTo>
                <a:cubicBezTo>
                  <a:pt x="77" y="113"/>
                  <a:pt x="77" y="114"/>
                  <a:pt x="77" y="114"/>
                </a:cubicBezTo>
                <a:cubicBezTo>
                  <a:pt x="79" y="116"/>
                  <a:pt x="76" y="118"/>
                  <a:pt x="75" y="120"/>
                </a:cubicBezTo>
                <a:cubicBezTo>
                  <a:pt x="75" y="121"/>
                  <a:pt x="75" y="122"/>
                  <a:pt x="74" y="121"/>
                </a:cubicBezTo>
                <a:cubicBezTo>
                  <a:pt x="74" y="122"/>
                  <a:pt x="74" y="122"/>
                  <a:pt x="74" y="123"/>
                </a:cubicBezTo>
                <a:cubicBezTo>
                  <a:pt x="72" y="123"/>
                  <a:pt x="72" y="124"/>
                  <a:pt x="71" y="124"/>
                </a:cubicBezTo>
                <a:cubicBezTo>
                  <a:pt x="71" y="125"/>
                  <a:pt x="71" y="125"/>
                  <a:pt x="72" y="125"/>
                </a:cubicBezTo>
                <a:cubicBezTo>
                  <a:pt x="73" y="125"/>
                  <a:pt x="74" y="125"/>
                  <a:pt x="74" y="126"/>
                </a:cubicBezTo>
                <a:cubicBezTo>
                  <a:pt x="74" y="127"/>
                  <a:pt x="74" y="127"/>
                  <a:pt x="74" y="127"/>
                </a:cubicBezTo>
                <a:cubicBezTo>
                  <a:pt x="74" y="128"/>
                  <a:pt x="74" y="128"/>
                  <a:pt x="74" y="129"/>
                </a:cubicBezTo>
                <a:cubicBezTo>
                  <a:pt x="73" y="129"/>
                  <a:pt x="72" y="129"/>
                  <a:pt x="71" y="129"/>
                </a:cubicBezTo>
                <a:cubicBezTo>
                  <a:pt x="70" y="128"/>
                  <a:pt x="70" y="127"/>
                  <a:pt x="70" y="125"/>
                </a:cubicBezTo>
                <a:cubicBezTo>
                  <a:pt x="70" y="125"/>
                  <a:pt x="69" y="125"/>
                  <a:pt x="69" y="125"/>
                </a:cubicBezTo>
                <a:cubicBezTo>
                  <a:pt x="68" y="125"/>
                  <a:pt x="68" y="125"/>
                  <a:pt x="68" y="125"/>
                </a:cubicBezTo>
                <a:cubicBezTo>
                  <a:pt x="67" y="126"/>
                  <a:pt x="68" y="128"/>
                  <a:pt x="66" y="129"/>
                </a:cubicBezTo>
                <a:cubicBezTo>
                  <a:pt x="66" y="129"/>
                  <a:pt x="66" y="129"/>
                  <a:pt x="66" y="130"/>
                </a:cubicBezTo>
                <a:cubicBezTo>
                  <a:pt x="67" y="130"/>
                  <a:pt x="67" y="130"/>
                  <a:pt x="68" y="130"/>
                </a:cubicBezTo>
                <a:cubicBezTo>
                  <a:pt x="68" y="131"/>
                  <a:pt x="69" y="131"/>
                  <a:pt x="69" y="132"/>
                </a:cubicBezTo>
                <a:cubicBezTo>
                  <a:pt x="71" y="131"/>
                  <a:pt x="71" y="131"/>
                  <a:pt x="70" y="133"/>
                </a:cubicBezTo>
                <a:cubicBezTo>
                  <a:pt x="70" y="134"/>
                  <a:pt x="70" y="134"/>
                  <a:pt x="70" y="135"/>
                </a:cubicBezTo>
                <a:cubicBezTo>
                  <a:pt x="70" y="135"/>
                  <a:pt x="70" y="136"/>
                  <a:pt x="70" y="137"/>
                </a:cubicBezTo>
                <a:cubicBezTo>
                  <a:pt x="69" y="137"/>
                  <a:pt x="69" y="136"/>
                  <a:pt x="68" y="136"/>
                </a:cubicBezTo>
                <a:cubicBezTo>
                  <a:pt x="68" y="135"/>
                  <a:pt x="67" y="134"/>
                  <a:pt x="66" y="135"/>
                </a:cubicBezTo>
                <a:cubicBezTo>
                  <a:pt x="66" y="134"/>
                  <a:pt x="66" y="134"/>
                  <a:pt x="66" y="133"/>
                </a:cubicBezTo>
                <a:cubicBezTo>
                  <a:pt x="66" y="132"/>
                  <a:pt x="66" y="132"/>
                  <a:pt x="65" y="131"/>
                </a:cubicBezTo>
                <a:cubicBezTo>
                  <a:pt x="64" y="131"/>
                  <a:pt x="65" y="130"/>
                  <a:pt x="65" y="130"/>
                </a:cubicBezTo>
                <a:cubicBezTo>
                  <a:pt x="65" y="129"/>
                  <a:pt x="64" y="129"/>
                  <a:pt x="64" y="127"/>
                </a:cubicBezTo>
                <a:cubicBezTo>
                  <a:pt x="63" y="127"/>
                  <a:pt x="63" y="127"/>
                  <a:pt x="62" y="127"/>
                </a:cubicBezTo>
                <a:cubicBezTo>
                  <a:pt x="61" y="131"/>
                  <a:pt x="64" y="130"/>
                  <a:pt x="64" y="132"/>
                </a:cubicBezTo>
                <a:cubicBezTo>
                  <a:pt x="64" y="133"/>
                  <a:pt x="64" y="134"/>
                  <a:pt x="63" y="133"/>
                </a:cubicBezTo>
                <a:cubicBezTo>
                  <a:pt x="63" y="133"/>
                  <a:pt x="62" y="133"/>
                  <a:pt x="62" y="133"/>
                </a:cubicBezTo>
                <a:cubicBezTo>
                  <a:pt x="62" y="134"/>
                  <a:pt x="62" y="134"/>
                  <a:pt x="62" y="135"/>
                </a:cubicBezTo>
                <a:cubicBezTo>
                  <a:pt x="62" y="135"/>
                  <a:pt x="62" y="135"/>
                  <a:pt x="62" y="136"/>
                </a:cubicBezTo>
                <a:cubicBezTo>
                  <a:pt x="62" y="136"/>
                  <a:pt x="62" y="137"/>
                  <a:pt x="62" y="137"/>
                </a:cubicBezTo>
                <a:cubicBezTo>
                  <a:pt x="62" y="138"/>
                  <a:pt x="62" y="139"/>
                  <a:pt x="62" y="140"/>
                </a:cubicBezTo>
                <a:cubicBezTo>
                  <a:pt x="61" y="141"/>
                  <a:pt x="62" y="143"/>
                  <a:pt x="61" y="143"/>
                </a:cubicBezTo>
                <a:cubicBezTo>
                  <a:pt x="60" y="142"/>
                  <a:pt x="60" y="141"/>
                  <a:pt x="58" y="142"/>
                </a:cubicBezTo>
                <a:cubicBezTo>
                  <a:pt x="58" y="141"/>
                  <a:pt x="58" y="141"/>
                  <a:pt x="58" y="140"/>
                </a:cubicBezTo>
                <a:cubicBezTo>
                  <a:pt x="58" y="140"/>
                  <a:pt x="58" y="140"/>
                  <a:pt x="58" y="139"/>
                </a:cubicBezTo>
                <a:cubicBezTo>
                  <a:pt x="58" y="139"/>
                  <a:pt x="58" y="138"/>
                  <a:pt x="58" y="138"/>
                </a:cubicBezTo>
                <a:cubicBezTo>
                  <a:pt x="58" y="138"/>
                  <a:pt x="57" y="138"/>
                  <a:pt x="57" y="138"/>
                </a:cubicBezTo>
                <a:cubicBezTo>
                  <a:pt x="56" y="138"/>
                  <a:pt x="56" y="139"/>
                  <a:pt x="56" y="140"/>
                </a:cubicBezTo>
                <a:cubicBezTo>
                  <a:pt x="55" y="140"/>
                  <a:pt x="55" y="140"/>
                  <a:pt x="55" y="140"/>
                </a:cubicBezTo>
                <a:cubicBezTo>
                  <a:pt x="55" y="141"/>
                  <a:pt x="54" y="142"/>
                  <a:pt x="53" y="142"/>
                </a:cubicBezTo>
                <a:cubicBezTo>
                  <a:pt x="53" y="142"/>
                  <a:pt x="53" y="142"/>
                  <a:pt x="53" y="143"/>
                </a:cubicBezTo>
                <a:cubicBezTo>
                  <a:pt x="54" y="143"/>
                  <a:pt x="55" y="143"/>
                  <a:pt x="55" y="144"/>
                </a:cubicBezTo>
                <a:cubicBezTo>
                  <a:pt x="54" y="145"/>
                  <a:pt x="54" y="147"/>
                  <a:pt x="52" y="146"/>
                </a:cubicBezTo>
                <a:cubicBezTo>
                  <a:pt x="52" y="147"/>
                  <a:pt x="52" y="148"/>
                  <a:pt x="53" y="148"/>
                </a:cubicBezTo>
                <a:cubicBezTo>
                  <a:pt x="53" y="148"/>
                  <a:pt x="53" y="148"/>
                  <a:pt x="53" y="149"/>
                </a:cubicBezTo>
                <a:cubicBezTo>
                  <a:pt x="53" y="150"/>
                  <a:pt x="54" y="150"/>
                  <a:pt x="55" y="151"/>
                </a:cubicBezTo>
                <a:cubicBezTo>
                  <a:pt x="53" y="152"/>
                  <a:pt x="53" y="154"/>
                  <a:pt x="51" y="154"/>
                </a:cubicBezTo>
                <a:cubicBezTo>
                  <a:pt x="51" y="154"/>
                  <a:pt x="50" y="154"/>
                  <a:pt x="50" y="154"/>
                </a:cubicBezTo>
                <a:cubicBezTo>
                  <a:pt x="50" y="154"/>
                  <a:pt x="50" y="154"/>
                  <a:pt x="50" y="155"/>
                </a:cubicBezTo>
                <a:cubicBezTo>
                  <a:pt x="49" y="155"/>
                  <a:pt x="49" y="155"/>
                  <a:pt x="49" y="155"/>
                </a:cubicBezTo>
                <a:cubicBezTo>
                  <a:pt x="49" y="154"/>
                  <a:pt x="48" y="154"/>
                  <a:pt x="47" y="154"/>
                </a:cubicBezTo>
                <a:cubicBezTo>
                  <a:pt x="47" y="154"/>
                  <a:pt x="47" y="154"/>
                  <a:pt x="46" y="154"/>
                </a:cubicBezTo>
                <a:cubicBezTo>
                  <a:pt x="47" y="155"/>
                  <a:pt x="45" y="156"/>
                  <a:pt x="45" y="157"/>
                </a:cubicBezTo>
                <a:cubicBezTo>
                  <a:pt x="45" y="158"/>
                  <a:pt x="46" y="159"/>
                  <a:pt x="46" y="159"/>
                </a:cubicBezTo>
                <a:cubicBezTo>
                  <a:pt x="46" y="162"/>
                  <a:pt x="48" y="161"/>
                  <a:pt x="47" y="159"/>
                </a:cubicBezTo>
                <a:cubicBezTo>
                  <a:pt x="48" y="159"/>
                  <a:pt x="48" y="159"/>
                  <a:pt x="49" y="159"/>
                </a:cubicBezTo>
                <a:cubicBezTo>
                  <a:pt x="49" y="161"/>
                  <a:pt x="49" y="162"/>
                  <a:pt x="49" y="163"/>
                </a:cubicBezTo>
                <a:cubicBezTo>
                  <a:pt x="49" y="164"/>
                  <a:pt x="50" y="165"/>
                  <a:pt x="49" y="165"/>
                </a:cubicBezTo>
                <a:cubicBezTo>
                  <a:pt x="49" y="166"/>
                  <a:pt x="49" y="166"/>
                  <a:pt x="49" y="167"/>
                </a:cubicBezTo>
                <a:cubicBezTo>
                  <a:pt x="50" y="167"/>
                  <a:pt x="53" y="163"/>
                  <a:pt x="53" y="165"/>
                </a:cubicBezTo>
                <a:cubicBezTo>
                  <a:pt x="52" y="166"/>
                  <a:pt x="52" y="167"/>
                  <a:pt x="51" y="168"/>
                </a:cubicBezTo>
                <a:cubicBezTo>
                  <a:pt x="51" y="168"/>
                  <a:pt x="52" y="168"/>
                  <a:pt x="52" y="168"/>
                </a:cubicBezTo>
                <a:cubicBezTo>
                  <a:pt x="54" y="168"/>
                  <a:pt x="55" y="169"/>
                  <a:pt x="55" y="171"/>
                </a:cubicBezTo>
                <a:cubicBezTo>
                  <a:pt x="53" y="171"/>
                  <a:pt x="52" y="172"/>
                  <a:pt x="51" y="173"/>
                </a:cubicBezTo>
                <a:cubicBezTo>
                  <a:pt x="51" y="173"/>
                  <a:pt x="51" y="173"/>
                  <a:pt x="51" y="174"/>
                </a:cubicBezTo>
                <a:cubicBezTo>
                  <a:pt x="53" y="174"/>
                  <a:pt x="54" y="174"/>
                  <a:pt x="55" y="175"/>
                </a:cubicBezTo>
                <a:cubicBezTo>
                  <a:pt x="56" y="175"/>
                  <a:pt x="58" y="175"/>
                  <a:pt x="59" y="175"/>
                </a:cubicBezTo>
                <a:cubicBezTo>
                  <a:pt x="60" y="176"/>
                  <a:pt x="59" y="176"/>
                  <a:pt x="58" y="176"/>
                </a:cubicBezTo>
                <a:cubicBezTo>
                  <a:pt x="58" y="176"/>
                  <a:pt x="58" y="177"/>
                  <a:pt x="58" y="177"/>
                </a:cubicBezTo>
                <a:cubicBezTo>
                  <a:pt x="57" y="177"/>
                  <a:pt x="57" y="177"/>
                  <a:pt x="57" y="178"/>
                </a:cubicBezTo>
                <a:cubicBezTo>
                  <a:pt x="57" y="179"/>
                  <a:pt x="57" y="179"/>
                  <a:pt x="57" y="180"/>
                </a:cubicBezTo>
                <a:cubicBezTo>
                  <a:pt x="57" y="180"/>
                  <a:pt x="58" y="180"/>
                  <a:pt x="58" y="180"/>
                </a:cubicBezTo>
                <a:cubicBezTo>
                  <a:pt x="59" y="180"/>
                  <a:pt x="59" y="180"/>
                  <a:pt x="59" y="180"/>
                </a:cubicBezTo>
                <a:cubicBezTo>
                  <a:pt x="60" y="180"/>
                  <a:pt x="60" y="180"/>
                  <a:pt x="61" y="180"/>
                </a:cubicBezTo>
                <a:cubicBezTo>
                  <a:pt x="62" y="180"/>
                  <a:pt x="63" y="182"/>
                  <a:pt x="62" y="182"/>
                </a:cubicBezTo>
                <a:cubicBezTo>
                  <a:pt x="61" y="182"/>
                  <a:pt x="60" y="182"/>
                  <a:pt x="59" y="182"/>
                </a:cubicBezTo>
                <a:cubicBezTo>
                  <a:pt x="59" y="183"/>
                  <a:pt x="58" y="183"/>
                  <a:pt x="58" y="184"/>
                </a:cubicBezTo>
                <a:cubicBezTo>
                  <a:pt x="57" y="184"/>
                  <a:pt x="56" y="186"/>
                  <a:pt x="56" y="184"/>
                </a:cubicBezTo>
                <a:cubicBezTo>
                  <a:pt x="55" y="184"/>
                  <a:pt x="55" y="184"/>
                  <a:pt x="55" y="184"/>
                </a:cubicBezTo>
                <a:cubicBezTo>
                  <a:pt x="54" y="184"/>
                  <a:pt x="54" y="184"/>
                  <a:pt x="53" y="184"/>
                </a:cubicBezTo>
                <a:cubicBezTo>
                  <a:pt x="53" y="185"/>
                  <a:pt x="53" y="186"/>
                  <a:pt x="52" y="186"/>
                </a:cubicBezTo>
                <a:cubicBezTo>
                  <a:pt x="52" y="187"/>
                  <a:pt x="51" y="187"/>
                  <a:pt x="51" y="188"/>
                </a:cubicBezTo>
                <a:cubicBezTo>
                  <a:pt x="51" y="188"/>
                  <a:pt x="50" y="188"/>
                  <a:pt x="50" y="188"/>
                </a:cubicBezTo>
                <a:cubicBezTo>
                  <a:pt x="49" y="188"/>
                  <a:pt x="48" y="188"/>
                  <a:pt x="49" y="187"/>
                </a:cubicBezTo>
                <a:cubicBezTo>
                  <a:pt x="48" y="187"/>
                  <a:pt x="48" y="187"/>
                  <a:pt x="47" y="187"/>
                </a:cubicBezTo>
                <a:cubicBezTo>
                  <a:pt x="47" y="187"/>
                  <a:pt x="47" y="187"/>
                  <a:pt x="46" y="187"/>
                </a:cubicBezTo>
                <a:cubicBezTo>
                  <a:pt x="46" y="186"/>
                  <a:pt x="46" y="185"/>
                  <a:pt x="45" y="186"/>
                </a:cubicBezTo>
                <a:cubicBezTo>
                  <a:pt x="45" y="185"/>
                  <a:pt x="45" y="185"/>
                  <a:pt x="45" y="184"/>
                </a:cubicBezTo>
                <a:cubicBezTo>
                  <a:pt x="45" y="184"/>
                  <a:pt x="44" y="184"/>
                  <a:pt x="44" y="184"/>
                </a:cubicBezTo>
                <a:cubicBezTo>
                  <a:pt x="44" y="184"/>
                  <a:pt x="43" y="184"/>
                  <a:pt x="43" y="184"/>
                </a:cubicBezTo>
                <a:cubicBezTo>
                  <a:pt x="42" y="184"/>
                  <a:pt x="42" y="184"/>
                  <a:pt x="42" y="184"/>
                </a:cubicBezTo>
                <a:cubicBezTo>
                  <a:pt x="42" y="184"/>
                  <a:pt x="42" y="183"/>
                  <a:pt x="42" y="182"/>
                </a:cubicBezTo>
                <a:cubicBezTo>
                  <a:pt x="41" y="182"/>
                  <a:pt x="40" y="181"/>
                  <a:pt x="39" y="181"/>
                </a:cubicBezTo>
                <a:cubicBezTo>
                  <a:pt x="39" y="181"/>
                  <a:pt x="38" y="181"/>
                  <a:pt x="38" y="181"/>
                </a:cubicBezTo>
                <a:cubicBezTo>
                  <a:pt x="37" y="181"/>
                  <a:pt x="37" y="181"/>
                  <a:pt x="37" y="180"/>
                </a:cubicBezTo>
                <a:cubicBezTo>
                  <a:pt x="35" y="180"/>
                  <a:pt x="34" y="179"/>
                  <a:pt x="34" y="177"/>
                </a:cubicBezTo>
                <a:cubicBezTo>
                  <a:pt x="36" y="177"/>
                  <a:pt x="37" y="177"/>
                  <a:pt x="38" y="177"/>
                </a:cubicBezTo>
                <a:cubicBezTo>
                  <a:pt x="38" y="178"/>
                  <a:pt x="37" y="178"/>
                  <a:pt x="37" y="180"/>
                </a:cubicBezTo>
                <a:cubicBezTo>
                  <a:pt x="38" y="180"/>
                  <a:pt x="38" y="180"/>
                  <a:pt x="39" y="180"/>
                </a:cubicBezTo>
                <a:cubicBezTo>
                  <a:pt x="40" y="180"/>
                  <a:pt x="40" y="178"/>
                  <a:pt x="40" y="177"/>
                </a:cubicBezTo>
                <a:cubicBezTo>
                  <a:pt x="39" y="177"/>
                  <a:pt x="38" y="176"/>
                  <a:pt x="38" y="175"/>
                </a:cubicBezTo>
                <a:cubicBezTo>
                  <a:pt x="37" y="174"/>
                  <a:pt x="36" y="172"/>
                  <a:pt x="38" y="171"/>
                </a:cubicBezTo>
                <a:cubicBezTo>
                  <a:pt x="38" y="171"/>
                  <a:pt x="38" y="171"/>
                  <a:pt x="38" y="170"/>
                </a:cubicBezTo>
                <a:cubicBezTo>
                  <a:pt x="39" y="166"/>
                  <a:pt x="34" y="169"/>
                  <a:pt x="34" y="165"/>
                </a:cubicBezTo>
                <a:cubicBezTo>
                  <a:pt x="36" y="165"/>
                  <a:pt x="37" y="165"/>
                  <a:pt x="38" y="165"/>
                </a:cubicBezTo>
                <a:cubicBezTo>
                  <a:pt x="38" y="166"/>
                  <a:pt x="38" y="166"/>
                  <a:pt x="38" y="167"/>
                </a:cubicBezTo>
                <a:cubicBezTo>
                  <a:pt x="39" y="167"/>
                  <a:pt x="40" y="167"/>
                  <a:pt x="40" y="167"/>
                </a:cubicBezTo>
                <a:cubicBezTo>
                  <a:pt x="40" y="166"/>
                  <a:pt x="40" y="166"/>
                  <a:pt x="40" y="165"/>
                </a:cubicBezTo>
                <a:cubicBezTo>
                  <a:pt x="40" y="165"/>
                  <a:pt x="40" y="165"/>
                  <a:pt x="39" y="165"/>
                </a:cubicBezTo>
                <a:cubicBezTo>
                  <a:pt x="39" y="165"/>
                  <a:pt x="39" y="165"/>
                  <a:pt x="39" y="164"/>
                </a:cubicBezTo>
                <a:cubicBezTo>
                  <a:pt x="39" y="163"/>
                  <a:pt x="38" y="162"/>
                  <a:pt x="37" y="162"/>
                </a:cubicBezTo>
                <a:cubicBezTo>
                  <a:pt x="37" y="161"/>
                  <a:pt x="37" y="160"/>
                  <a:pt x="37" y="159"/>
                </a:cubicBezTo>
                <a:cubicBezTo>
                  <a:pt x="37" y="158"/>
                  <a:pt x="38" y="158"/>
                  <a:pt x="38" y="156"/>
                </a:cubicBezTo>
                <a:cubicBezTo>
                  <a:pt x="38" y="156"/>
                  <a:pt x="37" y="156"/>
                  <a:pt x="37" y="156"/>
                </a:cubicBezTo>
                <a:cubicBezTo>
                  <a:pt x="37" y="156"/>
                  <a:pt x="37" y="155"/>
                  <a:pt x="37" y="155"/>
                </a:cubicBezTo>
                <a:cubicBezTo>
                  <a:pt x="35" y="154"/>
                  <a:pt x="36" y="152"/>
                  <a:pt x="37" y="151"/>
                </a:cubicBezTo>
                <a:cubicBezTo>
                  <a:pt x="37" y="151"/>
                  <a:pt x="38" y="151"/>
                  <a:pt x="38" y="151"/>
                </a:cubicBezTo>
                <a:cubicBezTo>
                  <a:pt x="38" y="151"/>
                  <a:pt x="38" y="150"/>
                  <a:pt x="38" y="150"/>
                </a:cubicBezTo>
                <a:cubicBezTo>
                  <a:pt x="38" y="150"/>
                  <a:pt x="38" y="149"/>
                  <a:pt x="38" y="149"/>
                </a:cubicBezTo>
                <a:cubicBezTo>
                  <a:pt x="38" y="148"/>
                  <a:pt x="38" y="147"/>
                  <a:pt x="38" y="146"/>
                </a:cubicBezTo>
                <a:cubicBezTo>
                  <a:pt x="38" y="146"/>
                  <a:pt x="38" y="146"/>
                  <a:pt x="38" y="145"/>
                </a:cubicBezTo>
                <a:cubicBezTo>
                  <a:pt x="39" y="145"/>
                  <a:pt x="39" y="145"/>
                  <a:pt x="39" y="144"/>
                </a:cubicBezTo>
                <a:cubicBezTo>
                  <a:pt x="39" y="144"/>
                  <a:pt x="39" y="143"/>
                  <a:pt x="39" y="143"/>
                </a:cubicBezTo>
                <a:cubicBezTo>
                  <a:pt x="38" y="142"/>
                  <a:pt x="39" y="138"/>
                  <a:pt x="37" y="138"/>
                </a:cubicBezTo>
                <a:cubicBezTo>
                  <a:pt x="36" y="138"/>
                  <a:pt x="36" y="138"/>
                  <a:pt x="36" y="138"/>
                </a:cubicBezTo>
                <a:cubicBezTo>
                  <a:pt x="35" y="138"/>
                  <a:pt x="34" y="138"/>
                  <a:pt x="33" y="138"/>
                </a:cubicBezTo>
                <a:cubicBezTo>
                  <a:pt x="33" y="138"/>
                  <a:pt x="33" y="139"/>
                  <a:pt x="33" y="139"/>
                </a:cubicBezTo>
                <a:cubicBezTo>
                  <a:pt x="33" y="140"/>
                  <a:pt x="33" y="140"/>
                  <a:pt x="33" y="140"/>
                </a:cubicBezTo>
                <a:cubicBezTo>
                  <a:pt x="33" y="140"/>
                  <a:pt x="32" y="140"/>
                  <a:pt x="32" y="140"/>
                </a:cubicBezTo>
                <a:cubicBezTo>
                  <a:pt x="32" y="141"/>
                  <a:pt x="31" y="142"/>
                  <a:pt x="31" y="143"/>
                </a:cubicBezTo>
                <a:cubicBezTo>
                  <a:pt x="30" y="143"/>
                  <a:pt x="30" y="143"/>
                  <a:pt x="30" y="144"/>
                </a:cubicBezTo>
                <a:cubicBezTo>
                  <a:pt x="29" y="146"/>
                  <a:pt x="28" y="146"/>
                  <a:pt x="27" y="148"/>
                </a:cubicBezTo>
                <a:cubicBezTo>
                  <a:pt x="27" y="148"/>
                  <a:pt x="26" y="148"/>
                  <a:pt x="26" y="148"/>
                </a:cubicBezTo>
                <a:cubicBezTo>
                  <a:pt x="26" y="149"/>
                  <a:pt x="26" y="150"/>
                  <a:pt x="25" y="151"/>
                </a:cubicBezTo>
                <a:cubicBezTo>
                  <a:pt x="26" y="151"/>
                  <a:pt x="26" y="151"/>
                  <a:pt x="26" y="152"/>
                </a:cubicBezTo>
                <a:cubicBezTo>
                  <a:pt x="26" y="153"/>
                  <a:pt x="26" y="153"/>
                  <a:pt x="26" y="154"/>
                </a:cubicBezTo>
                <a:cubicBezTo>
                  <a:pt x="27" y="154"/>
                  <a:pt x="28" y="155"/>
                  <a:pt x="28" y="154"/>
                </a:cubicBezTo>
                <a:cubicBezTo>
                  <a:pt x="29" y="154"/>
                  <a:pt x="29" y="154"/>
                  <a:pt x="30" y="154"/>
                </a:cubicBezTo>
                <a:cubicBezTo>
                  <a:pt x="30" y="154"/>
                  <a:pt x="30" y="154"/>
                  <a:pt x="30" y="155"/>
                </a:cubicBezTo>
                <a:cubicBezTo>
                  <a:pt x="30" y="155"/>
                  <a:pt x="29" y="156"/>
                  <a:pt x="28" y="156"/>
                </a:cubicBezTo>
                <a:cubicBezTo>
                  <a:pt x="28" y="156"/>
                  <a:pt x="28" y="157"/>
                  <a:pt x="28" y="157"/>
                </a:cubicBezTo>
                <a:cubicBezTo>
                  <a:pt x="29" y="159"/>
                  <a:pt x="28" y="160"/>
                  <a:pt x="26" y="161"/>
                </a:cubicBezTo>
                <a:cubicBezTo>
                  <a:pt x="24" y="161"/>
                  <a:pt x="25" y="158"/>
                  <a:pt x="23" y="158"/>
                </a:cubicBezTo>
                <a:cubicBezTo>
                  <a:pt x="22" y="158"/>
                  <a:pt x="22" y="158"/>
                  <a:pt x="21" y="158"/>
                </a:cubicBezTo>
                <a:cubicBezTo>
                  <a:pt x="20" y="158"/>
                  <a:pt x="20" y="160"/>
                  <a:pt x="20" y="161"/>
                </a:cubicBezTo>
                <a:cubicBezTo>
                  <a:pt x="20" y="161"/>
                  <a:pt x="20" y="162"/>
                  <a:pt x="21" y="162"/>
                </a:cubicBezTo>
                <a:cubicBezTo>
                  <a:pt x="21" y="161"/>
                  <a:pt x="23" y="160"/>
                  <a:pt x="24" y="162"/>
                </a:cubicBezTo>
                <a:cubicBezTo>
                  <a:pt x="24" y="162"/>
                  <a:pt x="24" y="163"/>
                  <a:pt x="24" y="163"/>
                </a:cubicBezTo>
                <a:cubicBezTo>
                  <a:pt x="24" y="164"/>
                  <a:pt x="24" y="164"/>
                  <a:pt x="23" y="164"/>
                </a:cubicBezTo>
                <a:cubicBezTo>
                  <a:pt x="21" y="164"/>
                  <a:pt x="21" y="162"/>
                  <a:pt x="19" y="162"/>
                </a:cubicBezTo>
                <a:cubicBezTo>
                  <a:pt x="19" y="162"/>
                  <a:pt x="19" y="163"/>
                  <a:pt x="19" y="163"/>
                </a:cubicBezTo>
                <a:cubicBezTo>
                  <a:pt x="21" y="163"/>
                  <a:pt x="20" y="166"/>
                  <a:pt x="19" y="167"/>
                </a:cubicBezTo>
                <a:cubicBezTo>
                  <a:pt x="19" y="167"/>
                  <a:pt x="18" y="167"/>
                  <a:pt x="18" y="167"/>
                </a:cubicBezTo>
                <a:cubicBezTo>
                  <a:pt x="18" y="168"/>
                  <a:pt x="18" y="169"/>
                  <a:pt x="18" y="170"/>
                </a:cubicBezTo>
                <a:cubicBezTo>
                  <a:pt x="18" y="170"/>
                  <a:pt x="19" y="170"/>
                  <a:pt x="19" y="170"/>
                </a:cubicBezTo>
                <a:cubicBezTo>
                  <a:pt x="19" y="169"/>
                  <a:pt x="19" y="169"/>
                  <a:pt x="20" y="169"/>
                </a:cubicBezTo>
                <a:cubicBezTo>
                  <a:pt x="20" y="168"/>
                  <a:pt x="21" y="168"/>
                  <a:pt x="21" y="167"/>
                </a:cubicBezTo>
                <a:cubicBezTo>
                  <a:pt x="23" y="167"/>
                  <a:pt x="23" y="168"/>
                  <a:pt x="23" y="170"/>
                </a:cubicBezTo>
                <a:cubicBezTo>
                  <a:pt x="23" y="171"/>
                  <a:pt x="23" y="171"/>
                  <a:pt x="23" y="171"/>
                </a:cubicBezTo>
                <a:cubicBezTo>
                  <a:pt x="23" y="173"/>
                  <a:pt x="23" y="175"/>
                  <a:pt x="23" y="176"/>
                </a:cubicBezTo>
                <a:cubicBezTo>
                  <a:pt x="19" y="176"/>
                  <a:pt x="19" y="179"/>
                  <a:pt x="20" y="181"/>
                </a:cubicBezTo>
                <a:cubicBezTo>
                  <a:pt x="21" y="181"/>
                  <a:pt x="22" y="181"/>
                  <a:pt x="21" y="180"/>
                </a:cubicBezTo>
                <a:cubicBezTo>
                  <a:pt x="22" y="179"/>
                  <a:pt x="24" y="180"/>
                  <a:pt x="24" y="178"/>
                </a:cubicBezTo>
                <a:cubicBezTo>
                  <a:pt x="24" y="179"/>
                  <a:pt x="25" y="179"/>
                  <a:pt x="25" y="180"/>
                </a:cubicBezTo>
                <a:cubicBezTo>
                  <a:pt x="27" y="180"/>
                  <a:pt x="26" y="184"/>
                  <a:pt x="27" y="184"/>
                </a:cubicBezTo>
                <a:cubicBezTo>
                  <a:pt x="28" y="184"/>
                  <a:pt x="28" y="184"/>
                  <a:pt x="28" y="184"/>
                </a:cubicBezTo>
                <a:cubicBezTo>
                  <a:pt x="29" y="184"/>
                  <a:pt x="30" y="184"/>
                  <a:pt x="31" y="184"/>
                </a:cubicBezTo>
                <a:cubicBezTo>
                  <a:pt x="31" y="185"/>
                  <a:pt x="31" y="186"/>
                  <a:pt x="31" y="187"/>
                </a:cubicBezTo>
                <a:cubicBezTo>
                  <a:pt x="31" y="188"/>
                  <a:pt x="30" y="188"/>
                  <a:pt x="30" y="189"/>
                </a:cubicBezTo>
                <a:cubicBezTo>
                  <a:pt x="30" y="190"/>
                  <a:pt x="30" y="190"/>
                  <a:pt x="30" y="190"/>
                </a:cubicBezTo>
                <a:cubicBezTo>
                  <a:pt x="30" y="190"/>
                  <a:pt x="30" y="190"/>
                  <a:pt x="31" y="190"/>
                </a:cubicBezTo>
                <a:cubicBezTo>
                  <a:pt x="32" y="191"/>
                  <a:pt x="33" y="190"/>
                  <a:pt x="33" y="192"/>
                </a:cubicBezTo>
                <a:cubicBezTo>
                  <a:pt x="34" y="192"/>
                  <a:pt x="34" y="192"/>
                  <a:pt x="34" y="192"/>
                </a:cubicBezTo>
                <a:cubicBezTo>
                  <a:pt x="36" y="192"/>
                  <a:pt x="37" y="193"/>
                  <a:pt x="39" y="193"/>
                </a:cubicBezTo>
                <a:cubicBezTo>
                  <a:pt x="40" y="193"/>
                  <a:pt x="41" y="193"/>
                  <a:pt x="42" y="193"/>
                </a:cubicBezTo>
                <a:cubicBezTo>
                  <a:pt x="42" y="193"/>
                  <a:pt x="42" y="193"/>
                  <a:pt x="43" y="193"/>
                </a:cubicBezTo>
                <a:cubicBezTo>
                  <a:pt x="45" y="195"/>
                  <a:pt x="49" y="193"/>
                  <a:pt x="51" y="192"/>
                </a:cubicBezTo>
                <a:cubicBezTo>
                  <a:pt x="52" y="192"/>
                  <a:pt x="53" y="192"/>
                  <a:pt x="53" y="192"/>
                </a:cubicBezTo>
                <a:cubicBezTo>
                  <a:pt x="54" y="192"/>
                  <a:pt x="54" y="192"/>
                  <a:pt x="55" y="192"/>
                </a:cubicBezTo>
                <a:cubicBezTo>
                  <a:pt x="55" y="191"/>
                  <a:pt x="55" y="191"/>
                  <a:pt x="55" y="190"/>
                </a:cubicBezTo>
                <a:cubicBezTo>
                  <a:pt x="56" y="190"/>
                  <a:pt x="58" y="190"/>
                  <a:pt x="59" y="190"/>
                </a:cubicBezTo>
                <a:cubicBezTo>
                  <a:pt x="60" y="189"/>
                  <a:pt x="62" y="189"/>
                  <a:pt x="63" y="188"/>
                </a:cubicBezTo>
                <a:cubicBezTo>
                  <a:pt x="63" y="188"/>
                  <a:pt x="64" y="188"/>
                  <a:pt x="64" y="188"/>
                </a:cubicBezTo>
                <a:cubicBezTo>
                  <a:pt x="64" y="187"/>
                  <a:pt x="64" y="187"/>
                  <a:pt x="65" y="187"/>
                </a:cubicBezTo>
                <a:cubicBezTo>
                  <a:pt x="66" y="187"/>
                  <a:pt x="66" y="187"/>
                  <a:pt x="66" y="187"/>
                </a:cubicBezTo>
                <a:cubicBezTo>
                  <a:pt x="67" y="187"/>
                  <a:pt x="67" y="187"/>
                  <a:pt x="68" y="187"/>
                </a:cubicBezTo>
                <a:cubicBezTo>
                  <a:pt x="68" y="186"/>
                  <a:pt x="68" y="186"/>
                  <a:pt x="68" y="186"/>
                </a:cubicBezTo>
                <a:cubicBezTo>
                  <a:pt x="69" y="186"/>
                  <a:pt x="70" y="186"/>
                  <a:pt x="71" y="186"/>
                </a:cubicBezTo>
                <a:cubicBezTo>
                  <a:pt x="71" y="183"/>
                  <a:pt x="74" y="184"/>
                  <a:pt x="74" y="181"/>
                </a:cubicBezTo>
                <a:cubicBezTo>
                  <a:pt x="74" y="180"/>
                  <a:pt x="75" y="179"/>
                  <a:pt x="76" y="178"/>
                </a:cubicBezTo>
                <a:cubicBezTo>
                  <a:pt x="77" y="178"/>
                  <a:pt x="78" y="177"/>
                  <a:pt x="78" y="176"/>
                </a:cubicBezTo>
                <a:cubicBezTo>
                  <a:pt x="78" y="175"/>
                  <a:pt x="79" y="173"/>
                  <a:pt x="81" y="174"/>
                </a:cubicBezTo>
                <a:cubicBezTo>
                  <a:pt x="82" y="174"/>
                  <a:pt x="82" y="174"/>
                  <a:pt x="83" y="174"/>
                </a:cubicBezTo>
                <a:cubicBezTo>
                  <a:pt x="83" y="172"/>
                  <a:pt x="83" y="172"/>
                  <a:pt x="84" y="171"/>
                </a:cubicBezTo>
                <a:cubicBezTo>
                  <a:pt x="84" y="171"/>
                  <a:pt x="84" y="171"/>
                  <a:pt x="84" y="170"/>
                </a:cubicBezTo>
                <a:cubicBezTo>
                  <a:pt x="85" y="170"/>
                  <a:pt x="85" y="169"/>
                  <a:pt x="87" y="169"/>
                </a:cubicBezTo>
                <a:cubicBezTo>
                  <a:pt x="87" y="169"/>
                  <a:pt x="87" y="169"/>
                  <a:pt x="88" y="169"/>
                </a:cubicBezTo>
                <a:cubicBezTo>
                  <a:pt x="88" y="169"/>
                  <a:pt x="88" y="168"/>
                  <a:pt x="88" y="168"/>
                </a:cubicBezTo>
                <a:cubicBezTo>
                  <a:pt x="89" y="166"/>
                  <a:pt x="89" y="163"/>
                  <a:pt x="90" y="162"/>
                </a:cubicBezTo>
                <a:cubicBezTo>
                  <a:pt x="91" y="162"/>
                  <a:pt x="91" y="162"/>
                  <a:pt x="91" y="162"/>
                </a:cubicBezTo>
                <a:cubicBezTo>
                  <a:pt x="92" y="161"/>
                  <a:pt x="93" y="160"/>
                  <a:pt x="93" y="158"/>
                </a:cubicBezTo>
                <a:cubicBezTo>
                  <a:pt x="93" y="157"/>
                  <a:pt x="93" y="157"/>
                  <a:pt x="93" y="156"/>
                </a:cubicBezTo>
                <a:cubicBezTo>
                  <a:pt x="92" y="156"/>
                  <a:pt x="92" y="156"/>
                  <a:pt x="91" y="156"/>
                </a:cubicBezTo>
                <a:cubicBezTo>
                  <a:pt x="91" y="156"/>
                  <a:pt x="91" y="155"/>
                  <a:pt x="91" y="155"/>
                </a:cubicBezTo>
                <a:cubicBezTo>
                  <a:pt x="91" y="154"/>
                  <a:pt x="91" y="153"/>
                  <a:pt x="91" y="152"/>
                </a:cubicBezTo>
                <a:cubicBezTo>
                  <a:pt x="92" y="152"/>
                  <a:pt x="92" y="152"/>
                  <a:pt x="93" y="152"/>
                </a:cubicBezTo>
                <a:cubicBezTo>
                  <a:pt x="93" y="151"/>
                  <a:pt x="95" y="151"/>
                  <a:pt x="95" y="152"/>
                </a:cubicBezTo>
                <a:cubicBezTo>
                  <a:pt x="95" y="152"/>
                  <a:pt x="96" y="152"/>
                  <a:pt x="96" y="152"/>
                </a:cubicBezTo>
                <a:cubicBezTo>
                  <a:pt x="98" y="152"/>
                  <a:pt x="98" y="149"/>
                  <a:pt x="96" y="149"/>
                </a:cubicBezTo>
                <a:cubicBezTo>
                  <a:pt x="96" y="148"/>
                  <a:pt x="96" y="147"/>
                  <a:pt x="96" y="146"/>
                </a:cubicBezTo>
                <a:cubicBezTo>
                  <a:pt x="96" y="146"/>
                  <a:pt x="96" y="146"/>
                  <a:pt x="96" y="145"/>
                </a:cubicBezTo>
                <a:cubicBezTo>
                  <a:pt x="96" y="144"/>
                  <a:pt x="96" y="144"/>
                  <a:pt x="96" y="143"/>
                </a:cubicBezTo>
                <a:cubicBezTo>
                  <a:pt x="96" y="141"/>
                  <a:pt x="97" y="140"/>
                  <a:pt x="97" y="139"/>
                </a:cubicBezTo>
                <a:cubicBezTo>
                  <a:pt x="98" y="139"/>
                  <a:pt x="98" y="139"/>
                  <a:pt x="99" y="139"/>
                </a:cubicBezTo>
                <a:cubicBezTo>
                  <a:pt x="99" y="138"/>
                  <a:pt x="100" y="137"/>
                  <a:pt x="101" y="137"/>
                </a:cubicBezTo>
                <a:cubicBezTo>
                  <a:pt x="101" y="137"/>
                  <a:pt x="101" y="136"/>
                  <a:pt x="101" y="136"/>
                </a:cubicBezTo>
                <a:cubicBezTo>
                  <a:pt x="98" y="136"/>
                  <a:pt x="101" y="132"/>
                  <a:pt x="101" y="131"/>
                </a:cubicBezTo>
                <a:cubicBezTo>
                  <a:pt x="101" y="130"/>
                  <a:pt x="101" y="130"/>
                  <a:pt x="102" y="130"/>
                </a:cubicBezTo>
                <a:cubicBezTo>
                  <a:pt x="102" y="127"/>
                  <a:pt x="102" y="125"/>
                  <a:pt x="104" y="125"/>
                </a:cubicBezTo>
                <a:cubicBezTo>
                  <a:pt x="104" y="125"/>
                  <a:pt x="104" y="124"/>
                  <a:pt x="104" y="124"/>
                </a:cubicBezTo>
                <a:cubicBezTo>
                  <a:pt x="105" y="123"/>
                  <a:pt x="105" y="122"/>
                  <a:pt x="106" y="121"/>
                </a:cubicBezTo>
                <a:cubicBezTo>
                  <a:pt x="106" y="121"/>
                  <a:pt x="106" y="121"/>
                  <a:pt x="106" y="120"/>
                </a:cubicBezTo>
                <a:cubicBezTo>
                  <a:pt x="106" y="119"/>
                  <a:pt x="106" y="118"/>
                  <a:pt x="107" y="118"/>
                </a:cubicBezTo>
                <a:cubicBezTo>
                  <a:pt x="107" y="117"/>
                  <a:pt x="107" y="116"/>
                  <a:pt x="107" y="116"/>
                </a:cubicBezTo>
                <a:cubicBezTo>
                  <a:pt x="107" y="116"/>
                  <a:pt x="108" y="116"/>
                  <a:pt x="108" y="116"/>
                </a:cubicBezTo>
                <a:cubicBezTo>
                  <a:pt x="108" y="115"/>
                  <a:pt x="108" y="115"/>
                  <a:pt x="108" y="114"/>
                </a:cubicBezTo>
                <a:cubicBezTo>
                  <a:pt x="108" y="114"/>
                  <a:pt x="107" y="114"/>
                  <a:pt x="107" y="114"/>
                </a:cubicBezTo>
                <a:cubicBezTo>
                  <a:pt x="107" y="114"/>
                  <a:pt x="107" y="114"/>
                  <a:pt x="107" y="113"/>
                </a:cubicBezTo>
                <a:close/>
                <a:moveTo>
                  <a:pt x="82" y="60"/>
                </a:moveTo>
                <a:cubicBezTo>
                  <a:pt x="83" y="60"/>
                  <a:pt x="85" y="60"/>
                  <a:pt x="84" y="62"/>
                </a:cubicBezTo>
                <a:cubicBezTo>
                  <a:pt x="83" y="62"/>
                  <a:pt x="82" y="62"/>
                  <a:pt x="82" y="61"/>
                </a:cubicBezTo>
                <a:cubicBezTo>
                  <a:pt x="82" y="61"/>
                  <a:pt x="82" y="60"/>
                  <a:pt x="82" y="60"/>
                </a:cubicBezTo>
                <a:close/>
                <a:moveTo>
                  <a:pt x="89" y="42"/>
                </a:moveTo>
                <a:cubicBezTo>
                  <a:pt x="86" y="38"/>
                  <a:pt x="93" y="45"/>
                  <a:pt x="89" y="42"/>
                </a:cubicBezTo>
                <a:close/>
                <a:moveTo>
                  <a:pt x="7" y="75"/>
                </a:moveTo>
                <a:cubicBezTo>
                  <a:pt x="7" y="74"/>
                  <a:pt x="7" y="72"/>
                  <a:pt x="8" y="72"/>
                </a:cubicBezTo>
                <a:cubicBezTo>
                  <a:pt x="9" y="73"/>
                  <a:pt x="10" y="74"/>
                  <a:pt x="9" y="76"/>
                </a:cubicBezTo>
                <a:cubicBezTo>
                  <a:pt x="9" y="76"/>
                  <a:pt x="7" y="76"/>
                  <a:pt x="7" y="75"/>
                </a:cubicBezTo>
                <a:close/>
                <a:moveTo>
                  <a:pt x="8" y="60"/>
                </a:moveTo>
                <a:cubicBezTo>
                  <a:pt x="7" y="63"/>
                  <a:pt x="7" y="62"/>
                  <a:pt x="8" y="66"/>
                </a:cubicBezTo>
                <a:cubicBezTo>
                  <a:pt x="4" y="65"/>
                  <a:pt x="6" y="60"/>
                  <a:pt x="5" y="60"/>
                </a:cubicBezTo>
                <a:cubicBezTo>
                  <a:pt x="5" y="58"/>
                  <a:pt x="6" y="60"/>
                  <a:pt x="8" y="60"/>
                </a:cubicBezTo>
                <a:close/>
                <a:moveTo>
                  <a:pt x="47" y="114"/>
                </a:moveTo>
                <a:cubicBezTo>
                  <a:pt x="46" y="114"/>
                  <a:pt x="47" y="112"/>
                  <a:pt x="45" y="112"/>
                </a:cubicBezTo>
                <a:cubicBezTo>
                  <a:pt x="46" y="108"/>
                  <a:pt x="49" y="113"/>
                  <a:pt x="51" y="112"/>
                </a:cubicBezTo>
                <a:cubicBezTo>
                  <a:pt x="51" y="114"/>
                  <a:pt x="47" y="112"/>
                  <a:pt x="47" y="114"/>
                </a:cubicBezTo>
                <a:close/>
                <a:moveTo>
                  <a:pt x="28" y="170"/>
                </a:moveTo>
                <a:cubicBezTo>
                  <a:pt x="30" y="170"/>
                  <a:pt x="32" y="173"/>
                  <a:pt x="28" y="173"/>
                </a:cubicBezTo>
                <a:cubicBezTo>
                  <a:pt x="27" y="172"/>
                  <a:pt x="27" y="170"/>
                  <a:pt x="28" y="170"/>
                </a:cubicBezTo>
                <a:close/>
                <a:moveTo>
                  <a:pt x="89" y="119"/>
                </a:moveTo>
                <a:cubicBezTo>
                  <a:pt x="90" y="119"/>
                  <a:pt x="90" y="118"/>
                  <a:pt x="90" y="117"/>
                </a:cubicBezTo>
                <a:cubicBezTo>
                  <a:pt x="90" y="116"/>
                  <a:pt x="90" y="116"/>
                  <a:pt x="90" y="116"/>
                </a:cubicBezTo>
                <a:cubicBezTo>
                  <a:pt x="91" y="115"/>
                  <a:pt x="93" y="116"/>
                  <a:pt x="93" y="114"/>
                </a:cubicBezTo>
                <a:cubicBezTo>
                  <a:pt x="94" y="114"/>
                  <a:pt x="94" y="113"/>
                  <a:pt x="95" y="113"/>
                </a:cubicBezTo>
                <a:cubicBezTo>
                  <a:pt x="95" y="113"/>
                  <a:pt x="96" y="113"/>
                  <a:pt x="96" y="113"/>
                </a:cubicBezTo>
                <a:cubicBezTo>
                  <a:pt x="96" y="114"/>
                  <a:pt x="98" y="115"/>
                  <a:pt x="96" y="116"/>
                </a:cubicBezTo>
                <a:cubicBezTo>
                  <a:pt x="96" y="116"/>
                  <a:pt x="96" y="118"/>
                  <a:pt x="95" y="118"/>
                </a:cubicBezTo>
                <a:cubicBezTo>
                  <a:pt x="94" y="118"/>
                  <a:pt x="93" y="118"/>
                  <a:pt x="93" y="118"/>
                </a:cubicBezTo>
                <a:cubicBezTo>
                  <a:pt x="91" y="118"/>
                  <a:pt x="92" y="121"/>
                  <a:pt x="89" y="120"/>
                </a:cubicBezTo>
                <a:cubicBezTo>
                  <a:pt x="89" y="120"/>
                  <a:pt x="89" y="119"/>
                  <a:pt x="89" y="119"/>
                </a:cubicBezTo>
                <a:close/>
                <a:moveTo>
                  <a:pt x="102" y="118"/>
                </a:moveTo>
                <a:cubicBezTo>
                  <a:pt x="102" y="118"/>
                  <a:pt x="102" y="119"/>
                  <a:pt x="102" y="119"/>
                </a:cubicBezTo>
                <a:cubicBezTo>
                  <a:pt x="102" y="121"/>
                  <a:pt x="100" y="121"/>
                  <a:pt x="100" y="123"/>
                </a:cubicBezTo>
                <a:cubicBezTo>
                  <a:pt x="99" y="123"/>
                  <a:pt x="98" y="123"/>
                  <a:pt x="97" y="123"/>
                </a:cubicBezTo>
                <a:cubicBezTo>
                  <a:pt x="97" y="122"/>
                  <a:pt x="97" y="121"/>
                  <a:pt x="97" y="120"/>
                </a:cubicBezTo>
                <a:cubicBezTo>
                  <a:pt x="97" y="119"/>
                  <a:pt x="97" y="119"/>
                  <a:pt x="97" y="118"/>
                </a:cubicBezTo>
                <a:cubicBezTo>
                  <a:pt x="98" y="118"/>
                  <a:pt x="98" y="118"/>
                  <a:pt x="99" y="118"/>
                </a:cubicBezTo>
                <a:cubicBezTo>
                  <a:pt x="99" y="117"/>
                  <a:pt x="99" y="116"/>
                  <a:pt x="100" y="116"/>
                </a:cubicBezTo>
                <a:cubicBezTo>
                  <a:pt x="100" y="114"/>
                  <a:pt x="102" y="114"/>
                  <a:pt x="102" y="116"/>
                </a:cubicBezTo>
                <a:cubicBezTo>
                  <a:pt x="102" y="116"/>
                  <a:pt x="102" y="117"/>
                  <a:pt x="102" y="118"/>
                </a:cubicBezTo>
                <a:close/>
                <a:moveTo>
                  <a:pt x="80" y="113"/>
                </a:moveTo>
                <a:cubicBezTo>
                  <a:pt x="81" y="113"/>
                  <a:pt x="83" y="111"/>
                  <a:pt x="84" y="111"/>
                </a:cubicBezTo>
                <a:cubicBezTo>
                  <a:pt x="85" y="111"/>
                  <a:pt x="85" y="112"/>
                  <a:pt x="87" y="112"/>
                </a:cubicBezTo>
                <a:cubicBezTo>
                  <a:pt x="88" y="112"/>
                  <a:pt x="89" y="112"/>
                  <a:pt x="89" y="113"/>
                </a:cubicBezTo>
                <a:cubicBezTo>
                  <a:pt x="89" y="114"/>
                  <a:pt x="89" y="115"/>
                  <a:pt x="88" y="114"/>
                </a:cubicBezTo>
                <a:cubicBezTo>
                  <a:pt x="88" y="116"/>
                  <a:pt x="86" y="115"/>
                  <a:pt x="85" y="113"/>
                </a:cubicBezTo>
                <a:cubicBezTo>
                  <a:pt x="86" y="112"/>
                  <a:pt x="85" y="112"/>
                  <a:pt x="84" y="112"/>
                </a:cubicBezTo>
                <a:cubicBezTo>
                  <a:pt x="84" y="113"/>
                  <a:pt x="83" y="113"/>
                  <a:pt x="83" y="114"/>
                </a:cubicBezTo>
                <a:cubicBezTo>
                  <a:pt x="83" y="115"/>
                  <a:pt x="83" y="115"/>
                  <a:pt x="83" y="116"/>
                </a:cubicBezTo>
                <a:cubicBezTo>
                  <a:pt x="84" y="116"/>
                  <a:pt x="84" y="116"/>
                  <a:pt x="84" y="116"/>
                </a:cubicBezTo>
                <a:cubicBezTo>
                  <a:pt x="85" y="116"/>
                  <a:pt x="87" y="116"/>
                  <a:pt x="87" y="117"/>
                </a:cubicBezTo>
                <a:cubicBezTo>
                  <a:pt x="86" y="117"/>
                  <a:pt x="84" y="117"/>
                  <a:pt x="84" y="118"/>
                </a:cubicBezTo>
                <a:cubicBezTo>
                  <a:pt x="84" y="118"/>
                  <a:pt x="84" y="118"/>
                  <a:pt x="83" y="118"/>
                </a:cubicBezTo>
                <a:cubicBezTo>
                  <a:pt x="82" y="118"/>
                  <a:pt x="82" y="118"/>
                  <a:pt x="82" y="117"/>
                </a:cubicBezTo>
                <a:cubicBezTo>
                  <a:pt x="82" y="117"/>
                  <a:pt x="81" y="117"/>
                  <a:pt x="81" y="117"/>
                </a:cubicBezTo>
                <a:cubicBezTo>
                  <a:pt x="81" y="116"/>
                  <a:pt x="80" y="115"/>
                  <a:pt x="80" y="114"/>
                </a:cubicBezTo>
                <a:cubicBezTo>
                  <a:pt x="80" y="114"/>
                  <a:pt x="80" y="114"/>
                  <a:pt x="80" y="113"/>
                </a:cubicBezTo>
                <a:close/>
                <a:moveTo>
                  <a:pt x="80" y="125"/>
                </a:moveTo>
                <a:cubicBezTo>
                  <a:pt x="79" y="125"/>
                  <a:pt x="79" y="125"/>
                  <a:pt x="78" y="125"/>
                </a:cubicBezTo>
                <a:cubicBezTo>
                  <a:pt x="78" y="123"/>
                  <a:pt x="80" y="122"/>
                  <a:pt x="82" y="123"/>
                </a:cubicBezTo>
                <a:cubicBezTo>
                  <a:pt x="82" y="123"/>
                  <a:pt x="82" y="123"/>
                  <a:pt x="82" y="124"/>
                </a:cubicBezTo>
                <a:cubicBezTo>
                  <a:pt x="81" y="124"/>
                  <a:pt x="81" y="125"/>
                  <a:pt x="80" y="125"/>
                </a:cubicBezTo>
                <a:close/>
                <a:moveTo>
                  <a:pt x="70" y="139"/>
                </a:moveTo>
                <a:cubicBezTo>
                  <a:pt x="70" y="139"/>
                  <a:pt x="71" y="139"/>
                  <a:pt x="71" y="139"/>
                </a:cubicBezTo>
                <a:cubicBezTo>
                  <a:pt x="71" y="140"/>
                  <a:pt x="71" y="140"/>
                  <a:pt x="71" y="140"/>
                </a:cubicBezTo>
                <a:cubicBezTo>
                  <a:pt x="71" y="142"/>
                  <a:pt x="70" y="141"/>
                  <a:pt x="69" y="140"/>
                </a:cubicBezTo>
                <a:cubicBezTo>
                  <a:pt x="69" y="140"/>
                  <a:pt x="69" y="139"/>
                  <a:pt x="70" y="139"/>
                </a:cubicBezTo>
                <a:close/>
                <a:moveTo>
                  <a:pt x="57" y="167"/>
                </a:moveTo>
                <a:cubicBezTo>
                  <a:pt x="57" y="166"/>
                  <a:pt x="58" y="165"/>
                  <a:pt x="59" y="165"/>
                </a:cubicBezTo>
                <a:cubicBezTo>
                  <a:pt x="59" y="166"/>
                  <a:pt x="59" y="166"/>
                  <a:pt x="59" y="167"/>
                </a:cubicBezTo>
                <a:cubicBezTo>
                  <a:pt x="59" y="167"/>
                  <a:pt x="59" y="167"/>
                  <a:pt x="58" y="167"/>
                </a:cubicBezTo>
                <a:cubicBezTo>
                  <a:pt x="58" y="167"/>
                  <a:pt x="57" y="167"/>
                  <a:pt x="57" y="167"/>
                </a:cubicBezTo>
                <a:close/>
                <a:moveTo>
                  <a:pt x="87" y="139"/>
                </a:moveTo>
                <a:cubicBezTo>
                  <a:pt x="87" y="140"/>
                  <a:pt x="87" y="140"/>
                  <a:pt x="87" y="140"/>
                </a:cubicBezTo>
                <a:cubicBezTo>
                  <a:pt x="86" y="142"/>
                  <a:pt x="87" y="144"/>
                  <a:pt x="85" y="144"/>
                </a:cubicBezTo>
                <a:cubicBezTo>
                  <a:pt x="85" y="145"/>
                  <a:pt x="85" y="145"/>
                  <a:pt x="84" y="146"/>
                </a:cubicBezTo>
                <a:cubicBezTo>
                  <a:pt x="83" y="147"/>
                  <a:pt x="83" y="149"/>
                  <a:pt x="83" y="150"/>
                </a:cubicBezTo>
                <a:cubicBezTo>
                  <a:pt x="83" y="151"/>
                  <a:pt x="84" y="151"/>
                  <a:pt x="84" y="151"/>
                </a:cubicBezTo>
                <a:cubicBezTo>
                  <a:pt x="84" y="152"/>
                  <a:pt x="84" y="152"/>
                  <a:pt x="84" y="152"/>
                </a:cubicBezTo>
                <a:cubicBezTo>
                  <a:pt x="84" y="152"/>
                  <a:pt x="84" y="152"/>
                  <a:pt x="83" y="152"/>
                </a:cubicBezTo>
                <a:cubicBezTo>
                  <a:pt x="81" y="152"/>
                  <a:pt x="82" y="156"/>
                  <a:pt x="81" y="156"/>
                </a:cubicBezTo>
                <a:cubicBezTo>
                  <a:pt x="81" y="156"/>
                  <a:pt x="81" y="157"/>
                  <a:pt x="81" y="157"/>
                </a:cubicBezTo>
                <a:cubicBezTo>
                  <a:pt x="81" y="157"/>
                  <a:pt x="81" y="158"/>
                  <a:pt x="81" y="158"/>
                </a:cubicBezTo>
                <a:cubicBezTo>
                  <a:pt x="80" y="158"/>
                  <a:pt x="80" y="158"/>
                  <a:pt x="80" y="158"/>
                </a:cubicBezTo>
                <a:cubicBezTo>
                  <a:pt x="80" y="159"/>
                  <a:pt x="80" y="160"/>
                  <a:pt x="80" y="161"/>
                </a:cubicBezTo>
                <a:cubicBezTo>
                  <a:pt x="79" y="162"/>
                  <a:pt x="78" y="163"/>
                  <a:pt x="77" y="163"/>
                </a:cubicBezTo>
                <a:cubicBezTo>
                  <a:pt x="77" y="163"/>
                  <a:pt x="77" y="164"/>
                  <a:pt x="77" y="164"/>
                </a:cubicBezTo>
                <a:cubicBezTo>
                  <a:pt x="77" y="166"/>
                  <a:pt x="77" y="168"/>
                  <a:pt x="76" y="168"/>
                </a:cubicBezTo>
                <a:cubicBezTo>
                  <a:pt x="76" y="169"/>
                  <a:pt x="76" y="170"/>
                  <a:pt x="75" y="170"/>
                </a:cubicBezTo>
                <a:cubicBezTo>
                  <a:pt x="75" y="171"/>
                  <a:pt x="75" y="172"/>
                  <a:pt x="74" y="171"/>
                </a:cubicBezTo>
                <a:cubicBezTo>
                  <a:pt x="72" y="171"/>
                  <a:pt x="71" y="172"/>
                  <a:pt x="71" y="173"/>
                </a:cubicBezTo>
                <a:cubicBezTo>
                  <a:pt x="70" y="173"/>
                  <a:pt x="68" y="173"/>
                  <a:pt x="69" y="175"/>
                </a:cubicBezTo>
                <a:cubicBezTo>
                  <a:pt x="68" y="175"/>
                  <a:pt x="68" y="175"/>
                  <a:pt x="68" y="175"/>
                </a:cubicBezTo>
                <a:cubicBezTo>
                  <a:pt x="68" y="175"/>
                  <a:pt x="68" y="176"/>
                  <a:pt x="68" y="176"/>
                </a:cubicBezTo>
                <a:cubicBezTo>
                  <a:pt x="68" y="177"/>
                  <a:pt x="67" y="178"/>
                  <a:pt x="66" y="178"/>
                </a:cubicBezTo>
                <a:cubicBezTo>
                  <a:pt x="66" y="178"/>
                  <a:pt x="66" y="178"/>
                  <a:pt x="65" y="178"/>
                </a:cubicBezTo>
                <a:cubicBezTo>
                  <a:pt x="65" y="178"/>
                  <a:pt x="64" y="178"/>
                  <a:pt x="64" y="177"/>
                </a:cubicBezTo>
                <a:cubicBezTo>
                  <a:pt x="64" y="177"/>
                  <a:pt x="63" y="177"/>
                  <a:pt x="63" y="177"/>
                </a:cubicBezTo>
                <a:cubicBezTo>
                  <a:pt x="63" y="176"/>
                  <a:pt x="61" y="175"/>
                  <a:pt x="63" y="175"/>
                </a:cubicBezTo>
                <a:cubicBezTo>
                  <a:pt x="63" y="175"/>
                  <a:pt x="63" y="174"/>
                  <a:pt x="63" y="174"/>
                </a:cubicBezTo>
                <a:cubicBezTo>
                  <a:pt x="69" y="172"/>
                  <a:pt x="59" y="171"/>
                  <a:pt x="63" y="168"/>
                </a:cubicBezTo>
                <a:cubicBezTo>
                  <a:pt x="63" y="167"/>
                  <a:pt x="63" y="166"/>
                  <a:pt x="64" y="167"/>
                </a:cubicBezTo>
                <a:cubicBezTo>
                  <a:pt x="64" y="166"/>
                  <a:pt x="64" y="166"/>
                  <a:pt x="64" y="165"/>
                </a:cubicBezTo>
                <a:cubicBezTo>
                  <a:pt x="64" y="165"/>
                  <a:pt x="64" y="164"/>
                  <a:pt x="64" y="163"/>
                </a:cubicBezTo>
                <a:cubicBezTo>
                  <a:pt x="64" y="163"/>
                  <a:pt x="65" y="163"/>
                  <a:pt x="65" y="163"/>
                </a:cubicBezTo>
                <a:cubicBezTo>
                  <a:pt x="65" y="162"/>
                  <a:pt x="63" y="162"/>
                  <a:pt x="63" y="159"/>
                </a:cubicBezTo>
                <a:cubicBezTo>
                  <a:pt x="63" y="159"/>
                  <a:pt x="63" y="159"/>
                  <a:pt x="63" y="158"/>
                </a:cubicBezTo>
                <a:cubicBezTo>
                  <a:pt x="63" y="158"/>
                  <a:pt x="64" y="158"/>
                  <a:pt x="64" y="158"/>
                </a:cubicBezTo>
                <a:cubicBezTo>
                  <a:pt x="64" y="158"/>
                  <a:pt x="64" y="157"/>
                  <a:pt x="64" y="157"/>
                </a:cubicBezTo>
                <a:cubicBezTo>
                  <a:pt x="64" y="156"/>
                  <a:pt x="64" y="156"/>
                  <a:pt x="64" y="155"/>
                </a:cubicBezTo>
                <a:cubicBezTo>
                  <a:pt x="64" y="154"/>
                  <a:pt x="64" y="154"/>
                  <a:pt x="63" y="154"/>
                </a:cubicBezTo>
                <a:cubicBezTo>
                  <a:pt x="63" y="153"/>
                  <a:pt x="63" y="153"/>
                  <a:pt x="63" y="152"/>
                </a:cubicBezTo>
                <a:cubicBezTo>
                  <a:pt x="63" y="152"/>
                  <a:pt x="64" y="152"/>
                  <a:pt x="64" y="152"/>
                </a:cubicBezTo>
                <a:cubicBezTo>
                  <a:pt x="64" y="152"/>
                  <a:pt x="64" y="152"/>
                  <a:pt x="64" y="151"/>
                </a:cubicBezTo>
                <a:cubicBezTo>
                  <a:pt x="64" y="150"/>
                  <a:pt x="65" y="149"/>
                  <a:pt x="66" y="149"/>
                </a:cubicBezTo>
                <a:cubicBezTo>
                  <a:pt x="66" y="147"/>
                  <a:pt x="67" y="147"/>
                  <a:pt x="68" y="146"/>
                </a:cubicBezTo>
                <a:cubicBezTo>
                  <a:pt x="68" y="147"/>
                  <a:pt x="68" y="148"/>
                  <a:pt x="69" y="148"/>
                </a:cubicBezTo>
                <a:cubicBezTo>
                  <a:pt x="69" y="148"/>
                  <a:pt x="69" y="149"/>
                  <a:pt x="69" y="150"/>
                </a:cubicBezTo>
                <a:cubicBezTo>
                  <a:pt x="70" y="150"/>
                  <a:pt x="70" y="150"/>
                  <a:pt x="70" y="151"/>
                </a:cubicBezTo>
                <a:cubicBezTo>
                  <a:pt x="72" y="151"/>
                  <a:pt x="72" y="153"/>
                  <a:pt x="74" y="152"/>
                </a:cubicBezTo>
                <a:cubicBezTo>
                  <a:pt x="74" y="152"/>
                  <a:pt x="74" y="152"/>
                  <a:pt x="74" y="151"/>
                </a:cubicBezTo>
                <a:cubicBezTo>
                  <a:pt x="73" y="148"/>
                  <a:pt x="75" y="148"/>
                  <a:pt x="75" y="145"/>
                </a:cubicBezTo>
                <a:cubicBezTo>
                  <a:pt x="75" y="145"/>
                  <a:pt x="76" y="145"/>
                  <a:pt x="76" y="145"/>
                </a:cubicBezTo>
                <a:cubicBezTo>
                  <a:pt x="76" y="145"/>
                  <a:pt x="76" y="144"/>
                  <a:pt x="76" y="144"/>
                </a:cubicBezTo>
                <a:cubicBezTo>
                  <a:pt x="76" y="143"/>
                  <a:pt x="76" y="143"/>
                  <a:pt x="77" y="143"/>
                </a:cubicBezTo>
                <a:cubicBezTo>
                  <a:pt x="77" y="142"/>
                  <a:pt x="77" y="142"/>
                  <a:pt x="77" y="142"/>
                </a:cubicBezTo>
                <a:cubicBezTo>
                  <a:pt x="77" y="141"/>
                  <a:pt x="78" y="140"/>
                  <a:pt x="80" y="140"/>
                </a:cubicBezTo>
                <a:cubicBezTo>
                  <a:pt x="80" y="140"/>
                  <a:pt x="80" y="140"/>
                  <a:pt x="81" y="140"/>
                </a:cubicBezTo>
                <a:cubicBezTo>
                  <a:pt x="81" y="140"/>
                  <a:pt x="81" y="139"/>
                  <a:pt x="81" y="138"/>
                </a:cubicBezTo>
                <a:cubicBezTo>
                  <a:pt x="80" y="138"/>
                  <a:pt x="79" y="138"/>
                  <a:pt x="80" y="137"/>
                </a:cubicBezTo>
                <a:cubicBezTo>
                  <a:pt x="79" y="137"/>
                  <a:pt x="79" y="137"/>
                  <a:pt x="78" y="137"/>
                </a:cubicBezTo>
                <a:cubicBezTo>
                  <a:pt x="77" y="139"/>
                  <a:pt x="74" y="138"/>
                  <a:pt x="74" y="140"/>
                </a:cubicBezTo>
                <a:cubicBezTo>
                  <a:pt x="74" y="140"/>
                  <a:pt x="74" y="140"/>
                  <a:pt x="74" y="139"/>
                </a:cubicBezTo>
                <a:cubicBezTo>
                  <a:pt x="74" y="139"/>
                  <a:pt x="74" y="138"/>
                  <a:pt x="74" y="138"/>
                </a:cubicBezTo>
                <a:cubicBezTo>
                  <a:pt x="73" y="138"/>
                  <a:pt x="72" y="138"/>
                  <a:pt x="72" y="137"/>
                </a:cubicBezTo>
                <a:cubicBezTo>
                  <a:pt x="72" y="136"/>
                  <a:pt x="73" y="136"/>
                  <a:pt x="74" y="136"/>
                </a:cubicBezTo>
                <a:cubicBezTo>
                  <a:pt x="74" y="136"/>
                  <a:pt x="74" y="136"/>
                  <a:pt x="75" y="136"/>
                </a:cubicBezTo>
                <a:cubicBezTo>
                  <a:pt x="75" y="134"/>
                  <a:pt x="76" y="135"/>
                  <a:pt x="77" y="136"/>
                </a:cubicBezTo>
                <a:cubicBezTo>
                  <a:pt x="77" y="135"/>
                  <a:pt x="77" y="135"/>
                  <a:pt x="77" y="135"/>
                </a:cubicBezTo>
                <a:cubicBezTo>
                  <a:pt x="77" y="134"/>
                  <a:pt x="77" y="134"/>
                  <a:pt x="77" y="133"/>
                </a:cubicBezTo>
                <a:cubicBezTo>
                  <a:pt x="77" y="132"/>
                  <a:pt x="75" y="132"/>
                  <a:pt x="77" y="131"/>
                </a:cubicBezTo>
                <a:cubicBezTo>
                  <a:pt x="78" y="131"/>
                  <a:pt x="79" y="131"/>
                  <a:pt x="80" y="131"/>
                </a:cubicBezTo>
                <a:cubicBezTo>
                  <a:pt x="80" y="130"/>
                  <a:pt x="81" y="129"/>
                  <a:pt x="82" y="129"/>
                </a:cubicBezTo>
                <a:cubicBezTo>
                  <a:pt x="82" y="128"/>
                  <a:pt x="82" y="128"/>
                  <a:pt x="82" y="127"/>
                </a:cubicBezTo>
                <a:cubicBezTo>
                  <a:pt x="82" y="127"/>
                  <a:pt x="81" y="127"/>
                  <a:pt x="81" y="127"/>
                </a:cubicBezTo>
                <a:cubicBezTo>
                  <a:pt x="81" y="127"/>
                  <a:pt x="81" y="127"/>
                  <a:pt x="81" y="126"/>
                </a:cubicBezTo>
                <a:cubicBezTo>
                  <a:pt x="81" y="126"/>
                  <a:pt x="82" y="126"/>
                  <a:pt x="82" y="125"/>
                </a:cubicBezTo>
                <a:cubicBezTo>
                  <a:pt x="83" y="125"/>
                  <a:pt x="84" y="125"/>
                  <a:pt x="84" y="125"/>
                </a:cubicBezTo>
                <a:cubicBezTo>
                  <a:pt x="84" y="124"/>
                  <a:pt x="83" y="123"/>
                  <a:pt x="83" y="121"/>
                </a:cubicBezTo>
                <a:cubicBezTo>
                  <a:pt x="84" y="121"/>
                  <a:pt x="85" y="121"/>
                  <a:pt x="87" y="121"/>
                </a:cubicBezTo>
                <a:cubicBezTo>
                  <a:pt x="87" y="122"/>
                  <a:pt x="88" y="122"/>
                  <a:pt x="88" y="123"/>
                </a:cubicBezTo>
                <a:cubicBezTo>
                  <a:pt x="88" y="123"/>
                  <a:pt x="89" y="123"/>
                  <a:pt x="89" y="123"/>
                </a:cubicBezTo>
                <a:cubicBezTo>
                  <a:pt x="89" y="123"/>
                  <a:pt x="89" y="123"/>
                  <a:pt x="89" y="124"/>
                </a:cubicBezTo>
                <a:cubicBezTo>
                  <a:pt x="89" y="125"/>
                  <a:pt x="89" y="126"/>
                  <a:pt x="89" y="127"/>
                </a:cubicBezTo>
                <a:cubicBezTo>
                  <a:pt x="89" y="128"/>
                  <a:pt x="89" y="128"/>
                  <a:pt x="89" y="129"/>
                </a:cubicBezTo>
                <a:cubicBezTo>
                  <a:pt x="89" y="130"/>
                  <a:pt x="89" y="131"/>
                  <a:pt x="88" y="131"/>
                </a:cubicBezTo>
                <a:cubicBezTo>
                  <a:pt x="87" y="131"/>
                  <a:pt x="86" y="131"/>
                  <a:pt x="85" y="130"/>
                </a:cubicBezTo>
                <a:cubicBezTo>
                  <a:pt x="85" y="130"/>
                  <a:pt x="85" y="130"/>
                  <a:pt x="84" y="130"/>
                </a:cubicBezTo>
                <a:cubicBezTo>
                  <a:pt x="84" y="130"/>
                  <a:pt x="84" y="131"/>
                  <a:pt x="84" y="131"/>
                </a:cubicBezTo>
                <a:cubicBezTo>
                  <a:pt x="84" y="133"/>
                  <a:pt x="86" y="132"/>
                  <a:pt x="87" y="133"/>
                </a:cubicBezTo>
                <a:cubicBezTo>
                  <a:pt x="87" y="133"/>
                  <a:pt x="87" y="133"/>
                  <a:pt x="88" y="133"/>
                </a:cubicBezTo>
                <a:cubicBezTo>
                  <a:pt x="89" y="133"/>
                  <a:pt x="89" y="134"/>
                  <a:pt x="89" y="135"/>
                </a:cubicBezTo>
                <a:cubicBezTo>
                  <a:pt x="90" y="135"/>
                  <a:pt x="90" y="135"/>
                  <a:pt x="90" y="136"/>
                </a:cubicBezTo>
                <a:cubicBezTo>
                  <a:pt x="90" y="136"/>
                  <a:pt x="90" y="137"/>
                  <a:pt x="90" y="137"/>
                </a:cubicBezTo>
                <a:cubicBezTo>
                  <a:pt x="90" y="137"/>
                  <a:pt x="90" y="138"/>
                  <a:pt x="90" y="138"/>
                </a:cubicBezTo>
                <a:cubicBezTo>
                  <a:pt x="89" y="138"/>
                  <a:pt x="88" y="139"/>
                  <a:pt x="87" y="13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2" name="Freeform 277"/>
          <p:cNvSpPr/>
          <p:nvPr>
            <p:custDataLst>
              <p:tags r:id="rId36"/>
            </p:custDataLst>
          </p:nvPr>
        </p:nvSpPr>
        <p:spPr bwMode="auto">
          <a:xfrm rot="3000000">
            <a:off x="6010642" y="3188472"/>
            <a:ext cx="5207" cy="8805"/>
          </a:xfrm>
          <a:custGeom>
            <a:avLst/>
            <a:gdLst>
              <a:gd name="T0" fmla="*/ 1 w 6"/>
              <a:gd name="T1" fmla="*/ 4 h 10"/>
              <a:gd name="T2" fmla="*/ 0 w 6"/>
              <a:gd name="T3" fmla="*/ 8 h 10"/>
              <a:gd name="T4" fmla="*/ 1 w 6"/>
              <a:gd name="T5" fmla="*/ 9 h 10"/>
              <a:gd name="T6" fmla="*/ 4 w 6"/>
              <a:gd name="T7" fmla="*/ 10 h 10"/>
              <a:gd name="T8" fmla="*/ 5 w 6"/>
              <a:gd name="T9" fmla="*/ 9 h 10"/>
              <a:gd name="T10" fmla="*/ 6 w 6"/>
              <a:gd name="T11" fmla="*/ 9 h 10"/>
              <a:gd name="T12" fmla="*/ 6 w 6"/>
              <a:gd name="T13" fmla="*/ 6 h 10"/>
              <a:gd name="T14" fmla="*/ 5 w 6"/>
              <a:gd name="T15" fmla="*/ 4 h 10"/>
              <a:gd name="T16" fmla="*/ 5 w 6"/>
              <a:gd name="T17" fmla="*/ 2 h 10"/>
              <a:gd name="T18" fmla="*/ 3 w 6"/>
              <a:gd name="T19" fmla="*/ 0 h 10"/>
              <a:gd name="T20" fmla="*/ 1 w 6"/>
              <a:gd name="T21" fmla="*/ 2 h 10"/>
              <a:gd name="T22" fmla="*/ 1 w 6"/>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1" y="4"/>
                </a:moveTo>
                <a:cubicBezTo>
                  <a:pt x="1" y="6"/>
                  <a:pt x="1" y="7"/>
                  <a:pt x="0" y="8"/>
                </a:cubicBezTo>
                <a:cubicBezTo>
                  <a:pt x="1" y="8"/>
                  <a:pt x="2" y="8"/>
                  <a:pt x="1" y="9"/>
                </a:cubicBezTo>
                <a:cubicBezTo>
                  <a:pt x="3" y="9"/>
                  <a:pt x="3" y="10"/>
                  <a:pt x="4" y="10"/>
                </a:cubicBezTo>
                <a:cubicBezTo>
                  <a:pt x="5" y="10"/>
                  <a:pt x="5" y="9"/>
                  <a:pt x="5" y="9"/>
                </a:cubicBezTo>
                <a:cubicBezTo>
                  <a:pt x="5" y="9"/>
                  <a:pt x="6" y="9"/>
                  <a:pt x="6" y="9"/>
                </a:cubicBezTo>
                <a:cubicBezTo>
                  <a:pt x="6" y="8"/>
                  <a:pt x="6" y="7"/>
                  <a:pt x="6" y="6"/>
                </a:cubicBezTo>
                <a:cubicBezTo>
                  <a:pt x="5" y="6"/>
                  <a:pt x="5" y="5"/>
                  <a:pt x="5" y="4"/>
                </a:cubicBezTo>
                <a:cubicBezTo>
                  <a:pt x="5" y="3"/>
                  <a:pt x="5" y="2"/>
                  <a:pt x="5" y="2"/>
                </a:cubicBezTo>
                <a:cubicBezTo>
                  <a:pt x="4" y="1"/>
                  <a:pt x="3" y="2"/>
                  <a:pt x="3" y="0"/>
                </a:cubicBezTo>
                <a:cubicBezTo>
                  <a:pt x="2" y="0"/>
                  <a:pt x="1" y="1"/>
                  <a:pt x="1" y="2"/>
                </a:cubicBezTo>
                <a:cubicBezTo>
                  <a:pt x="2" y="3"/>
                  <a:pt x="3" y="4"/>
                  <a:pt x="1" y="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3" name="Freeform 278"/>
          <p:cNvSpPr/>
          <p:nvPr>
            <p:custDataLst>
              <p:tags r:id="rId37"/>
            </p:custDataLst>
          </p:nvPr>
        </p:nvSpPr>
        <p:spPr bwMode="auto">
          <a:xfrm rot="3000000">
            <a:off x="6008528" y="3199947"/>
            <a:ext cx="3205" cy="5203"/>
          </a:xfrm>
          <a:custGeom>
            <a:avLst/>
            <a:gdLst>
              <a:gd name="T0" fmla="*/ 0 w 4"/>
              <a:gd name="T1" fmla="*/ 1 h 6"/>
              <a:gd name="T2" fmla="*/ 0 w 4"/>
              <a:gd name="T3" fmla="*/ 3 h 6"/>
              <a:gd name="T4" fmla="*/ 4 w 4"/>
              <a:gd name="T5" fmla="*/ 5 h 6"/>
              <a:gd name="T6" fmla="*/ 4 w 4"/>
              <a:gd name="T7" fmla="*/ 3 h 6"/>
              <a:gd name="T8" fmla="*/ 3 w 4"/>
              <a:gd name="T9" fmla="*/ 0 h 6"/>
              <a:gd name="T10" fmla="*/ 0 w 4"/>
              <a:gd name="T11" fmla="*/ 1 h 6"/>
            </a:gdLst>
            <a:ahLst/>
            <a:cxnLst>
              <a:cxn ang="0">
                <a:pos x="T0" y="T1"/>
              </a:cxn>
              <a:cxn ang="0">
                <a:pos x="T2" y="T3"/>
              </a:cxn>
              <a:cxn ang="0">
                <a:pos x="T4" y="T5"/>
              </a:cxn>
              <a:cxn ang="0">
                <a:pos x="T6" y="T7"/>
              </a:cxn>
              <a:cxn ang="0">
                <a:pos x="T8" y="T9"/>
              </a:cxn>
              <a:cxn ang="0">
                <a:pos x="T10" y="T11"/>
              </a:cxn>
            </a:cxnLst>
            <a:rect l="0" t="0" r="r" b="b"/>
            <a:pathLst>
              <a:path w="4" h="6">
                <a:moveTo>
                  <a:pt x="0" y="1"/>
                </a:moveTo>
                <a:cubicBezTo>
                  <a:pt x="0" y="2"/>
                  <a:pt x="0" y="2"/>
                  <a:pt x="0" y="3"/>
                </a:cubicBezTo>
                <a:cubicBezTo>
                  <a:pt x="2" y="3"/>
                  <a:pt x="1" y="6"/>
                  <a:pt x="4" y="5"/>
                </a:cubicBezTo>
                <a:cubicBezTo>
                  <a:pt x="4" y="4"/>
                  <a:pt x="4" y="3"/>
                  <a:pt x="4" y="3"/>
                </a:cubicBezTo>
                <a:cubicBezTo>
                  <a:pt x="3" y="2"/>
                  <a:pt x="3" y="2"/>
                  <a:pt x="3" y="0"/>
                </a:cubicBezTo>
                <a:cubicBezTo>
                  <a:pt x="2" y="1"/>
                  <a:pt x="2" y="1"/>
                  <a:pt x="0"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4" name="Freeform 279"/>
          <p:cNvSpPr/>
          <p:nvPr>
            <p:custDataLst>
              <p:tags r:id="rId38"/>
            </p:custDataLst>
          </p:nvPr>
        </p:nvSpPr>
        <p:spPr bwMode="auto">
          <a:xfrm rot="3000000">
            <a:off x="5993591" y="3190580"/>
            <a:ext cx="2805" cy="2802"/>
          </a:xfrm>
          <a:custGeom>
            <a:avLst/>
            <a:gdLst>
              <a:gd name="T0" fmla="*/ 1 w 3"/>
              <a:gd name="T1" fmla="*/ 3 h 3"/>
              <a:gd name="T2" fmla="*/ 3 w 3"/>
              <a:gd name="T3" fmla="*/ 3 h 3"/>
              <a:gd name="T4" fmla="*/ 0 w 3"/>
              <a:gd name="T5" fmla="*/ 0 h 3"/>
              <a:gd name="T6" fmla="*/ 1 w 3"/>
              <a:gd name="T7" fmla="*/ 3 h 3"/>
            </a:gdLst>
            <a:ahLst/>
            <a:cxnLst>
              <a:cxn ang="0">
                <a:pos x="T0" y="T1"/>
              </a:cxn>
              <a:cxn ang="0">
                <a:pos x="T2" y="T3"/>
              </a:cxn>
              <a:cxn ang="0">
                <a:pos x="T4" y="T5"/>
              </a:cxn>
              <a:cxn ang="0">
                <a:pos x="T6" y="T7"/>
              </a:cxn>
            </a:cxnLst>
            <a:rect l="0" t="0" r="r" b="b"/>
            <a:pathLst>
              <a:path w="3" h="3">
                <a:moveTo>
                  <a:pt x="1" y="3"/>
                </a:moveTo>
                <a:cubicBezTo>
                  <a:pt x="2" y="3"/>
                  <a:pt x="2" y="3"/>
                  <a:pt x="3" y="3"/>
                </a:cubicBezTo>
                <a:cubicBezTo>
                  <a:pt x="2" y="2"/>
                  <a:pt x="1" y="1"/>
                  <a:pt x="0" y="0"/>
                </a:cubicBezTo>
                <a:cubicBezTo>
                  <a:pt x="0" y="2"/>
                  <a:pt x="1" y="2"/>
                  <a:pt x="1" y="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5" name="Freeform 280"/>
          <p:cNvSpPr/>
          <p:nvPr>
            <p:custDataLst>
              <p:tags r:id="rId39"/>
            </p:custDataLst>
          </p:nvPr>
        </p:nvSpPr>
        <p:spPr bwMode="auto">
          <a:xfrm rot="3000000">
            <a:off x="5920593" y="3143411"/>
            <a:ext cx="4406" cy="6004"/>
          </a:xfrm>
          <a:custGeom>
            <a:avLst/>
            <a:gdLst>
              <a:gd name="T0" fmla="*/ 3 w 5"/>
              <a:gd name="T1" fmla="*/ 7 h 7"/>
              <a:gd name="T2" fmla="*/ 4 w 5"/>
              <a:gd name="T3" fmla="*/ 7 h 7"/>
              <a:gd name="T4" fmla="*/ 5 w 5"/>
              <a:gd name="T5" fmla="*/ 4 h 7"/>
              <a:gd name="T6" fmla="*/ 5 w 5"/>
              <a:gd name="T7" fmla="*/ 2 h 7"/>
              <a:gd name="T8" fmla="*/ 4 w 5"/>
              <a:gd name="T9" fmla="*/ 0 h 7"/>
              <a:gd name="T10" fmla="*/ 1 w 5"/>
              <a:gd name="T11" fmla="*/ 0 h 7"/>
              <a:gd name="T12" fmla="*/ 1 w 5"/>
              <a:gd name="T13" fmla="*/ 1 h 7"/>
              <a:gd name="T14" fmla="*/ 0 w 5"/>
              <a:gd name="T15" fmla="*/ 3 h 7"/>
              <a:gd name="T16" fmla="*/ 1 w 5"/>
              <a:gd name="T17" fmla="*/ 3 h 7"/>
              <a:gd name="T18" fmla="*/ 1 w 5"/>
              <a:gd name="T19" fmla="*/ 4 h 7"/>
              <a:gd name="T20" fmla="*/ 3 w 5"/>
              <a:gd name="T21" fmla="*/ 4 h 7"/>
              <a:gd name="T22" fmla="*/ 1 w 5"/>
              <a:gd name="T23" fmla="*/ 7 h 7"/>
              <a:gd name="T24" fmla="*/ 3 w 5"/>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7">
                <a:moveTo>
                  <a:pt x="3" y="7"/>
                </a:moveTo>
                <a:cubicBezTo>
                  <a:pt x="3" y="7"/>
                  <a:pt x="3" y="7"/>
                  <a:pt x="4" y="7"/>
                </a:cubicBezTo>
                <a:cubicBezTo>
                  <a:pt x="4" y="6"/>
                  <a:pt x="5" y="5"/>
                  <a:pt x="5" y="4"/>
                </a:cubicBezTo>
                <a:cubicBezTo>
                  <a:pt x="5" y="4"/>
                  <a:pt x="5" y="3"/>
                  <a:pt x="5" y="2"/>
                </a:cubicBezTo>
                <a:cubicBezTo>
                  <a:pt x="5" y="1"/>
                  <a:pt x="5" y="0"/>
                  <a:pt x="4" y="0"/>
                </a:cubicBezTo>
                <a:cubicBezTo>
                  <a:pt x="3" y="0"/>
                  <a:pt x="2" y="0"/>
                  <a:pt x="1" y="0"/>
                </a:cubicBezTo>
                <a:cubicBezTo>
                  <a:pt x="1" y="0"/>
                  <a:pt x="1" y="1"/>
                  <a:pt x="1" y="1"/>
                </a:cubicBezTo>
                <a:cubicBezTo>
                  <a:pt x="0" y="1"/>
                  <a:pt x="0" y="2"/>
                  <a:pt x="0" y="3"/>
                </a:cubicBezTo>
                <a:cubicBezTo>
                  <a:pt x="1" y="3"/>
                  <a:pt x="1" y="3"/>
                  <a:pt x="1" y="3"/>
                </a:cubicBezTo>
                <a:cubicBezTo>
                  <a:pt x="1" y="4"/>
                  <a:pt x="1" y="4"/>
                  <a:pt x="1" y="4"/>
                </a:cubicBezTo>
                <a:cubicBezTo>
                  <a:pt x="2" y="4"/>
                  <a:pt x="2" y="4"/>
                  <a:pt x="3" y="4"/>
                </a:cubicBezTo>
                <a:cubicBezTo>
                  <a:pt x="3" y="6"/>
                  <a:pt x="2" y="6"/>
                  <a:pt x="1" y="7"/>
                </a:cubicBezTo>
                <a:cubicBezTo>
                  <a:pt x="2" y="7"/>
                  <a:pt x="2" y="7"/>
                  <a:pt x="3" y="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6" name="Freeform 281"/>
          <p:cNvSpPr/>
          <p:nvPr>
            <p:custDataLst>
              <p:tags r:id="rId40"/>
            </p:custDataLst>
          </p:nvPr>
        </p:nvSpPr>
        <p:spPr bwMode="auto">
          <a:xfrm rot="3000000">
            <a:off x="6004925" y="3243681"/>
            <a:ext cx="3606" cy="2402"/>
          </a:xfrm>
          <a:custGeom>
            <a:avLst/>
            <a:gdLst>
              <a:gd name="T0" fmla="*/ 2 w 4"/>
              <a:gd name="T1" fmla="*/ 0 h 3"/>
              <a:gd name="T2" fmla="*/ 1 w 4"/>
              <a:gd name="T3" fmla="*/ 1 h 3"/>
              <a:gd name="T4" fmla="*/ 0 w 4"/>
              <a:gd name="T5" fmla="*/ 3 h 3"/>
              <a:gd name="T6" fmla="*/ 3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1"/>
                  <a:pt x="2" y="1"/>
                  <a:pt x="1" y="1"/>
                </a:cubicBezTo>
                <a:cubicBezTo>
                  <a:pt x="1" y="2"/>
                  <a:pt x="0" y="2"/>
                  <a:pt x="0" y="3"/>
                </a:cubicBezTo>
                <a:cubicBezTo>
                  <a:pt x="1" y="3"/>
                  <a:pt x="1" y="2"/>
                  <a:pt x="3" y="2"/>
                </a:cubicBezTo>
                <a:cubicBezTo>
                  <a:pt x="4" y="1"/>
                  <a:pt x="3" y="0"/>
                  <a:pt x="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7" name="Freeform 282"/>
          <p:cNvSpPr/>
          <p:nvPr>
            <p:custDataLst>
              <p:tags r:id="rId41"/>
            </p:custDataLst>
          </p:nvPr>
        </p:nvSpPr>
        <p:spPr bwMode="auto">
          <a:xfrm rot="3000000">
            <a:off x="5982374" y="3209471"/>
            <a:ext cx="6409" cy="14809"/>
          </a:xfrm>
          <a:custGeom>
            <a:avLst/>
            <a:gdLst>
              <a:gd name="T0" fmla="*/ 7 w 7"/>
              <a:gd name="T1" fmla="*/ 12 h 17"/>
              <a:gd name="T2" fmla="*/ 7 w 7"/>
              <a:gd name="T3" fmla="*/ 11 h 17"/>
              <a:gd name="T4" fmla="*/ 7 w 7"/>
              <a:gd name="T5" fmla="*/ 10 h 17"/>
              <a:gd name="T6" fmla="*/ 6 w 7"/>
              <a:gd name="T7" fmla="*/ 10 h 17"/>
              <a:gd name="T8" fmla="*/ 4 w 7"/>
              <a:gd name="T9" fmla="*/ 10 h 17"/>
              <a:gd name="T10" fmla="*/ 3 w 7"/>
              <a:gd name="T11" fmla="*/ 8 h 17"/>
              <a:gd name="T12" fmla="*/ 5 w 7"/>
              <a:gd name="T13" fmla="*/ 8 h 17"/>
              <a:gd name="T14" fmla="*/ 5 w 7"/>
              <a:gd name="T15" fmla="*/ 4 h 17"/>
              <a:gd name="T16" fmla="*/ 6 w 7"/>
              <a:gd name="T17" fmla="*/ 4 h 17"/>
              <a:gd name="T18" fmla="*/ 6 w 7"/>
              <a:gd name="T19" fmla="*/ 3 h 17"/>
              <a:gd name="T20" fmla="*/ 6 w 7"/>
              <a:gd name="T21" fmla="*/ 2 h 17"/>
              <a:gd name="T22" fmla="*/ 6 w 7"/>
              <a:gd name="T23" fmla="*/ 1 h 17"/>
              <a:gd name="T24" fmla="*/ 5 w 7"/>
              <a:gd name="T25" fmla="*/ 1 h 17"/>
              <a:gd name="T26" fmla="*/ 4 w 7"/>
              <a:gd name="T27" fmla="*/ 2 h 17"/>
              <a:gd name="T28" fmla="*/ 4 w 7"/>
              <a:gd name="T29" fmla="*/ 3 h 17"/>
              <a:gd name="T30" fmla="*/ 3 w 7"/>
              <a:gd name="T31" fmla="*/ 4 h 17"/>
              <a:gd name="T32" fmla="*/ 0 w 7"/>
              <a:gd name="T33" fmla="*/ 7 h 17"/>
              <a:gd name="T34" fmla="*/ 0 w 7"/>
              <a:gd name="T35" fmla="*/ 8 h 17"/>
              <a:gd name="T36" fmla="*/ 1 w 7"/>
              <a:gd name="T37" fmla="*/ 11 h 17"/>
              <a:gd name="T38" fmla="*/ 3 w 7"/>
              <a:gd name="T39" fmla="*/ 11 h 17"/>
              <a:gd name="T40" fmla="*/ 4 w 7"/>
              <a:gd name="T41" fmla="*/ 11 h 17"/>
              <a:gd name="T42" fmla="*/ 4 w 7"/>
              <a:gd name="T43" fmla="*/ 16 h 17"/>
              <a:gd name="T44" fmla="*/ 4 w 7"/>
              <a:gd name="T45" fmla="*/ 17 h 17"/>
              <a:gd name="T46" fmla="*/ 5 w 7"/>
              <a:gd name="T47" fmla="*/ 17 h 17"/>
              <a:gd name="T48" fmla="*/ 7 w 7"/>
              <a:gd name="T49" fmla="*/ 16 h 17"/>
              <a:gd name="T50" fmla="*/ 6 w 7"/>
              <a:gd name="T51" fmla="*/ 14 h 17"/>
              <a:gd name="T52" fmla="*/ 7 w 7"/>
              <a:gd name="T53"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 h="17">
                <a:moveTo>
                  <a:pt x="7" y="12"/>
                </a:moveTo>
                <a:cubicBezTo>
                  <a:pt x="7" y="12"/>
                  <a:pt x="7" y="12"/>
                  <a:pt x="7" y="11"/>
                </a:cubicBezTo>
                <a:cubicBezTo>
                  <a:pt x="7" y="11"/>
                  <a:pt x="7" y="10"/>
                  <a:pt x="7" y="10"/>
                </a:cubicBezTo>
                <a:cubicBezTo>
                  <a:pt x="7" y="10"/>
                  <a:pt x="7" y="10"/>
                  <a:pt x="6" y="10"/>
                </a:cubicBezTo>
                <a:cubicBezTo>
                  <a:pt x="5" y="10"/>
                  <a:pt x="5" y="10"/>
                  <a:pt x="4" y="10"/>
                </a:cubicBezTo>
                <a:cubicBezTo>
                  <a:pt x="4" y="9"/>
                  <a:pt x="3" y="9"/>
                  <a:pt x="3" y="8"/>
                </a:cubicBezTo>
                <a:cubicBezTo>
                  <a:pt x="3" y="8"/>
                  <a:pt x="4" y="8"/>
                  <a:pt x="5" y="8"/>
                </a:cubicBezTo>
                <a:cubicBezTo>
                  <a:pt x="5" y="7"/>
                  <a:pt x="5" y="5"/>
                  <a:pt x="5" y="4"/>
                </a:cubicBezTo>
                <a:cubicBezTo>
                  <a:pt x="5" y="4"/>
                  <a:pt x="6" y="4"/>
                  <a:pt x="6" y="4"/>
                </a:cubicBezTo>
                <a:cubicBezTo>
                  <a:pt x="6" y="4"/>
                  <a:pt x="6" y="3"/>
                  <a:pt x="6" y="3"/>
                </a:cubicBezTo>
                <a:cubicBezTo>
                  <a:pt x="6" y="3"/>
                  <a:pt x="6" y="2"/>
                  <a:pt x="6" y="2"/>
                </a:cubicBezTo>
                <a:cubicBezTo>
                  <a:pt x="6" y="1"/>
                  <a:pt x="6" y="1"/>
                  <a:pt x="6" y="1"/>
                </a:cubicBezTo>
                <a:cubicBezTo>
                  <a:pt x="6" y="1"/>
                  <a:pt x="5" y="1"/>
                  <a:pt x="5" y="1"/>
                </a:cubicBezTo>
                <a:cubicBezTo>
                  <a:pt x="4" y="0"/>
                  <a:pt x="4" y="1"/>
                  <a:pt x="4" y="2"/>
                </a:cubicBezTo>
                <a:cubicBezTo>
                  <a:pt x="4" y="2"/>
                  <a:pt x="4" y="3"/>
                  <a:pt x="4" y="3"/>
                </a:cubicBezTo>
                <a:cubicBezTo>
                  <a:pt x="4" y="4"/>
                  <a:pt x="4" y="4"/>
                  <a:pt x="3" y="4"/>
                </a:cubicBezTo>
                <a:cubicBezTo>
                  <a:pt x="1" y="4"/>
                  <a:pt x="2" y="7"/>
                  <a:pt x="0" y="7"/>
                </a:cubicBezTo>
                <a:cubicBezTo>
                  <a:pt x="0" y="7"/>
                  <a:pt x="0" y="7"/>
                  <a:pt x="0" y="8"/>
                </a:cubicBezTo>
                <a:cubicBezTo>
                  <a:pt x="0" y="10"/>
                  <a:pt x="1" y="10"/>
                  <a:pt x="1" y="11"/>
                </a:cubicBezTo>
                <a:cubicBezTo>
                  <a:pt x="2" y="11"/>
                  <a:pt x="2" y="11"/>
                  <a:pt x="3" y="11"/>
                </a:cubicBezTo>
                <a:cubicBezTo>
                  <a:pt x="3" y="11"/>
                  <a:pt x="3" y="11"/>
                  <a:pt x="4" y="11"/>
                </a:cubicBezTo>
                <a:cubicBezTo>
                  <a:pt x="6" y="14"/>
                  <a:pt x="4" y="13"/>
                  <a:pt x="4" y="16"/>
                </a:cubicBezTo>
                <a:cubicBezTo>
                  <a:pt x="4" y="16"/>
                  <a:pt x="4" y="17"/>
                  <a:pt x="4" y="17"/>
                </a:cubicBezTo>
                <a:cubicBezTo>
                  <a:pt x="4" y="17"/>
                  <a:pt x="5" y="17"/>
                  <a:pt x="5" y="17"/>
                </a:cubicBezTo>
                <a:cubicBezTo>
                  <a:pt x="6" y="17"/>
                  <a:pt x="7" y="17"/>
                  <a:pt x="7" y="16"/>
                </a:cubicBezTo>
                <a:cubicBezTo>
                  <a:pt x="6" y="16"/>
                  <a:pt x="6" y="15"/>
                  <a:pt x="6" y="14"/>
                </a:cubicBezTo>
                <a:cubicBezTo>
                  <a:pt x="6" y="13"/>
                  <a:pt x="6" y="12"/>
                  <a:pt x="7"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8" name="Freeform 283"/>
          <p:cNvSpPr/>
          <p:nvPr>
            <p:custDataLst>
              <p:tags r:id="rId42"/>
            </p:custDataLst>
          </p:nvPr>
        </p:nvSpPr>
        <p:spPr bwMode="auto">
          <a:xfrm rot="3000000">
            <a:off x="5911472" y="3162025"/>
            <a:ext cx="7610" cy="4403"/>
          </a:xfrm>
          <a:custGeom>
            <a:avLst/>
            <a:gdLst>
              <a:gd name="T0" fmla="*/ 6 w 9"/>
              <a:gd name="T1" fmla="*/ 4 h 5"/>
              <a:gd name="T2" fmla="*/ 8 w 9"/>
              <a:gd name="T3" fmla="*/ 4 h 5"/>
              <a:gd name="T4" fmla="*/ 6 w 9"/>
              <a:gd name="T5" fmla="*/ 1 h 5"/>
              <a:gd name="T6" fmla="*/ 0 w 9"/>
              <a:gd name="T7" fmla="*/ 2 h 5"/>
              <a:gd name="T8" fmla="*/ 0 w 9"/>
              <a:gd name="T9" fmla="*/ 5 h 5"/>
              <a:gd name="T10" fmla="*/ 5 w 9"/>
              <a:gd name="T11" fmla="*/ 4 h 5"/>
              <a:gd name="T12" fmla="*/ 6 w 9"/>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4"/>
                </a:moveTo>
                <a:cubicBezTo>
                  <a:pt x="7" y="4"/>
                  <a:pt x="7" y="4"/>
                  <a:pt x="8" y="4"/>
                </a:cubicBezTo>
                <a:cubicBezTo>
                  <a:pt x="9" y="3"/>
                  <a:pt x="8" y="2"/>
                  <a:pt x="6" y="1"/>
                </a:cubicBezTo>
                <a:cubicBezTo>
                  <a:pt x="3" y="0"/>
                  <a:pt x="3" y="3"/>
                  <a:pt x="0" y="2"/>
                </a:cubicBezTo>
                <a:cubicBezTo>
                  <a:pt x="0" y="3"/>
                  <a:pt x="0" y="4"/>
                  <a:pt x="0" y="5"/>
                </a:cubicBezTo>
                <a:cubicBezTo>
                  <a:pt x="3" y="5"/>
                  <a:pt x="3" y="4"/>
                  <a:pt x="5" y="4"/>
                </a:cubicBezTo>
                <a:cubicBezTo>
                  <a:pt x="6" y="4"/>
                  <a:pt x="6" y="4"/>
                  <a:pt x="6" y="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9" name="Freeform 284"/>
          <p:cNvSpPr/>
          <p:nvPr>
            <p:custDataLst>
              <p:tags r:id="rId43"/>
            </p:custDataLst>
          </p:nvPr>
        </p:nvSpPr>
        <p:spPr bwMode="auto">
          <a:xfrm rot="3000000">
            <a:off x="6077988" y="3146713"/>
            <a:ext cx="11216" cy="7204"/>
          </a:xfrm>
          <a:custGeom>
            <a:avLst/>
            <a:gdLst>
              <a:gd name="T0" fmla="*/ 3 w 13"/>
              <a:gd name="T1" fmla="*/ 7 h 8"/>
              <a:gd name="T2" fmla="*/ 5 w 13"/>
              <a:gd name="T3" fmla="*/ 7 h 8"/>
              <a:gd name="T4" fmla="*/ 6 w 13"/>
              <a:gd name="T5" fmla="*/ 7 h 8"/>
              <a:gd name="T6" fmla="*/ 7 w 13"/>
              <a:gd name="T7" fmla="*/ 6 h 8"/>
              <a:gd name="T8" fmla="*/ 9 w 13"/>
              <a:gd name="T9" fmla="*/ 3 h 8"/>
              <a:gd name="T10" fmla="*/ 9 w 13"/>
              <a:gd name="T11" fmla="*/ 2 h 8"/>
              <a:gd name="T12" fmla="*/ 13 w 13"/>
              <a:gd name="T13" fmla="*/ 1 h 8"/>
              <a:gd name="T14" fmla="*/ 12 w 13"/>
              <a:gd name="T15" fmla="*/ 0 h 8"/>
              <a:gd name="T16" fmla="*/ 11 w 13"/>
              <a:gd name="T17" fmla="*/ 0 h 8"/>
              <a:gd name="T18" fmla="*/ 8 w 13"/>
              <a:gd name="T19" fmla="*/ 0 h 8"/>
              <a:gd name="T20" fmla="*/ 6 w 13"/>
              <a:gd name="T21" fmla="*/ 0 h 8"/>
              <a:gd name="T22" fmla="*/ 2 w 13"/>
              <a:gd name="T23" fmla="*/ 3 h 8"/>
              <a:gd name="T24" fmla="*/ 2 w 13"/>
              <a:gd name="T25" fmla="*/ 4 h 8"/>
              <a:gd name="T26" fmla="*/ 1 w 13"/>
              <a:gd name="T27" fmla="*/ 4 h 8"/>
              <a:gd name="T28" fmla="*/ 1 w 13"/>
              <a:gd name="T29" fmla="*/ 6 h 8"/>
              <a:gd name="T30" fmla="*/ 0 w 13"/>
              <a:gd name="T31" fmla="*/ 7 h 8"/>
              <a:gd name="T32" fmla="*/ 3 w 13"/>
              <a:gd name="T3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8">
                <a:moveTo>
                  <a:pt x="3" y="7"/>
                </a:moveTo>
                <a:cubicBezTo>
                  <a:pt x="4" y="7"/>
                  <a:pt x="4" y="7"/>
                  <a:pt x="5" y="7"/>
                </a:cubicBezTo>
                <a:cubicBezTo>
                  <a:pt x="5" y="7"/>
                  <a:pt x="5" y="7"/>
                  <a:pt x="6" y="7"/>
                </a:cubicBezTo>
                <a:cubicBezTo>
                  <a:pt x="6" y="6"/>
                  <a:pt x="6" y="6"/>
                  <a:pt x="7" y="6"/>
                </a:cubicBezTo>
                <a:cubicBezTo>
                  <a:pt x="8" y="4"/>
                  <a:pt x="8" y="3"/>
                  <a:pt x="9" y="3"/>
                </a:cubicBezTo>
                <a:cubicBezTo>
                  <a:pt x="9" y="3"/>
                  <a:pt x="9" y="2"/>
                  <a:pt x="9" y="2"/>
                </a:cubicBezTo>
                <a:cubicBezTo>
                  <a:pt x="10" y="1"/>
                  <a:pt x="11" y="1"/>
                  <a:pt x="13" y="1"/>
                </a:cubicBezTo>
                <a:cubicBezTo>
                  <a:pt x="13" y="0"/>
                  <a:pt x="13" y="0"/>
                  <a:pt x="12" y="0"/>
                </a:cubicBezTo>
                <a:cubicBezTo>
                  <a:pt x="11" y="0"/>
                  <a:pt x="11" y="0"/>
                  <a:pt x="11" y="0"/>
                </a:cubicBezTo>
                <a:cubicBezTo>
                  <a:pt x="10" y="0"/>
                  <a:pt x="9" y="0"/>
                  <a:pt x="8" y="0"/>
                </a:cubicBezTo>
                <a:cubicBezTo>
                  <a:pt x="7" y="0"/>
                  <a:pt x="7" y="0"/>
                  <a:pt x="6" y="0"/>
                </a:cubicBezTo>
                <a:cubicBezTo>
                  <a:pt x="4" y="0"/>
                  <a:pt x="3" y="1"/>
                  <a:pt x="2" y="3"/>
                </a:cubicBezTo>
                <a:cubicBezTo>
                  <a:pt x="2" y="4"/>
                  <a:pt x="2" y="4"/>
                  <a:pt x="2" y="4"/>
                </a:cubicBezTo>
                <a:cubicBezTo>
                  <a:pt x="2" y="4"/>
                  <a:pt x="2" y="4"/>
                  <a:pt x="1" y="4"/>
                </a:cubicBezTo>
                <a:cubicBezTo>
                  <a:pt x="1" y="5"/>
                  <a:pt x="1" y="5"/>
                  <a:pt x="1" y="6"/>
                </a:cubicBezTo>
                <a:cubicBezTo>
                  <a:pt x="1" y="7"/>
                  <a:pt x="1" y="7"/>
                  <a:pt x="0" y="7"/>
                </a:cubicBezTo>
                <a:cubicBezTo>
                  <a:pt x="0" y="8"/>
                  <a:pt x="3" y="8"/>
                  <a:pt x="3" y="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00" name="Freeform 285"/>
          <p:cNvSpPr/>
          <p:nvPr>
            <p:custDataLst>
              <p:tags r:id="rId44"/>
            </p:custDataLst>
          </p:nvPr>
        </p:nvSpPr>
        <p:spPr bwMode="auto">
          <a:xfrm rot="3000000">
            <a:off x="6096632" y="3164400"/>
            <a:ext cx="8012" cy="11207"/>
          </a:xfrm>
          <a:custGeom>
            <a:avLst/>
            <a:gdLst>
              <a:gd name="T0" fmla="*/ 1 w 9"/>
              <a:gd name="T1" fmla="*/ 13 h 13"/>
              <a:gd name="T2" fmla="*/ 9 w 9"/>
              <a:gd name="T3" fmla="*/ 6 h 13"/>
              <a:gd name="T4" fmla="*/ 9 w 9"/>
              <a:gd name="T5" fmla="*/ 5 h 13"/>
              <a:gd name="T6" fmla="*/ 9 w 9"/>
              <a:gd name="T7" fmla="*/ 4 h 13"/>
              <a:gd name="T8" fmla="*/ 8 w 9"/>
              <a:gd name="T9" fmla="*/ 4 h 13"/>
              <a:gd name="T10" fmla="*/ 8 w 9"/>
              <a:gd name="T11" fmla="*/ 1 h 13"/>
              <a:gd name="T12" fmla="*/ 8 w 9"/>
              <a:gd name="T13" fmla="*/ 0 h 13"/>
              <a:gd name="T14" fmla="*/ 5 w 9"/>
              <a:gd name="T15" fmla="*/ 0 h 13"/>
              <a:gd name="T16" fmla="*/ 5 w 9"/>
              <a:gd name="T17" fmla="*/ 1 h 13"/>
              <a:gd name="T18" fmla="*/ 4 w 9"/>
              <a:gd name="T19" fmla="*/ 4 h 13"/>
              <a:gd name="T20" fmla="*/ 4 w 9"/>
              <a:gd name="T21" fmla="*/ 5 h 13"/>
              <a:gd name="T22" fmla="*/ 2 w 9"/>
              <a:gd name="T23" fmla="*/ 7 h 13"/>
              <a:gd name="T24" fmla="*/ 0 w 9"/>
              <a:gd name="T25" fmla="*/ 10 h 13"/>
              <a:gd name="T26" fmla="*/ 0 w 9"/>
              <a:gd name="T27" fmla="*/ 11 h 13"/>
              <a:gd name="T28" fmla="*/ 1 w 9"/>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3">
                <a:moveTo>
                  <a:pt x="1" y="13"/>
                </a:moveTo>
                <a:cubicBezTo>
                  <a:pt x="5" y="12"/>
                  <a:pt x="8" y="10"/>
                  <a:pt x="9" y="6"/>
                </a:cubicBezTo>
                <a:cubicBezTo>
                  <a:pt x="9" y="6"/>
                  <a:pt x="9" y="5"/>
                  <a:pt x="9" y="5"/>
                </a:cubicBezTo>
                <a:cubicBezTo>
                  <a:pt x="9" y="5"/>
                  <a:pt x="9" y="4"/>
                  <a:pt x="9" y="4"/>
                </a:cubicBezTo>
                <a:cubicBezTo>
                  <a:pt x="9" y="4"/>
                  <a:pt x="9" y="4"/>
                  <a:pt x="8" y="4"/>
                </a:cubicBezTo>
                <a:cubicBezTo>
                  <a:pt x="8" y="3"/>
                  <a:pt x="8" y="2"/>
                  <a:pt x="8" y="1"/>
                </a:cubicBezTo>
                <a:cubicBezTo>
                  <a:pt x="8" y="1"/>
                  <a:pt x="8" y="1"/>
                  <a:pt x="8" y="0"/>
                </a:cubicBezTo>
                <a:cubicBezTo>
                  <a:pt x="7" y="0"/>
                  <a:pt x="6" y="0"/>
                  <a:pt x="5" y="0"/>
                </a:cubicBezTo>
                <a:cubicBezTo>
                  <a:pt x="5" y="1"/>
                  <a:pt x="5" y="1"/>
                  <a:pt x="5" y="1"/>
                </a:cubicBezTo>
                <a:cubicBezTo>
                  <a:pt x="4" y="2"/>
                  <a:pt x="5" y="4"/>
                  <a:pt x="4" y="4"/>
                </a:cubicBezTo>
                <a:cubicBezTo>
                  <a:pt x="4" y="4"/>
                  <a:pt x="4" y="5"/>
                  <a:pt x="4" y="5"/>
                </a:cubicBezTo>
                <a:cubicBezTo>
                  <a:pt x="5" y="5"/>
                  <a:pt x="4" y="7"/>
                  <a:pt x="2" y="7"/>
                </a:cubicBezTo>
                <a:cubicBezTo>
                  <a:pt x="2" y="9"/>
                  <a:pt x="0" y="8"/>
                  <a:pt x="0" y="10"/>
                </a:cubicBezTo>
                <a:cubicBezTo>
                  <a:pt x="0" y="10"/>
                  <a:pt x="0" y="11"/>
                  <a:pt x="0" y="11"/>
                </a:cubicBezTo>
                <a:cubicBezTo>
                  <a:pt x="0" y="12"/>
                  <a:pt x="0" y="13"/>
                  <a:pt x="1"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01" name="Freeform 286"/>
          <p:cNvSpPr/>
          <p:nvPr>
            <p:custDataLst>
              <p:tags r:id="rId45"/>
            </p:custDataLst>
          </p:nvPr>
        </p:nvSpPr>
        <p:spPr bwMode="auto">
          <a:xfrm rot="3000000">
            <a:off x="6059923" y="3145040"/>
            <a:ext cx="2403" cy="1201"/>
          </a:xfrm>
          <a:custGeom>
            <a:avLst/>
            <a:gdLst>
              <a:gd name="T0" fmla="*/ 3 w 3"/>
              <a:gd name="T1" fmla="*/ 0 h 1"/>
              <a:gd name="T2" fmla="*/ 0 w 3"/>
              <a:gd name="T3" fmla="*/ 1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1" y="0"/>
                  <a:pt x="1" y="0"/>
                  <a:pt x="0" y="1"/>
                </a:cubicBezTo>
                <a:cubicBezTo>
                  <a:pt x="1" y="1"/>
                  <a:pt x="2" y="1"/>
                  <a:pt x="3" y="1"/>
                </a:cubicBezTo>
                <a:cubicBezTo>
                  <a:pt x="3" y="1"/>
                  <a:pt x="3" y="0"/>
                  <a:pt x="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02" name="Freeform 287"/>
          <p:cNvSpPr/>
          <p:nvPr>
            <p:custDataLst>
              <p:tags r:id="rId46"/>
            </p:custDataLst>
          </p:nvPr>
        </p:nvSpPr>
        <p:spPr bwMode="auto">
          <a:xfrm rot="3000000">
            <a:off x="5980022" y="3088622"/>
            <a:ext cx="4006" cy="5203"/>
          </a:xfrm>
          <a:custGeom>
            <a:avLst/>
            <a:gdLst>
              <a:gd name="T0" fmla="*/ 0 w 5"/>
              <a:gd name="T1" fmla="*/ 6 h 6"/>
              <a:gd name="T2" fmla="*/ 3 w 5"/>
              <a:gd name="T3" fmla="*/ 6 h 6"/>
              <a:gd name="T4" fmla="*/ 4 w 5"/>
              <a:gd name="T5" fmla="*/ 4 h 6"/>
              <a:gd name="T6" fmla="*/ 5 w 5"/>
              <a:gd name="T7" fmla="*/ 4 h 6"/>
              <a:gd name="T8" fmla="*/ 5 w 5"/>
              <a:gd name="T9" fmla="*/ 2 h 6"/>
              <a:gd name="T10" fmla="*/ 4 w 5"/>
              <a:gd name="T11" fmla="*/ 2 h 6"/>
              <a:gd name="T12" fmla="*/ 3 w 5"/>
              <a:gd name="T13" fmla="*/ 0 h 6"/>
              <a:gd name="T14" fmla="*/ 2 w 5"/>
              <a:gd name="T15" fmla="*/ 2 h 6"/>
              <a:gd name="T16" fmla="*/ 0 w 5"/>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6"/>
                </a:moveTo>
                <a:cubicBezTo>
                  <a:pt x="1" y="6"/>
                  <a:pt x="2" y="6"/>
                  <a:pt x="3" y="6"/>
                </a:cubicBezTo>
                <a:cubicBezTo>
                  <a:pt x="3" y="5"/>
                  <a:pt x="4" y="5"/>
                  <a:pt x="4" y="4"/>
                </a:cubicBezTo>
                <a:cubicBezTo>
                  <a:pt x="4" y="4"/>
                  <a:pt x="5" y="4"/>
                  <a:pt x="5" y="4"/>
                </a:cubicBezTo>
                <a:cubicBezTo>
                  <a:pt x="5" y="3"/>
                  <a:pt x="5" y="3"/>
                  <a:pt x="5" y="2"/>
                </a:cubicBezTo>
                <a:cubicBezTo>
                  <a:pt x="5" y="2"/>
                  <a:pt x="4" y="2"/>
                  <a:pt x="4" y="2"/>
                </a:cubicBezTo>
                <a:cubicBezTo>
                  <a:pt x="4" y="2"/>
                  <a:pt x="3" y="1"/>
                  <a:pt x="3" y="0"/>
                </a:cubicBezTo>
                <a:cubicBezTo>
                  <a:pt x="2" y="0"/>
                  <a:pt x="2" y="2"/>
                  <a:pt x="2" y="2"/>
                </a:cubicBezTo>
                <a:cubicBezTo>
                  <a:pt x="2" y="4"/>
                  <a:pt x="0" y="5"/>
                  <a:pt x="0" y="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03" name="Freeform 288"/>
          <p:cNvSpPr/>
          <p:nvPr>
            <p:custDataLst>
              <p:tags r:id="rId47"/>
            </p:custDataLst>
          </p:nvPr>
        </p:nvSpPr>
        <p:spPr bwMode="auto">
          <a:xfrm rot="3000000">
            <a:off x="6006613" y="3130452"/>
            <a:ext cx="8412" cy="7605"/>
          </a:xfrm>
          <a:custGeom>
            <a:avLst/>
            <a:gdLst>
              <a:gd name="T0" fmla="*/ 10 w 10"/>
              <a:gd name="T1" fmla="*/ 1 h 9"/>
              <a:gd name="T2" fmla="*/ 10 w 10"/>
              <a:gd name="T3" fmla="*/ 0 h 9"/>
              <a:gd name="T4" fmla="*/ 8 w 10"/>
              <a:gd name="T5" fmla="*/ 0 h 9"/>
              <a:gd name="T6" fmla="*/ 6 w 10"/>
              <a:gd name="T7" fmla="*/ 0 h 9"/>
              <a:gd name="T8" fmla="*/ 4 w 10"/>
              <a:gd name="T9" fmla="*/ 0 h 9"/>
              <a:gd name="T10" fmla="*/ 3 w 10"/>
              <a:gd name="T11" fmla="*/ 2 h 9"/>
              <a:gd name="T12" fmla="*/ 2 w 10"/>
              <a:gd name="T13" fmla="*/ 2 h 9"/>
              <a:gd name="T14" fmla="*/ 0 w 10"/>
              <a:gd name="T15" fmla="*/ 5 h 9"/>
              <a:gd name="T16" fmla="*/ 0 w 10"/>
              <a:gd name="T17" fmla="*/ 7 h 9"/>
              <a:gd name="T18" fmla="*/ 0 w 10"/>
              <a:gd name="T19" fmla="*/ 8 h 9"/>
              <a:gd name="T20" fmla="*/ 2 w 10"/>
              <a:gd name="T21" fmla="*/ 8 h 9"/>
              <a:gd name="T22" fmla="*/ 2 w 10"/>
              <a:gd name="T23" fmla="*/ 9 h 9"/>
              <a:gd name="T24" fmla="*/ 3 w 10"/>
              <a:gd name="T25" fmla="*/ 9 h 9"/>
              <a:gd name="T26" fmla="*/ 5 w 10"/>
              <a:gd name="T27" fmla="*/ 8 h 9"/>
              <a:gd name="T28" fmla="*/ 6 w 10"/>
              <a:gd name="T29" fmla="*/ 7 h 9"/>
              <a:gd name="T30" fmla="*/ 10 w 10"/>
              <a:gd name="T31" fmla="*/ 5 h 9"/>
              <a:gd name="T32" fmla="*/ 10 w 10"/>
              <a:gd name="T3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9">
                <a:moveTo>
                  <a:pt x="10" y="1"/>
                </a:moveTo>
                <a:cubicBezTo>
                  <a:pt x="10" y="1"/>
                  <a:pt x="10" y="0"/>
                  <a:pt x="10" y="0"/>
                </a:cubicBezTo>
                <a:cubicBezTo>
                  <a:pt x="9" y="0"/>
                  <a:pt x="8" y="0"/>
                  <a:pt x="8" y="0"/>
                </a:cubicBezTo>
                <a:cubicBezTo>
                  <a:pt x="7" y="1"/>
                  <a:pt x="6" y="1"/>
                  <a:pt x="6" y="0"/>
                </a:cubicBezTo>
                <a:cubicBezTo>
                  <a:pt x="6" y="0"/>
                  <a:pt x="5" y="0"/>
                  <a:pt x="4" y="0"/>
                </a:cubicBezTo>
                <a:cubicBezTo>
                  <a:pt x="4" y="1"/>
                  <a:pt x="4" y="2"/>
                  <a:pt x="3" y="2"/>
                </a:cubicBezTo>
                <a:cubicBezTo>
                  <a:pt x="2" y="2"/>
                  <a:pt x="2" y="2"/>
                  <a:pt x="2" y="2"/>
                </a:cubicBezTo>
                <a:cubicBezTo>
                  <a:pt x="2" y="4"/>
                  <a:pt x="1" y="4"/>
                  <a:pt x="0" y="5"/>
                </a:cubicBezTo>
                <a:cubicBezTo>
                  <a:pt x="0" y="5"/>
                  <a:pt x="0" y="6"/>
                  <a:pt x="0" y="7"/>
                </a:cubicBezTo>
                <a:cubicBezTo>
                  <a:pt x="0" y="7"/>
                  <a:pt x="0" y="8"/>
                  <a:pt x="0" y="8"/>
                </a:cubicBezTo>
                <a:cubicBezTo>
                  <a:pt x="1" y="8"/>
                  <a:pt x="1" y="8"/>
                  <a:pt x="2" y="8"/>
                </a:cubicBezTo>
                <a:cubicBezTo>
                  <a:pt x="2" y="9"/>
                  <a:pt x="2" y="9"/>
                  <a:pt x="2" y="9"/>
                </a:cubicBezTo>
                <a:cubicBezTo>
                  <a:pt x="2" y="9"/>
                  <a:pt x="2" y="9"/>
                  <a:pt x="3" y="9"/>
                </a:cubicBezTo>
                <a:cubicBezTo>
                  <a:pt x="4" y="9"/>
                  <a:pt x="4" y="8"/>
                  <a:pt x="5" y="8"/>
                </a:cubicBezTo>
                <a:cubicBezTo>
                  <a:pt x="6" y="8"/>
                  <a:pt x="7" y="8"/>
                  <a:pt x="6" y="7"/>
                </a:cubicBezTo>
                <a:cubicBezTo>
                  <a:pt x="7" y="6"/>
                  <a:pt x="9" y="5"/>
                  <a:pt x="10" y="5"/>
                </a:cubicBezTo>
                <a:cubicBezTo>
                  <a:pt x="10" y="3"/>
                  <a:pt x="10" y="2"/>
                  <a:pt x="10"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04" name="Freeform 289"/>
          <p:cNvSpPr/>
          <p:nvPr>
            <p:custDataLst>
              <p:tags r:id="rId48"/>
            </p:custDataLst>
          </p:nvPr>
        </p:nvSpPr>
        <p:spPr bwMode="auto">
          <a:xfrm rot="3000000">
            <a:off x="5993175" y="3132485"/>
            <a:ext cx="1602" cy="2001"/>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cubicBezTo>
                  <a:pt x="1" y="2"/>
                  <a:pt x="1" y="1"/>
                  <a:pt x="2" y="1"/>
                </a:cubicBezTo>
                <a:cubicBezTo>
                  <a:pt x="2" y="0"/>
                  <a:pt x="2" y="0"/>
                  <a:pt x="2" y="0"/>
                </a:cubicBezTo>
                <a:cubicBezTo>
                  <a:pt x="2" y="0"/>
                  <a:pt x="1" y="0"/>
                  <a:pt x="0" y="0"/>
                </a:cubicBezTo>
                <a:cubicBezTo>
                  <a:pt x="0" y="0"/>
                  <a:pt x="0" y="1"/>
                  <a:pt x="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05" name="Freeform 290"/>
          <p:cNvSpPr/>
          <p:nvPr>
            <p:custDataLst>
              <p:tags r:id="rId49"/>
            </p:custDataLst>
          </p:nvPr>
        </p:nvSpPr>
        <p:spPr bwMode="auto">
          <a:xfrm rot="3000000">
            <a:off x="6019561" y="3177449"/>
            <a:ext cx="3205" cy="2402"/>
          </a:xfrm>
          <a:custGeom>
            <a:avLst/>
            <a:gdLst>
              <a:gd name="T0" fmla="*/ 3 w 4"/>
              <a:gd name="T1" fmla="*/ 3 h 3"/>
              <a:gd name="T2" fmla="*/ 4 w 4"/>
              <a:gd name="T3" fmla="*/ 0 h 3"/>
              <a:gd name="T4" fmla="*/ 3 w 4"/>
              <a:gd name="T5" fmla="*/ 0 h 3"/>
              <a:gd name="T6" fmla="*/ 0 w 4"/>
              <a:gd name="T7" fmla="*/ 3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cubicBezTo>
                  <a:pt x="3" y="2"/>
                  <a:pt x="4" y="1"/>
                  <a:pt x="4" y="0"/>
                </a:cubicBezTo>
                <a:cubicBezTo>
                  <a:pt x="3" y="0"/>
                  <a:pt x="3" y="0"/>
                  <a:pt x="3" y="0"/>
                </a:cubicBezTo>
                <a:cubicBezTo>
                  <a:pt x="2" y="1"/>
                  <a:pt x="1" y="1"/>
                  <a:pt x="0" y="3"/>
                </a:cubicBezTo>
                <a:cubicBezTo>
                  <a:pt x="1" y="3"/>
                  <a:pt x="1" y="3"/>
                  <a:pt x="1" y="3"/>
                </a:cubicBezTo>
                <a:cubicBezTo>
                  <a:pt x="2" y="3"/>
                  <a:pt x="2" y="3"/>
                  <a:pt x="3" y="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06" name="Freeform 291"/>
          <p:cNvSpPr/>
          <p:nvPr>
            <p:custDataLst>
              <p:tags r:id="rId50"/>
            </p:custDataLst>
          </p:nvPr>
        </p:nvSpPr>
        <p:spPr bwMode="auto">
          <a:xfrm rot="3000000">
            <a:off x="5979135" y="3213030"/>
            <a:ext cx="2403" cy="800"/>
          </a:xfrm>
          <a:custGeom>
            <a:avLst/>
            <a:gdLst>
              <a:gd name="T0" fmla="*/ 0 w 3"/>
              <a:gd name="T1" fmla="*/ 0 h 1"/>
              <a:gd name="T2" fmla="*/ 0 w 3"/>
              <a:gd name="T3" fmla="*/ 1 h 1"/>
              <a:gd name="T4" fmla="*/ 0 w 3"/>
              <a:gd name="T5" fmla="*/ 0 h 1"/>
            </a:gdLst>
            <a:ahLst/>
            <a:cxnLst>
              <a:cxn ang="0">
                <a:pos x="T0" y="T1"/>
              </a:cxn>
              <a:cxn ang="0">
                <a:pos x="T2" y="T3"/>
              </a:cxn>
              <a:cxn ang="0">
                <a:pos x="T4" y="T5"/>
              </a:cxn>
            </a:cxnLst>
            <a:rect l="0" t="0" r="r" b="b"/>
            <a:pathLst>
              <a:path w="3" h="1">
                <a:moveTo>
                  <a:pt x="0" y="0"/>
                </a:moveTo>
                <a:cubicBezTo>
                  <a:pt x="0" y="0"/>
                  <a:pt x="0" y="1"/>
                  <a:pt x="0" y="1"/>
                </a:cubicBezTo>
                <a:cubicBezTo>
                  <a:pt x="3" y="1"/>
                  <a:pt x="3" y="0"/>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07" name="Freeform 292"/>
          <p:cNvSpPr/>
          <p:nvPr>
            <p:custDataLst>
              <p:tags r:id="rId51"/>
            </p:custDataLst>
          </p:nvPr>
        </p:nvSpPr>
        <p:spPr bwMode="auto">
          <a:xfrm rot="3000000">
            <a:off x="5965647" y="3121275"/>
            <a:ext cx="2805" cy="3202"/>
          </a:xfrm>
          <a:custGeom>
            <a:avLst/>
            <a:gdLst>
              <a:gd name="T0" fmla="*/ 0 w 3"/>
              <a:gd name="T1" fmla="*/ 1 h 4"/>
              <a:gd name="T2" fmla="*/ 0 w 3"/>
              <a:gd name="T3" fmla="*/ 4 h 4"/>
              <a:gd name="T4" fmla="*/ 3 w 3"/>
              <a:gd name="T5" fmla="*/ 1 h 4"/>
              <a:gd name="T6" fmla="*/ 3 w 3"/>
              <a:gd name="T7" fmla="*/ 0 h 4"/>
              <a:gd name="T8" fmla="*/ 0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0" y="2"/>
                  <a:pt x="0" y="3"/>
                  <a:pt x="0" y="4"/>
                </a:cubicBezTo>
                <a:cubicBezTo>
                  <a:pt x="1" y="3"/>
                  <a:pt x="2" y="3"/>
                  <a:pt x="3" y="1"/>
                </a:cubicBezTo>
                <a:cubicBezTo>
                  <a:pt x="3" y="1"/>
                  <a:pt x="3" y="0"/>
                  <a:pt x="3" y="0"/>
                </a:cubicBezTo>
                <a:cubicBezTo>
                  <a:pt x="2" y="0"/>
                  <a:pt x="1" y="0"/>
                  <a:pt x="0" y="0"/>
                </a:cubicBezTo>
                <a:cubicBezTo>
                  <a:pt x="0" y="0"/>
                  <a:pt x="0" y="1"/>
                  <a:pt x="0"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08" name="Freeform 293"/>
          <p:cNvSpPr/>
          <p:nvPr>
            <p:custDataLst>
              <p:tags r:id="rId52"/>
            </p:custDataLst>
          </p:nvPr>
        </p:nvSpPr>
        <p:spPr bwMode="auto">
          <a:xfrm rot="3000000">
            <a:off x="5989397" y="3083126"/>
            <a:ext cx="26058" cy="161089"/>
          </a:xfrm>
          <a:custGeom>
            <a:avLst/>
            <a:gdLst>
              <a:gd name="T0" fmla="*/ 26 w 30"/>
              <a:gd name="T1" fmla="*/ 48 h 186"/>
              <a:gd name="T2" fmla="*/ 27 w 30"/>
              <a:gd name="T3" fmla="*/ 43 h 186"/>
              <a:gd name="T4" fmla="*/ 24 w 30"/>
              <a:gd name="T5" fmla="*/ 40 h 186"/>
              <a:gd name="T6" fmla="*/ 25 w 30"/>
              <a:gd name="T7" fmla="*/ 28 h 186"/>
              <a:gd name="T8" fmla="*/ 26 w 30"/>
              <a:gd name="T9" fmla="*/ 23 h 186"/>
              <a:gd name="T10" fmla="*/ 26 w 30"/>
              <a:gd name="T11" fmla="*/ 17 h 186"/>
              <a:gd name="T12" fmla="*/ 24 w 30"/>
              <a:gd name="T13" fmla="*/ 12 h 186"/>
              <a:gd name="T14" fmla="*/ 18 w 30"/>
              <a:gd name="T15" fmla="*/ 4 h 186"/>
              <a:gd name="T16" fmla="*/ 13 w 30"/>
              <a:gd name="T17" fmla="*/ 5 h 186"/>
              <a:gd name="T18" fmla="*/ 5 w 30"/>
              <a:gd name="T19" fmla="*/ 19 h 186"/>
              <a:gd name="T20" fmla="*/ 1 w 30"/>
              <a:gd name="T21" fmla="*/ 24 h 186"/>
              <a:gd name="T22" fmla="*/ 2 w 30"/>
              <a:gd name="T23" fmla="*/ 29 h 186"/>
              <a:gd name="T24" fmla="*/ 2 w 30"/>
              <a:gd name="T25" fmla="*/ 34 h 186"/>
              <a:gd name="T26" fmla="*/ 7 w 30"/>
              <a:gd name="T27" fmla="*/ 37 h 186"/>
              <a:gd name="T28" fmla="*/ 6 w 30"/>
              <a:gd name="T29" fmla="*/ 44 h 186"/>
              <a:gd name="T30" fmla="*/ 0 w 30"/>
              <a:gd name="T31" fmla="*/ 65 h 186"/>
              <a:gd name="T32" fmla="*/ 0 w 30"/>
              <a:gd name="T33" fmla="*/ 68 h 186"/>
              <a:gd name="T34" fmla="*/ 5 w 30"/>
              <a:gd name="T35" fmla="*/ 92 h 186"/>
              <a:gd name="T36" fmla="*/ 2 w 30"/>
              <a:gd name="T37" fmla="*/ 136 h 186"/>
              <a:gd name="T38" fmla="*/ 5 w 30"/>
              <a:gd name="T39" fmla="*/ 148 h 186"/>
              <a:gd name="T40" fmla="*/ 3 w 30"/>
              <a:gd name="T41" fmla="*/ 152 h 186"/>
              <a:gd name="T42" fmla="*/ 5 w 30"/>
              <a:gd name="T43" fmla="*/ 158 h 186"/>
              <a:gd name="T44" fmla="*/ 7 w 30"/>
              <a:gd name="T45" fmla="*/ 166 h 186"/>
              <a:gd name="T46" fmla="*/ 8 w 30"/>
              <a:gd name="T47" fmla="*/ 176 h 186"/>
              <a:gd name="T48" fmla="*/ 11 w 30"/>
              <a:gd name="T49" fmla="*/ 180 h 186"/>
              <a:gd name="T50" fmla="*/ 13 w 30"/>
              <a:gd name="T51" fmla="*/ 186 h 186"/>
              <a:gd name="T52" fmla="*/ 18 w 30"/>
              <a:gd name="T53" fmla="*/ 185 h 186"/>
              <a:gd name="T54" fmla="*/ 21 w 30"/>
              <a:gd name="T55" fmla="*/ 183 h 186"/>
              <a:gd name="T56" fmla="*/ 24 w 30"/>
              <a:gd name="T57" fmla="*/ 182 h 186"/>
              <a:gd name="T58" fmla="*/ 25 w 30"/>
              <a:gd name="T59" fmla="*/ 177 h 186"/>
              <a:gd name="T60" fmla="*/ 27 w 30"/>
              <a:gd name="T61" fmla="*/ 166 h 186"/>
              <a:gd name="T62" fmla="*/ 25 w 30"/>
              <a:gd name="T63" fmla="*/ 154 h 186"/>
              <a:gd name="T64" fmla="*/ 27 w 30"/>
              <a:gd name="T65" fmla="*/ 143 h 186"/>
              <a:gd name="T66" fmla="*/ 26 w 30"/>
              <a:gd name="T67" fmla="*/ 138 h 186"/>
              <a:gd name="T68" fmla="*/ 26 w 30"/>
              <a:gd name="T69" fmla="*/ 131 h 186"/>
              <a:gd name="T70" fmla="*/ 26 w 30"/>
              <a:gd name="T71" fmla="*/ 125 h 186"/>
              <a:gd name="T72" fmla="*/ 26 w 30"/>
              <a:gd name="T73" fmla="*/ 116 h 186"/>
              <a:gd name="T74" fmla="*/ 25 w 30"/>
              <a:gd name="T75" fmla="*/ 105 h 186"/>
              <a:gd name="T76" fmla="*/ 14 w 30"/>
              <a:gd name="T77" fmla="*/ 107 h 186"/>
              <a:gd name="T78" fmla="*/ 20 w 30"/>
              <a:gd name="T79" fmla="*/ 103 h 186"/>
              <a:gd name="T80" fmla="*/ 20 w 30"/>
              <a:gd name="T81" fmla="*/ 95 h 186"/>
              <a:gd name="T82" fmla="*/ 27 w 30"/>
              <a:gd name="T83" fmla="*/ 82 h 186"/>
              <a:gd name="T84" fmla="*/ 25 w 30"/>
              <a:gd name="T85" fmla="*/ 73 h 186"/>
              <a:gd name="T86" fmla="*/ 24 w 30"/>
              <a:gd name="T87" fmla="*/ 68 h 186"/>
              <a:gd name="T88" fmla="*/ 30 w 30"/>
              <a:gd name="T89" fmla="*/ 56 h 186"/>
              <a:gd name="T90" fmla="*/ 15 w 30"/>
              <a:gd name="T91" fmla="*/ 90 h 186"/>
              <a:gd name="T92" fmla="*/ 14 w 30"/>
              <a:gd name="T93" fmla="*/ 85 h 186"/>
              <a:gd name="T94" fmla="*/ 8 w 30"/>
              <a:gd name="T95" fmla="*/ 34 h 186"/>
              <a:gd name="T96" fmla="*/ 15 w 30"/>
              <a:gd name="T97" fmla="*/ 74 h 186"/>
              <a:gd name="T98" fmla="*/ 17 w 30"/>
              <a:gd name="T99" fmla="*/ 24 h 186"/>
              <a:gd name="T100" fmla="*/ 12 w 30"/>
              <a:gd name="T101" fmla="*/ 29 h 186"/>
              <a:gd name="T102" fmla="*/ 9 w 30"/>
              <a:gd name="T103" fmla="*/ 24 h 186"/>
              <a:gd name="T104" fmla="*/ 24 w 30"/>
              <a:gd name="T105" fmla="*/ 143 h 186"/>
              <a:gd name="T106" fmla="*/ 20 w 30"/>
              <a:gd name="T107" fmla="*/ 152 h 186"/>
              <a:gd name="T108" fmla="*/ 20 w 30"/>
              <a:gd name="T109" fmla="*/ 152 h 186"/>
              <a:gd name="T110" fmla="*/ 11 w 30"/>
              <a:gd name="T111" fmla="*/ 129 h 186"/>
              <a:gd name="T112" fmla="*/ 8 w 30"/>
              <a:gd name="T113" fmla="*/ 125 h 186"/>
              <a:gd name="T114" fmla="*/ 25 w 30"/>
              <a:gd name="T115" fmla="*/ 59 h 186"/>
              <a:gd name="T116" fmla="*/ 11 w 30"/>
              <a:gd name="T117" fmla="*/ 12 h 186"/>
              <a:gd name="T118" fmla="*/ 8 w 30"/>
              <a:gd name="T119" fmla="*/ 42 h 186"/>
              <a:gd name="T120" fmla="*/ 18 w 30"/>
              <a:gd name="T121"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186">
                <a:moveTo>
                  <a:pt x="28" y="52"/>
                </a:moveTo>
                <a:cubicBezTo>
                  <a:pt x="29" y="50"/>
                  <a:pt x="27" y="49"/>
                  <a:pt x="26" y="49"/>
                </a:cubicBezTo>
                <a:cubicBezTo>
                  <a:pt x="26" y="49"/>
                  <a:pt x="26" y="48"/>
                  <a:pt x="26" y="48"/>
                </a:cubicBezTo>
                <a:cubicBezTo>
                  <a:pt x="26" y="48"/>
                  <a:pt x="26" y="47"/>
                  <a:pt x="26" y="47"/>
                </a:cubicBezTo>
                <a:cubicBezTo>
                  <a:pt x="26" y="46"/>
                  <a:pt x="26" y="44"/>
                  <a:pt x="27" y="44"/>
                </a:cubicBezTo>
                <a:cubicBezTo>
                  <a:pt x="27" y="44"/>
                  <a:pt x="27" y="44"/>
                  <a:pt x="27" y="43"/>
                </a:cubicBezTo>
                <a:cubicBezTo>
                  <a:pt x="26" y="43"/>
                  <a:pt x="25" y="42"/>
                  <a:pt x="25" y="41"/>
                </a:cubicBezTo>
                <a:cubicBezTo>
                  <a:pt x="25" y="40"/>
                  <a:pt x="25" y="40"/>
                  <a:pt x="25" y="40"/>
                </a:cubicBezTo>
                <a:cubicBezTo>
                  <a:pt x="24" y="40"/>
                  <a:pt x="24" y="40"/>
                  <a:pt x="24" y="40"/>
                </a:cubicBezTo>
                <a:cubicBezTo>
                  <a:pt x="24" y="39"/>
                  <a:pt x="24" y="38"/>
                  <a:pt x="24" y="37"/>
                </a:cubicBezTo>
                <a:cubicBezTo>
                  <a:pt x="27" y="38"/>
                  <a:pt x="21" y="34"/>
                  <a:pt x="25" y="34"/>
                </a:cubicBezTo>
                <a:cubicBezTo>
                  <a:pt x="25" y="32"/>
                  <a:pt x="25" y="30"/>
                  <a:pt x="25" y="28"/>
                </a:cubicBezTo>
                <a:cubicBezTo>
                  <a:pt x="25" y="27"/>
                  <a:pt x="25" y="27"/>
                  <a:pt x="25" y="27"/>
                </a:cubicBezTo>
                <a:cubicBezTo>
                  <a:pt x="26" y="26"/>
                  <a:pt x="27" y="25"/>
                  <a:pt x="27" y="23"/>
                </a:cubicBezTo>
                <a:cubicBezTo>
                  <a:pt x="27" y="23"/>
                  <a:pt x="26" y="23"/>
                  <a:pt x="26" y="23"/>
                </a:cubicBezTo>
                <a:cubicBezTo>
                  <a:pt x="23" y="23"/>
                  <a:pt x="22" y="23"/>
                  <a:pt x="24" y="21"/>
                </a:cubicBezTo>
                <a:cubicBezTo>
                  <a:pt x="24" y="20"/>
                  <a:pt x="24" y="20"/>
                  <a:pt x="24" y="19"/>
                </a:cubicBezTo>
                <a:cubicBezTo>
                  <a:pt x="23" y="17"/>
                  <a:pt x="25" y="17"/>
                  <a:pt x="26" y="17"/>
                </a:cubicBezTo>
                <a:cubicBezTo>
                  <a:pt x="26" y="17"/>
                  <a:pt x="26" y="16"/>
                  <a:pt x="26" y="16"/>
                </a:cubicBezTo>
                <a:cubicBezTo>
                  <a:pt x="25" y="16"/>
                  <a:pt x="25" y="15"/>
                  <a:pt x="24" y="15"/>
                </a:cubicBezTo>
                <a:cubicBezTo>
                  <a:pt x="24" y="14"/>
                  <a:pt x="24" y="13"/>
                  <a:pt x="24" y="12"/>
                </a:cubicBezTo>
                <a:cubicBezTo>
                  <a:pt x="24" y="12"/>
                  <a:pt x="24" y="12"/>
                  <a:pt x="24" y="11"/>
                </a:cubicBezTo>
                <a:cubicBezTo>
                  <a:pt x="21" y="11"/>
                  <a:pt x="21" y="10"/>
                  <a:pt x="22" y="9"/>
                </a:cubicBezTo>
                <a:cubicBezTo>
                  <a:pt x="21" y="7"/>
                  <a:pt x="20" y="5"/>
                  <a:pt x="18" y="4"/>
                </a:cubicBezTo>
                <a:cubicBezTo>
                  <a:pt x="18" y="3"/>
                  <a:pt x="19" y="3"/>
                  <a:pt x="20" y="3"/>
                </a:cubicBezTo>
                <a:cubicBezTo>
                  <a:pt x="20" y="2"/>
                  <a:pt x="20" y="2"/>
                  <a:pt x="20" y="2"/>
                </a:cubicBezTo>
                <a:cubicBezTo>
                  <a:pt x="15" y="0"/>
                  <a:pt x="17" y="6"/>
                  <a:pt x="13" y="5"/>
                </a:cubicBezTo>
                <a:cubicBezTo>
                  <a:pt x="13" y="5"/>
                  <a:pt x="12" y="5"/>
                  <a:pt x="12" y="5"/>
                </a:cubicBezTo>
                <a:cubicBezTo>
                  <a:pt x="10" y="9"/>
                  <a:pt x="6" y="10"/>
                  <a:pt x="3" y="14"/>
                </a:cubicBezTo>
                <a:cubicBezTo>
                  <a:pt x="3" y="16"/>
                  <a:pt x="6" y="16"/>
                  <a:pt x="5" y="19"/>
                </a:cubicBezTo>
                <a:cubicBezTo>
                  <a:pt x="3" y="20"/>
                  <a:pt x="2" y="20"/>
                  <a:pt x="2" y="22"/>
                </a:cubicBezTo>
                <a:cubicBezTo>
                  <a:pt x="2" y="22"/>
                  <a:pt x="2" y="22"/>
                  <a:pt x="1" y="22"/>
                </a:cubicBezTo>
                <a:cubicBezTo>
                  <a:pt x="1" y="23"/>
                  <a:pt x="1" y="23"/>
                  <a:pt x="1" y="24"/>
                </a:cubicBezTo>
                <a:cubicBezTo>
                  <a:pt x="2" y="24"/>
                  <a:pt x="2" y="24"/>
                  <a:pt x="2" y="24"/>
                </a:cubicBezTo>
                <a:cubicBezTo>
                  <a:pt x="2" y="25"/>
                  <a:pt x="2" y="26"/>
                  <a:pt x="2" y="27"/>
                </a:cubicBezTo>
                <a:cubicBezTo>
                  <a:pt x="2" y="27"/>
                  <a:pt x="2" y="28"/>
                  <a:pt x="2" y="29"/>
                </a:cubicBezTo>
                <a:cubicBezTo>
                  <a:pt x="3" y="29"/>
                  <a:pt x="4" y="29"/>
                  <a:pt x="3" y="28"/>
                </a:cubicBezTo>
                <a:cubicBezTo>
                  <a:pt x="6" y="28"/>
                  <a:pt x="3" y="32"/>
                  <a:pt x="2" y="33"/>
                </a:cubicBezTo>
                <a:cubicBezTo>
                  <a:pt x="2" y="33"/>
                  <a:pt x="2" y="33"/>
                  <a:pt x="2" y="34"/>
                </a:cubicBezTo>
                <a:cubicBezTo>
                  <a:pt x="4" y="34"/>
                  <a:pt x="4" y="35"/>
                  <a:pt x="5" y="36"/>
                </a:cubicBezTo>
                <a:cubicBezTo>
                  <a:pt x="5" y="36"/>
                  <a:pt x="6" y="36"/>
                  <a:pt x="6" y="37"/>
                </a:cubicBezTo>
                <a:cubicBezTo>
                  <a:pt x="6" y="37"/>
                  <a:pt x="7" y="37"/>
                  <a:pt x="7" y="37"/>
                </a:cubicBezTo>
                <a:cubicBezTo>
                  <a:pt x="7" y="38"/>
                  <a:pt x="7" y="38"/>
                  <a:pt x="7" y="38"/>
                </a:cubicBezTo>
                <a:cubicBezTo>
                  <a:pt x="7" y="40"/>
                  <a:pt x="7" y="41"/>
                  <a:pt x="7" y="42"/>
                </a:cubicBezTo>
                <a:cubicBezTo>
                  <a:pt x="7" y="43"/>
                  <a:pt x="6" y="43"/>
                  <a:pt x="6" y="44"/>
                </a:cubicBezTo>
                <a:cubicBezTo>
                  <a:pt x="4" y="49"/>
                  <a:pt x="1" y="54"/>
                  <a:pt x="1" y="61"/>
                </a:cubicBezTo>
                <a:cubicBezTo>
                  <a:pt x="0" y="61"/>
                  <a:pt x="0" y="62"/>
                  <a:pt x="0" y="63"/>
                </a:cubicBezTo>
                <a:cubicBezTo>
                  <a:pt x="0" y="64"/>
                  <a:pt x="0" y="64"/>
                  <a:pt x="0" y="65"/>
                </a:cubicBezTo>
                <a:cubicBezTo>
                  <a:pt x="0" y="65"/>
                  <a:pt x="1" y="65"/>
                  <a:pt x="1" y="65"/>
                </a:cubicBezTo>
                <a:cubicBezTo>
                  <a:pt x="1" y="66"/>
                  <a:pt x="1" y="67"/>
                  <a:pt x="1" y="68"/>
                </a:cubicBezTo>
                <a:cubicBezTo>
                  <a:pt x="1" y="68"/>
                  <a:pt x="0" y="68"/>
                  <a:pt x="0" y="68"/>
                </a:cubicBezTo>
                <a:cubicBezTo>
                  <a:pt x="0" y="69"/>
                  <a:pt x="0" y="71"/>
                  <a:pt x="0" y="72"/>
                </a:cubicBezTo>
                <a:cubicBezTo>
                  <a:pt x="0" y="73"/>
                  <a:pt x="1" y="74"/>
                  <a:pt x="0" y="75"/>
                </a:cubicBezTo>
                <a:cubicBezTo>
                  <a:pt x="3" y="79"/>
                  <a:pt x="3" y="87"/>
                  <a:pt x="5" y="92"/>
                </a:cubicBezTo>
                <a:cubicBezTo>
                  <a:pt x="6" y="92"/>
                  <a:pt x="6" y="94"/>
                  <a:pt x="6" y="95"/>
                </a:cubicBezTo>
                <a:cubicBezTo>
                  <a:pt x="12" y="107"/>
                  <a:pt x="4" y="123"/>
                  <a:pt x="2" y="135"/>
                </a:cubicBezTo>
                <a:cubicBezTo>
                  <a:pt x="2" y="135"/>
                  <a:pt x="2" y="135"/>
                  <a:pt x="2" y="136"/>
                </a:cubicBezTo>
                <a:cubicBezTo>
                  <a:pt x="2" y="139"/>
                  <a:pt x="2" y="144"/>
                  <a:pt x="3" y="145"/>
                </a:cubicBezTo>
                <a:cubicBezTo>
                  <a:pt x="3" y="146"/>
                  <a:pt x="3" y="146"/>
                  <a:pt x="3" y="147"/>
                </a:cubicBezTo>
                <a:cubicBezTo>
                  <a:pt x="4" y="147"/>
                  <a:pt x="5" y="147"/>
                  <a:pt x="5" y="148"/>
                </a:cubicBezTo>
                <a:cubicBezTo>
                  <a:pt x="4" y="148"/>
                  <a:pt x="3" y="148"/>
                  <a:pt x="2" y="148"/>
                </a:cubicBezTo>
                <a:cubicBezTo>
                  <a:pt x="2" y="149"/>
                  <a:pt x="2" y="149"/>
                  <a:pt x="2" y="150"/>
                </a:cubicBezTo>
                <a:cubicBezTo>
                  <a:pt x="3" y="150"/>
                  <a:pt x="4" y="151"/>
                  <a:pt x="3" y="152"/>
                </a:cubicBezTo>
                <a:cubicBezTo>
                  <a:pt x="3" y="153"/>
                  <a:pt x="3" y="153"/>
                  <a:pt x="3" y="154"/>
                </a:cubicBezTo>
                <a:cubicBezTo>
                  <a:pt x="5" y="154"/>
                  <a:pt x="5" y="156"/>
                  <a:pt x="5" y="157"/>
                </a:cubicBezTo>
                <a:cubicBezTo>
                  <a:pt x="5" y="158"/>
                  <a:pt x="5" y="158"/>
                  <a:pt x="5" y="158"/>
                </a:cubicBezTo>
                <a:cubicBezTo>
                  <a:pt x="5" y="160"/>
                  <a:pt x="4" y="162"/>
                  <a:pt x="6" y="162"/>
                </a:cubicBezTo>
                <a:cubicBezTo>
                  <a:pt x="6" y="163"/>
                  <a:pt x="6" y="164"/>
                  <a:pt x="6" y="164"/>
                </a:cubicBezTo>
                <a:cubicBezTo>
                  <a:pt x="7" y="164"/>
                  <a:pt x="7" y="165"/>
                  <a:pt x="7" y="166"/>
                </a:cubicBezTo>
                <a:cubicBezTo>
                  <a:pt x="6" y="166"/>
                  <a:pt x="6" y="167"/>
                  <a:pt x="6" y="168"/>
                </a:cubicBezTo>
                <a:cubicBezTo>
                  <a:pt x="6" y="168"/>
                  <a:pt x="6" y="169"/>
                  <a:pt x="6" y="169"/>
                </a:cubicBezTo>
                <a:cubicBezTo>
                  <a:pt x="7" y="171"/>
                  <a:pt x="6" y="175"/>
                  <a:pt x="8" y="176"/>
                </a:cubicBezTo>
                <a:cubicBezTo>
                  <a:pt x="8" y="177"/>
                  <a:pt x="8" y="177"/>
                  <a:pt x="8" y="177"/>
                </a:cubicBezTo>
                <a:cubicBezTo>
                  <a:pt x="8" y="178"/>
                  <a:pt x="8" y="178"/>
                  <a:pt x="8" y="179"/>
                </a:cubicBezTo>
                <a:cubicBezTo>
                  <a:pt x="9" y="179"/>
                  <a:pt x="10" y="180"/>
                  <a:pt x="11" y="180"/>
                </a:cubicBezTo>
                <a:cubicBezTo>
                  <a:pt x="11" y="181"/>
                  <a:pt x="11" y="181"/>
                  <a:pt x="11" y="182"/>
                </a:cubicBezTo>
                <a:cubicBezTo>
                  <a:pt x="10" y="184"/>
                  <a:pt x="12" y="184"/>
                  <a:pt x="12" y="186"/>
                </a:cubicBezTo>
                <a:cubicBezTo>
                  <a:pt x="12" y="186"/>
                  <a:pt x="13" y="186"/>
                  <a:pt x="13" y="186"/>
                </a:cubicBezTo>
                <a:cubicBezTo>
                  <a:pt x="14" y="185"/>
                  <a:pt x="15" y="186"/>
                  <a:pt x="15" y="185"/>
                </a:cubicBezTo>
                <a:cubicBezTo>
                  <a:pt x="16" y="185"/>
                  <a:pt x="16" y="185"/>
                  <a:pt x="17" y="185"/>
                </a:cubicBezTo>
                <a:cubicBezTo>
                  <a:pt x="17" y="185"/>
                  <a:pt x="17" y="185"/>
                  <a:pt x="18" y="185"/>
                </a:cubicBezTo>
                <a:cubicBezTo>
                  <a:pt x="19" y="185"/>
                  <a:pt x="19" y="185"/>
                  <a:pt x="20" y="185"/>
                </a:cubicBezTo>
                <a:cubicBezTo>
                  <a:pt x="20" y="184"/>
                  <a:pt x="20" y="184"/>
                  <a:pt x="20" y="183"/>
                </a:cubicBezTo>
                <a:cubicBezTo>
                  <a:pt x="21" y="183"/>
                  <a:pt x="21" y="183"/>
                  <a:pt x="21" y="183"/>
                </a:cubicBezTo>
                <a:cubicBezTo>
                  <a:pt x="22" y="183"/>
                  <a:pt x="22" y="184"/>
                  <a:pt x="22" y="185"/>
                </a:cubicBezTo>
                <a:cubicBezTo>
                  <a:pt x="24" y="184"/>
                  <a:pt x="24" y="183"/>
                  <a:pt x="25" y="182"/>
                </a:cubicBezTo>
                <a:cubicBezTo>
                  <a:pt x="24" y="182"/>
                  <a:pt x="24" y="182"/>
                  <a:pt x="24" y="182"/>
                </a:cubicBezTo>
                <a:cubicBezTo>
                  <a:pt x="24" y="181"/>
                  <a:pt x="24" y="181"/>
                  <a:pt x="24" y="180"/>
                </a:cubicBezTo>
                <a:cubicBezTo>
                  <a:pt x="24" y="180"/>
                  <a:pt x="24" y="180"/>
                  <a:pt x="25" y="180"/>
                </a:cubicBezTo>
                <a:cubicBezTo>
                  <a:pt x="25" y="179"/>
                  <a:pt x="25" y="178"/>
                  <a:pt x="25" y="177"/>
                </a:cubicBezTo>
                <a:cubicBezTo>
                  <a:pt x="24" y="177"/>
                  <a:pt x="24" y="177"/>
                  <a:pt x="24" y="177"/>
                </a:cubicBezTo>
                <a:cubicBezTo>
                  <a:pt x="24" y="177"/>
                  <a:pt x="24" y="176"/>
                  <a:pt x="24" y="175"/>
                </a:cubicBezTo>
                <a:cubicBezTo>
                  <a:pt x="21" y="171"/>
                  <a:pt x="21" y="166"/>
                  <a:pt x="27" y="166"/>
                </a:cubicBezTo>
                <a:cubicBezTo>
                  <a:pt x="27" y="163"/>
                  <a:pt x="26" y="163"/>
                  <a:pt x="26" y="161"/>
                </a:cubicBezTo>
                <a:cubicBezTo>
                  <a:pt x="26" y="159"/>
                  <a:pt x="28" y="158"/>
                  <a:pt x="26" y="157"/>
                </a:cubicBezTo>
                <a:cubicBezTo>
                  <a:pt x="26" y="156"/>
                  <a:pt x="25" y="155"/>
                  <a:pt x="25" y="154"/>
                </a:cubicBezTo>
                <a:cubicBezTo>
                  <a:pt x="27" y="153"/>
                  <a:pt x="29" y="157"/>
                  <a:pt x="28" y="152"/>
                </a:cubicBezTo>
                <a:cubicBezTo>
                  <a:pt x="29" y="149"/>
                  <a:pt x="28" y="147"/>
                  <a:pt x="27" y="144"/>
                </a:cubicBezTo>
                <a:cubicBezTo>
                  <a:pt x="27" y="144"/>
                  <a:pt x="27" y="143"/>
                  <a:pt x="27" y="143"/>
                </a:cubicBezTo>
                <a:cubicBezTo>
                  <a:pt x="27" y="143"/>
                  <a:pt x="27" y="142"/>
                  <a:pt x="27" y="142"/>
                </a:cubicBezTo>
                <a:cubicBezTo>
                  <a:pt x="27" y="142"/>
                  <a:pt x="26" y="142"/>
                  <a:pt x="26" y="142"/>
                </a:cubicBezTo>
                <a:cubicBezTo>
                  <a:pt x="26" y="141"/>
                  <a:pt x="26" y="139"/>
                  <a:pt x="26" y="138"/>
                </a:cubicBezTo>
                <a:cubicBezTo>
                  <a:pt x="26" y="137"/>
                  <a:pt x="26" y="136"/>
                  <a:pt x="26" y="135"/>
                </a:cubicBezTo>
                <a:cubicBezTo>
                  <a:pt x="26" y="135"/>
                  <a:pt x="25" y="135"/>
                  <a:pt x="25" y="135"/>
                </a:cubicBezTo>
                <a:cubicBezTo>
                  <a:pt x="25" y="133"/>
                  <a:pt x="25" y="131"/>
                  <a:pt x="26" y="131"/>
                </a:cubicBezTo>
                <a:cubicBezTo>
                  <a:pt x="26" y="130"/>
                  <a:pt x="26" y="129"/>
                  <a:pt x="26" y="128"/>
                </a:cubicBezTo>
                <a:cubicBezTo>
                  <a:pt x="26" y="127"/>
                  <a:pt x="26" y="127"/>
                  <a:pt x="26" y="126"/>
                </a:cubicBezTo>
                <a:cubicBezTo>
                  <a:pt x="26" y="126"/>
                  <a:pt x="26" y="126"/>
                  <a:pt x="26" y="125"/>
                </a:cubicBezTo>
                <a:cubicBezTo>
                  <a:pt x="26" y="122"/>
                  <a:pt x="26" y="119"/>
                  <a:pt x="27" y="118"/>
                </a:cubicBezTo>
                <a:cubicBezTo>
                  <a:pt x="27" y="118"/>
                  <a:pt x="26" y="118"/>
                  <a:pt x="26" y="118"/>
                </a:cubicBezTo>
                <a:cubicBezTo>
                  <a:pt x="26" y="117"/>
                  <a:pt x="26" y="116"/>
                  <a:pt x="26" y="116"/>
                </a:cubicBezTo>
                <a:cubicBezTo>
                  <a:pt x="28" y="115"/>
                  <a:pt x="29" y="113"/>
                  <a:pt x="28" y="110"/>
                </a:cubicBezTo>
                <a:cubicBezTo>
                  <a:pt x="28" y="109"/>
                  <a:pt x="28" y="108"/>
                  <a:pt x="28" y="107"/>
                </a:cubicBezTo>
                <a:cubicBezTo>
                  <a:pt x="27" y="107"/>
                  <a:pt x="27" y="104"/>
                  <a:pt x="25" y="105"/>
                </a:cubicBezTo>
                <a:cubicBezTo>
                  <a:pt x="25" y="104"/>
                  <a:pt x="24" y="104"/>
                  <a:pt x="24" y="103"/>
                </a:cubicBezTo>
                <a:cubicBezTo>
                  <a:pt x="21" y="102"/>
                  <a:pt x="19" y="107"/>
                  <a:pt x="18" y="104"/>
                </a:cubicBezTo>
                <a:cubicBezTo>
                  <a:pt x="15" y="103"/>
                  <a:pt x="18" y="109"/>
                  <a:pt x="14" y="107"/>
                </a:cubicBezTo>
                <a:cubicBezTo>
                  <a:pt x="14" y="106"/>
                  <a:pt x="14" y="105"/>
                  <a:pt x="14" y="104"/>
                </a:cubicBezTo>
                <a:cubicBezTo>
                  <a:pt x="14" y="103"/>
                  <a:pt x="15" y="103"/>
                  <a:pt x="15" y="101"/>
                </a:cubicBezTo>
                <a:cubicBezTo>
                  <a:pt x="17" y="101"/>
                  <a:pt x="18" y="103"/>
                  <a:pt x="20" y="103"/>
                </a:cubicBezTo>
                <a:cubicBezTo>
                  <a:pt x="22" y="97"/>
                  <a:pt x="15" y="101"/>
                  <a:pt x="17" y="95"/>
                </a:cubicBezTo>
                <a:cubicBezTo>
                  <a:pt x="17" y="95"/>
                  <a:pt x="17" y="95"/>
                  <a:pt x="18" y="95"/>
                </a:cubicBezTo>
                <a:cubicBezTo>
                  <a:pt x="19" y="95"/>
                  <a:pt x="19" y="95"/>
                  <a:pt x="20" y="95"/>
                </a:cubicBezTo>
                <a:cubicBezTo>
                  <a:pt x="21" y="91"/>
                  <a:pt x="18" y="91"/>
                  <a:pt x="18" y="87"/>
                </a:cubicBezTo>
                <a:cubicBezTo>
                  <a:pt x="24" y="89"/>
                  <a:pt x="22" y="82"/>
                  <a:pt x="24" y="80"/>
                </a:cubicBezTo>
                <a:cubicBezTo>
                  <a:pt x="25" y="81"/>
                  <a:pt x="25" y="83"/>
                  <a:pt x="27" y="82"/>
                </a:cubicBezTo>
                <a:cubicBezTo>
                  <a:pt x="27" y="82"/>
                  <a:pt x="27" y="81"/>
                  <a:pt x="27" y="80"/>
                </a:cubicBezTo>
                <a:cubicBezTo>
                  <a:pt x="26" y="78"/>
                  <a:pt x="24" y="76"/>
                  <a:pt x="24" y="73"/>
                </a:cubicBezTo>
                <a:cubicBezTo>
                  <a:pt x="24" y="73"/>
                  <a:pt x="24" y="73"/>
                  <a:pt x="25" y="73"/>
                </a:cubicBezTo>
                <a:cubicBezTo>
                  <a:pt x="25" y="73"/>
                  <a:pt x="25" y="72"/>
                  <a:pt x="25" y="72"/>
                </a:cubicBezTo>
                <a:cubicBezTo>
                  <a:pt x="24" y="72"/>
                  <a:pt x="24" y="72"/>
                  <a:pt x="24" y="72"/>
                </a:cubicBezTo>
                <a:cubicBezTo>
                  <a:pt x="24" y="71"/>
                  <a:pt x="24" y="69"/>
                  <a:pt x="24" y="68"/>
                </a:cubicBezTo>
                <a:cubicBezTo>
                  <a:pt x="28" y="69"/>
                  <a:pt x="30" y="60"/>
                  <a:pt x="27" y="57"/>
                </a:cubicBezTo>
                <a:cubicBezTo>
                  <a:pt x="28" y="56"/>
                  <a:pt x="28" y="58"/>
                  <a:pt x="30" y="57"/>
                </a:cubicBezTo>
                <a:cubicBezTo>
                  <a:pt x="30" y="57"/>
                  <a:pt x="30" y="57"/>
                  <a:pt x="30" y="56"/>
                </a:cubicBezTo>
                <a:cubicBezTo>
                  <a:pt x="30" y="54"/>
                  <a:pt x="30" y="52"/>
                  <a:pt x="28" y="52"/>
                </a:cubicBezTo>
                <a:close/>
                <a:moveTo>
                  <a:pt x="15" y="92"/>
                </a:moveTo>
                <a:cubicBezTo>
                  <a:pt x="15" y="91"/>
                  <a:pt x="15" y="90"/>
                  <a:pt x="15" y="90"/>
                </a:cubicBezTo>
                <a:cubicBezTo>
                  <a:pt x="17" y="90"/>
                  <a:pt x="19" y="93"/>
                  <a:pt x="15" y="92"/>
                </a:cubicBezTo>
                <a:close/>
                <a:moveTo>
                  <a:pt x="17" y="88"/>
                </a:moveTo>
                <a:cubicBezTo>
                  <a:pt x="15" y="88"/>
                  <a:pt x="15" y="86"/>
                  <a:pt x="14" y="85"/>
                </a:cubicBezTo>
                <a:cubicBezTo>
                  <a:pt x="14" y="84"/>
                  <a:pt x="14" y="83"/>
                  <a:pt x="14" y="82"/>
                </a:cubicBezTo>
                <a:cubicBezTo>
                  <a:pt x="18" y="81"/>
                  <a:pt x="16" y="86"/>
                  <a:pt x="17" y="88"/>
                </a:cubicBezTo>
                <a:close/>
                <a:moveTo>
                  <a:pt x="8" y="34"/>
                </a:moveTo>
                <a:cubicBezTo>
                  <a:pt x="8" y="33"/>
                  <a:pt x="8" y="33"/>
                  <a:pt x="8" y="33"/>
                </a:cubicBezTo>
                <a:cubicBezTo>
                  <a:pt x="10" y="32"/>
                  <a:pt x="9" y="36"/>
                  <a:pt x="8" y="34"/>
                </a:cubicBezTo>
                <a:close/>
                <a:moveTo>
                  <a:pt x="15" y="74"/>
                </a:moveTo>
                <a:cubicBezTo>
                  <a:pt x="15" y="71"/>
                  <a:pt x="16" y="80"/>
                  <a:pt x="15" y="74"/>
                </a:cubicBezTo>
                <a:close/>
                <a:moveTo>
                  <a:pt x="15" y="18"/>
                </a:moveTo>
                <a:cubicBezTo>
                  <a:pt x="18" y="18"/>
                  <a:pt x="18" y="23"/>
                  <a:pt x="17" y="24"/>
                </a:cubicBezTo>
                <a:cubicBezTo>
                  <a:pt x="13" y="23"/>
                  <a:pt x="15" y="21"/>
                  <a:pt x="15" y="18"/>
                </a:cubicBezTo>
                <a:close/>
                <a:moveTo>
                  <a:pt x="17" y="30"/>
                </a:moveTo>
                <a:cubicBezTo>
                  <a:pt x="15" y="32"/>
                  <a:pt x="13" y="31"/>
                  <a:pt x="12" y="29"/>
                </a:cubicBezTo>
                <a:cubicBezTo>
                  <a:pt x="12" y="29"/>
                  <a:pt x="12" y="28"/>
                  <a:pt x="12" y="28"/>
                </a:cubicBezTo>
                <a:cubicBezTo>
                  <a:pt x="12" y="26"/>
                  <a:pt x="12" y="24"/>
                  <a:pt x="11" y="24"/>
                </a:cubicBezTo>
                <a:cubicBezTo>
                  <a:pt x="11" y="25"/>
                  <a:pt x="10" y="26"/>
                  <a:pt x="9" y="24"/>
                </a:cubicBezTo>
                <a:cubicBezTo>
                  <a:pt x="11" y="24"/>
                  <a:pt x="11" y="23"/>
                  <a:pt x="12" y="23"/>
                </a:cubicBezTo>
                <a:cubicBezTo>
                  <a:pt x="13" y="25"/>
                  <a:pt x="18" y="25"/>
                  <a:pt x="17" y="30"/>
                </a:cubicBezTo>
                <a:close/>
                <a:moveTo>
                  <a:pt x="24" y="143"/>
                </a:moveTo>
                <a:cubicBezTo>
                  <a:pt x="19" y="143"/>
                  <a:pt x="22" y="137"/>
                  <a:pt x="24" y="142"/>
                </a:cubicBezTo>
                <a:cubicBezTo>
                  <a:pt x="24" y="142"/>
                  <a:pt x="24" y="143"/>
                  <a:pt x="24" y="143"/>
                </a:cubicBezTo>
                <a:close/>
                <a:moveTo>
                  <a:pt x="20" y="152"/>
                </a:moveTo>
                <a:cubicBezTo>
                  <a:pt x="19" y="152"/>
                  <a:pt x="19" y="151"/>
                  <a:pt x="19" y="149"/>
                </a:cubicBezTo>
                <a:cubicBezTo>
                  <a:pt x="20" y="149"/>
                  <a:pt x="21" y="150"/>
                  <a:pt x="21" y="152"/>
                </a:cubicBezTo>
                <a:cubicBezTo>
                  <a:pt x="21" y="152"/>
                  <a:pt x="21" y="152"/>
                  <a:pt x="20" y="152"/>
                </a:cubicBezTo>
                <a:close/>
                <a:moveTo>
                  <a:pt x="11" y="125"/>
                </a:moveTo>
                <a:cubicBezTo>
                  <a:pt x="11" y="126"/>
                  <a:pt x="11" y="126"/>
                  <a:pt x="11" y="126"/>
                </a:cubicBezTo>
                <a:cubicBezTo>
                  <a:pt x="11" y="127"/>
                  <a:pt x="11" y="128"/>
                  <a:pt x="11" y="129"/>
                </a:cubicBezTo>
                <a:cubicBezTo>
                  <a:pt x="9" y="129"/>
                  <a:pt x="9" y="128"/>
                  <a:pt x="8" y="128"/>
                </a:cubicBezTo>
                <a:cubicBezTo>
                  <a:pt x="8" y="127"/>
                  <a:pt x="8" y="127"/>
                  <a:pt x="8" y="126"/>
                </a:cubicBezTo>
                <a:cubicBezTo>
                  <a:pt x="8" y="126"/>
                  <a:pt x="8" y="126"/>
                  <a:pt x="8" y="125"/>
                </a:cubicBezTo>
                <a:cubicBezTo>
                  <a:pt x="9" y="125"/>
                  <a:pt x="10" y="125"/>
                  <a:pt x="11" y="125"/>
                </a:cubicBezTo>
                <a:close/>
                <a:moveTo>
                  <a:pt x="25" y="59"/>
                </a:moveTo>
                <a:cubicBezTo>
                  <a:pt x="28" y="55"/>
                  <a:pt x="22" y="62"/>
                  <a:pt x="25" y="59"/>
                </a:cubicBezTo>
                <a:close/>
                <a:moveTo>
                  <a:pt x="12" y="10"/>
                </a:moveTo>
                <a:cubicBezTo>
                  <a:pt x="13" y="10"/>
                  <a:pt x="13" y="10"/>
                  <a:pt x="14" y="10"/>
                </a:cubicBezTo>
                <a:cubicBezTo>
                  <a:pt x="15" y="12"/>
                  <a:pt x="12" y="12"/>
                  <a:pt x="11" y="12"/>
                </a:cubicBezTo>
                <a:cubicBezTo>
                  <a:pt x="11" y="11"/>
                  <a:pt x="12" y="11"/>
                  <a:pt x="12" y="10"/>
                </a:cubicBezTo>
                <a:close/>
                <a:moveTo>
                  <a:pt x="9" y="42"/>
                </a:moveTo>
                <a:cubicBezTo>
                  <a:pt x="9" y="42"/>
                  <a:pt x="9" y="42"/>
                  <a:pt x="8" y="42"/>
                </a:cubicBezTo>
                <a:cubicBezTo>
                  <a:pt x="8" y="40"/>
                  <a:pt x="10" y="39"/>
                  <a:pt x="9" y="42"/>
                </a:cubicBezTo>
                <a:close/>
                <a:moveTo>
                  <a:pt x="18" y="72"/>
                </a:moveTo>
                <a:cubicBezTo>
                  <a:pt x="18" y="71"/>
                  <a:pt x="18" y="71"/>
                  <a:pt x="18" y="71"/>
                </a:cubicBezTo>
                <a:cubicBezTo>
                  <a:pt x="21" y="70"/>
                  <a:pt x="19" y="75"/>
                  <a:pt x="18" y="72"/>
                </a:cubicBezTo>
                <a:close/>
              </a:path>
            </a:pathLst>
          </a:custGeom>
          <a:solidFill>
            <a:schemeClr val="dk1">
              <a:lumMod val="50000"/>
              <a:lumOff val="50000"/>
            </a:schemeClr>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0" name="Freeform 247"/>
          <p:cNvSpPr/>
          <p:nvPr>
            <p:custDataLst>
              <p:tags r:id="rId53"/>
            </p:custDataLst>
          </p:nvPr>
        </p:nvSpPr>
        <p:spPr bwMode="auto">
          <a:xfrm rot="1740000">
            <a:off x="5856035" y="3191862"/>
            <a:ext cx="12809" cy="9553"/>
          </a:xfrm>
          <a:custGeom>
            <a:avLst/>
            <a:gdLst>
              <a:gd name="T0" fmla="*/ 3 w 28"/>
              <a:gd name="T1" fmla="*/ 8 h 21"/>
              <a:gd name="T2" fmla="*/ 2 w 28"/>
              <a:gd name="T3" fmla="*/ 6 h 21"/>
              <a:gd name="T4" fmla="*/ 1 w 28"/>
              <a:gd name="T5" fmla="*/ 9 h 21"/>
              <a:gd name="T6" fmla="*/ 2 w 28"/>
              <a:gd name="T7" fmla="*/ 12 h 21"/>
              <a:gd name="T8" fmla="*/ 4 w 28"/>
              <a:gd name="T9" fmla="*/ 13 h 21"/>
              <a:gd name="T10" fmla="*/ 7 w 28"/>
              <a:gd name="T11" fmla="*/ 16 h 21"/>
              <a:gd name="T12" fmla="*/ 10 w 28"/>
              <a:gd name="T13" fmla="*/ 17 h 21"/>
              <a:gd name="T14" fmla="*/ 16 w 28"/>
              <a:gd name="T15" fmla="*/ 18 h 21"/>
              <a:gd name="T16" fmla="*/ 20 w 28"/>
              <a:gd name="T17" fmla="*/ 18 h 21"/>
              <a:gd name="T18" fmla="*/ 20 w 28"/>
              <a:gd name="T19" fmla="*/ 19 h 21"/>
              <a:gd name="T20" fmla="*/ 21 w 28"/>
              <a:gd name="T21" fmla="*/ 19 h 21"/>
              <a:gd name="T22" fmla="*/ 23 w 28"/>
              <a:gd name="T23" fmla="*/ 19 h 21"/>
              <a:gd name="T24" fmla="*/ 26 w 28"/>
              <a:gd name="T25" fmla="*/ 21 h 21"/>
              <a:gd name="T26" fmla="*/ 26 w 28"/>
              <a:gd name="T27" fmla="*/ 18 h 21"/>
              <a:gd name="T28" fmla="*/ 27 w 28"/>
              <a:gd name="T29" fmla="*/ 18 h 21"/>
              <a:gd name="T30" fmla="*/ 28 w 28"/>
              <a:gd name="T31" fmla="*/ 16 h 21"/>
              <a:gd name="T32" fmla="*/ 26 w 28"/>
              <a:gd name="T33" fmla="*/ 15 h 21"/>
              <a:gd name="T34" fmla="*/ 26 w 28"/>
              <a:gd name="T35" fmla="*/ 13 h 21"/>
              <a:gd name="T36" fmla="*/ 26 w 28"/>
              <a:gd name="T37" fmla="*/ 12 h 21"/>
              <a:gd name="T38" fmla="*/ 23 w 28"/>
              <a:gd name="T39" fmla="*/ 11 h 21"/>
              <a:gd name="T40" fmla="*/ 20 w 28"/>
              <a:gd name="T41" fmla="*/ 11 h 21"/>
              <a:gd name="T42" fmla="*/ 17 w 28"/>
              <a:gd name="T43" fmla="*/ 13 h 21"/>
              <a:gd name="T44" fmla="*/ 16 w 28"/>
              <a:gd name="T45" fmla="*/ 13 h 21"/>
              <a:gd name="T46" fmla="*/ 15 w 28"/>
              <a:gd name="T47" fmla="*/ 12 h 21"/>
              <a:gd name="T48" fmla="*/ 14 w 28"/>
              <a:gd name="T49" fmla="*/ 12 h 21"/>
              <a:gd name="T50" fmla="*/ 14 w 28"/>
              <a:gd name="T51" fmla="*/ 10 h 21"/>
              <a:gd name="T52" fmla="*/ 10 w 28"/>
              <a:gd name="T53" fmla="*/ 9 h 21"/>
              <a:gd name="T54" fmla="*/ 10 w 28"/>
              <a:gd name="T55" fmla="*/ 8 h 21"/>
              <a:gd name="T56" fmla="*/ 10 w 28"/>
              <a:gd name="T57" fmla="*/ 5 h 21"/>
              <a:gd name="T58" fmla="*/ 11 w 28"/>
              <a:gd name="T59" fmla="*/ 5 h 21"/>
              <a:gd name="T60" fmla="*/ 11 w 28"/>
              <a:gd name="T61" fmla="*/ 4 h 21"/>
              <a:gd name="T62" fmla="*/ 11 w 28"/>
              <a:gd name="T63" fmla="*/ 3 h 21"/>
              <a:gd name="T64" fmla="*/ 9 w 28"/>
              <a:gd name="T65" fmla="*/ 2 h 21"/>
              <a:gd name="T66" fmla="*/ 8 w 28"/>
              <a:gd name="T67" fmla="*/ 0 h 21"/>
              <a:gd name="T68" fmla="*/ 4 w 28"/>
              <a:gd name="T69" fmla="*/ 0 h 21"/>
              <a:gd name="T70" fmla="*/ 2 w 28"/>
              <a:gd name="T71" fmla="*/ 0 h 21"/>
              <a:gd name="T72" fmla="*/ 1 w 28"/>
              <a:gd name="T73" fmla="*/ 2 h 21"/>
              <a:gd name="T74" fmla="*/ 1 w 28"/>
              <a:gd name="T75" fmla="*/ 5 h 21"/>
              <a:gd name="T76" fmla="*/ 2 w 28"/>
              <a:gd name="T77" fmla="*/ 5 h 21"/>
              <a:gd name="T78" fmla="*/ 3 w 28"/>
              <a:gd name="T79" fmla="*/ 5 h 21"/>
              <a:gd name="T80" fmla="*/ 3 w 28"/>
              <a:gd name="T81" fmla="*/ 8 h 21"/>
              <a:gd name="T82" fmla="*/ 7 w 28"/>
              <a:gd name="T83" fmla="*/ 6 h 21"/>
              <a:gd name="T84" fmla="*/ 7 w 28"/>
              <a:gd name="T85" fmla="*/ 8 h 21"/>
              <a:gd name="T86" fmla="*/ 7 w 28"/>
              <a:gd name="T87" fmla="*/ 9 h 21"/>
              <a:gd name="T88" fmla="*/ 5 w 28"/>
              <a:gd name="T89" fmla="*/ 9 h 21"/>
              <a:gd name="T90" fmla="*/ 7 w 28"/>
              <a:gd name="T91"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 h="21">
                <a:moveTo>
                  <a:pt x="3" y="8"/>
                </a:moveTo>
                <a:cubicBezTo>
                  <a:pt x="3" y="7"/>
                  <a:pt x="3" y="6"/>
                  <a:pt x="2" y="6"/>
                </a:cubicBezTo>
                <a:cubicBezTo>
                  <a:pt x="1" y="6"/>
                  <a:pt x="1" y="8"/>
                  <a:pt x="1" y="9"/>
                </a:cubicBezTo>
                <a:cubicBezTo>
                  <a:pt x="0" y="11"/>
                  <a:pt x="2" y="11"/>
                  <a:pt x="2" y="12"/>
                </a:cubicBezTo>
                <a:cubicBezTo>
                  <a:pt x="2" y="13"/>
                  <a:pt x="3" y="13"/>
                  <a:pt x="4" y="13"/>
                </a:cubicBezTo>
                <a:cubicBezTo>
                  <a:pt x="5" y="14"/>
                  <a:pt x="6" y="15"/>
                  <a:pt x="7" y="16"/>
                </a:cubicBezTo>
                <a:cubicBezTo>
                  <a:pt x="7" y="16"/>
                  <a:pt x="8" y="17"/>
                  <a:pt x="10" y="17"/>
                </a:cubicBezTo>
                <a:cubicBezTo>
                  <a:pt x="11" y="18"/>
                  <a:pt x="13" y="19"/>
                  <a:pt x="16" y="18"/>
                </a:cubicBezTo>
                <a:cubicBezTo>
                  <a:pt x="17" y="18"/>
                  <a:pt x="18" y="18"/>
                  <a:pt x="20" y="18"/>
                </a:cubicBezTo>
                <a:cubicBezTo>
                  <a:pt x="20" y="19"/>
                  <a:pt x="20" y="19"/>
                  <a:pt x="20" y="19"/>
                </a:cubicBezTo>
                <a:cubicBezTo>
                  <a:pt x="20" y="19"/>
                  <a:pt x="20" y="19"/>
                  <a:pt x="21" y="19"/>
                </a:cubicBezTo>
                <a:cubicBezTo>
                  <a:pt x="22" y="19"/>
                  <a:pt x="23" y="21"/>
                  <a:pt x="23" y="19"/>
                </a:cubicBezTo>
                <a:cubicBezTo>
                  <a:pt x="24" y="20"/>
                  <a:pt x="24" y="21"/>
                  <a:pt x="26" y="21"/>
                </a:cubicBezTo>
                <a:cubicBezTo>
                  <a:pt x="26" y="20"/>
                  <a:pt x="26" y="19"/>
                  <a:pt x="26" y="18"/>
                </a:cubicBezTo>
                <a:cubicBezTo>
                  <a:pt x="26" y="18"/>
                  <a:pt x="26" y="18"/>
                  <a:pt x="27" y="18"/>
                </a:cubicBezTo>
                <a:cubicBezTo>
                  <a:pt x="27" y="17"/>
                  <a:pt x="28" y="17"/>
                  <a:pt x="28" y="16"/>
                </a:cubicBezTo>
                <a:cubicBezTo>
                  <a:pt x="27" y="16"/>
                  <a:pt x="26" y="15"/>
                  <a:pt x="26" y="15"/>
                </a:cubicBezTo>
                <a:cubicBezTo>
                  <a:pt x="26" y="14"/>
                  <a:pt x="26" y="14"/>
                  <a:pt x="26" y="13"/>
                </a:cubicBezTo>
                <a:cubicBezTo>
                  <a:pt x="26" y="13"/>
                  <a:pt x="26" y="13"/>
                  <a:pt x="26" y="12"/>
                </a:cubicBezTo>
                <a:cubicBezTo>
                  <a:pt x="25" y="12"/>
                  <a:pt x="23" y="12"/>
                  <a:pt x="23" y="11"/>
                </a:cubicBezTo>
                <a:cubicBezTo>
                  <a:pt x="22" y="10"/>
                  <a:pt x="21" y="11"/>
                  <a:pt x="20" y="11"/>
                </a:cubicBezTo>
                <a:cubicBezTo>
                  <a:pt x="19" y="13"/>
                  <a:pt x="19" y="14"/>
                  <a:pt x="17" y="13"/>
                </a:cubicBezTo>
                <a:cubicBezTo>
                  <a:pt x="17" y="13"/>
                  <a:pt x="16" y="13"/>
                  <a:pt x="16" y="13"/>
                </a:cubicBezTo>
                <a:cubicBezTo>
                  <a:pt x="15" y="13"/>
                  <a:pt x="15" y="13"/>
                  <a:pt x="15" y="12"/>
                </a:cubicBezTo>
                <a:cubicBezTo>
                  <a:pt x="14" y="12"/>
                  <a:pt x="14" y="12"/>
                  <a:pt x="14" y="12"/>
                </a:cubicBezTo>
                <a:cubicBezTo>
                  <a:pt x="14" y="11"/>
                  <a:pt x="14" y="11"/>
                  <a:pt x="14" y="10"/>
                </a:cubicBezTo>
                <a:cubicBezTo>
                  <a:pt x="12" y="10"/>
                  <a:pt x="12" y="9"/>
                  <a:pt x="10" y="9"/>
                </a:cubicBezTo>
                <a:cubicBezTo>
                  <a:pt x="10" y="8"/>
                  <a:pt x="10" y="8"/>
                  <a:pt x="10" y="8"/>
                </a:cubicBezTo>
                <a:cubicBezTo>
                  <a:pt x="6" y="8"/>
                  <a:pt x="9" y="2"/>
                  <a:pt x="10" y="5"/>
                </a:cubicBezTo>
                <a:cubicBezTo>
                  <a:pt x="10" y="5"/>
                  <a:pt x="11" y="5"/>
                  <a:pt x="11" y="5"/>
                </a:cubicBezTo>
                <a:cubicBezTo>
                  <a:pt x="11" y="5"/>
                  <a:pt x="11" y="4"/>
                  <a:pt x="11" y="4"/>
                </a:cubicBezTo>
                <a:cubicBezTo>
                  <a:pt x="11" y="4"/>
                  <a:pt x="11" y="3"/>
                  <a:pt x="11" y="3"/>
                </a:cubicBezTo>
                <a:cubicBezTo>
                  <a:pt x="11" y="2"/>
                  <a:pt x="10" y="2"/>
                  <a:pt x="9" y="2"/>
                </a:cubicBezTo>
                <a:cubicBezTo>
                  <a:pt x="8" y="2"/>
                  <a:pt x="8" y="1"/>
                  <a:pt x="8" y="0"/>
                </a:cubicBezTo>
                <a:cubicBezTo>
                  <a:pt x="7" y="0"/>
                  <a:pt x="5" y="0"/>
                  <a:pt x="4" y="0"/>
                </a:cubicBezTo>
                <a:cubicBezTo>
                  <a:pt x="3" y="0"/>
                  <a:pt x="3" y="0"/>
                  <a:pt x="2" y="0"/>
                </a:cubicBezTo>
                <a:cubicBezTo>
                  <a:pt x="1" y="0"/>
                  <a:pt x="1" y="1"/>
                  <a:pt x="1" y="2"/>
                </a:cubicBezTo>
                <a:cubicBezTo>
                  <a:pt x="1" y="3"/>
                  <a:pt x="1" y="4"/>
                  <a:pt x="1" y="5"/>
                </a:cubicBezTo>
                <a:cubicBezTo>
                  <a:pt x="1" y="5"/>
                  <a:pt x="1" y="5"/>
                  <a:pt x="2" y="5"/>
                </a:cubicBezTo>
                <a:cubicBezTo>
                  <a:pt x="2" y="5"/>
                  <a:pt x="3" y="5"/>
                  <a:pt x="3" y="5"/>
                </a:cubicBezTo>
                <a:cubicBezTo>
                  <a:pt x="4" y="5"/>
                  <a:pt x="4" y="7"/>
                  <a:pt x="3" y="8"/>
                </a:cubicBezTo>
                <a:close/>
                <a:moveTo>
                  <a:pt x="7" y="6"/>
                </a:moveTo>
                <a:cubicBezTo>
                  <a:pt x="7" y="7"/>
                  <a:pt x="7" y="7"/>
                  <a:pt x="7" y="8"/>
                </a:cubicBezTo>
                <a:cubicBezTo>
                  <a:pt x="7" y="8"/>
                  <a:pt x="7" y="8"/>
                  <a:pt x="7" y="9"/>
                </a:cubicBezTo>
                <a:cubicBezTo>
                  <a:pt x="6" y="9"/>
                  <a:pt x="6" y="9"/>
                  <a:pt x="5" y="9"/>
                </a:cubicBezTo>
                <a:cubicBezTo>
                  <a:pt x="6" y="8"/>
                  <a:pt x="5" y="6"/>
                  <a:pt x="7" y="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1" name="Freeform 248"/>
          <p:cNvSpPr/>
          <p:nvPr>
            <p:custDataLst>
              <p:tags r:id="rId54"/>
            </p:custDataLst>
          </p:nvPr>
        </p:nvSpPr>
        <p:spPr bwMode="auto">
          <a:xfrm rot="1740000">
            <a:off x="5878990" y="3200946"/>
            <a:ext cx="51663" cy="92981"/>
          </a:xfrm>
          <a:custGeom>
            <a:avLst/>
            <a:gdLst>
              <a:gd name="T0" fmla="*/ 108 w 112"/>
              <a:gd name="T1" fmla="*/ 20 h 203"/>
              <a:gd name="T2" fmla="*/ 95 w 112"/>
              <a:gd name="T3" fmla="*/ 4 h 203"/>
              <a:gd name="T4" fmla="*/ 72 w 112"/>
              <a:gd name="T5" fmla="*/ 1 h 203"/>
              <a:gd name="T6" fmla="*/ 70 w 112"/>
              <a:gd name="T7" fmla="*/ 9 h 203"/>
              <a:gd name="T8" fmla="*/ 87 w 112"/>
              <a:gd name="T9" fmla="*/ 5 h 203"/>
              <a:gd name="T10" fmla="*/ 91 w 112"/>
              <a:gd name="T11" fmla="*/ 12 h 203"/>
              <a:gd name="T12" fmla="*/ 96 w 112"/>
              <a:gd name="T13" fmla="*/ 10 h 203"/>
              <a:gd name="T14" fmla="*/ 103 w 112"/>
              <a:gd name="T15" fmla="*/ 32 h 203"/>
              <a:gd name="T16" fmla="*/ 87 w 112"/>
              <a:gd name="T17" fmla="*/ 37 h 203"/>
              <a:gd name="T18" fmla="*/ 70 w 112"/>
              <a:gd name="T19" fmla="*/ 37 h 203"/>
              <a:gd name="T20" fmla="*/ 57 w 112"/>
              <a:gd name="T21" fmla="*/ 45 h 203"/>
              <a:gd name="T22" fmla="*/ 68 w 112"/>
              <a:gd name="T23" fmla="*/ 48 h 203"/>
              <a:gd name="T24" fmla="*/ 78 w 112"/>
              <a:gd name="T25" fmla="*/ 42 h 203"/>
              <a:gd name="T26" fmla="*/ 97 w 112"/>
              <a:gd name="T27" fmla="*/ 42 h 203"/>
              <a:gd name="T28" fmla="*/ 103 w 112"/>
              <a:gd name="T29" fmla="*/ 57 h 203"/>
              <a:gd name="T30" fmla="*/ 96 w 112"/>
              <a:gd name="T31" fmla="*/ 69 h 203"/>
              <a:gd name="T32" fmla="*/ 82 w 112"/>
              <a:gd name="T33" fmla="*/ 96 h 203"/>
              <a:gd name="T34" fmla="*/ 70 w 112"/>
              <a:gd name="T35" fmla="*/ 95 h 203"/>
              <a:gd name="T36" fmla="*/ 53 w 112"/>
              <a:gd name="T37" fmla="*/ 85 h 203"/>
              <a:gd name="T38" fmla="*/ 42 w 112"/>
              <a:gd name="T39" fmla="*/ 79 h 203"/>
              <a:gd name="T40" fmla="*/ 32 w 112"/>
              <a:gd name="T41" fmla="*/ 87 h 203"/>
              <a:gd name="T42" fmla="*/ 12 w 112"/>
              <a:gd name="T43" fmla="*/ 69 h 203"/>
              <a:gd name="T44" fmla="*/ 10 w 112"/>
              <a:gd name="T45" fmla="*/ 87 h 203"/>
              <a:gd name="T46" fmla="*/ 17 w 112"/>
              <a:gd name="T47" fmla="*/ 98 h 203"/>
              <a:gd name="T48" fmla="*/ 33 w 112"/>
              <a:gd name="T49" fmla="*/ 115 h 203"/>
              <a:gd name="T50" fmla="*/ 52 w 112"/>
              <a:gd name="T51" fmla="*/ 128 h 203"/>
              <a:gd name="T52" fmla="*/ 44 w 112"/>
              <a:gd name="T53" fmla="*/ 133 h 203"/>
              <a:gd name="T54" fmla="*/ 52 w 112"/>
              <a:gd name="T55" fmla="*/ 142 h 203"/>
              <a:gd name="T56" fmla="*/ 40 w 112"/>
              <a:gd name="T57" fmla="*/ 137 h 203"/>
              <a:gd name="T58" fmla="*/ 43 w 112"/>
              <a:gd name="T59" fmla="*/ 150 h 203"/>
              <a:gd name="T60" fmla="*/ 44 w 112"/>
              <a:gd name="T61" fmla="*/ 163 h 203"/>
              <a:gd name="T62" fmla="*/ 34 w 112"/>
              <a:gd name="T63" fmla="*/ 163 h 203"/>
              <a:gd name="T64" fmla="*/ 44 w 112"/>
              <a:gd name="T65" fmla="*/ 176 h 203"/>
              <a:gd name="T66" fmla="*/ 44 w 112"/>
              <a:gd name="T67" fmla="*/ 194 h 203"/>
              <a:gd name="T68" fmla="*/ 25 w 112"/>
              <a:gd name="T69" fmla="*/ 182 h 203"/>
              <a:gd name="T70" fmla="*/ 21 w 112"/>
              <a:gd name="T71" fmla="*/ 171 h 203"/>
              <a:gd name="T72" fmla="*/ 14 w 112"/>
              <a:gd name="T73" fmla="*/ 171 h 203"/>
              <a:gd name="T74" fmla="*/ 12 w 112"/>
              <a:gd name="T75" fmla="*/ 155 h 203"/>
              <a:gd name="T76" fmla="*/ 7 w 112"/>
              <a:gd name="T77" fmla="*/ 140 h 203"/>
              <a:gd name="T78" fmla="*/ 0 w 112"/>
              <a:gd name="T79" fmla="*/ 153 h 203"/>
              <a:gd name="T80" fmla="*/ 14 w 112"/>
              <a:gd name="T81" fmla="*/ 188 h 203"/>
              <a:gd name="T82" fmla="*/ 40 w 112"/>
              <a:gd name="T83" fmla="*/ 203 h 203"/>
              <a:gd name="T84" fmla="*/ 56 w 112"/>
              <a:gd name="T85" fmla="*/ 191 h 203"/>
              <a:gd name="T86" fmla="*/ 57 w 112"/>
              <a:gd name="T87" fmla="*/ 175 h 203"/>
              <a:gd name="T88" fmla="*/ 63 w 112"/>
              <a:gd name="T89" fmla="*/ 170 h 203"/>
              <a:gd name="T90" fmla="*/ 53 w 112"/>
              <a:gd name="T91" fmla="*/ 159 h 203"/>
              <a:gd name="T92" fmla="*/ 65 w 112"/>
              <a:gd name="T93" fmla="*/ 157 h 203"/>
              <a:gd name="T94" fmla="*/ 63 w 112"/>
              <a:gd name="T95" fmla="*/ 151 h 203"/>
              <a:gd name="T96" fmla="*/ 57 w 112"/>
              <a:gd name="T97" fmla="*/ 128 h 203"/>
              <a:gd name="T98" fmla="*/ 71 w 112"/>
              <a:gd name="T99" fmla="*/ 124 h 203"/>
              <a:gd name="T100" fmla="*/ 80 w 112"/>
              <a:gd name="T101" fmla="*/ 114 h 203"/>
              <a:gd name="T102" fmla="*/ 97 w 112"/>
              <a:gd name="T103" fmla="*/ 99 h 203"/>
              <a:gd name="T104" fmla="*/ 101 w 112"/>
              <a:gd name="T105" fmla="*/ 85 h 203"/>
              <a:gd name="T106" fmla="*/ 109 w 112"/>
              <a:gd name="T107" fmla="*/ 66 h 203"/>
              <a:gd name="T108" fmla="*/ 7 w 112"/>
              <a:gd name="T109" fmla="*/ 165 h 203"/>
              <a:gd name="T110" fmla="*/ 51 w 112"/>
              <a:gd name="T111" fmla="*/ 152 h 203"/>
              <a:gd name="T112" fmla="*/ 43 w 112"/>
              <a:gd name="T113" fmla="*/ 83 h 203"/>
              <a:gd name="T114" fmla="*/ 46 w 112"/>
              <a:gd name="T115" fmla="*/ 108 h 203"/>
              <a:gd name="T116" fmla="*/ 44 w 112"/>
              <a:gd name="T117" fmla="*/ 98 h 203"/>
              <a:gd name="T118" fmla="*/ 43 w 112"/>
              <a:gd name="T119" fmla="*/ 92 h 203"/>
              <a:gd name="T120" fmla="*/ 55 w 112"/>
              <a:gd name="T121" fmla="*/ 94 h 203"/>
              <a:gd name="T122" fmla="*/ 70 w 112"/>
              <a:gd name="T123" fmla="*/ 102 h 203"/>
              <a:gd name="T124" fmla="*/ 61 w 112"/>
              <a:gd name="T125" fmla="*/ 11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2" h="203">
                <a:moveTo>
                  <a:pt x="112" y="39"/>
                </a:moveTo>
                <a:cubicBezTo>
                  <a:pt x="111" y="39"/>
                  <a:pt x="111" y="39"/>
                  <a:pt x="110" y="39"/>
                </a:cubicBezTo>
                <a:cubicBezTo>
                  <a:pt x="110" y="39"/>
                  <a:pt x="110" y="38"/>
                  <a:pt x="110" y="37"/>
                </a:cubicBezTo>
                <a:cubicBezTo>
                  <a:pt x="110" y="36"/>
                  <a:pt x="110" y="35"/>
                  <a:pt x="110" y="35"/>
                </a:cubicBezTo>
                <a:cubicBezTo>
                  <a:pt x="111" y="33"/>
                  <a:pt x="109" y="33"/>
                  <a:pt x="110" y="32"/>
                </a:cubicBezTo>
                <a:cubicBezTo>
                  <a:pt x="110" y="31"/>
                  <a:pt x="110" y="29"/>
                  <a:pt x="110" y="28"/>
                </a:cubicBezTo>
                <a:cubicBezTo>
                  <a:pt x="110" y="27"/>
                  <a:pt x="110" y="27"/>
                  <a:pt x="110" y="26"/>
                </a:cubicBezTo>
                <a:cubicBezTo>
                  <a:pt x="109" y="26"/>
                  <a:pt x="109" y="24"/>
                  <a:pt x="109" y="23"/>
                </a:cubicBezTo>
                <a:cubicBezTo>
                  <a:pt x="109" y="22"/>
                  <a:pt x="109" y="22"/>
                  <a:pt x="109" y="22"/>
                </a:cubicBezTo>
                <a:cubicBezTo>
                  <a:pt x="108" y="22"/>
                  <a:pt x="108" y="21"/>
                  <a:pt x="108" y="20"/>
                </a:cubicBezTo>
                <a:cubicBezTo>
                  <a:pt x="108" y="20"/>
                  <a:pt x="107" y="20"/>
                  <a:pt x="107" y="20"/>
                </a:cubicBezTo>
                <a:cubicBezTo>
                  <a:pt x="107" y="17"/>
                  <a:pt x="104" y="17"/>
                  <a:pt x="105" y="11"/>
                </a:cubicBezTo>
                <a:cubicBezTo>
                  <a:pt x="104" y="10"/>
                  <a:pt x="103" y="10"/>
                  <a:pt x="101" y="10"/>
                </a:cubicBezTo>
                <a:cubicBezTo>
                  <a:pt x="101" y="9"/>
                  <a:pt x="101" y="9"/>
                  <a:pt x="101" y="9"/>
                </a:cubicBezTo>
                <a:cubicBezTo>
                  <a:pt x="101" y="8"/>
                  <a:pt x="101" y="7"/>
                  <a:pt x="101" y="6"/>
                </a:cubicBezTo>
                <a:cubicBezTo>
                  <a:pt x="101" y="6"/>
                  <a:pt x="100" y="6"/>
                  <a:pt x="100" y="6"/>
                </a:cubicBezTo>
                <a:cubicBezTo>
                  <a:pt x="99" y="6"/>
                  <a:pt x="99" y="5"/>
                  <a:pt x="97" y="5"/>
                </a:cubicBezTo>
                <a:cubicBezTo>
                  <a:pt x="97" y="5"/>
                  <a:pt x="97" y="4"/>
                  <a:pt x="97" y="4"/>
                </a:cubicBezTo>
                <a:cubicBezTo>
                  <a:pt x="97" y="4"/>
                  <a:pt x="97" y="4"/>
                  <a:pt x="96" y="4"/>
                </a:cubicBezTo>
                <a:cubicBezTo>
                  <a:pt x="96" y="4"/>
                  <a:pt x="95" y="4"/>
                  <a:pt x="95" y="4"/>
                </a:cubicBezTo>
                <a:cubicBezTo>
                  <a:pt x="95" y="4"/>
                  <a:pt x="94" y="4"/>
                  <a:pt x="94" y="4"/>
                </a:cubicBezTo>
                <a:cubicBezTo>
                  <a:pt x="92" y="4"/>
                  <a:pt x="90" y="4"/>
                  <a:pt x="90" y="3"/>
                </a:cubicBezTo>
                <a:cubicBezTo>
                  <a:pt x="90" y="2"/>
                  <a:pt x="90" y="2"/>
                  <a:pt x="90" y="1"/>
                </a:cubicBezTo>
                <a:cubicBezTo>
                  <a:pt x="89" y="2"/>
                  <a:pt x="87" y="2"/>
                  <a:pt x="87" y="0"/>
                </a:cubicBezTo>
                <a:cubicBezTo>
                  <a:pt x="85" y="0"/>
                  <a:pt x="84" y="0"/>
                  <a:pt x="82" y="0"/>
                </a:cubicBezTo>
                <a:cubicBezTo>
                  <a:pt x="81" y="0"/>
                  <a:pt x="80" y="0"/>
                  <a:pt x="78" y="0"/>
                </a:cubicBezTo>
                <a:cubicBezTo>
                  <a:pt x="78" y="0"/>
                  <a:pt x="77" y="0"/>
                  <a:pt x="76" y="0"/>
                </a:cubicBezTo>
                <a:cubicBezTo>
                  <a:pt x="76" y="0"/>
                  <a:pt x="75" y="0"/>
                  <a:pt x="75" y="0"/>
                </a:cubicBezTo>
                <a:cubicBezTo>
                  <a:pt x="75" y="1"/>
                  <a:pt x="75" y="2"/>
                  <a:pt x="74" y="1"/>
                </a:cubicBezTo>
                <a:cubicBezTo>
                  <a:pt x="73" y="1"/>
                  <a:pt x="73" y="1"/>
                  <a:pt x="72" y="1"/>
                </a:cubicBezTo>
                <a:cubicBezTo>
                  <a:pt x="72" y="1"/>
                  <a:pt x="72" y="1"/>
                  <a:pt x="72" y="0"/>
                </a:cubicBezTo>
                <a:cubicBezTo>
                  <a:pt x="72" y="0"/>
                  <a:pt x="72" y="0"/>
                  <a:pt x="71" y="0"/>
                </a:cubicBezTo>
                <a:cubicBezTo>
                  <a:pt x="71" y="0"/>
                  <a:pt x="71" y="0"/>
                  <a:pt x="70" y="0"/>
                </a:cubicBezTo>
                <a:cubicBezTo>
                  <a:pt x="70" y="1"/>
                  <a:pt x="69" y="2"/>
                  <a:pt x="68" y="1"/>
                </a:cubicBezTo>
                <a:cubicBezTo>
                  <a:pt x="67" y="2"/>
                  <a:pt x="67" y="1"/>
                  <a:pt x="67" y="0"/>
                </a:cubicBezTo>
                <a:cubicBezTo>
                  <a:pt x="66" y="0"/>
                  <a:pt x="65" y="1"/>
                  <a:pt x="65" y="1"/>
                </a:cubicBezTo>
                <a:cubicBezTo>
                  <a:pt x="65" y="2"/>
                  <a:pt x="65" y="3"/>
                  <a:pt x="65" y="4"/>
                </a:cubicBezTo>
                <a:cubicBezTo>
                  <a:pt x="66" y="4"/>
                  <a:pt x="67" y="5"/>
                  <a:pt x="67" y="6"/>
                </a:cubicBezTo>
                <a:cubicBezTo>
                  <a:pt x="67" y="7"/>
                  <a:pt x="67" y="8"/>
                  <a:pt x="68" y="7"/>
                </a:cubicBezTo>
                <a:cubicBezTo>
                  <a:pt x="69" y="7"/>
                  <a:pt x="69" y="8"/>
                  <a:pt x="70" y="9"/>
                </a:cubicBezTo>
                <a:cubicBezTo>
                  <a:pt x="71" y="9"/>
                  <a:pt x="71" y="9"/>
                  <a:pt x="71" y="9"/>
                </a:cubicBezTo>
                <a:cubicBezTo>
                  <a:pt x="75" y="10"/>
                  <a:pt x="74" y="7"/>
                  <a:pt x="77" y="7"/>
                </a:cubicBezTo>
                <a:cubicBezTo>
                  <a:pt x="78" y="7"/>
                  <a:pt x="79" y="7"/>
                  <a:pt x="80" y="7"/>
                </a:cubicBezTo>
                <a:cubicBezTo>
                  <a:pt x="81" y="7"/>
                  <a:pt x="82" y="7"/>
                  <a:pt x="82" y="6"/>
                </a:cubicBezTo>
                <a:cubicBezTo>
                  <a:pt x="81" y="6"/>
                  <a:pt x="80" y="6"/>
                  <a:pt x="80" y="6"/>
                </a:cubicBezTo>
                <a:cubicBezTo>
                  <a:pt x="80" y="5"/>
                  <a:pt x="81" y="5"/>
                  <a:pt x="81" y="4"/>
                </a:cubicBezTo>
                <a:cubicBezTo>
                  <a:pt x="82" y="4"/>
                  <a:pt x="82" y="4"/>
                  <a:pt x="83" y="4"/>
                </a:cubicBezTo>
                <a:cubicBezTo>
                  <a:pt x="84" y="4"/>
                  <a:pt x="84" y="4"/>
                  <a:pt x="84" y="4"/>
                </a:cubicBezTo>
                <a:cubicBezTo>
                  <a:pt x="85" y="4"/>
                  <a:pt x="86" y="4"/>
                  <a:pt x="87" y="4"/>
                </a:cubicBezTo>
                <a:cubicBezTo>
                  <a:pt x="87" y="4"/>
                  <a:pt x="87" y="5"/>
                  <a:pt x="87" y="5"/>
                </a:cubicBezTo>
                <a:cubicBezTo>
                  <a:pt x="88" y="5"/>
                  <a:pt x="89" y="6"/>
                  <a:pt x="89" y="9"/>
                </a:cubicBezTo>
                <a:cubicBezTo>
                  <a:pt x="89" y="9"/>
                  <a:pt x="89" y="10"/>
                  <a:pt x="89" y="11"/>
                </a:cubicBezTo>
                <a:cubicBezTo>
                  <a:pt x="90" y="11"/>
                  <a:pt x="90" y="11"/>
                  <a:pt x="90" y="11"/>
                </a:cubicBezTo>
                <a:cubicBezTo>
                  <a:pt x="90" y="11"/>
                  <a:pt x="90" y="12"/>
                  <a:pt x="90" y="12"/>
                </a:cubicBezTo>
                <a:cubicBezTo>
                  <a:pt x="89" y="12"/>
                  <a:pt x="89" y="13"/>
                  <a:pt x="88" y="13"/>
                </a:cubicBezTo>
                <a:cubicBezTo>
                  <a:pt x="88" y="14"/>
                  <a:pt x="88" y="14"/>
                  <a:pt x="88" y="14"/>
                </a:cubicBezTo>
                <a:cubicBezTo>
                  <a:pt x="89" y="14"/>
                  <a:pt x="89" y="16"/>
                  <a:pt x="89" y="17"/>
                </a:cubicBezTo>
                <a:cubicBezTo>
                  <a:pt x="90" y="17"/>
                  <a:pt x="90" y="17"/>
                  <a:pt x="90" y="17"/>
                </a:cubicBezTo>
                <a:cubicBezTo>
                  <a:pt x="90" y="15"/>
                  <a:pt x="90" y="13"/>
                  <a:pt x="91" y="13"/>
                </a:cubicBezTo>
                <a:cubicBezTo>
                  <a:pt x="91" y="13"/>
                  <a:pt x="91" y="12"/>
                  <a:pt x="91" y="12"/>
                </a:cubicBezTo>
                <a:cubicBezTo>
                  <a:pt x="92" y="12"/>
                  <a:pt x="92" y="12"/>
                  <a:pt x="93" y="12"/>
                </a:cubicBezTo>
                <a:cubicBezTo>
                  <a:pt x="94" y="12"/>
                  <a:pt x="96" y="13"/>
                  <a:pt x="94" y="13"/>
                </a:cubicBezTo>
                <a:cubicBezTo>
                  <a:pt x="94" y="14"/>
                  <a:pt x="93" y="15"/>
                  <a:pt x="93" y="16"/>
                </a:cubicBezTo>
                <a:cubicBezTo>
                  <a:pt x="93" y="16"/>
                  <a:pt x="93" y="16"/>
                  <a:pt x="93" y="17"/>
                </a:cubicBezTo>
                <a:cubicBezTo>
                  <a:pt x="94" y="17"/>
                  <a:pt x="95" y="18"/>
                  <a:pt x="96" y="18"/>
                </a:cubicBezTo>
                <a:cubicBezTo>
                  <a:pt x="97" y="18"/>
                  <a:pt x="97" y="17"/>
                  <a:pt x="97" y="16"/>
                </a:cubicBezTo>
                <a:cubicBezTo>
                  <a:pt x="96" y="15"/>
                  <a:pt x="96" y="15"/>
                  <a:pt x="96" y="13"/>
                </a:cubicBezTo>
                <a:cubicBezTo>
                  <a:pt x="96" y="13"/>
                  <a:pt x="96" y="12"/>
                  <a:pt x="96" y="12"/>
                </a:cubicBezTo>
                <a:cubicBezTo>
                  <a:pt x="96" y="12"/>
                  <a:pt x="95" y="12"/>
                  <a:pt x="95" y="11"/>
                </a:cubicBezTo>
                <a:cubicBezTo>
                  <a:pt x="95" y="10"/>
                  <a:pt x="95" y="10"/>
                  <a:pt x="96" y="10"/>
                </a:cubicBezTo>
                <a:cubicBezTo>
                  <a:pt x="96" y="10"/>
                  <a:pt x="96" y="11"/>
                  <a:pt x="97" y="11"/>
                </a:cubicBezTo>
                <a:cubicBezTo>
                  <a:pt x="100" y="11"/>
                  <a:pt x="100" y="14"/>
                  <a:pt x="101" y="16"/>
                </a:cubicBezTo>
                <a:cubicBezTo>
                  <a:pt x="101" y="16"/>
                  <a:pt x="101" y="17"/>
                  <a:pt x="101" y="18"/>
                </a:cubicBezTo>
                <a:cubicBezTo>
                  <a:pt x="101" y="19"/>
                  <a:pt x="102" y="19"/>
                  <a:pt x="102" y="20"/>
                </a:cubicBezTo>
                <a:cubicBezTo>
                  <a:pt x="103" y="21"/>
                  <a:pt x="104" y="21"/>
                  <a:pt x="103" y="23"/>
                </a:cubicBezTo>
                <a:cubicBezTo>
                  <a:pt x="103" y="23"/>
                  <a:pt x="103" y="23"/>
                  <a:pt x="102" y="23"/>
                </a:cubicBezTo>
                <a:cubicBezTo>
                  <a:pt x="102" y="23"/>
                  <a:pt x="102" y="24"/>
                  <a:pt x="102" y="24"/>
                </a:cubicBezTo>
                <a:cubicBezTo>
                  <a:pt x="102" y="25"/>
                  <a:pt x="102" y="26"/>
                  <a:pt x="102" y="26"/>
                </a:cubicBezTo>
                <a:cubicBezTo>
                  <a:pt x="104" y="27"/>
                  <a:pt x="103" y="28"/>
                  <a:pt x="103" y="30"/>
                </a:cubicBezTo>
                <a:cubicBezTo>
                  <a:pt x="103" y="31"/>
                  <a:pt x="103" y="31"/>
                  <a:pt x="103" y="32"/>
                </a:cubicBezTo>
                <a:cubicBezTo>
                  <a:pt x="103" y="34"/>
                  <a:pt x="102" y="35"/>
                  <a:pt x="102" y="37"/>
                </a:cubicBezTo>
                <a:cubicBezTo>
                  <a:pt x="102" y="37"/>
                  <a:pt x="101" y="37"/>
                  <a:pt x="101" y="37"/>
                </a:cubicBezTo>
                <a:cubicBezTo>
                  <a:pt x="101" y="37"/>
                  <a:pt x="100" y="37"/>
                  <a:pt x="100" y="37"/>
                </a:cubicBezTo>
                <a:cubicBezTo>
                  <a:pt x="100" y="36"/>
                  <a:pt x="99" y="36"/>
                  <a:pt x="99" y="35"/>
                </a:cubicBezTo>
                <a:cubicBezTo>
                  <a:pt x="98" y="33"/>
                  <a:pt x="96" y="34"/>
                  <a:pt x="94" y="33"/>
                </a:cubicBezTo>
                <a:cubicBezTo>
                  <a:pt x="93" y="33"/>
                  <a:pt x="92" y="33"/>
                  <a:pt x="91" y="33"/>
                </a:cubicBezTo>
                <a:cubicBezTo>
                  <a:pt x="91" y="33"/>
                  <a:pt x="91" y="33"/>
                  <a:pt x="90" y="33"/>
                </a:cubicBezTo>
                <a:cubicBezTo>
                  <a:pt x="89" y="33"/>
                  <a:pt x="88" y="34"/>
                  <a:pt x="88" y="35"/>
                </a:cubicBezTo>
                <a:cubicBezTo>
                  <a:pt x="88" y="35"/>
                  <a:pt x="88" y="35"/>
                  <a:pt x="88" y="36"/>
                </a:cubicBezTo>
                <a:cubicBezTo>
                  <a:pt x="87" y="36"/>
                  <a:pt x="87" y="36"/>
                  <a:pt x="87" y="37"/>
                </a:cubicBezTo>
                <a:cubicBezTo>
                  <a:pt x="87" y="38"/>
                  <a:pt x="87" y="39"/>
                  <a:pt x="87" y="39"/>
                </a:cubicBezTo>
                <a:cubicBezTo>
                  <a:pt x="86" y="40"/>
                  <a:pt x="86" y="41"/>
                  <a:pt x="84" y="41"/>
                </a:cubicBezTo>
                <a:cubicBezTo>
                  <a:pt x="85" y="40"/>
                  <a:pt x="84" y="39"/>
                  <a:pt x="83" y="39"/>
                </a:cubicBezTo>
                <a:cubicBezTo>
                  <a:pt x="81" y="40"/>
                  <a:pt x="81" y="38"/>
                  <a:pt x="80" y="38"/>
                </a:cubicBezTo>
                <a:cubicBezTo>
                  <a:pt x="79" y="38"/>
                  <a:pt x="78" y="38"/>
                  <a:pt x="78" y="37"/>
                </a:cubicBezTo>
                <a:cubicBezTo>
                  <a:pt x="78" y="37"/>
                  <a:pt x="78" y="37"/>
                  <a:pt x="77" y="37"/>
                </a:cubicBezTo>
                <a:cubicBezTo>
                  <a:pt x="76" y="37"/>
                  <a:pt x="76" y="37"/>
                  <a:pt x="75" y="37"/>
                </a:cubicBezTo>
                <a:cubicBezTo>
                  <a:pt x="74" y="37"/>
                  <a:pt x="74" y="37"/>
                  <a:pt x="74" y="37"/>
                </a:cubicBezTo>
                <a:cubicBezTo>
                  <a:pt x="73" y="37"/>
                  <a:pt x="73" y="37"/>
                  <a:pt x="72" y="37"/>
                </a:cubicBezTo>
                <a:cubicBezTo>
                  <a:pt x="72" y="37"/>
                  <a:pt x="71" y="37"/>
                  <a:pt x="70" y="37"/>
                </a:cubicBezTo>
                <a:cubicBezTo>
                  <a:pt x="70" y="37"/>
                  <a:pt x="70" y="38"/>
                  <a:pt x="70" y="38"/>
                </a:cubicBezTo>
                <a:cubicBezTo>
                  <a:pt x="69" y="38"/>
                  <a:pt x="69" y="39"/>
                  <a:pt x="68" y="39"/>
                </a:cubicBezTo>
                <a:cubicBezTo>
                  <a:pt x="67" y="40"/>
                  <a:pt x="65" y="41"/>
                  <a:pt x="63" y="41"/>
                </a:cubicBezTo>
                <a:cubicBezTo>
                  <a:pt x="63" y="41"/>
                  <a:pt x="63" y="41"/>
                  <a:pt x="63" y="42"/>
                </a:cubicBezTo>
                <a:cubicBezTo>
                  <a:pt x="64" y="42"/>
                  <a:pt x="64" y="43"/>
                  <a:pt x="65" y="43"/>
                </a:cubicBezTo>
                <a:cubicBezTo>
                  <a:pt x="66" y="43"/>
                  <a:pt x="67" y="43"/>
                  <a:pt x="67" y="44"/>
                </a:cubicBezTo>
                <a:cubicBezTo>
                  <a:pt x="66" y="45"/>
                  <a:pt x="66" y="46"/>
                  <a:pt x="65" y="45"/>
                </a:cubicBezTo>
                <a:cubicBezTo>
                  <a:pt x="65" y="45"/>
                  <a:pt x="65" y="45"/>
                  <a:pt x="64" y="45"/>
                </a:cubicBezTo>
                <a:cubicBezTo>
                  <a:pt x="62" y="45"/>
                  <a:pt x="60" y="45"/>
                  <a:pt x="58" y="45"/>
                </a:cubicBezTo>
                <a:cubicBezTo>
                  <a:pt x="58" y="45"/>
                  <a:pt x="57" y="45"/>
                  <a:pt x="57" y="45"/>
                </a:cubicBezTo>
                <a:cubicBezTo>
                  <a:pt x="57" y="45"/>
                  <a:pt x="56" y="45"/>
                  <a:pt x="56" y="45"/>
                </a:cubicBezTo>
                <a:cubicBezTo>
                  <a:pt x="56" y="46"/>
                  <a:pt x="56" y="46"/>
                  <a:pt x="56" y="47"/>
                </a:cubicBezTo>
                <a:cubicBezTo>
                  <a:pt x="56" y="47"/>
                  <a:pt x="56" y="47"/>
                  <a:pt x="56" y="48"/>
                </a:cubicBezTo>
                <a:cubicBezTo>
                  <a:pt x="56" y="49"/>
                  <a:pt x="57" y="50"/>
                  <a:pt x="58" y="50"/>
                </a:cubicBezTo>
                <a:cubicBezTo>
                  <a:pt x="59" y="50"/>
                  <a:pt x="59" y="50"/>
                  <a:pt x="59" y="49"/>
                </a:cubicBezTo>
                <a:cubicBezTo>
                  <a:pt x="60" y="49"/>
                  <a:pt x="61" y="48"/>
                  <a:pt x="62" y="48"/>
                </a:cubicBezTo>
                <a:cubicBezTo>
                  <a:pt x="62" y="48"/>
                  <a:pt x="63" y="48"/>
                  <a:pt x="63" y="48"/>
                </a:cubicBezTo>
                <a:cubicBezTo>
                  <a:pt x="64" y="48"/>
                  <a:pt x="65" y="48"/>
                  <a:pt x="65" y="48"/>
                </a:cubicBezTo>
                <a:cubicBezTo>
                  <a:pt x="66" y="48"/>
                  <a:pt x="66" y="48"/>
                  <a:pt x="67" y="48"/>
                </a:cubicBezTo>
                <a:cubicBezTo>
                  <a:pt x="67" y="48"/>
                  <a:pt x="67" y="48"/>
                  <a:pt x="68" y="48"/>
                </a:cubicBezTo>
                <a:cubicBezTo>
                  <a:pt x="68" y="47"/>
                  <a:pt x="68" y="47"/>
                  <a:pt x="68" y="47"/>
                </a:cubicBezTo>
                <a:cubicBezTo>
                  <a:pt x="68" y="45"/>
                  <a:pt x="69" y="45"/>
                  <a:pt x="69" y="44"/>
                </a:cubicBezTo>
                <a:cubicBezTo>
                  <a:pt x="69" y="44"/>
                  <a:pt x="69" y="43"/>
                  <a:pt x="69" y="43"/>
                </a:cubicBezTo>
                <a:cubicBezTo>
                  <a:pt x="70" y="43"/>
                  <a:pt x="70" y="42"/>
                  <a:pt x="71" y="42"/>
                </a:cubicBezTo>
                <a:cubicBezTo>
                  <a:pt x="71" y="42"/>
                  <a:pt x="71" y="43"/>
                  <a:pt x="71" y="43"/>
                </a:cubicBezTo>
                <a:cubicBezTo>
                  <a:pt x="72" y="43"/>
                  <a:pt x="73" y="43"/>
                  <a:pt x="72" y="44"/>
                </a:cubicBezTo>
                <a:cubicBezTo>
                  <a:pt x="73" y="45"/>
                  <a:pt x="73" y="46"/>
                  <a:pt x="75" y="45"/>
                </a:cubicBezTo>
                <a:cubicBezTo>
                  <a:pt x="75" y="45"/>
                  <a:pt x="75" y="45"/>
                  <a:pt x="75" y="44"/>
                </a:cubicBezTo>
                <a:cubicBezTo>
                  <a:pt x="75" y="41"/>
                  <a:pt x="75" y="40"/>
                  <a:pt x="77" y="42"/>
                </a:cubicBezTo>
                <a:cubicBezTo>
                  <a:pt x="78" y="42"/>
                  <a:pt x="78" y="42"/>
                  <a:pt x="78" y="42"/>
                </a:cubicBezTo>
                <a:cubicBezTo>
                  <a:pt x="79" y="42"/>
                  <a:pt x="80" y="42"/>
                  <a:pt x="81" y="42"/>
                </a:cubicBezTo>
                <a:cubicBezTo>
                  <a:pt x="81" y="42"/>
                  <a:pt x="82" y="42"/>
                  <a:pt x="82" y="42"/>
                </a:cubicBezTo>
                <a:cubicBezTo>
                  <a:pt x="83" y="42"/>
                  <a:pt x="84" y="43"/>
                  <a:pt x="84" y="44"/>
                </a:cubicBezTo>
                <a:cubicBezTo>
                  <a:pt x="85" y="44"/>
                  <a:pt x="85" y="44"/>
                  <a:pt x="86" y="44"/>
                </a:cubicBezTo>
                <a:cubicBezTo>
                  <a:pt x="86" y="44"/>
                  <a:pt x="86" y="43"/>
                  <a:pt x="86" y="43"/>
                </a:cubicBezTo>
                <a:cubicBezTo>
                  <a:pt x="86" y="43"/>
                  <a:pt x="87" y="43"/>
                  <a:pt x="88" y="43"/>
                </a:cubicBezTo>
                <a:cubicBezTo>
                  <a:pt x="88" y="43"/>
                  <a:pt x="89" y="43"/>
                  <a:pt x="89" y="43"/>
                </a:cubicBezTo>
                <a:cubicBezTo>
                  <a:pt x="89" y="42"/>
                  <a:pt x="89" y="42"/>
                  <a:pt x="90" y="42"/>
                </a:cubicBezTo>
                <a:cubicBezTo>
                  <a:pt x="90" y="40"/>
                  <a:pt x="92" y="40"/>
                  <a:pt x="94" y="41"/>
                </a:cubicBezTo>
                <a:cubicBezTo>
                  <a:pt x="95" y="41"/>
                  <a:pt x="96" y="42"/>
                  <a:pt x="97" y="42"/>
                </a:cubicBezTo>
                <a:cubicBezTo>
                  <a:pt x="98" y="42"/>
                  <a:pt x="99" y="41"/>
                  <a:pt x="100" y="41"/>
                </a:cubicBezTo>
                <a:cubicBezTo>
                  <a:pt x="101" y="41"/>
                  <a:pt x="101" y="42"/>
                  <a:pt x="102" y="42"/>
                </a:cubicBezTo>
                <a:cubicBezTo>
                  <a:pt x="102" y="44"/>
                  <a:pt x="103" y="46"/>
                  <a:pt x="101" y="47"/>
                </a:cubicBezTo>
                <a:cubicBezTo>
                  <a:pt x="101" y="47"/>
                  <a:pt x="101" y="47"/>
                  <a:pt x="101" y="48"/>
                </a:cubicBezTo>
                <a:cubicBezTo>
                  <a:pt x="101" y="49"/>
                  <a:pt x="101" y="49"/>
                  <a:pt x="101" y="50"/>
                </a:cubicBezTo>
                <a:cubicBezTo>
                  <a:pt x="102" y="50"/>
                  <a:pt x="102" y="51"/>
                  <a:pt x="102" y="52"/>
                </a:cubicBezTo>
                <a:cubicBezTo>
                  <a:pt x="102" y="52"/>
                  <a:pt x="101" y="52"/>
                  <a:pt x="101" y="52"/>
                </a:cubicBezTo>
                <a:cubicBezTo>
                  <a:pt x="99" y="53"/>
                  <a:pt x="100" y="55"/>
                  <a:pt x="102" y="55"/>
                </a:cubicBezTo>
                <a:cubicBezTo>
                  <a:pt x="103" y="55"/>
                  <a:pt x="104" y="55"/>
                  <a:pt x="105" y="55"/>
                </a:cubicBezTo>
                <a:cubicBezTo>
                  <a:pt x="104" y="56"/>
                  <a:pt x="105" y="57"/>
                  <a:pt x="103" y="57"/>
                </a:cubicBezTo>
                <a:cubicBezTo>
                  <a:pt x="103" y="58"/>
                  <a:pt x="103" y="58"/>
                  <a:pt x="103" y="58"/>
                </a:cubicBezTo>
                <a:cubicBezTo>
                  <a:pt x="102" y="58"/>
                  <a:pt x="102" y="57"/>
                  <a:pt x="101" y="57"/>
                </a:cubicBezTo>
                <a:cubicBezTo>
                  <a:pt x="101" y="56"/>
                  <a:pt x="101" y="56"/>
                  <a:pt x="100" y="56"/>
                </a:cubicBezTo>
                <a:cubicBezTo>
                  <a:pt x="100" y="57"/>
                  <a:pt x="100" y="58"/>
                  <a:pt x="100" y="58"/>
                </a:cubicBezTo>
                <a:cubicBezTo>
                  <a:pt x="100" y="59"/>
                  <a:pt x="100" y="60"/>
                  <a:pt x="100" y="61"/>
                </a:cubicBezTo>
                <a:cubicBezTo>
                  <a:pt x="100" y="61"/>
                  <a:pt x="100" y="62"/>
                  <a:pt x="100" y="62"/>
                </a:cubicBezTo>
                <a:cubicBezTo>
                  <a:pt x="100" y="62"/>
                  <a:pt x="100" y="63"/>
                  <a:pt x="100" y="63"/>
                </a:cubicBezTo>
                <a:cubicBezTo>
                  <a:pt x="98" y="63"/>
                  <a:pt x="98" y="64"/>
                  <a:pt x="96" y="64"/>
                </a:cubicBezTo>
                <a:cubicBezTo>
                  <a:pt x="96" y="65"/>
                  <a:pt x="96" y="66"/>
                  <a:pt x="96" y="67"/>
                </a:cubicBezTo>
                <a:cubicBezTo>
                  <a:pt x="96" y="68"/>
                  <a:pt x="96" y="68"/>
                  <a:pt x="96" y="69"/>
                </a:cubicBezTo>
                <a:cubicBezTo>
                  <a:pt x="96" y="71"/>
                  <a:pt x="95" y="73"/>
                  <a:pt x="94" y="74"/>
                </a:cubicBezTo>
                <a:cubicBezTo>
                  <a:pt x="94" y="74"/>
                  <a:pt x="94" y="75"/>
                  <a:pt x="94" y="75"/>
                </a:cubicBezTo>
                <a:cubicBezTo>
                  <a:pt x="93" y="75"/>
                  <a:pt x="93" y="75"/>
                  <a:pt x="93" y="75"/>
                </a:cubicBezTo>
                <a:cubicBezTo>
                  <a:pt x="93" y="76"/>
                  <a:pt x="93" y="77"/>
                  <a:pt x="93" y="77"/>
                </a:cubicBezTo>
                <a:cubicBezTo>
                  <a:pt x="91" y="81"/>
                  <a:pt x="87" y="83"/>
                  <a:pt x="87" y="88"/>
                </a:cubicBezTo>
                <a:cubicBezTo>
                  <a:pt x="88" y="87"/>
                  <a:pt x="93" y="85"/>
                  <a:pt x="91" y="89"/>
                </a:cubicBezTo>
                <a:cubicBezTo>
                  <a:pt x="90" y="89"/>
                  <a:pt x="90" y="88"/>
                  <a:pt x="88" y="88"/>
                </a:cubicBezTo>
                <a:cubicBezTo>
                  <a:pt x="85" y="91"/>
                  <a:pt x="90" y="94"/>
                  <a:pt x="86" y="94"/>
                </a:cubicBezTo>
                <a:cubicBezTo>
                  <a:pt x="85" y="95"/>
                  <a:pt x="85" y="97"/>
                  <a:pt x="83" y="96"/>
                </a:cubicBezTo>
                <a:cubicBezTo>
                  <a:pt x="83" y="97"/>
                  <a:pt x="82" y="98"/>
                  <a:pt x="82" y="96"/>
                </a:cubicBezTo>
                <a:cubicBezTo>
                  <a:pt x="82" y="96"/>
                  <a:pt x="82" y="96"/>
                  <a:pt x="82" y="95"/>
                </a:cubicBezTo>
                <a:cubicBezTo>
                  <a:pt x="82" y="95"/>
                  <a:pt x="81" y="95"/>
                  <a:pt x="81" y="95"/>
                </a:cubicBezTo>
                <a:cubicBezTo>
                  <a:pt x="79" y="96"/>
                  <a:pt x="78" y="98"/>
                  <a:pt x="77" y="100"/>
                </a:cubicBezTo>
                <a:cubicBezTo>
                  <a:pt x="77" y="101"/>
                  <a:pt x="77" y="103"/>
                  <a:pt x="76" y="104"/>
                </a:cubicBezTo>
                <a:cubicBezTo>
                  <a:pt x="76" y="104"/>
                  <a:pt x="76" y="104"/>
                  <a:pt x="76" y="105"/>
                </a:cubicBezTo>
                <a:cubicBezTo>
                  <a:pt x="76" y="105"/>
                  <a:pt x="75" y="105"/>
                  <a:pt x="75" y="105"/>
                </a:cubicBezTo>
                <a:cubicBezTo>
                  <a:pt x="74" y="105"/>
                  <a:pt x="73" y="105"/>
                  <a:pt x="74" y="104"/>
                </a:cubicBezTo>
                <a:cubicBezTo>
                  <a:pt x="74" y="103"/>
                  <a:pt x="74" y="103"/>
                  <a:pt x="74" y="102"/>
                </a:cubicBezTo>
                <a:cubicBezTo>
                  <a:pt x="72" y="102"/>
                  <a:pt x="72" y="100"/>
                  <a:pt x="70" y="100"/>
                </a:cubicBezTo>
                <a:cubicBezTo>
                  <a:pt x="70" y="98"/>
                  <a:pt x="70" y="97"/>
                  <a:pt x="70" y="95"/>
                </a:cubicBezTo>
                <a:cubicBezTo>
                  <a:pt x="69" y="95"/>
                  <a:pt x="69" y="95"/>
                  <a:pt x="69" y="94"/>
                </a:cubicBezTo>
                <a:cubicBezTo>
                  <a:pt x="67" y="93"/>
                  <a:pt x="67" y="91"/>
                  <a:pt x="65" y="89"/>
                </a:cubicBezTo>
                <a:cubicBezTo>
                  <a:pt x="65" y="88"/>
                  <a:pt x="65" y="86"/>
                  <a:pt x="65" y="85"/>
                </a:cubicBezTo>
                <a:cubicBezTo>
                  <a:pt x="65" y="85"/>
                  <a:pt x="64" y="85"/>
                  <a:pt x="63" y="85"/>
                </a:cubicBezTo>
                <a:cubicBezTo>
                  <a:pt x="62" y="85"/>
                  <a:pt x="61" y="85"/>
                  <a:pt x="61" y="85"/>
                </a:cubicBezTo>
                <a:cubicBezTo>
                  <a:pt x="60" y="86"/>
                  <a:pt x="60" y="84"/>
                  <a:pt x="58" y="85"/>
                </a:cubicBezTo>
                <a:cubicBezTo>
                  <a:pt x="58" y="85"/>
                  <a:pt x="57" y="85"/>
                  <a:pt x="57" y="85"/>
                </a:cubicBezTo>
                <a:cubicBezTo>
                  <a:pt x="57" y="84"/>
                  <a:pt x="56" y="83"/>
                  <a:pt x="56" y="82"/>
                </a:cubicBezTo>
                <a:cubicBezTo>
                  <a:pt x="55" y="82"/>
                  <a:pt x="55" y="84"/>
                  <a:pt x="55" y="85"/>
                </a:cubicBezTo>
                <a:cubicBezTo>
                  <a:pt x="54" y="85"/>
                  <a:pt x="54" y="85"/>
                  <a:pt x="53" y="85"/>
                </a:cubicBezTo>
                <a:cubicBezTo>
                  <a:pt x="52" y="85"/>
                  <a:pt x="52" y="84"/>
                  <a:pt x="52" y="83"/>
                </a:cubicBezTo>
                <a:cubicBezTo>
                  <a:pt x="51" y="83"/>
                  <a:pt x="51" y="81"/>
                  <a:pt x="50" y="80"/>
                </a:cubicBezTo>
                <a:cubicBezTo>
                  <a:pt x="50" y="80"/>
                  <a:pt x="49" y="80"/>
                  <a:pt x="49" y="80"/>
                </a:cubicBezTo>
                <a:cubicBezTo>
                  <a:pt x="47" y="80"/>
                  <a:pt x="45" y="80"/>
                  <a:pt x="45" y="79"/>
                </a:cubicBezTo>
                <a:cubicBezTo>
                  <a:pt x="44" y="79"/>
                  <a:pt x="44" y="78"/>
                  <a:pt x="44" y="77"/>
                </a:cubicBezTo>
                <a:cubicBezTo>
                  <a:pt x="44" y="76"/>
                  <a:pt x="43" y="76"/>
                  <a:pt x="43" y="75"/>
                </a:cubicBezTo>
                <a:cubicBezTo>
                  <a:pt x="42" y="75"/>
                  <a:pt x="41" y="75"/>
                  <a:pt x="40" y="75"/>
                </a:cubicBezTo>
                <a:cubicBezTo>
                  <a:pt x="40" y="76"/>
                  <a:pt x="39" y="77"/>
                  <a:pt x="38" y="77"/>
                </a:cubicBezTo>
                <a:cubicBezTo>
                  <a:pt x="38" y="78"/>
                  <a:pt x="38" y="79"/>
                  <a:pt x="39" y="79"/>
                </a:cubicBezTo>
                <a:cubicBezTo>
                  <a:pt x="40" y="79"/>
                  <a:pt x="41" y="79"/>
                  <a:pt x="42" y="79"/>
                </a:cubicBezTo>
                <a:cubicBezTo>
                  <a:pt x="42" y="79"/>
                  <a:pt x="42" y="79"/>
                  <a:pt x="42" y="80"/>
                </a:cubicBezTo>
                <a:cubicBezTo>
                  <a:pt x="41" y="80"/>
                  <a:pt x="40" y="80"/>
                  <a:pt x="39" y="80"/>
                </a:cubicBezTo>
                <a:cubicBezTo>
                  <a:pt x="39" y="81"/>
                  <a:pt x="39" y="81"/>
                  <a:pt x="38" y="81"/>
                </a:cubicBezTo>
                <a:cubicBezTo>
                  <a:pt x="38" y="82"/>
                  <a:pt x="38" y="83"/>
                  <a:pt x="38" y="83"/>
                </a:cubicBezTo>
                <a:cubicBezTo>
                  <a:pt x="38" y="84"/>
                  <a:pt x="38" y="85"/>
                  <a:pt x="38" y="86"/>
                </a:cubicBezTo>
                <a:cubicBezTo>
                  <a:pt x="38" y="86"/>
                  <a:pt x="37" y="86"/>
                  <a:pt x="37" y="86"/>
                </a:cubicBezTo>
                <a:cubicBezTo>
                  <a:pt x="37" y="87"/>
                  <a:pt x="37" y="88"/>
                  <a:pt x="37" y="89"/>
                </a:cubicBezTo>
                <a:cubicBezTo>
                  <a:pt x="35" y="89"/>
                  <a:pt x="34" y="94"/>
                  <a:pt x="33" y="90"/>
                </a:cubicBezTo>
                <a:cubicBezTo>
                  <a:pt x="33" y="90"/>
                  <a:pt x="33" y="90"/>
                  <a:pt x="33" y="89"/>
                </a:cubicBezTo>
                <a:cubicBezTo>
                  <a:pt x="33" y="88"/>
                  <a:pt x="32" y="88"/>
                  <a:pt x="32" y="87"/>
                </a:cubicBezTo>
                <a:cubicBezTo>
                  <a:pt x="31" y="87"/>
                  <a:pt x="31" y="88"/>
                  <a:pt x="30" y="88"/>
                </a:cubicBezTo>
                <a:cubicBezTo>
                  <a:pt x="29" y="88"/>
                  <a:pt x="29" y="88"/>
                  <a:pt x="29" y="88"/>
                </a:cubicBezTo>
                <a:cubicBezTo>
                  <a:pt x="29" y="88"/>
                  <a:pt x="29" y="89"/>
                  <a:pt x="29" y="89"/>
                </a:cubicBezTo>
                <a:cubicBezTo>
                  <a:pt x="27" y="89"/>
                  <a:pt x="26" y="87"/>
                  <a:pt x="25" y="86"/>
                </a:cubicBezTo>
                <a:cubicBezTo>
                  <a:pt x="25" y="84"/>
                  <a:pt x="23" y="84"/>
                  <a:pt x="23" y="82"/>
                </a:cubicBezTo>
                <a:cubicBezTo>
                  <a:pt x="21" y="81"/>
                  <a:pt x="18" y="80"/>
                  <a:pt x="18" y="76"/>
                </a:cubicBezTo>
                <a:cubicBezTo>
                  <a:pt x="18" y="75"/>
                  <a:pt x="17" y="75"/>
                  <a:pt x="17" y="74"/>
                </a:cubicBezTo>
                <a:cubicBezTo>
                  <a:pt x="17" y="73"/>
                  <a:pt x="17" y="73"/>
                  <a:pt x="17" y="73"/>
                </a:cubicBezTo>
                <a:cubicBezTo>
                  <a:pt x="17" y="72"/>
                  <a:pt x="17" y="72"/>
                  <a:pt x="17" y="71"/>
                </a:cubicBezTo>
                <a:cubicBezTo>
                  <a:pt x="15" y="71"/>
                  <a:pt x="14" y="70"/>
                  <a:pt x="12" y="69"/>
                </a:cubicBezTo>
                <a:cubicBezTo>
                  <a:pt x="12" y="69"/>
                  <a:pt x="12" y="70"/>
                  <a:pt x="12" y="70"/>
                </a:cubicBezTo>
                <a:cubicBezTo>
                  <a:pt x="12" y="71"/>
                  <a:pt x="10" y="71"/>
                  <a:pt x="10" y="71"/>
                </a:cubicBezTo>
                <a:cubicBezTo>
                  <a:pt x="10" y="72"/>
                  <a:pt x="10" y="72"/>
                  <a:pt x="10" y="73"/>
                </a:cubicBezTo>
                <a:cubicBezTo>
                  <a:pt x="8" y="73"/>
                  <a:pt x="9" y="74"/>
                  <a:pt x="8" y="75"/>
                </a:cubicBezTo>
                <a:cubicBezTo>
                  <a:pt x="8" y="75"/>
                  <a:pt x="8" y="75"/>
                  <a:pt x="7" y="75"/>
                </a:cubicBezTo>
                <a:cubicBezTo>
                  <a:pt x="7" y="77"/>
                  <a:pt x="8" y="77"/>
                  <a:pt x="8" y="79"/>
                </a:cubicBezTo>
                <a:cubicBezTo>
                  <a:pt x="8" y="80"/>
                  <a:pt x="5" y="79"/>
                  <a:pt x="5" y="81"/>
                </a:cubicBezTo>
                <a:cubicBezTo>
                  <a:pt x="5" y="81"/>
                  <a:pt x="5" y="82"/>
                  <a:pt x="5" y="82"/>
                </a:cubicBezTo>
                <a:cubicBezTo>
                  <a:pt x="5" y="84"/>
                  <a:pt x="6" y="85"/>
                  <a:pt x="8" y="85"/>
                </a:cubicBezTo>
                <a:cubicBezTo>
                  <a:pt x="9" y="85"/>
                  <a:pt x="10" y="86"/>
                  <a:pt x="10" y="87"/>
                </a:cubicBezTo>
                <a:cubicBezTo>
                  <a:pt x="11" y="87"/>
                  <a:pt x="11" y="87"/>
                  <a:pt x="11" y="88"/>
                </a:cubicBezTo>
                <a:cubicBezTo>
                  <a:pt x="11" y="89"/>
                  <a:pt x="11" y="90"/>
                  <a:pt x="11" y="90"/>
                </a:cubicBezTo>
                <a:cubicBezTo>
                  <a:pt x="11" y="91"/>
                  <a:pt x="11" y="91"/>
                  <a:pt x="11" y="92"/>
                </a:cubicBezTo>
                <a:cubicBezTo>
                  <a:pt x="12" y="92"/>
                  <a:pt x="14" y="94"/>
                  <a:pt x="12" y="94"/>
                </a:cubicBezTo>
                <a:cubicBezTo>
                  <a:pt x="12" y="94"/>
                  <a:pt x="12" y="95"/>
                  <a:pt x="12" y="95"/>
                </a:cubicBezTo>
                <a:cubicBezTo>
                  <a:pt x="12" y="96"/>
                  <a:pt x="12" y="98"/>
                  <a:pt x="12" y="99"/>
                </a:cubicBezTo>
                <a:cubicBezTo>
                  <a:pt x="12" y="99"/>
                  <a:pt x="12" y="100"/>
                  <a:pt x="12" y="100"/>
                </a:cubicBezTo>
                <a:cubicBezTo>
                  <a:pt x="13" y="100"/>
                  <a:pt x="14" y="100"/>
                  <a:pt x="14" y="99"/>
                </a:cubicBezTo>
                <a:cubicBezTo>
                  <a:pt x="14" y="98"/>
                  <a:pt x="14" y="98"/>
                  <a:pt x="14" y="98"/>
                </a:cubicBezTo>
                <a:cubicBezTo>
                  <a:pt x="14" y="96"/>
                  <a:pt x="16" y="96"/>
                  <a:pt x="17" y="98"/>
                </a:cubicBezTo>
                <a:cubicBezTo>
                  <a:pt x="17" y="98"/>
                  <a:pt x="18" y="98"/>
                  <a:pt x="18" y="99"/>
                </a:cubicBezTo>
                <a:cubicBezTo>
                  <a:pt x="18" y="99"/>
                  <a:pt x="19" y="99"/>
                  <a:pt x="19" y="99"/>
                </a:cubicBezTo>
                <a:cubicBezTo>
                  <a:pt x="19" y="99"/>
                  <a:pt x="19" y="100"/>
                  <a:pt x="19" y="100"/>
                </a:cubicBezTo>
                <a:cubicBezTo>
                  <a:pt x="19" y="103"/>
                  <a:pt x="17" y="102"/>
                  <a:pt x="19" y="105"/>
                </a:cubicBezTo>
                <a:cubicBezTo>
                  <a:pt x="19" y="105"/>
                  <a:pt x="20" y="105"/>
                  <a:pt x="20" y="105"/>
                </a:cubicBezTo>
                <a:cubicBezTo>
                  <a:pt x="21" y="105"/>
                  <a:pt x="21" y="105"/>
                  <a:pt x="21" y="105"/>
                </a:cubicBezTo>
                <a:cubicBezTo>
                  <a:pt x="25" y="105"/>
                  <a:pt x="28" y="106"/>
                  <a:pt x="29" y="109"/>
                </a:cubicBezTo>
                <a:cubicBezTo>
                  <a:pt x="29" y="111"/>
                  <a:pt x="32" y="111"/>
                  <a:pt x="30" y="112"/>
                </a:cubicBezTo>
                <a:cubicBezTo>
                  <a:pt x="30" y="113"/>
                  <a:pt x="31" y="113"/>
                  <a:pt x="31" y="115"/>
                </a:cubicBezTo>
                <a:cubicBezTo>
                  <a:pt x="32" y="115"/>
                  <a:pt x="33" y="115"/>
                  <a:pt x="33" y="115"/>
                </a:cubicBezTo>
                <a:cubicBezTo>
                  <a:pt x="33" y="116"/>
                  <a:pt x="33" y="116"/>
                  <a:pt x="33" y="117"/>
                </a:cubicBezTo>
                <a:cubicBezTo>
                  <a:pt x="34" y="116"/>
                  <a:pt x="34" y="117"/>
                  <a:pt x="34" y="118"/>
                </a:cubicBezTo>
                <a:cubicBezTo>
                  <a:pt x="37" y="118"/>
                  <a:pt x="37" y="121"/>
                  <a:pt x="39" y="121"/>
                </a:cubicBezTo>
                <a:cubicBezTo>
                  <a:pt x="41" y="122"/>
                  <a:pt x="43" y="121"/>
                  <a:pt x="43" y="123"/>
                </a:cubicBezTo>
                <a:cubicBezTo>
                  <a:pt x="43" y="123"/>
                  <a:pt x="44" y="123"/>
                  <a:pt x="44" y="123"/>
                </a:cubicBezTo>
                <a:cubicBezTo>
                  <a:pt x="44" y="124"/>
                  <a:pt x="45" y="124"/>
                  <a:pt x="45" y="125"/>
                </a:cubicBezTo>
                <a:cubicBezTo>
                  <a:pt x="46" y="125"/>
                  <a:pt x="47" y="125"/>
                  <a:pt x="46" y="126"/>
                </a:cubicBezTo>
                <a:cubicBezTo>
                  <a:pt x="47" y="126"/>
                  <a:pt x="47" y="126"/>
                  <a:pt x="48" y="126"/>
                </a:cubicBezTo>
                <a:cubicBezTo>
                  <a:pt x="49" y="126"/>
                  <a:pt x="52" y="126"/>
                  <a:pt x="52" y="127"/>
                </a:cubicBezTo>
                <a:cubicBezTo>
                  <a:pt x="52" y="128"/>
                  <a:pt x="52" y="128"/>
                  <a:pt x="52" y="128"/>
                </a:cubicBezTo>
                <a:cubicBezTo>
                  <a:pt x="51" y="128"/>
                  <a:pt x="51" y="129"/>
                  <a:pt x="50" y="130"/>
                </a:cubicBezTo>
                <a:cubicBezTo>
                  <a:pt x="50" y="130"/>
                  <a:pt x="50" y="130"/>
                  <a:pt x="50" y="131"/>
                </a:cubicBezTo>
                <a:cubicBezTo>
                  <a:pt x="50" y="131"/>
                  <a:pt x="51" y="131"/>
                  <a:pt x="51" y="131"/>
                </a:cubicBezTo>
                <a:cubicBezTo>
                  <a:pt x="51" y="131"/>
                  <a:pt x="51" y="132"/>
                  <a:pt x="51" y="132"/>
                </a:cubicBezTo>
                <a:cubicBezTo>
                  <a:pt x="50" y="132"/>
                  <a:pt x="49" y="134"/>
                  <a:pt x="49" y="131"/>
                </a:cubicBezTo>
                <a:cubicBezTo>
                  <a:pt x="48" y="131"/>
                  <a:pt x="46" y="131"/>
                  <a:pt x="46" y="130"/>
                </a:cubicBezTo>
                <a:cubicBezTo>
                  <a:pt x="46" y="130"/>
                  <a:pt x="46" y="130"/>
                  <a:pt x="45" y="130"/>
                </a:cubicBezTo>
                <a:cubicBezTo>
                  <a:pt x="45" y="130"/>
                  <a:pt x="44" y="130"/>
                  <a:pt x="44" y="130"/>
                </a:cubicBezTo>
                <a:cubicBezTo>
                  <a:pt x="44" y="130"/>
                  <a:pt x="44" y="131"/>
                  <a:pt x="44" y="132"/>
                </a:cubicBezTo>
                <a:cubicBezTo>
                  <a:pt x="44" y="132"/>
                  <a:pt x="44" y="133"/>
                  <a:pt x="44" y="133"/>
                </a:cubicBezTo>
                <a:cubicBezTo>
                  <a:pt x="45" y="133"/>
                  <a:pt x="45" y="133"/>
                  <a:pt x="45" y="134"/>
                </a:cubicBezTo>
                <a:cubicBezTo>
                  <a:pt x="46" y="134"/>
                  <a:pt x="47" y="135"/>
                  <a:pt x="46" y="136"/>
                </a:cubicBezTo>
                <a:cubicBezTo>
                  <a:pt x="48" y="136"/>
                  <a:pt x="48" y="139"/>
                  <a:pt x="49" y="137"/>
                </a:cubicBezTo>
                <a:cubicBezTo>
                  <a:pt x="49" y="137"/>
                  <a:pt x="50" y="137"/>
                  <a:pt x="50" y="137"/>
                </a:cubicBezTo>
                <a:cubicBezTo>
                  <a:pt x="51" y="137"/>
                  <a:pt x="52" y="137"/>
                  <a:pt x="53" y="137"/>
                </a:cubicBezTo>
                <a:cubicBezTo>
                  <a:pt x="53" y="136"/>
                  <a:pt x="53" y="136"/>
                  <a:pt x="53" y="136"/>
                </a:cubicBezTo>
                <a:cubicBezTo>
                  <a:pt x="54" y="136"/>
                  <a:pt x="54" y="136"/>
                  <a:pt x="55" y="136"/>
                </a:cubicBezTo>
                <a:cubicBezTo>
                  <a:pt x="55" y="137"/>
                  <a:pt x="55" y="138"/>
                  <a:pt x="55" y="139"/>
                </a:cubicBezTo>
                <a:cubicBezTo>
                  <a:pt x="55" y="140"/>
                  <a:pt x="54" y="140"/>
                  <a:pt x="53" y="140"/>
                </a:cubicBezTo>
                <a:cubicBezTo>
                  <a:pt x="53" y="140"/>
                  <a:pt x="52" y="141"/>
                  <a:pt x="52" y="142"/>
                </a:cubicBezTo>
                <a:cubicBezTo>
                  <a:pt x="52" y="143"/>
                  <a:pt x="50" y="143"/>
                  <a:pt x="49" y="143"/>
                </a:cubicBezTo>
                <a:cubicBezTo>
                  <a:pt x="48" y="143"/>
                  <a:pt x="47" y="143"/>
                  <a:pt x="48" y="142"/>
                </a:cubicBezTo>
                <a:cubicBezTo>
                  <a:pt x="48" y="141"/>
                  <a:pt x="48" y="140"/>
                  <a:pt x="48" y="139"/>
                </a:cubicBezTo>
                <a:cubicBezTo>
                  <a:pt x="47" y="139"/>
                  <a:pt x="46" y="140"/>
                  <a:pt x="46" y="140"/>
                </a:cubicBezTo>
                <a:cubicBezTo>
                  <a:pt x="45" y="140"/>
                  <a:pt x="45" y="139"/>
                  <a:pt x="45" y="138"/>
                </a:cubicBezTo>
                <a:cubicBezTo>
                  <a:pt x="46" y="138"/>
                  <a:pt x="46" y="138"/>
                  <a:pt x="46" y="138"/>
                </a:cubicBezTo>
                <a:cubicBezTo>
                  <a:pt x="46" y="138"/>
                  <a:pt x="46" y="137"/>
                  <a:pt x="46" y="137"/>
                </a:cubicBezTo>
                <a:cubicBezTo>
                  <a:pt x="46" y="137"/>
                  <a:pt x="45" y="137"/>
                  <a:pt x="45" y="136"/>
                </a:cubicBezTo>
                <a:cubicBezTo>
                  <a:pt x="44" y="136"/>
                  <a:pt x="43" y="136"/>
                  <a:pt x="42" y="137"/>
                </a:cubicBezTo>
                <a:cubicBezTo>
                  <a:pt x="41" y="137"/>
                  <a:pt x="41" y="137"/>
                  <a:pt x="40" y="137"/>
                </a:cubicBezTo>
                <a:cubicBezTo>
                  <a:pt x="40" y="138"/>
                  <a:pt x="38" y="138"/>
                  <a:pt x="38" y="139"/>
                </a:cubicBezTo>
                <a:cubicBezTo>
                  <a:pt x="39" y="139"/>
                  <a:pt x="39" y="140"/>
                  <a:pt x="38" y="140"/>
                </a:cubicBezTo>
                <a:cubicBezTo>
                  <a:pt x="38" y="141"/>
                  <a:pt x="38" y="142"/>
                  <a:pt x="38" y="143"/>
                </a:cubicBezTo>
                <a:cubicBezTo>
                  <a:pt x="38" y="144"/>
                  <a:pt x="36" y="145"/>
                  <a:pt x="38" y="145"/>
                </a:cubicBezTo>
                <a:cubicBezTo>
                  <a:pt x="38" y="145"/>
                  <a:pt x="39" y="145"/>
                  <a:pt x="39" y="145"/>
                </a:cubicBezTo>
                <a:cubicBezTo>
                  <a:pt x="39" y="144"/>
                  <a:pt x="41" y="144"/>
                  <a:pt x="42" y="145"/>
                </a:cubicBezTo>
                <a:cubicBezTo>
                  <a:pt x="42" y="145"/>
                  <a:pt x="42" y="146"/>
                  <a:pt x="42" y="146"/>
                </a:cubicBezTo>
                <a:cubicBezTo>
                  <a:pt x="42" y="147"/>
                  <a:pt x="42" y="147"/>
                  <a:pt x="42" y="147"/>
                </a:cubicBezTo>
                <a:cubicBezTo>
                  <a:pt x="43" y="147"/>
                  <a:pt x="43" y="148"/>
                  <a:pt x="43" y="149"/>
                </a:cubicBezTo>
                <a:cubicBezTo>
                  <a:pt x="43" y="149"/>
                  <a:pt x="43" y="149"/>
                  <a:pt x="43" y="150"/>
                </a:cubicBezTo>
                <a:cubicBezTo>
                  <a:pt x="43" y="151"/>
                  <a:pt x="43" y="151"/>
                  <a:pt x="44" y="151"/>
                </a:cubicBezTo>
                <a:cubicBezTo>
                  <a:pt x="44" y="151"/>
                  <a:pt x="45" y="151"/>
                  <a:pt x="45" y="151"/>
                </a:cubicBezTo>
                <a:cubicBezTo>
                  <a:pt x="46" y="151"/>
                  <a:pt x="47" y="150"/>
                  <a:pt x="48" y="150"/>
                </a:cubicBezTo>
                <a:cubicBezTo>
                  <a:pt x="48" y="151"/>
                  <a:pt x="47" y="152"/>
                  <a:pt x="46" y="153"/>
                </a:cubicBezTo>
                <a:cubicBezTo>
                  <a:pt x="47" y="154"/>
                  <a:pt x="48" y="154"/>
                  <a:pt x="48" y="156"/>
                </a:cubicBezTo>
                <a:cubicBezTo>
                  <a:pt x="48" y="157"/>
                  <a:pt x="48" y="158"/>
                  <a:pt x="48" y="159"/>
                </a:cubicBezTo>
                <a:cubicBezTo>
                  <a:pt x="48" y="160"/>
                  <a:pt x="48" y="161"/>
                  <a:pt x="48" y="162"/>
                </a:cubicBezTo>
                <a:cubicBezTo>
                  <a:pt x="49" y="162"/>
                  <a:pt x="49" y="165"/>
                  <a:pt x="48" y="165"/>
                </a:cubicBezTo>
                <a:cubicBezTo>
                  <a:pt x="46" y="165"/>
                  <a:pt x="46" y="164"/>
                  <a:pt x="45" y="164"/>
                </a:cubicBezTo>
                <a:cubicBezTo>
                  <a:pt x="44" y="164"/>
                  <a:pt x="44" y="164"/>
                  <a:pt x="44" y="163"/>
                </a:cubicBezTo>
                <a:cubicBezTo>
                  <a:pt x="44" y="163"/>
                  <a:pt x="43" y="163"/>
                  <a:pt x="43" y="163"/>
                </a:cubicBezTo>
                <a:cubicBezTo>
                  <a:pt x="42" y="163"/>
                  <a:pt x="40" y="162"/>
                  <a:pt x="42" y="162"/>
                </a:cubicBezTo>
                <a:cubicBezTo>
                  <a:pt x="42" y="161"/>
                  <a:pt x="42" y="161"/>
                  <a:pt x="42" y="161"/>
                </a:cubicBezTo>
                <a:cubicBezTo>
                  <a:pt x="41" y="160"/>
                  <a:pt x="40" y="160"/>
                  <a:pt x="40" y="158"/>
                </a:cubicBezTo>
                <a:cubicBezTo>
                  <a:pt x="40" y="158"/>
                  <a:pt x="40" y="158"/>
                  <a:pt x="39" y="158"/>
                </a:cubicBezTo>
                <a:cubicBezTo>
                  <a:pt x="39" y="160"/>
                  <a:pt x="38" y="160"/>
                  <a:pt x="39" y="162"/>
                </a:cubicBezTo>
                <a:cubicBezTo>
                  <a:pt x="39" y="162"/>
                  <a:pt x="38" y="162"/>
                  <a:pt x="38" y="162"/>
                </a:cubicBezTo>
                <a:cubicBezTo>
                  <a:pt x="38" y="162"/>
                  <a:pt x="37" y="162"/>
                  <a:pt x="37" y="162"/>
                </a:cubicBezTo>
                <a:cubicBezTo>
                  <a:pt x="37" y="162"/>
                  <a:pt x="37" y="163"/>
                  <a:pt x="37" y="163"/>
                </a:cubicBezTo>
                <a:cubicBezTo>
                  <a:pt x="36" y="163"/>
                  <a:pt x="35" y="163"/>
                  <a:pt x="34" y="163"/>
                </a:cubicBezTo>
                <a:cubicBezTo>
                  <a:pt x="34" y="164"/>
                  <a:pt x="34" y="164"/>
                  <a:pt x="34" y="165"/>
                </a:cubicBezTo>
                <a:cubicBezTo>
                  <a:pt x="35" y="166"/>
                  <a:pt x="37" y="165"/>
                  <a:pt x="37" y="166"/>
                </a:cubicBezTo>
                <a:cubicBezTo>
                  <a:pt x="37" y="166"/>
                  <a:pt x="38" y="166"/>
                  <a:pt x="38" y="166"/>
                </a:cubicBezTo>
                <a:cubicBezTo>
                  <a:pt x="38" y="167"/>
                  <a:pt x="38" y="167"/>
                  <a:pt x="38" y="168"/>
                </a:cubicBezTo>
                <a:cubicBezTo>
                  <a:pt x="39" y="168"/>
                  <a:pt x="39" y="169"/>
                  <a:pt x="40" y="169"/>
                </a:cubicBezTo>
                <a:cubicBezTo>
                  <a:pt x="42" y="169"/>
                  <a:pt x="42" y="171"/>
                  <a:pt x="43" y="172"/>
                </a:cubicBezTo>
                <a:cubicBezTo>
                  <a:pt x="43" y="173"/>
                  <a:pt x="43" y="173"/>
                  <a:pt x="43" y="174"/>
                </a:cubicBezTo>
                <a:cubicBezTo>
                  <a:pt x="43" y="174"/>
                  <a:pt x="44" y="174"/>
                  <a:pt x="44" y="174"/>
                </a:cubicBezTo>
                <a:cubicBezTo>
                  <a:pt x="44" y="174"/>
                  <a:pt x="44" y="174"/>
                  <a:pt x="44" y="175"/>
                </a:cubicBezTo>
                <a:cubicBezTo>
                  <a:pt x="44" y="175"/>
                  <a:pt x="44" y="176"/>
                  <a:pt x="44" y="176"/>
                </a:cubicBezTo>
                <a:cubicBezTo>
                  <a:pt x="45" y="176"/>
                  <a:pt x="45" y="176"/>
                  <a:pt x="45" y="177"/>
                </a:cubicBezTo>
                <a:cubicBezTo>
                  <a:pt x="46" y="177"/>
                  <a:pt x="46" y="177"/>
                  <a:pt x="46" y="177"/>
                </a:cubicBezTo>
                <a:cubicBezTo>
                  <a:pt x="46" y="178"/>
                  <a:pt x="47" y="179"/>
                  <a:pt x="48" y="178"/>
                </a:cubicBezTo>
                <a:cubicBezTo>
                  <a:pt x="48" y="179"/>
                  <a:pt x="50" y="178"/>
                  <a:pt x="50" y="180"/>
                </a:cubicBezTo>
                <a:cubicBezTo>
                  <a:pt x="49" y="180"/>
                  <a:pt x="49" y="180"/>
                  <a:pt x="49" y="181"/>
                </a:cubicBezTo>
                <a:cubicBezTo>
                  <a:pt x="49" y="183"/>
                  <a:pt x="48" y="184"/>
                  <a:pt x="48" y="185"/>
                </a:cubicBezTo>
                <a:cubicBezTo>
                  <a:pt x="47" y="186"/>
                  <a:pt x="48" y="188"/>
                  <a:pt x="46" y="188"/>
                </a:cubicBezTo>
                <a:cubicBezTo>
                  <a:pt x="46" y="188"/>
                  <a:pt x="46" y="189"/>
                  <a:pt x="46" y="189"/>
                </a:cubicBezTo>
                <a:cubicBezTo>
                  <a:pt x="46" y="190"/>
                  <a:pt x="45" y="190"/>
                  <a:pt x="45" y="191"/>
                </a:cubicBezTo>
                <a:cubicBezTo>
                  <a:pt x="44" y="191"/>
                  <a:pt x="44" y="193"/>
                  <a:pt x="44" y="194"/>
                </a:cubicBezTo>
                <a:cubicBezTo>
                  <a:pt x="44" y="195"/>
                  <a:pt x="44" y="195"/>
                  <a:pt x="43" y="195"/>
                </a:cubicBezTo>
                <a:cubicBezTo>
                  <a:pt x="42" y="195"/>
                  <a:pt x="41" y="195"/>
                  <a:pt x="40" y="195"/>
                </a:cubicBezTo>
                <a:cubicBezTo>
                  <a:pt x="38" y="195"/>
                  <a:pt x="39" y="198"/>
                  <a:pt x="37" y="199"/>
                </a:cubicBezTo>
                <a:cubicBezTo>
                  <a:pt x="37" y="194"/>
                  <a:pt x="33" y="195"/>
                  <a:pt x="32" y="191"/>
                </a:cubicBezTo>
                <a:cubicBezTo>
                  <a:pt x="32" y="191"/>
                  <a:pt x="32" y="191"/>
                  <a:pt x="32" y="190"/>
                </a:cubicBezTo>
                <a:cubicBezTo>
                  <a:pt x="31" y="190"/>
                  <a:pt x="31" y="188"/>
                  <a:pt x="30" y="188"/>
                </a:cubicBezTo>
                <a:cubicBezTo>
                  <a:pt x="29" y="188"/>
                  <a:pt x="27" y="188"/>
                  <a:pt x="27" y="187"/>
                </a:cubicBezTo>
                <a:cubicBezTo>
                  <a:pt x="27" y="186"/>
                  <a:pt x="27" y="185"/>
                  <a:pt x="27" y="184"/>
                </a:cubicBezTo>
                <a:cubicBezTo>
                  <a:pt x="27" y="183"/>
                  <a:pt x="26" y="183"/>
                  <a:pt x="26" y="182"/>
                </a:cubicBezTo>
                <a:cubicBezTo>
                  <a:pt x="26" y="182"/>
                  <a:pt x="25" y="182"/>
                  <a:pt x="25" y="182"/>
                </a:cubicBezTo>
                <a:cubicBezTo>
                  <a:pt x="24" y="182"/>
                  <a:pt x="24" y="181"/>
                  <a:pt x="24" y="180"/>
                </a:cubicBezTo>
                <a:cubicBezTo>
                  <a:pt x="25" y="180"/>
                  <a:pt x="25" y="180"/>
                  <a:pt x="26" y="180"/>
                </a:cubicBezTo>
                <a:cubicBezTo>
                  <a:pt x="26" y="179"/>
                  <a:pt x="26" y="178"/>
                  <a:pt x="27" y="178"/>
                </a:cubicBezTo>
                <a:cubicBezTo>
                  <a:pt x="27" y="178"/>
                  <a:pt x="27" y="178"/>
                  <a:pt x="27" y="177"/>
                </a:cubicBezTo>
                <a:cubicBezTo>
                  <a:pt x="27" y="177"/>
                  <a:pt x="27" y="176"/>
                  <a:pt x="27" y="176"/>
                </a:cubicBezTo>
                <a:cubicBezTo>
                  <a:pt x="27" y="176"/>
                  <a:pt x="26" y="176"/>
                  <a:pt x="25" y="176"/>
                </a:cubicBezTo>
                <a:cubicBezTo>
                  <a:pt x="25" y="176"/>
                  <a:pt x="24" y="176"/>
                  <a:pt x="24" y="176"/>
                </a:cubicBezTo>
                <a:cubicBezTo>
                  <a:pt x="24" y="176"/>
                  <a:pt x="24" y="175"/>
                  <a:pt x="24" y="175"/>
                </a:cubicBezTo>
                <a:cubicBezTo>
                  <a:pt x="23" y="175"/>
                  <a:pt x="22" y="174"/>
                  <a:pt x="23" y="172"/>
                </a:cubicBezTo>
                <a:cubicBezTo>
                  <a:pt x="22" y="172"/>
                  <a:pt x="21" y="172"/>
                  <a:pt x="21" y="171"/>
                </a:cubicBezTo>
                <a:cubicBezTo>
                  <a:pt x="21" y="169"/>
                  <a:pt x="19" y="170"/>
                  <a:pt x="17" y="170"/>
                </a:cubicBezTo>
                <a:cubicBezTo>
                  <a:pt x="17" y="170"/>
                  <a:pt x="17" y="171"/>
                  <a:pt x="17" y="171"/>
                </a:cubicBezTo>
                <a:cubicBezTo>
                  <a:pt x="17" y="172"/>
                  <a:pt x="17" y="172"/>
                  <a:pt x="17" y="172"/>
                </a:cubicBezTo>
                <a:cubicBezTo>
                  <a:pt x="17" y="173"/>
                  <a:pt x="17" y="173"/>
                  <a:pt x="17" y="174"/>
                </a:cubicBezTo>
                <a:cubicBezTo>
                  <a:pt x="17" y="174"/>
                  <a:pt x="18" y="174"/>
                  <a:pt x="18" y="175"/>
                </a:cubicBezTo>
                <a:cubicBezTo>
                  <a:pt x="18" y="175"/>
                  <a:pt x="18" y="176"/>
                  <a:pt x="18" y="176"/>
                </a:cubicBezTo>
                <a:cubicBezTo>
                  <a:pt x="16" y="176"/>
                  <a:pt x="16" y="177"/>
                  <a:pt x="14" y="177"/>
                </a:cubicBezTo>
                <a:cubicBezTo>
                  <a:pt x="14" y="177"/>
                  <a:pt x="14" y="177"/>
                  <a:pt x="13" y="177"/>
                </a:cubicBezTo>
                <a:cubicBezTo>
                  <a:pt x="13" y="176"/>
                  <a:pt x="13" y="174"/>
                  <a:pt x="14" y="174"/>
                </a:cubicBezTo>
                <a:cubicBezTo>
                  <a:pt x="14" y="173"/>
                  <a:pt x="14" y="172"/>
                  <a:pt x="14" y="171"/>
                </a:cubicBezTo>
                <a:cubicBezTo>
                  <a:pt x="11" y="171"/>
                  <a:pt x="13" y="165"/>
                  <a:pt x="11" y="164"/>
                </a:cubicBezTo>
                <a:cubicBezTo>
                  <a:pt x="11" y="163"/>
                  <a:pt x="11" y="163"/>
                  <a:pt x="12" y="163"/>
                </a:cubicBezTo>
                <a:cubicBezTo>
                  <a:pt x="12" y="162"/>
                  <a:pt x="13" y="162"/>
                  <a:pt x="13" y="163"/>
                </a:cubicBezTo>
                <a:cubicBezTo>
                  <a:pt x="14" y="163"/>
                  <a:pt x="14" y="163"/>
                  <a:pt x="14" y="163"/>
                </a:cubicBezTo>
                <a:cubicBezTo>
                  <a:pt x="14" y="161"/>
                  <a:pt x="14" y="160"/>
                  <a:pt x="13" y="159"/>
                </a:cubicBezTo>
                <a:cubicBezTo>
                  <a:pt x="13" y="161"/>
                  <a:pt x="11" y="161"/>
                  <a:pt x="11" y="159"/>
                </a:cubicBezTo>
                <a:cubicBezTo>
                  <a:pt x="11" y="159"/>
                  <a:pt x="11" y="159"/>
                  <a:pt x="11" y="158"/>
                </a:cubicBezTo>
                <a:cubicBezTo>
                  <a:pt x="10" y="158"/>
                  <a:pt x="9" y="158"/>
                  <a:pt x="8" y="158"/>
                </a:cubicBezTo>
                <a:cubicBezTo>
                  <a:pt x="9" y="157"/>
                  <a:pt x="9" y="157"/>
                  <a:pt x="11" y="157"/>
                </a:cubicBezTo>
                <a:cubicBezTo>
                  <a:pt x="12" y="157"/>
                  <a:pt x="12" y="156"/>
                  <a:pt x="12" y="155"/>
                </a:cubicBezTo>
                <a:cubicBezTo>
                  <a:pt x="11" y="155"/>
                  <a:pt x="11" y="154"/>
                  <a:pt x="11" y="153"/>
                </a:cubicBezTo>
                <a:cubicBezTo>
                  <a:pt x="10" y="153"/>
                  <a:pt x="9" y="152"/>
                  <a:pt x="7" y="152"/>
                </a:cubicBezTo>
                <a:cubicBezTo>
                  <a:pt x="6" y="152"/>
                  <a:pt x="5" y="152"/>
                  <a:pt x="4" y="152"/>
                </a:cubicBezTo>
                <a:cubicBezTo>
                  <a:pt x="3" y="148"/>
                  <a:pt x="5" y="148"/>
                  <a:pt x="5" y="144"/>
                </a:cubicBezTo>
                <a:cubicBezTo>
                  <a:pt x="6" y="144"/>
                  <a:pt x="6" y="144"/>
                  <a:pt x="7" y="144"/>
                </a:cubicBezTo>
                <a:cubicBezTo>
                  <a:pt x="8" y="144"/>
                  <a:pt x="8" y="144"/>
                  <a:pt x="8" y="144"/>
                </a:cubicBezTo>
                <a:cubicBezTo>
                  <a:pt x="8" y="144"/>
                  <a:pt x="8" y="143"/>
                  <a:pt x="8" y="143"/>
                </a:cubicBezTo>
                <a:cubicBezTo>
                  <a:pt x="7" y="143"/>
                  <a:pt x="7" y="141"/>
                  <a:pt x="10" y="142"/>
                </a:cubicBezTo>
                <a:cubicBezTo>
                  <a:pt x="10" y="141"/>
                  <a:pt x="10" y="141"/>
                  <a:pt x="10" y="140"/>
                </a:cubicBezTo>
                <a:cubicBezTo>
                  <a:pt x="9" y="140"/>
                  <a:pt x="8" y="140"/>
                  <a:pt x="7" y="140"/>
                </a:cubicBezTo>
                <a:cubicBezTo>
                  <a:pt x="7" y="141"/>
                  <a:pt x="6" y="142"/>
                  <a:pt x="5" y="142"/>
                </a:cubicBezTo>
                <a:cubicBezTo>
                  <a:pt x="5" y="141"/>
                  <a:pt x="5" y="141"/>
                  <a:pt x="5" y="140"/>
                </a:cubicBezTo>
                <a:cubicBezTo>
                  <a:pt x="2" y="139"/>
                  <a:pt x="4" y="134"/>
                  <a:pt x="4" y="131"/>
                </a:cubicBezTo>
                <a:cubicBezTo>
                  <a:pt x="2" y="131"/>
                  <a:pt x="3" y="133"/>
                  <a:pt x="1" y="133"/>
                </a:cubicBezTo>
                <a:cubicBezTo>
                  <a:pt x="1" y="134"/>
                  <a:pt x="1" y="134"/>
                  <a:pt x="1" y="134"/>
                </a:cubicBezTo>
                <a:cubicBezTo>
                  <a:pt x="1" y="136"/>
                  <a:pt x="3" y="141"/>
                  <a:pt x="0" y="140"/>
                </a:cubicBezTo>
                <a:cubicBezTo>
                  <a:pt x="0" y="142"/>
                  <a:pt x="0" y="143"/>
                  <a:pt x="0" y="144"/>
                </a:cubicBezTo>
                <a:cubicBezTo>
                  <a:pt x="0" y="144"/>
                  <a:pt x="0" y="145"/>
                  <a:pt x="0" y="145"/>
                </a:cubicBezTo>
                <a:cubicBezTo>
                  <a:pt x="4" y="145"/>
                  <a:pt x="2" y="150"/>
                  <a:pt x="0" y="151"/>
                </a:cubicBezTo>
                <a:cubicBezTo>
                  <a:pt x="0" y="152"/>
                  <a:pt x="0" y="153"/>
                  <a:pt x="0" y="153"/>
                </a:cubicBezTo>
                <a:cubicBezTo>
                  <a:pt x="8" y="155"/>
                  <a:pt x="1" y="165"/>
                  <a:pt x="5" y="172"/>
                </a:cubicBezTo>
                <a:cubicBezTo>
                  <a:pt x="5" y="173"/>
                  <a:pt x="5" y="174"/>
                  <a:pt x="5" y="175"/>
                </a:cubicBezTo>
                <a:cubicBezTo>
                  <a:pt x="5" y="175"/>
                  <a:pt x="6" y="175"/>
                  <a:pt x="6" y="175"/>
                </a:cubicBezTo>
                <a:cubicBezTo>
                  <a:pt x="7" y="175"/>
                  <a:pt x="7" y="176"/>
                  <a:pt x="7" y="177"/>
                </a:cubicBezTo>
                <a:cubicBezTo>
                  <a:pt x="7" y="178"/>
                  <a:pt x="7" y="178"/>
                  <a:pt x="7" y="178"/>
                </a:cubicBezTo>
                <a:cubicBezTo>
                  <a:pt x="9" y="178"/>
                  <a:pt x="8" y="180"/>
                  <a:pt x="10" y="181"/>
                </a:cubicBezTo>
                <a:cubicBezTo>
                  <a:pt x="10" y="182"/>
                  <a:pt x="11" y="182"/>
                  <a:pt x="11" y="183"/>
                </a:cubicBezTo>
                <a:cubicBezTo>
                  <a:pt x="11" y="184"/>
                  <a:pt x="12" y="185"/>
                  <a:pt x="12" y="185"/>
                </a:cubicBezTo>
                <a:cubicBezTo>
                  <a:pt x="12" y="186"/>
                  <a:pt x="13" y="187"/>
                  <a:pt x="13" y="188"/>
                </a:cubicBezTo>
                <a:cubicBezTo>
                  <a:pt x="14" y="188"/>
                  <a:pt x="14" y="188"/>
                  <a:pt x="14" y="188"/>
                </a:cubicBezTo>
                <a:cubicBezTo>
                  <a:pt x="15" y="188"/>
                  <a:pt x="15" y="188"/>
                  <a:pt x="15" y="188"/>
                </a:cubicBezTo>
                <a:cubicBezTo>
                  <a:pt x="17" y="189"/>
                  <a:pt x="18" y="193"/>
                  <a:pt x="21" y="190"/>
                </a:cubicBezTo>
                <a:cubicBezTo>
                  <a:pt x="21" y="192"/>
                  <a:pt x="22" y="194"/>
                  <a:pt x="23" y="195"/>
                </a:cubicBezTo>
                <a:cubicBezTo>
                  <a:pt x="24" y="196"/>
                  <a:pt x="25" y="196"/>
                  <a:pt x="25" y="197"/>
                </a:cubicBezTo>
                <a:cubicBezTo>
                  <a:pt x="25" y="198"/>
                  <a:pt x="25" y="198"/>
                  <a:pt x="25" y="199"/>
                </a:cubicBezTo>
                <a:cubicBezTo>
                  <a:pt x="27" y="198"/>
                  <a:pt x="29" y="199"/>
                  <a:pt x="30" y="200"/>
                </a:cubicBezTo>
                <a:cubicBezTo>
                  <a:pt x="30" y="200"/>
                  <a:pt x="30" y="201"/>
                  <a:pt x="30" y="201"/>
                </a:cubicBezTo>
                <a:cubicBezTo>
                  <a:pt x="30" y="201"/>
                  <a:pt x="31" y="201"/>
                  <a:pt x="31" y="201"/>
                </a:cubicBezTo>
                <a:cubicBezTo>
                  <a:pt x="31" y="201"/>
                  <a:pt x="32" y="201"/>
                  <a:pt x="32" y="201"/>
                </a:cubicBezTo>
                <a:cubicBezTo>
                  <a:pt x="33" y="203"/>
                  <a:pt x="37" y="203"/>
                  <a:pt x="40" y="203"/>
                </a:cubicBezTo>
                <a:cubicBezTo>
                  <a:pt x="41" y="202"/>
                  <a:pt x="43" y="202"/>
                  <a:pt x="45" y="202"/>
                </a:cubicBezTo>
                <a:cubicBezTo>
                  <a:pt x="46" y="200"/>
                  <a:pt x="47" y="199"/>
                  <a:pt x="49" y="199"/>
                </a:cubicBezTo>
                <a:cubicBezTo>
                  <a:pt x="50" y="199"/>
                  <a:pt x="50" y="199"/>
                  <a:pt x="51" y="199"/>
                </a:cubicBezTo>
                <a:cubicBezTo>
                  <a:pt x="51" y="198"/>
                  <a:pt x="52" y="197"/>
                  <a:pt x="52" y="197"/>
                </a:cubicBezTo>
                <a:cubicBezTo>
                  <a:pt x="52" y="197"/>
                  <a:pt x="52" y="197"/>
                  <a:pt x="52" y="196"/>
                </a:cubicBezTo>
                <a:cubicBezTo>
                  <a:pt x="53" y="196"/>
                  <a:pt x="53" y="196"/>
                  <a:pt x="53" y="196"/>
                </a:cubicBezTo>
                <a:cubicBezTo>
                  <a:pt x="53" y="196"/>
                  <a:pt x="53" y="195"/>
                  <a:pt x="53" y="195"/>
                </a:cubicBezTo>
                <a:cubicBezTo>
                  <a:pt x="53" y="194"/>
                  <a:pt x="53" y="193"/>
                  <a:pt x="53" y="193"/>
                </a:cubicBezTo>
                <a:cubicBezTo>
                  <a:pt x="54" y="192"/>
                  <a:pt x="54" y="191"/>
                  <a:pt x="55" y="191"/>
                </a:cubicBezTo>
                <a:cubicBezTo>
                  <a:pt x="55" y="191"/>
                  <a:pt x="55" y="191"/>
                  <a:pt x="56" y="191"/>
                </a:cubicBezTo>
                <a:cubicBezTo>
                  <a:pt x="57" y="191"/>
                  <a:pt x="58" y="190"/>
                  <a:pt x="58" y="189"/>
                </a:cubicBezTo>
                <a:cubicBezTo>
                  <a:pt x="57" y="189"/>
                  <a:pt x="56" y="189"/>
                  <a:pt x="56" y="188"/>
                </a:cubicBezTo>
                <a:cubicBezTo>
                  <a:pt x="56" y="187"/>
                  <a:pt x="56" y="187"/>
                  <a:pt x="56" y="187"/>
                </a:cubicBezTo>
                <a:cubicBezTo>
                  <a:pt x="58" y="186"/>
                  <a:pt x="57" y="184"/>
                  <a:pt x="56" y="183"/>
                </a:cubicBezTo>
                <a:cubicBezTo>
                  <a:pt x="55" y="183"/>
                  <a:pt x="54" y="183"/>
                  <a:pt x="55" y="182"/>
                </a:cubicBezTo>
                <a:cubicBezTo>
                  <a:pt x="52" y="181"/>
                  <a:pt x="56" y="180"/>
                  <a:pt x="53" y="178"/>
                </a:cubicBezTo>
                <a:cubicBezTo>
                  <a:pt x="53" y="178"/>
                  <a:pt x="53" y="178"/>
                  <a:pt x="53" y="177"/>
                </a:cubicBezTo>
                <a:cubicBezTo>
                  <a:pt x="52" y="177"/>
                  <a:pt x="52" y="175"/>
                  <a:pt x="53" y="175"/>
                </a:cubicBezTo>
                <a:cubicBezTo>
                  <a:pt x="55" y="175"/>
                  <a:pt x="55" y="173"/>
                  <a:pt x="56" y="175"/>
                </a:cubicBezTo>
                <a:cubicBezTo>
                  <a:pt x="56" y="175"/>
                  <a:pt x="57" y="175"/>
                  <a:pt x="57" y="175"/>
                </a:cubicBezTo>
                <a:cubicBezTo>
                  <a:pt x="58" y="175"/>
                  <a:pt x="59" y="176"/>
                  <a:pt x="59" y="177"/>
                </a:cubicBezTo>
                <a:cubicBezTo>
                  <a:pt x="59" y="177"/>
                  <a:pt x="59" y="177"/>
                  <a:pt x="58" y="177"/>
                </a:cubicBezTo>
                <a:cubicBezTo>
                  <a:pt x="58" y="178"/>
                  <a:pt x="58" y="178"/>
                  <a:pt x="58" y="178"/>
                </a:cubicBezTo>
                <a:cubicBezTo>
                  <a:pt x="60" y="179"/>
                  <a:pt x="60" y="180"/>
                  <a:pt x="61" y="181"/>
                </a:cubicBezTo>
                <a:cubicBezTo>
                  <a:pt x="61" y="181"/>
                  <a:pt x="61" y="182"/>
                  <a:pt x="61" y="182"/>
                </a:cubicBezTo>
                <a:cubicBezTo>
                  <a:pt x="61" y="182"/>
                  <a:pt x="61" y="182"/>
                  <a:pt x="62" y="182"/>
                </a:cubicBezTo>
                <a:cubicBezTo>
                  <a:pt x="62" y="181"/>
                  <a:pt x="63" y="181"/>
                  <a:pt x="63" y="180"/>
                </a:cubicBezTo>
                <a:cubicBezTo>
                  <a:pt x="63" y="179"/>
                  <a:pt x="63" y="178"/>
                  <a:pt x="63" y="177"/>
                </a:cubicBezTo>
                <a:cubicBezTo>
                  <a:pt x="63" y="176"/>
                  <a:pt x="63" y="175"/>
                  <a:pt x="63" y="174"/>
                </a:cubicBezTo>
                <a:cubicBezTo>
                  <a:pt x="61" y="173"/>
                  <a:pt x="62" y="171"/>
                  <a:pt x="63" y="170"/>
                </a:cubicBezTo>
                <a:cubicBezTo>
                  <a:pt x="63" y="170"/>
                  <a:pt x="64" y="170"/>
                  <a:pt x="64" y="170"/>
                </a:cubicBezTo>
                <a:cubicBezTo>
                  <a:pt x="64" y="170"/>
                  <a:pt x="64" y="169"/>
                  <a:pt x="64" y="169"/>
                </a:cubicBezTo>
                <a:cubicBezTo>
                  <a:pt x="64" y="168"/>
                  <a:pt x="64" y="167"/>
                  <a:pt x="63" y="168"/>
                </a:cubicBezTo>
                <a:cubicBezTo>
                  <a:pt x="62" y="168"/>
                  <a:pt x="62" y="168"/>
                  <a:pt x="62" y="169"/>
                </a:cubicBezTo>
                <a:cubicBezTo>
                  <a:pt x="63" y="173"/>
                  <a:pt x="59" y="170"/>
                  <a:pt x="59" y="168"/>
                </a:cubicBezTo>
                <a:cubicBezTo>
                  <a:pt x="58" y="166"/>
                  <a:pt x="58" y="164"/>
                  <a:pt x="58" y="162"/>
                </a:cubicBezTo>
                <a:cubicBezTo>
                  <a:pt x="57" y="162"/>
                  <a:pt x="57" y="161"/>
                  <a:pt x="56" y="161"/>
                </a:cubicBezTo>
                <a:cubicBezTo>
                  <a:pt x="56" y="160"/>
                  <a:pt x="56" y="160"/>
                  <a:pt x="56" y="159"/>
                </a:cubicBezTo>
                <a:cubicBezTo>
                  <a:pt x="55" y="159"/>
                  <a:pt x="55" y="159"/>
                  <a:pt x="55" y="159"/>
                </a:cubicBezTo>
                <a:cubicBezTo>
                  <a:pt x="54" y="159"/>
                  <a:pt x="54" y="159"/>
                  <a:pt x="53" y="159"/>
                </a:cubicBezTo>
                <a:cubicBezTo>
                  <a:pt x="53" y="158"/>
                  <a:pt x="52" y="157"/>
                  <a:pt x="53" y="156"/>
                </a:cubicBezTo>
                <a:cubicBezTo>
                  <a:pt x="54" y="156"/>
                  <a:pt x="55" y="156"/>
                  <a:pt x="56" y="156"/>
                </a:cubicBezTo>
                <a:cubicBezTo>
                  <a:pt x="56" y="156"/>
                  <a:pt x="57" y="156"/>
                  <a:pt x="57" y="156"/>
                </a:cubicBezTo>
                <a:cubicBezTo>
                  <a:pt x="57" y="155"/>
                  <a:pt x="59" y="155"/>
                  <a:pt x="58" y="157"/>
                </a:cubicBezTo>
                <a:cubicBezTo>
                  <a:pt x="59" y="157"/>
                  <a:pt x="59" y="157"/>
                  <a:pt x="59" y="157"/>
                </a:cubicBezTo>
                <a:cubicBezTo>
                  <a:pt x="60" y="157"/>
                  <a:pt x="60" y="157"/>
                  <a:pt x="61" y="157"/>
                </a:cubicBezTo>
                <a:cubicBezTo>
                  <a:pt x="61" y="158"/>
                  <a:pt x="62" y="159"/>
                  <a:pt x="63" y="159"/>
                </a:cubicBezTo>
                <a:cubicBezTo>
                  <a:pt x="63" y="159"/>
                  <a:pt x="64" y="159"/>
                  <a:pt x="64" y="159"/>
                </a:cubicBezTo>
                <a:cubicBezTo>
                  <a:pt x="65" y="160"/>
                  <a:pt x="65" y="159"/>
                  <a:pt x="65" y="158"/>
                </a:cubicBezTo>
                <a:cubicBezTo>
                  <a:pt x="65" y="158"/>
                  <a:pt x="65" y="157"/>
                  <a:pt x="65" y="157"/>
                </a:cubicBezTo>
                <a:cubicBezTo>
                  <a:pt x="65" y="157"/>
                  <a:pt x="65" y="156"/>
                  <a:pt x="65" y="156"/>
                </a:cubicBezTo>
                <a:cubicBezTo>
                  <a:pt x="64" y="156"/>
                  <a:pt x="64" y="155"/>
                  <a:pt x="63" y="155"/>
                </a:cubicBezTo>
                <a:cubicBezTo>
                  <a:pt x="62" y="155"/>
                  <a:pt x="62" y="154"/>
                  <a:pt x="61" y="153"/>
                </a:cubicBezTo>
                <a:cubicBezTo>
                  <a:pt x="60" y="153"/>
                  <a:pt x="60" y="153"/>
                  <a:pt x="59" y="153"/>
                </a:cubicBezTo>
                <a:cubicBezTo>
                  <a:pt x="59" y="152"/>
                  <a:pt x="58" y="152"/>
                  <a:pt x="58" y="151"/>
                </a:cubicBezTo>
                <a:cubicBezTo>
                  <a:pt x="58" y="151"/>
                  <a:pt x="57" y="151"/>
                  <a:pt x="57" y="151"/>
                </a:cubicBezTo>
                <a:cubicBezTo>
                  <a:pt x="57" y="151"/>
                  <a:pt x="57" y="150"/>
                  <a:pt x="57" y="150"/>
                </a:cubicBezTo>
                <a:cubicBezTo>
                  <a:pt x="57" y="149"/>
                  <a:pt x="57" y="149"/>
                  <a:pt x="57" y="149"/>
                </a:cubicBezTo>
                <a:cubicBezTo>
                  <a:pt x="57" y="148"/>
                  <a:pt x="57" y="147"/>
                  <a:pt x="58" y="147"/>
                </a:cubicBezTo>
                <a:cubicBezTo>
                  <a:pt x="61" y="147"/>
                  <a:pt x="59" y="152"/>
                  <a:pt x="63" y="151"/>
                </a:cubicBezTo>
                <a:cubicBezTo>
                  <a:pt x="63" y="149"/>
                  <a:pt x="62" y="148"/>
                  <a:pt x="62" y="147"/>
                </a:cubicBezTo>
                <a:cubicBezTo>
                  <a:pt x="62" y="146"/>
                  <a:pt x="62" y="145"/>
                  <a:pt x="62" y="144"/>
                </a:cubicBezTo>
                <a:cubicBezTo>
                  <a:pt x="62" y="144"/>
                  <a:pt x="62" y="143"/>
                  <a:pt x="62" y="143"/>
                </a:cubicBezTo>
                <a:cubicBezTo>
                  <a:pt x="61" y="143"/>
                  <a:pt x="61" y="143"/>
                  <a:pt x="61" y="143"/>
                </a:cubicBezTo>
                <a:cubicBezTo>
                  <a:pt x="60" y="142"/>
                  <a:pt x="59" y="142"/>
                  <a:pt x="59" y="140"/>
                </a:cubicBezTo>
                <a:cubicBezTo>
                  <a:pt x="59" y="140"/>
                  <a:pt x="59" y="140"/>
                  <a:pt x="59" y="139"/>
                </a:cubicBezTo>
                <a:cubicBezTo>
                  <a:pt x="56" y="139"/>
                  <a:pt x="57" y="133"/>
                  <a:pt x="55" y="131"/>
                </a:cubicBezTo>
                <a:cubicBezTo>
                  <a:pt x="55" y="130"/>
                  <a:pt x="55" y="130"/>
                  <a:pt x="55" y="130"/>
                </a:cubicBezTo>
                <a:cubicBezTo>
                  <a:pt x="55" y="130"/>
                  <a:pt x="56" y="130"/>
                  <a:pt x="57" y="130"/>
                </a:cubicBezTo>
                <a:cubicBezTo>
                  <a:pt x="57" y="129"/>
                  <a:pt x="57" y="129"/>
                  <a:pt x="57" y="128"/>
                </a:cubicBezTo>
                <a:cubicBezTo>
                  <a:pt x="57" y="128"/>
                  <a:pt x="58" y="127"/>
                  <a:pt x="59" y="127"/>
                </a:cubicBezTo>
                <a:cubicBezTo>
                  <a:pt x="61" y="127"/>
                  <a:pt x="61" y="129"/>
                  <a:pt x="63" y="128"/>
                </a:cubicBezTo>
                <a:cubicBezTo>
                  <a:pt x="63" y="129"/>
                  <a:pt x="63" y="129"/>
                  <a:pt x="63" y="130"/>
                </a:cubicBezTo>
                <a:cubicBezTo>
                  <a:pt x="64" y="130"/>
                  <a:pt x="65" y="130"/>
                  <a:pt x="67" y="130"/>
                </a:cubicBezTo>
                <a:cubicBezTo>
                  <a:pt x="67" y="129"/>
                  <a:pt x="67" y="127"/>
                  <a:pt x="68" y="127"/>
                </a:cubicBezTo>
                <a:cubicBezTo>
                  <a:pt x="68" y="127"/>
                  <a:pt x="68" y="126"/>
                  <a:pt x="68" y="126"/>
                </a:cubicBezTo>
                <a:cubicBezTo>
                  <a:pt x="68" y="126"/>
                  <a:pt x="68" y="125"/>
                  <a:pt x="68" y="125"/>
                </a:cubicBezTo>
                <a:cubicBezTo>
                  <a:pt x="68" y="124"/>
                  <a:pt x="69" y="123"/>
                  <a:pt x="69" y="123"/>
                </a:cubicBezTo>
                <a:cubicBezTo>
                  <a:pt x="69" y="123"/>
                  <a:pt x="70" y="123"/>
                  <a:pt x="70" y="123"/>
                </a:cubicBezTo>
                <a:cubicBezTo>
                  <a:pt x="71" y="123"/>
                  <a:pt x="72" y="123"/>
                  <a:pt x="71" y="124"/>
                </a:cubicBezTo>
                <a:cubicBezTo>
                  <a:pt x="72" y="124"/>
                  <a:pt x="72" y="124"/>
                  <a:pt x="72" y="124"/>
                </a:cubicBezTo>
                <a:cubicBezTo>
                  <a:pt x="73" y="123"/>
                  <a:pt x="73" y="121"/>
                  <a:pt x="74" y="121"/>
                </a:cubicBezTo>
                <a:cubicBezTo>
                  <a:pt x="74" y="121"/>
                  <a:pt x="74" y="121"/>
                  <a:pt x="75" y="121"/>
                </a:cubicBezTo>
                <a:cubicBezTo>
                  <a:pt x="75" y="121"/>
                  <a:pt x="75" y="121"/>
                  <a:pt x="75" y="120"/>
                </a:cubicBezTo>
                <a:cubicBezTo>
                  <a:pt x="76" y="120"/>
                  <a:pt x="77" y="120"/>
                  <a:pt x="78" y="120"/>
                </a:cubicBezTo>
                <a:cubicBezTo>
                  <a:pt x="79" y="120"/>
                  <a:pt x="79" y="120"/>
                  <a:pt x="80" y="120"/>
                </a:cubicBezTo>
                <a:cubicBezTo>
                  <a:pt x="80" y="120"/>
                  <a:pt x="80" y="119"/>
                  <a:pt x="80" y="119"/>
                </a:cubicBezTo>
                <a:cubicBezTo>
                  <a:pt x="80" y="118"/>
                  <a:pt x="80" y="117"/>
                  <a:pt x="80" y="117"/>
                </a:cubicBezTo>
                <a:cubicBezTo>
                  <a:pt x="80" y="116"/>
                  <a:pt x="80" y="116"/>
                  <a:pt x="80" y="115"/>
                </a:cubicBezTo>
                <a:cubicBezTo>
                  <a:pt x="80" y="115"/>
                  <a:pt x="80" y="115"/>
                  <a:pt x="80" y="114"/>
                </a:cubicBezTo>
                <a:cubicBezTo>
                  <a:pt x="81" y="114"/>
                  <a:pt x="81" y="112"/>
                  <a:pt x="82" y="114"/>
                </a:cubicBezTo>
                <a:cubicBezTo>
                  <a:pt x="83" y="114"/>
                  <a:pt x="83" y="113"/>
                  <a:pt x="84" y="113"/>
                </a:cubicBezTo>
                <a:cubicBezTo>
                  <a:pt x="85" y="112"/>
                  <a:pt x="84" y="111"/>
                  <a:pt x="86" y="111"/>
                </a:cubicBezTo>
                <a:cubicBezTo>
                  <a:pt x="86" y="110"/>
                  <a:pt x="87" y="110"/>
                  <a:pt x="88" y="109"/>
                </a:cubicBezTo>
                <a:cubicBezTo>
                  <a:pt x="89" y="109"/>
                  <a:pt x="90" y="109"/>
                  <a:pt x="91" y="109"/>
                </a:cubicBezTo>
                <a:cubicBezTo>
                  <a:pt x="92" y="108"/>
                  <a:pt x="93" y="107"/>
                  <a:pt x="93" y="105"/>
                </a:cubicBezTo>
                <a:cubicBezTo>
                  <a:pt x="93" y="105"/>
                  <a:pt x="93" y="105"/>
                  <a:pt x="94" y="105"/>
                </a:cubicBezTo>
                <a:cubicBezTo>
                  <a:pt x="94" y="104"/>
                  <a:pt x="95" y="104"/>
                  <a:pt x="96" y="104"/>
                </a:cubicBezTo>
                <a:cubicBezTo>
                  <a:pt x="97" y="104"/>
                  <a:pt x="97" y="104"/>
                  <a:pt x="97" y="104"/>
                </a:cubicBezTo>
                <a:cubicBezTo>
                  <a:pt x="97" y="103"/>
                  <a:pt x="94" y="99"/>
                  <a:pt x="97" y="99"/>
                </a:cubicBezTo>
                <a:cubicBezTo>
                  <a:pt x="97" y="98"/>
                  <a:pt x="97" y="98"/>
                  <a:pt x="97" y="98"/>
                </a:cubicBezTo>
                <a:cubicBezTo>
                  <a:pt x="97" y="98"/>
                  <a:pt x="97" y="98"/>
                  <a:pt x="96" y="98"/>
                </a:cubicBezTo>
                <a:cubicBezTo>
                  <a:pt x="96" y="97"/>
                  <a:pt x="96" y="97"/>
                  <a:pt x="96" y="96"/>
                </a:cubicBezTo>
                <a:cubicBezTo>
                  <a:pt x="96" y="96"/>
                  <a:pt x="96" y="95"/>
                  <a:pt x="97" y="95"/>
                </a:cubicBezTo>
                <a:cubicBezTo>
                  <a:pt x="98" y="95"/>
                  <a:pt x="99" y="95"/>
                  <a:pt x="99" y="94"/>
                </a:cubicBezTo>
                <a:cubicBezTo>
                  <a:pt x="98" y="94"/>
                  <a:pt x="98" y="94"/>
                  <a:pt x="97" y="94"/>
                </a:cubicBezTo>
                <a:cubicBezTo>
                  <a:pt x="97" y="94"/>
                  <a:pt x="97" y="93"/>
                  <a:pt x="97" y="93"/>
                </a:cubicBezTo>
                <a:cubicBezTo>
                  <a:pt x="97" y="91"/>
                  <a:pt x="98" y="91"/>
                  <a:pt x="99" y="90"/>
                </a:cubicBezTo>
                <a:cubicBezTo>
                  <a:pt x="99" y="90"/>
                  <a:pt x="100" y="89"/>
                  <a:pt x="100" y="87"/>
                </a:cubicBezTo>
                <a:cubicBezTo>
                  <a:pt x="100" y="86"/>
                  <a:pt x="100" y="85"/>
                  <a:pt x="101" y="85"/>
                </a:cubicBezTo>
                <a:cubicBezTo>
                  <a:pt x="101" y="84"/>
                  <a:pt x="101" y="84"/>
                  <a:pt x="101" y="83"/>
                </a:cubicBezTo>
                <a:cubicBezTo>
                  <a:pt x="102" y="83"/>
                  <a:pt x="102" y="82"/>
                  <a:pt x="102" y="81"/>
                </a:cubicBezTo>
                <a:cubicBezTo>
                  <a:pt x="103" y="81"/>
                  <a:pt x="103" y="81"/>
                  <a:pt x="103" y="81"/>
                </a:cubicBezTo>
                <a:cubicBezTo>
                  <a:pt x="103" y="80"/>
                  <a:pt x="103" y="79"/>
                  <a:pt x="103" y="79"/>
                </a:cubicBezTo>
                <a:cubicBezTo>
                  <a:pt x="103" y="79"/>
                  <a:pt x="103" y="79"/>
                  <a:pt x="102" y="79"/>
                </a:cubicBezTo>
                <a:cubicBezTo>
                  <a:pt x="102" y="78"/>
                  <a:pt x="102" y="76"/>
                  <a:pt x="103" y="76"/>
                </a:cubicBezTo>
                <a:cubicBezTo>
                  <a:pt x="104" y="75"/>
                  <a:pt x="103" y="74"/>
                  <a:pt x="105" y="74"/>
                </a:cubicBezTo>
                <a:cubicBezTo>
                  <a:pt x="105" y="74"/>
                  <a:pt x="106" y="74"/>
                  <a:pt x="107" y="74"/>
                </a:cubicBezTo>
                <a:cubicBezTo>
                  <a:pt x="108" y="74"/>
                  <a:pt x="109" y="74"/>
                  <a:pt x="109" y="73"/>
                </a:cubicBezTo>
                <a:cubicBezTo>
                  <a:pt x="109" y="70"/>
                  <a:pt x="109" y="68"/>
                  <a:pt x="109" y="66"/>
                </a:cubicBezTo>
                <a:cubicBezTo>
                  <a:pt x="109" y="65"/>
                  <a:pt x="110" y="64"/>
                  <a:pt x="110" y="64"/>
                </a:cubicBezTo>
                <a:cubicBezTo>
                  <a:pt x="111" y="61"/>
                  <a:pt x="108" y="62"/>
                  <a:pt x="109" y="58"/>
                </a:cubicBezTo>
                <a:cubicBezTo>
                  <a:pt x="110" y="58"/>
                  <a:pt x="110" y="58"/>
                  <a:pt x="110" y="58"/>
                </a:cubicBezTo>
                <a:cubicBezTo>
                  <a:pt x="112" y="57"/>
                  <a:pt x="111" y="57"/>
                  <a:pt x="110" y="55"/>
                </a:cubicBezTo>
                <a:cubicBezTo>
                  <a:pt x="109" y="55"/>
                  <a:pt x="109" y="53"/>
                  <a:pt x="109" y="51"/>
                </a:cubicBezTo>
                <a:cubicBezTo>
                  <a:pt x="109" y="51"/>
                  <a:pt x="109" y="51"/>
                  <a:pt x="108" y="51"/>
                </a:cubicBezTo>
                <a:cubicBezTo>
                  <a:pt x="109" y="49"/>
                  <a:pt x="111" y="47"/>
                  <a:pt x="110" y="43"/>
                </a:cubicBezTo>
                <a:cubicBezTo>
                  <a:pt x="111" y="43"/>
                  <a:pt x="111" y="43"/>
                  <a:pt x="112" y="43"/>
                </a:cubicBezTo>
                <a:cubicBezTo>
                  <a:pt x="112" y="42"/>
                  <a:pt x="112" y="41"/>
                  <a:pt x="112" y="39"/>
                </a:cubicBezTo>
                <a:close/>
                <a:moveTo>
                  <a:pt x="7" y="165"/>
                </a:moveTo>
                <a:cubicBezTo>
                  <a:pt x="5" y="166"/>
                  <a:pt x="4" y="164"/>
                  <a:pt x="6" y="163"/>
                </a:cubicBezTo>
                <a:cubicBezTo>
                  <a:pt x="7" y="163"/>
                  <a:pt x="8" y="163"/>
                  <a:pt x="8" y="162"/>
                </a:cubicBezTo>
                <a:cubicBezTo>
                  <a:pt x="9" y="162"/>
                  <a:pt x="10" y="163"/>
                  <a:pt x="10" y="164"/>
                </a:cubicBezTo>
                <a:cubicBezTo>
                  <a:pt x="8" y="164"/>
                  <a:pt x="8" y="165"/>
                  <a:pt x="7" y="165"/>
                </a:cubicBezTo>
                <a:close/>
                <a:moveTo>
                  <a:pt x="48" y="170"/>
                </a:moveTo>
                <a:cubicBezTo>
                  <a:pt x="52" y="169"/>
                  <a:pt x="50" y="174"/>
                  <a:pt x="48" y="171"/>
                </a:cubicBezTo>
                <a:cubicBezTo>
                  <a:pt x="48" y="171"/>
                  <a:pt x="48" y="170"/>
                  <a:pt x="48" y="170"/>
                </a:cubicBezTo>
                <a:close/>
                <a:moveTo>
                  <a:pt x="55" y="153"/>
                </a:moveTo>
                <a:cubicBezTo>
                  <a:pt x="55" y="154"/>
                  <a:pt x="54" y="155"/>
                  <a:pt x="53" y="155"/>
                </a:cubicBezTo>
                <a:cubicBezTo>
                  <a:pt x="53" y="153"/>
                  <a:pt x="52" y="153"/>
                  <a:pt x="51" y="152"/>
                </a:cubicBezTo>
                <a:cubicBezTo>
                  <a:pt x="51" y="152"/>
                  <a:pt x="51" y="151"/>
                  <a:pt x="51" y="151"/>
                </a:cubicBezTo>
                <a:cubicBezTo>
                  <a:pt x="51" y="150"/>
                  <a:pt x="51" y="148"/>
                  <a:pt x="53" y="149"/>
                </a:cubicBezTo>
                <a:cubicBezTo>
                  <a:pt x="55" y="149"/>
                  <a:pt x="55" y="150"/>
                  <a:pt x="56" y="151"/>
                </a:cubicBezTo>
                <a:cubicBezTo>
                  <a:pt x="56" y="152"/>
                  <a:pt x="56" y="153"/>
                  <a:pt x="55" y="153"/>
                </a:cubicBezTo>
                <a:close/>
                <a:moveTo>
                  <a:pt x="53" y="145"/>
                </a:moveTo>
                <a:cubicBezTo>
                  <a:pt x="54" y="145"/>
                  <a:pt x="55" y="146"/>
                  <a:pt x="56" y="146"/>
                </a:cubicBezTo>
                <a:cubicBezTo>
                  <a:pt x="55" y="149"/>
                  <a:pt x="50" y="147"/>
                  <a:pt x="53" y="145"/>
                </a:cubicBezTo>
                <a:close/>
                <a:moveTo>
                  <a:pt x="40" y="81"/>
                </a:moveTo>
                <a:cubicBezTo>
                  <a:pt x="41" y="81"/>
                  <a:pt x="42" y="81"/>
                  <a:pt x="43" y="81"/>
                </a:cubicBezTo>
                <a:cubicBezTo>
                  <a:pt x="43" y="82"/>
                  <a:pt x="43" y="83"/>
                  <a:pt x="43" y="83"/>
                </a:cubicBezTo>
                <a:cubicBezTo>
                  <a:pt x="42" y="83"/>
                  <a:pt x="41" y="83"/>
                  <a:pt x="40" y="83"/>
                </a:cubicBezTo>
                <a:cubicBezTo>
                  <a:pt x="40" y="83"/>
                  <a:pt x="40" y="82"/>
                  <a:pt x="40" y="81"/>
                </a:cubicBezTo>
                <a:close/>
                <a:moveTo>
                  <a:pt x="56" y="119"/>
                </a:moveTo>
                <a:cubicBezTo>
                  <a:pt x="56" y="119"/>
                  <a:pt x="56" y="118"/>
                  <a:pt x="56" y="118"/>
                </a:cubicBezTo>
                <a:cubicBezTo>
                  <a:pt x="55" y="118"/>
                  <a:pt x="55" y="118"/>
                  <a:pt x="55" y="118"/>
                </a:cubicBezTo>
                <a:cubicBezTo>
                  <a:pt x="55" y="115"/>
                  <a:pt x="51" y="116"/>
                  <a:pt x="51" y="114"/>
                </a:cubicBezTo>
                <a:cubicBezTo>
                  <a:pt x="50" y="114"/>
                  <a:pt x="50" y="114"/>
                  <a:pt x="49" y="114"/>
                </a:cubicBezTo>
                <a:cubicBezTo>
                  <a:pt x="48" y="114"/>
                  <a:pt x="47" y="113"/>
                  <a:pt x="48" y="112"/>
                </a:cubicBezTo>
                <a:cubicBezTo>
                  <a:pt x="48" y="111"/>
                  <a:pt x="48" y="109"/>
                  <a:pt x="48" y="108"/>
                </a:cubicBezTo>
                <a:cubicBezTo>
                  <a:pt x="47" y="108"/>
                  <a:pt x="47" y="108"/>
                  <a:pt x="46" y="108"/>
                </a:cubicBezTo>
                <a:cubicBezTo>
                  <a:pt x="46" y="108"/>
                  <a:pt x="46" y="107"/>
                  <a:pt x="45" y="107"/>
                </a:cubicBezTo>
                <a:cubicBezTo>
                  <a:pt x="44" y="106"/>
                  <a:pt x="43" y="105"/>
                  <a:pt x="43" y="102"/>
                </a:cubicBezTo>
                <a:cubicBezTo>
                  <a:pt x="44" y="102"/>
                  <a:pt x="44" y="102"/>
                  <a:pt x="45" y="102"/>
                </a:cubicBezTo>
                <a:cubicBezTo>
                  <a:pt x="45" y="103"/>
                  <a:pt x="46" y="103"/>
                  <a:pt x="46" y="104"/>
                </a:cubicBezTo>
                <a:cubicBezTo>
                  <a:pt x="46" y="103"/>
                  <a:pt x="46" y="103"/>
                  <a:pt x="46" y="102"/>
                </a:cubicBezTo>
                <a:cubicBezTo>
                  <a:pt x="46" y="102"/>
                  <a:pt x="46" y="102"/>
                  <a:pt x="46" y="101"/>
                </a:cubicBezTo>
                <a:cubicBezTo>
                  <a:pt x="46" y="101"/>
                  <a:pt x="46" y="101"/>
                  <a:pt x="45" y="101"/>
                </a:cubicBezTo>
                <a:cubicBezTo>
                  <a:pt x="45" y="100"/>
                  <a:pt x="45" y="100"/>
                  <a:pt x="45" y="99"/>
                </a:cubicBezTo>
                <a:cubicBezTo>
                  <a:pt x="45" y="98"/>
                  <a:pt x="45" y="98"/>
                  <a:pt x="45" y="98"/>
                </a:cubicBezTo>
                <a:cubicBezTo>
                  <a:pt x="45" y="98"/>
                  <a:pt x="44" y="98"/>
                  <a:pt x="44" y="98"/>
                </a:cubicBezTo>
                <a:cubicBezTo>
                  <a:pt x="44" y="98"/>
                  <a:pt x="43" y="98"/>
                  <a:pt x="43" y="98"/>
                </a:cubicBezTo>
                <a:cubicBezTo>
                  <a:pt x="42" y="98"/>
                  <a:pt x="42" y="98"/>
                  <a:pt x="42" y="98"/>
                </a:cubicBezTo>
                <a:cubicBezTo>
                  <a:pt x="41" y="97"/>
                  <a:pt x="40" y="98"/>
                  <a:pt x="40" y="99"/>
                </a:cubicBezTo>
                <a:cubicBezTo>
                  <a:pt x="40" y="99"/>
                  <a:pt x="40" y="100"/>
                  <a:pt x="40" y="100"/>
                </a:cubicBezTo>
                <a:cubicBezTo>
                  <a:pt x="36" y="101"/>
                  <a:pt x="39" y="98"/>
                  <a:pt x="39" y="96"/>
                </a:cubicBezTo>
                <a:cubicBezTo>
                  <a:pt x="39" y="96"/>
                  <a:pt x="39" y="95"/>
                  <a:pt x="39" y="94"/>
                </a:cubicBezTo>
                <a:cubicBezTo>
                  <a:pt x="39" y="94"/>
                  <a:pt x="39" y="93"/>
                  <a:pt x="39" y="93"/>
                </a:cubicBezTo>
                <a:cubicBezTo>
                  <a:pt x="40" y="93"/>
                  <a:pt x="40" y="93"/>
                  <a:pt x="40" y="93"/>
                </a:cubicBezTo>
                <a:cubicBezTo>
                  <a:pt x="40" y="92"/>
                  <a:pt x="40" y="92"/>
                  <a:pt x="40" y="92"/>
                </a:cubicBezTo>
                <a:cubicBezTo>
                  <a:pt x="41" y="92"/>
                  <a:pt x="42" y="92"/>
                  <a:pt x="43" y="92"/>
                </a:cubicBezTo>
                <a:cubicBezTo>
                  <a:pt x="43" y="92"/>
                  <a:pt x="44" y="92"/>
                  <a:pt x="44" y="92"/>
                </a:cubicBezTo>
                <a:cubicBezTo>
                  <a:pt x="45" y="92"/>
                  <a:pt x="46" y="92"/>
                  <a:pt x="46" y="92"/>
                </a:cubicBezTo>
                <a:cubicBezTo>
                  <a:pt x="47" y="92"/>
                  <a:pt x="47" y="92"/>
                  <a:pt x="48" y="92"/>
                </a:cubicBezTo>
                <a:cubicBezTo>
                  <a:pt x="48" y="91"/>
                  <a:pt x="48" y="91"/>
                  <a:pt x="48" y="90"/>
                </a:cubicBezTo>
                <a:cubicBezTo>
                  <a:pt x="48" y="90"/>
                  <a:pt x="48" y="90"/>
                  <a:pt x="49" y="90"/>
                </a:cubicBezTo>
                <a:cubicBezTo>
                  <a:pt x="49" y="91"/>
                  <a:pt x="50" y="91"/>
                  <a:pt x="50" y="92"/>
                </a:cubicBezTo>
                <a:cubicBezTo>
                  <a:pt x="50" y="92"/>
                  <a:pt x="51" y="92"/>
                  <a:pt x="51" y="92"/>
                </a:cubicBezTo>
                <a:cubicBezTo>
                  <a:pt x="52" y="92"/>
                  <a:pt x="53" y="92"/>
                  <a:pt x="53" y="93"/>
                </a:cubicBezTo>
                <a:cubicBezTo>
                  <a:pt x="54" y="93"/>
                  <a:pt x="54" y="93"/>
                  <a:pt x="55" y="93"/>
                </a:cubicBezTo>
                <a:cubicBezTo>
                  <a:pt x="55" y="93"/>
                  <a:pt x="55" y="94"/>
                  <a:pt x="55" y="94"/>
                </a:cubicBezTo>
                <a:cubicBezTo>
                  <a:pt x="55" y="94"/>
                  <a:pt x="56" y="94"/>
                  <a:pt x="57" y="94"/>
                </a:cubicBezTo>
                <a:cubicBezTo>
                  <a:pt x="58" y="94"/>
                  <a:pt x="59" y="94"/>
                  <a:pt x="59" y="94"/>
                </a:cubicBezTo>
                <a:cubicBezTo>
                  <a:pt x="60" y="94"/>
                  <a:pt x="61" y="94"/>
                  <a:pt x="61" y="95"/>
                </a:cubicBezTo>
                <a:cubicBezTo>
                  <a:pt x="61" y="95"/>
                  <a:pt x="61" y="95"/>
                  <a:pt x="62" y="95"/>
                </a:cubicBezTo>
                <a:cubicBezTo>
                  <a:pt x="62" y="96"/>
                  <a:pt x="63" y="96"/>
                  <a:pt x="63" y="98"/>
                </a:cubicBezTo>
                <a:cubicBezTo>
                  <a:pt x="63" y="98"/>
                  <a:pt x="64" y="98"/>
                  <a:pt x="64" y="98"/>
                </a:cubicBezTo>
                <a:cubicBezTo>
                  <a:pt x="64" y="98"/>
                  <a:pt x="64" y="99"/>
                  <a:pt x="65" y="99"/>
                </a:cubicBezTo>
                <a:cubicBezTo>
                  <a:pt x="66" y="100"/>
                  <a:pt x="65" y="101"/>
                  <a:pt x="67" y="101"/>
                </a:cubicBezTo>
                <a:cubicBezTo>
                  <a:pt x="67" y="101"/>
                  <a:pt x="67" y="101"/>
                  <a:pt x="68" y="101"/>
                </a:cubicBezTo>
                <a:cubicBezTo>
                  <a:pt x="69" y="101"/>
                  <a:pt x="69" y="102"/>
                  <a:pt x="70" y="102"/>
                </a:cubicBezTo>
                <a:cubicBezTo>
                  <a:pt x="71" y="102"/>
                  <a:pt x="72" y="103"/>
                  <a:pt x="71" y="104"/>
                </a:cubicBezTo>
                <a:cubicBezTo>
                  <a:pt x="71" y="104"/>
                  <a:pt x="70" y="104"/>
                  <a:pt x="71" y="105"/>
                </a:cubicBezTo>
                <a:cubicBezTo>
                  <a:pt x="71" y="105"/>
                  <a:pt x="71" y="106"/>
                  <a:pt x="71" y="106"/>
                </a:cubicBezTo>
                <a:cubicBezTo>
                  <a:pt x="71" y="106"/>
                  <a:pt x="71" y="107"/>
                  <a:pt x="71" y="107"/>
                </a:cubicBezTo>
                <a:cubicBezTo>
                  <a:pt x="71" y="109"/>
                  <a:pt x="71" y="110"/>
                  <a:pt x="70" y="111"/>
                </a:cubicBezTo>
                <a:cubicBezTo>
                  <a:pt x="69" y="110"/>
                  <a:pt x="68" y="111"/>
                  <a:pt x="68" y="112"/>
                </a:cubicBezTo>
                <a:cubicBezTo>
                  <a:pt x="67" y="112"/>
                  <a:pt x="67" y="112"/>
                  <a:pt x="67" y="112"/>
                </a:cubicBezTo>
                <a:cubicBezTo>
                  <a:pt x="66" y="114"/>
                  <a:pt x="63" y="113"/>
                  <a:pt x="63" y="115"/>
                </a:cubicBezTo>
                <a:cubicBezTo>
                  <a:pt x="63" y="115"/>
                  <a:pt x="62" y="115"/>
                  <a:pt x="62" y="115"/>
                </a:cubicBezTo>
                <a:cubicBezTo>
                  <a:pt x="61" y="115"/>
                  <a:pt x="61" y="115"/>
                  <a:pt x="61" y="115"/>
                </a:cubicBezTo>
                <a:cubicBezTo>
                  <a:pt x="60" y="117"/>
                  <a:pt x="59" y="117"/>
                  <a:pt x="58" y="118"/>
                </a:cubicBezTo>
                <a:cubicBezTo>
                  <a:pt x="58" y="118"/>
                  <a:pt x="58" y="119"/>
                  <a:pt x="58" y="119"/>
                </a:cubicBezTo>
                <a:cubicBezTo>
                  <a:pt x="57" y="119"/>
                  <a:pt x="57" y="119"/>
                  <a:pt x="56" y="119"/>
                </a:cubicBezTo>
                <a:close/>
                <a:moveTo>
                  <a:pt x="89" y="101"/>
                </a:moveTo>
                <a:cubicBezTo>
                  <a:pt x="86" y="99"/>
                  <a:pt x="89" y="94"/>
                  <a:pt x="93" y="95"/>
                </a:cubicBezTo>
                <a:cubicBezTo>
                  <a:pt x="95" y="96"/>
                  <a:pt x="87" y="97"/>
                  <a:pt x="89" y="10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2" name="Freeform 249"/>
          <p:cNvSpPr/>
          <p:nvPr>
            <p:custDataLst>
              <p:tags r:id="rId55"/>
            </p:custDataLst>
          </p:nvPr>
        </p:nvSpPr>
        <p:spPr bwMode="auto">
          <a:xfrm rot="1740000">
            <a:off x="5900570" y="3216872"/>
            <a:ext cx="1281" cy="1061"/>
          </a:xfrm>
          <a:custGeom>
            <a:avLst/>
            <a:gdLst>
              <a:gd name="T0" fmla="*/ 2 w 3"/>
              <a:gd name="T1" fmla="*/ 2 h 2"/>
              <a:gd name="T2" fmla="*/ 3 w 3"/>
              <a:gd name="T3" fmla="*/ 2 h 2"/>
              <a:gd name="T4" fmla="*/ 2 w 3"/>
              <a:gd name="T5" fmla="*/ 2 h 2"/>
            </a:gdLst>
            <a:ahLst/>
            <a:cxnLst>
              <a:cxn ang="0">
                <a:pos x="T0" y="T1"/>
              </a:cxn>
              <a:cxn ang="0">
                <a:pos x="T2" y="T3"/>
              </a:cxn>
              <a:cxn ang="0">
                <a:pos x="T4" y="T5"/>
              </a:cxn>
            </a:cxnLst>
            <a:rect l="0" t="0" r="r" b="b"/>
            <a:pathLst>
              <a:path w="3" h="2">
                <a:moveTo>
                  <a:pt x="2" y="2"/>
                </a:moveTo>
                <a:cubicBezTo>
                  <a:pt x="2" y="2"/>
                  <a:pt x="3" y="2"/>
                  <a:pt x="3" y="2"/>
                </a:cubicBezTo>
                <a:cubicBezTo>
                  <a:pt x="2" y="0"/>
                  <a:pt x="0" y="2"/>
                  <a:pt x="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3" name="Freeform 250"/>
          <p:cNvSpPr/>
          <p:nvPr>
            <p:custDataLst>
              <p:tags r:id="rId56"/>
            </p:custDataLst>
          </p:nvPr>
        </p:nvSpPr>
        <p:spPr bwMode="auto">
          <a:xfrm rot="1740000">
            <a:off x="5897230" y="3217309"/>
            <a:ext cx="36292" cy="19531"/>
          </a:xfrm>
          <a:custGeom>
            <a:avLst/>
            <a:gdLst>
              <a:gd name="T0" fmla="*/ 16 w 79"/>
              <a:gd name="T1" fmla="*/ 24 h 43"/>
              <a:gd name="T2" fmla="*/ 11 w 79"/>
              <a:gd name="T3" fmla="*/ 25 h 43"/>
              <a:gd name="T4" fmla="*/ 6 w 79"/>
              <a:gd name="T5" fmla="*/ 28 h 43"/>
              <a:gd name="T6" fmla="*/ 4 w 79"/>
              <a:gd name="T7" fmla="*/ 32 h 43"/>
              <a:gd name="T8" fmla="*/ 0 w 79"/>
              <a:gd name="T9" fmla="*/ 37 h 43"/>
              <a:gd name="T10" fmla="*/ 3 w 79"/>
              <a:gd name="T11" fmla="*/ 33 h 43"/>
              <a:gd name="T12" fmla="*/ 5 w 79"/>
              <a:gd name="T13" fmla="*/ 37 h 43"/>
              <a:gd name="T14" fmla="*/ 6 w 79"/>
              <a:gd name="T15" fmla="*/ 37 h 43"/>
              <a:gd name="T16" fmla="*/ 11 w 79"/>
              <a:gd name="T17" fmla="*/ 34 h 43"/>
              <a:gd name="T18" fmla="*/ 12 w 79"/>
              <a:gd name="T19" fmla="*/ 32 h 43"/>
              <a:gd name="T20" fmla="*/ 18 w 79"/>
              <a:gd name="T21" fmla="*/ 30 h 43"/>
              <a:gd name="T22" fmla="*/ 15 w 79"/>
              <a:gd name="T23" fmla="*/ 34 h 43"/>
              <a:gd name="T24" fmla="*/ 12 w 79"/>
              <a:gd name="T25" fmla="*/ 40 h 43"/>
              <a:gd name="T26" fmla="*/ 16 w 79"/>
              <a:gd name="T27" fmla="*/ 43 h 43"/>
              <a:gd name="T28" fmla="*/ 23 w 79"/>
              <a:gd name="T29" fmla="*/ 38 h 43"/>
              <a:gd name="T30" fmla="*/ 27 w 79"/>
              <a:gd name="T31" fmla="*/ 39 h 43"/>
              <a:gd name="T32" fmla="*/ 33 w 79"/>
              <a:gd name="T33" fmla="*/ 39 h 43"/>
              <a:gd name="T34" fmla="*/ 37 w 79"/>
              <a:gd name="T35" fmla="*/ 38 h 43"/>
              <a:gd name="T36" fmla="*/ 37 w 79"/>
              <a:gd name="T37" fmla="*/ 32 h 43"/>
              <a:gd name="T38" fmla="*/ 40 w 79"/>
              <a:gd name="T39" fmla="*/ 32 h 43"/>
              <a:gd name="T40" fmla="*/ 41 w 79"/>
              <a:gd name="T41" fmla="*/ 34 h 43"/>
              <a:gd name="T42" fmla="*/ 46 w 79"/>
              <a:gd name="T43" fmla="*/ 33 h 43"/>
              <a:gd name="T44" fmla="*/ 49 w 79"/>
              <a:gd name="T45" fmla="*/ 32 h 43"/>
              <a:gd name="T46" fmla="*/ 52 w 79"/>
              <a:gd name="T47" fmla="*/ 32 h 43"/>
              <a:gd name="T48" fmla="*/ 54 w 79"/>
              <a:gd name="T49" fmla="*/ 34 h 43"/>
              <a:gd name="T50" fmla="*/ 61 w 79"/>
              <a:gd name="T51" fmla="*/ 34 h 43"/>
              <a:gd name="T52" fmla="*/ 69 w 79"/>
              <a:gd name="T53" fmla="*/ 32 h 43"/>
              <a:gd name="T54" fmla="*/ 73 w 79"/>
              <a:gd name="T55" fmla="*/ 34 h 43"/>
              <a:gd name="T56" fmla="*/ 75 w 79"/>
              <a:gd name="T57" fmla="*/ 34 h 43"/>
              <a:gd name="T58" fmla="*/ 79 w 79"/>
              <a:gd name="T59" fmla="*/ 30 h 43"/>
              <a:gd name="T60" fmla="*/ 75 w 79"/>
              <a:gd name="T61" fmla="*/ 28 h 43"/>
              <a:gd name="T62" fmla="*/ 73 w 79"/>
              <a:gd name="T63" fmla="*/ 26 h 43"/>
              <a:gd name="T64" fmla="*/ 73 w 79"/>
              <a:gd name="T65" fmla="*/ 21 h 43"/>
              <a:gd name="T66" fmla="*/ 69 w 79"/>
              <a:gd name="T67" fmla="*/ 26 h 43"/>
              <a:gd name="T68" fmla="*/ 63 w 79"/>
              <a:gd name="T69" fmla="*/ 24 h 43"/>
              <a:gd name="T70" fmla="*/ 57 w 79"/>
              <a:gd name="T71" fmla="*/ 24 h 43"/>
              <a:gd name="T72" fmla="*/ 55 w 79"/>
              <a:gd name="T73" fmla="*/ 24 h 43"/>
              <a:gd name="T74" fmla="*/ 53 w 79"/>
              <a:gd name="T75" fmla="*/ 25 h 43"/>
              <a:gd name="T76" fmla="*/ 46 w 79"/>
              <a:gd name="T77" fmla="*/ 26 h 43"/>
              <a:gd name="T78" fmla="*/ 40 w 79"/>
              <a:gd name="T79" fmla="*/ 25 h 43"/>
              <a:gd name="T80" fmla="*/ 43 w 79"/>
              <a:gd name="T81" fmla="*/ 21 h 43"/>
              <a:gd name="T82" fmla="*/ 38 w 79"/>
              <a:gd name="T83" fmla="*/ 17 h 43"/>
              <a:gd name="T84" fmla="*/ 36 w 79"/>
              <a:gd name="T85" fmla="*/ 20 h 43"/>
              <a:gd name="T86" fmla="*/ 33 w 79"/>
              <a:gd name="T87" fmla="*/ 18 h 43"/>
              <a:gd name="T88" fmla="*/ 33 w 79"/>
              <a:gd name="T89" fmla="*/ 13 h 43"/>
              <a:gd name="T90" fmla="*/ 36 w 79"/>
              <a:gd name="T91" fmla="*/ 8 h 43"/>
              <a:gd name="T92" fmla="*/ 40 w 79"/>
              <a:gd name="T93" fmla="*/ 5 h 43"/>
              <a:gd name="T94" fmla="*/ 41 w 79"/>
              <a:gd name="T95" fmla="*/ 1 h 43"/>
              <a:gd name="T96" fmla="*/ 27 w 79"/>
              <a:gd name="T97" fmla="*/ 8 h 43"/>
              <a:gd name="T98" fmla="*/ 24 w 79"/>
              <a:gd name="T99" fmla="*/ 13 h 43"/>
              <a:gd name="T100" fmla="*/ 21 w 79"/>
              <a:gd name="T101" fmla="*/ 17 h 43"/>
              <a:gd name="T102" fmla="*/ 15 w 79"/>
              <a:gd name="T103" fmla="*/ 20 h 43"/>
              <a:gd name="T104" fmla="*/ 30 w 79"/>
              <a:gd name="T105" fmla="*/ 21 h 43"/>
              <a:gd name="T106" fmla="*/ 24 w 79"/>
              <a:gd name="T107"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 h="43">
                <a:moveTo>
                  <a:pt x="15" y="21"/>
                </a:moveTo>
                <a:cubicBezTo>
                  <a:pt x="15" y="22"/>
                  <a:pt x="15" y="23"/>
                  <a:pt x="15" y="24"/>
                </a:cubicBezTo>
                <a:cubicBezTo>
                  <a:pt x="15" y="24"/>
                  <a:pt x="16" y="24"/>
                  <a:pt x="16" y="24"/>
                </a:cubicBezTo>
                <a:cubicBezTo>
                  <a:pt x="16" y="24"/>
                  <a:pt x="16" y="24"/>
                  <a:pt x="16" y="25"/>
                </a:cubicBezTo>
                <a:cubicBezTo>
                  <a:pt x="15" y="25"/>
                  <a:pt x="14" y="25"/>
                  <a:pt x="14" y="25"/>
                </a:cubicBezTo>
                <a:cubicBezTo>
                  <a:pt x="13" y="25"/>
                  <a:pt x="12" y="25"/>
                  <a:pt x="11" y="25"/>
                </a:cubicBezTo>
                <a:cubicBezTo>
                  <a:pt x="10" y="25"/>
                  <a:pt x="9" y="25"/>
                  <a:pt x="9" y="26"/>
                </a:cubicBezTo>
                <a:cubicBezTo>
                  <a:pt x="8" y="26"/>
                  <a:pt x="7" y="27"/>
                  <a:pt x="6" y="27"/>
                </a:cubicBezTo>
                <a:cubicBezTo>
                  <a:pt x="6" y="28"/>
                  <a:pt x="6" y="28"/>
                  <a:pt x="6" y="28"/>
                </a:cubicBezTo>
                <a:cubicBezTo>
                  <a:pt x="6" y="29"/>
                  <a:pt x="6" y="29"/>
                  <a:pt x="6" y="30"/>
                </a:cubicBezTo>
                <a:cubicBezTo>
                  <a:pt x="5" y="29"/>
                  <a:pt x="5" y="30"/>
                  <a:pt x="5" y="31"/>
                </a:cubicBezTo>
                <a:cubicBezTo>
                  <a:pt x="5" y="32"/>
                  <a:pt x="5" y="32"/>
                  <a:pt x="4" y="32"/>
                </a:cubicBezTo>
                <a:cubicBezTo>
                  <a:pt x="4" y="32"/>
                  <a:pt x="3" y="32"/>
                  <a:pt x="3" y="32"/>
                </a:cubicBezTo>
                <a:cubicBezTo>
                  <a:pt x="2" y="32"/>
                  <a:pt x="2" y="33"/>
                  <a:pt x="0" y="33"/>
                </a:cubicBezTo>
                <a:cubicBezTo>
                  <a:pt x="0" y="34"/>
                  <a:pt x="0" y="36"/>
                  <a:pt x="0" y="37"/>
                </a:cubicBezTo>
                <a:cubicBezTo>
                  <a:pt x="1" y="38"/>
                  <a:pt x="3" y="38"/>
                  <a:pt x="3" y="37"/>
                </a:cubicBezTo>
                <a:cubicBezTo>
                  <a:pt x="3" y="36"/>
                  <a:pt x="3" y="36"/>
                  <a:pt x="3" y="36"/>
                </a:cubicBezTo>
                <a:cubicBezTo>
                  <a:pt x="1" y="35"/>
                  <a:pt x="2" y="34"/>
                  <a:pt x="3" y="33"/>
                </a:cubicBezTo>
                <a:cubicBezTo>
                  <a:pt x="4" y="33"/>
                  <a:pt x="4" y="33"/>
                  <a:pt x="4" y="34"/>
                </a:cubicBezTo>
                <a:cubicBezTo>
                  <a:pt x="4" y="34"/>
                  <a:pt x="5" y="34"/>
                  <a:pt x="5" y="34"/>
                </a:cubicBezTo>
                <a:cubicBezTo>
                  <a:pt x="5" y="35"/>
                  <a:pt x="5" y="36"/>
                  <a:pt x="5" y="37"/>
                </a:cubicBezTo>
                <a:cubicBezTo>
                  <a:pt x="5" y="37"/>
                  <a:pt x="5" y="38"/>
                  <a:pt x="5" y="38"/>
                </a:cubicBezTo>
                <a:cubicBezTo>
                  <a:pt x="6" y="38"/>
                  <a:pt x="6" y="38"/>
                  <a:pt x="6" y="38"/>
                </a:cubicBezTo>
                <a:cubicBezTo>
                  <a:pt x="6" y="38"/>
                  <a:pt x="6" y="37"/>
                  <a:pt x="6" y="37"/>
                </a:cubicBezTo>
                <a:cubicBezTo>
                  <a:pt x="7" y="36"/>
                  <a:pt x="8" y="36"/>
                  <a:pt x="9" y="36"/>
                </a:cubicBezTo>
                <a:cubicBezTo>
                  <a:pt x="10" y="36"/>
                  <a:pt x="10" y="35"/>
                  <a:pt x="10" y="34"/>
                </a:cubicBezTo>
                <a:cubicBezTo>
                  <a:pt x="10" y="34"/>
                  <a:pt x="11" y="34"/>
                  <a:pt x="11" y="34"/>
                </a:cubicBezTo>
                <a:cubicBezTo>
                  <a:pt x="12" y="34"/>
                  <a:pt x="12" y="34"/>
                  <a:pt x="12" y="34"/>
                </a:cubicBezTo>
                <a:cubicBezTo>
                  <a:pt x="12" y="34"/>
                  <a:pt x="12" y="34"/>
                  <a:pt x="12" y="33"/>
                </a:cubicBezTo>
                <a:cubicBezTo>
                  <a:pt x="12" y="33"/>
                  <a:pt x="12" y="32"/>
                  <a:pt x="12" y="32"/>
                </a:cubicBezTo>
                <a:cubicBezTo>
                  <a:pt x="12" y="30"/>
                  <a:pt x="13" y="30"/>
                  <a:pt x="15" y="30"/>
                </a:cubicBezTo>
                <a:cubicBezTo>
                  <a:pt x="16" y="29"/>
                  <a:pt x="17" y="28"/>
                  <a:pt x="18" y="28"/>
                </a:cubicBezTo>
                <a:cubicBezTo>
                  <a:pt x="18" y="29"/>
                  <a:pt x="18" y="29"/>
                  <a:pt x="18" y="30"/>
                </a:cubicBezTo>
                <a:cubicBezTo>
                  <a:pt x="18" y="31"/>
                  <a:pt x="18" y="32"/>
                  <a:pt x="17" y="32"/>
                </a:cubicBezTo>
                <a:cubicBezTo>
                  <a:pt x="17" y="32"/>
                  <a:pt x="16" y="32"/>
                  <a:pt x="16" y="32"/>
                </a:cubicBezTo>
                <a:cubicBezTo>
                  <a:pt x="16" y="33"/>
                  <a:pt x="16" y="34"/>
                  <a:pt x="15" y="34"/>
                </a:cubicBezTo>
                <a:cubicBezTo>
                  <a:pt x="15" y="36"/>
                  <a:pt x="14" y="36"/>
                  <a:pt x="14" y="37"/>
                </a:cubicBezTo>
                <a:cubicBezTo>
                  <a:pt x="14" y="37"/>
                  <a:pt x="14" y="38"/>
                  <a:pt x="14" y="38"/>
                </a:cubicBezTo>
                <a:cubicBezTo>
                  <a:pt x="13" y="38"/>
                  <a:pt x="12" y="39"/>
                  <a:pt x="12" y="40"/>
                </a:cubicBezTo>
                <a:cubicBezTo>
                  <a:pt x="13" y="41"/>
                  <a:pt x="12" y="43"/>
                  <a:pt x="14" y="43"/>
                </a:cubicBezTo>
                <a:cubicBezTo>
                  <a:pt x="14" y="43"/>
                  <a:pt x="14" y="43"/>
                  <a:pt x="15" y="43"/>
                </a:cubicBezTo>
                <a:cubicBezTo>
                  <a:pt x="15" y="43"/>
                  <a:pt x="16" y="43"/>
                  <a:pt x="16" y="43"/>
                </a:cubicBezTo>
                <a:cubicBezTo>
                  <a:pt x="16" y="42"/>
                  <a:pt x="17" y="41"/>
                  <a:pt x="18" y="41"/>
                </a:cubicBezTo>
                <a:cubicBezTo>
                  <a:pt x="19" y="41"/>
                  <a:pt x="19" y="40"/>
                  <a:pt x="21" y="40"/>
                </a:cubicBezTo>
                <a:cubicBezTo>
                  <a:pt x="22" y="40"/>
                  <a:pt x="22" y="38"/>
                  <a:pt x="23" y="38"/>
                </a:cubicBezTo>
                <a:cubicBezTo>
                  <a:pt x="23" y="38"/>
                  <a:pt x="23" y="37"/>
                  <a:pt x="23" y="37"/>
                </a:cubicBezTo>
                <a:cubicBezTo>
                  <a:pt x="24" y="37"/>
                  <a:pt x="25" y="37"/>
                  <a:pt x="25" y="37"/>
                </a:cubicBezTo>
                <a:cubicBezTo>
                  <a:pt x="25" y="38"/>
                  <a:pt x="26" y="38"/>
                  <a:pt x="27" y="39"/>
                </a:cubicBezTo>
                <a:cubicBezTo>
                  <a:pt x="26" y="40"/>
                  <a:pt x="27" y="40"/>
                  <a:pt x="28" y="40"/>
                </a:cubicBezTo>
                <a:cubicBezTo>
                  <a:pt x="29" y="40"/>
                  <a:pt x="31" y="40"/>
                  <a:pt x="31" y="39"/>
                </a:cubicBezTo>
                <a:cubicBezTo>
                  <a:pt x="32" y="39"/>
                  <a:pt x="32" y="39"/>
                  <a:pt x="33" y="39"/>
                </a:cubicBezTo>
                <a:cubicBezTo>
                  <a:pt x="33" y="39"/>
                  <a:pt x="33" y="39"/>
                  <a:pt x="34" y="39"/>
                </a:cubicBezTo>
                <a:cubicBezTo>
                  <a:pt x="35" y="39"/>
                  <a:pt x="35" y="38"/>
                  <a:pt x="36" y="38"/>
                </a:cubicBezTo>
                <a:cubicBezTo>
                  <a:pt x="37" y="38"/>
                  <a:pt x="37" y="38"/>
                  <a:pt x="37" y="38"/>
                </a:cubicBezTo>
                <a:cubicBezTo>
                  <a:pt x="37" y="36"/>
                  <a:pt x="39" y="35"/>
                  <a:pt x="37" y="34"/>
                </a:cubicBezTo>
                <a:cubicBezTo>
                  <a:pt x="37" y="34"/>
                  <a:pt x="37" y="34"/>
                  <a:pt x="37" y="33"/>
                </a:cubicBezTo>
                <a:cubicBezTo>
                  <a:pt x="37" y="33"/>
                  <a:pt x="37" y="32"/>
                  <a:pt x="37" y="32"/>
                </a:cubicBezTo>
                <a:cubicBezTo>
                  <a:pt x="37" y="32"/>
                  <a:pt x="37" y="31"/>
                  <a:pt x="37" y="31"/>
                </a:cubicBezTo>
                <a:cubicBezTo>
                  <a:pt x="35" y="31"/>
                  <a:pt x="38" y="29"/>
                  <a:pt x="38" y="31"/>
                </a:cubicBezTo>
                <a:cubicBezTo>
                  <a:pt x="39" y="31"/>
                  <a:pt x="40" y="31"/>
                  <a:pt x="40" y="32"/>
                </a:cubicBezTo>
                <a:cubicBezTo>
                  <a:pt x="40" y="32"/>
                  <a:pt x="40" y="32"/>
                  <a:pt x="41" y="32"/>
                </a:cubicBezTo>
                <a:cubicBezTo>
                  <a:pt x="41" y="32"/>
                  <a:pt x="41" y="33"/>
                  <a:pt x="41" y="33"/>
                </a:cubicBezTo>
                <a:cubicBezTo>
                  <a:pt x="41" y="34"/>
                  <a:pt x="41" y="34"/>
                  <a:pt x="41" y="34"/>
                </a:cubicBezTo>
                <a:cubicBezTo>
                  <a:pt x="42" y="34"/>
                  <a:pt x="43" y="36"/>
                  <a:pt x="43" y="34"/>
                </a:cubicBezTo>
                <a:cubicBezTo>
                  <a:pt x="43" y="34"/>
                  <a:pt x="43" y="33"/>
                  <a:pt x="44" y="33"/>
                </a:cubicBezTo>
                <a:cubicBezTo>
                  <a:pt x="45" y="33"/>
                  <a:pt x="45" y="33"/>
                  <a:pt x="46" y="33"/>
                </a:cubicBezTo>
                <a:cubicBezTo>
                  <a:pt x="46" y="33"/>
                  <a:pt x="46" y="33"/>
                  <a:pt x="47" y="33"/>
                </a:cubicBezTo>
                <a:cubicBezTo>
                  <a:pt x="48" y="33"/>
                  <a:pt x="48" y="33"/>
                  <a:pt x="48" y="32"/>
                </a:cubicBezTo>
                <a:cubicBezTo>
                  <a:pt x="48" y="32"/>
                  <a:pt x="49" y="32"/>
                  <a:pt x="49" y="32"/>
                </a:cubicBezTo>
                <a:cubicBezTo>
                  <a:pt x="49" y="32"/>
                  <a:pt x="49" y="33"/>
                  <a:pt x="49" y="33"/>
                </a:cubicBezTo>
                <a:cubicBezTo>
                  <a:pt x="50" y="33"/>
                  <a:pt x="50" y="33"/>
                  <a:pt x="50" y="33"/>
                </a:cubicBezTo>
                <a:cubicBezTo>
                  <a:pt x="50" y="32"/>
                  <a:pt x="51" y="32"/>
                  <a:pt x="52" y="32"/>
                </a:cubicBezTo>
                <a:cubicBezTo>
                  <a:pt x="52" y="32"/>
                  <a:pt x="53" y="32"/>
                  <a:pt x="54" y="32"/>
                </a:cubicBezTo>
                <a:cubicBezTo>
                  <a:pt x="54" y="32"/>
                  <a:pt x="54" y="33"/>
                  <a:pt x="54" y="33"/>
                </a:cubicBezTo>
                <a:cubicBezTo>
                  <a:pt x="54" y="34"/>
                  <a:pt x="54" y="34"/>
                  <a:pt x="54" y="34"/>
                </a:cubicBezTo>
                <a:cubicBezTo>
                  <a:pt x="57" y="37"/>
                  <a:pt x="55" y="34"/>
                  <a:pt x="57" y="33"/>
                </a:cubicBezTo>
                <a:cubicBezTo>
                  <a:pt x="58" y="33"/>
                  <a:pt x="60" y="33"/>
                  <a:pt x="60" y="34"/>
                </a:cubicBezTo>
                <a:cubicBezTo>
                  <a:pt x="60" y="34"/>
                  <a:pt x="61" y="34"/>
                  <a:pt x="61" y="34"/>
                </a:cubicBezTo>
                <a:cubicBezTo>
                  <a:pt x="61" y="33"/>
                  <a:pt x="61" y="32"/>
                  <a:pt x="62" y="32"/>
                </a:cubicBezTo>
                <a:cubicBezTo>
                  <a:pt x="64" y="32"/>
                  <a:pt x="65" y="31"/>
                  <a:pt x="67" y="31"/>
                </a:cubicBezTo>
                <a:cubicBezTo>
                  <a:pt x="68" y="31"/>
                  <a:pt x="69" y="31"/>
                  <a:pt x="69" y="32"/>
                </a:cubicBezTo>
                <a:cubicBezTo>
                  <a:pt x="70" y="32"/>
                  <a:pt x="70" y="32"/>
                  <a:pt x="71" y="32"/>
                </a:cubicBezTo>
                <a:cubicBezTo>
                  <a:pt x="71" y="32"/>
                  <a:pt x="71" y="32"/>
                  <a:pt x="72" y="32"/>
                </a:cubicBezTo>
                <a:cubicBezTo>
                  <a:pt x="73" y="32"/>
                  <a:pt x="73" y="33"/>
                  <a:pt x="73" y="34"/>
                </a:cubicBezTo>
                <a:cubicBezTo>
                  <a:pt x="73" y="35"/>
                  <a:pt x="73" y="35"/>
                  <a:pt x="73" y="36"/>
                </a:cubicBezTo>
                <a:cubicBezTo>
                  <a:pt x="74" y="36"/>
                  <a:pt x="75" y="36"/>
                  <a:pt x="75" y="36"/>
                </a:cubicBezTo>
                <a:cubicBezTo>
                  <a:pt x="75" y="35"/>
                  <a:pt x="75" y="35"/>
                  <a:pt x="75" y="34"/>
                </a:cubicBezTo>
                <a:cubicBezTo>
                  <a:pt x="75" y="34"/>
                  <a:pt x="75" y="33"/>
                  <a:pt x="76" y="33"/>
                </a:cubicBezTo>
                <a:cubicBezTo>
                  <a:pt x="76" y="32"/>
                  <a:pt x="77" y="32"/>
                  <a:pt x="78" y="31"/>
                </a:cubicBezTo>
                <a:cubicBezTo>
                  <a:pt x="78" y="30"/>
                  <a:pt x="78" y="29"/>
                  <a:pt x="79" y="30"/>
                </a:cubicBezTo>
                <a:cubicBezTo>
                  <a:pt x="79" y="29"/>
                  <a:pt x="79" y="29"/>
                  <a:pt x="79" y="28"/>
                </a:cubicBezTo>
                <a:cubicBezTo>
                  <a:pt x="79" y="28"/>
                  <a:pt x="79" y="28"/>
                  <a:pt x="79" y="27"/>
                </a:cubicBezTo>
                <a:cubicBezTo>
                  <a:pt x="77" y="27"/>
                  <a:pt x="76" y="28"/>
                  <a:pt x="75" y="28"/>
                </a:cubicBezTo>
                <a:cubicBezTo>
                  <a:pt x="74" y="29"/>
                  <a:pt x="74" y="28"/>
                  <a:pt x="74" y="27"/>
                </a:cubicBezTo>
                <a:cubicBezTo>
                  <a:pt x="74" y="27"/>
                  <a:pt x="74" y="26"/>
                  <a:pt x="74" y="26"/>
                </a:cubicBezTo>
                <a:cubicBezTo>
                  <a:pt x="74" y="26"/>
                  <a:pt x="73" y="26"/>
                  <a:pt x="73" y="26"/>
                </a:cubicBezTo>
                <a:cubicBezTo>
                  <a:pt x="73" y="25"/>
                  <a:pt x="73" y="24"/>
                  <a:pt x="74" y="24"/>
                </a:cubicBezTo>
                <a:cubicBezTo>
                  <a:pt x="74" y="23"/>
                  <a:pt x="74" y="23"/>
                  <a:pt x="74" y="22"/>
                </a:cubicBezTo>
                <a:cubicBezTo>
                  <a:pt x="74" y="21"/>
                  <a:pt x="74" y="21"/>
                  <a:pt x="73" y="21"/>
                </a:cubicBezTo>
                <a:cubicBezTo>
                  <a:pt x="73" y="23"/>
                  <a:pt x="71" y="23"/>
                  <a:pt x="71" y="25"/>
                </a:cubicBezTo>
                <a:cubicBezTo>
                  <a:pt x="71" y="25"/>
                  <a:pt x="71" y="26"/>
                  <a:pt x="71" y="26"/>
                </a:cubicBezTo>
                <a:cubicBezTo>
                  <a:pt x="70" y="26"/>
                  <a:pt x="70" y="26"/>
                  <a:pt x="69" y="26"/>
                </a:cubicBezTo>
                <a:cubicBezTo>
                  <a:pt x="68" y="26"/>
                  <a:pt x="68" y="28"/>
                  <a:pt x="66" y="27"/>
                </a:cubicBezTo>
                <a:cubicBezTo>
                  <a:pt x="62" y="28"/>
                  <a:pt x="62" y="27"/>
                  <a:pt x="63" y="25"/>
                </a:cubicBezTo>
                <a:cubicBezTo>
                  <a:pt x="63" y="24"/>
                  <a:pt x="63" y="24"/>
                  <a:pt x="63" y="24"/>
                </a:cubicBezTo>
                <a:cubicBezTo>
                  <a:pt x="63" y="24"/>
                  <a:pt x="62" y="24"/>
                  <a:pt x="61" y="24"/>
                </a:cubicBezTo>
                <a:cubicBezTo>
                  <a:pt x="60" y="24"/>
                  <a:pt x="59" y="24"/>
                  <a:pt x="59" y="24"/>
                </a:cubicBezTo>
                <a:cubicBezTo>
                  <a:pt x="58" y="24"/>
                  <a:pt x="58" y="24"/>
                  <a:pt x="57" y="24"/>
                </a:cubicBezTo>
                <a:cubicBezTo>
                  <a:pt x="57" y="24"/>
                  <a:pt x="57" y="24"/>
                  <a:pt x="57" y="25"/>
                </a:cubicBezTo>
                <a:cubicBezTo>
                  <a:pt x="57" y="25"/>
                  <a:pt x="56" y="25"/>
                  <a:pt x="55" y="25"/>
                </a:cubicBezTo>
                <a:cubicBezTo>
                  <a:pt x="55" y="24"/>
                  <a:pt x="55" y="24"/>
                  <a:pt x="55" y="24"/>
                </a:cubicBezTo>
                <a:cubicBezTo>
                  <a:pt x="55" y="24"/>
                  <a:pt x="54" y="24"/>
                  <a:pt x="54" y="24"/>
                </a:cubicBezTo>
                <a:cubicBezTo>
                  <a:pt x="54" y="24"/>
                  <a:pt x="54" y="24"/>
                  <a:pt x="54" y="25"/>
                </a:cubicBezTo>
                <a:cubicBezTo>
                  <a:pt x="54" y="25"/>
                  <a:pt x="53" y="25"/>
                  <a:pt x="53" y="25"/>
                </a:cubicBezTo>
                <a:cubicBezTo>
                  <a:pt x="52" y="25"/>
                  <a:pt x="52" y="26"/>
                  <a:pt x="50" y="26"/>
                </a:cubicBezTo>
                <a:cubicBezTo>
                  <a:pt x="50" y="26"/>
                  <a:pt x="50" y="26"/>
                  <a:pt x="49" y="26"/>
                </a:cubicBezTo>
                <a:cubicBezTo>
                  <a:pt x="48" y="26"/>
                  <a:pt x="47" y="26"/>
                  <a:pt x="46" y="26"/>
                </a:cubicBezTo>
                <a:cubicBezTo>
                  <a:pt x="44" y="26"/>
                  <a:pt x="43" y="27"/>
                  <a:pt x="42" y="27"/>
                </a:cubicBezTo>
                <a:cubicBezTo>
                  <a:pt x="41" y="29"/>
                  <a:pt x="39" y="28"/>
                  <a:pt x="40" y="26"/>
                </a:cubicBezTo>
                <a:cubicBezTo>
                  <a:pt x="40" y="26"/>
                  <a:pt x="40" y="25"/>
                  <a:pt x="40" y="25"/>
                </a:cubicBezTo>
                <a:cubicBezTo>
                  <a:pt x="40" y="24"/>
                  <a:pt x="40" y="24"/>
                  <a:pt x="40" y="24"/>
                </a:cubicBezTo>
                <a:cubicBezTo>
                  <a:pt x="39" y="23"/>
                  <a:pt x="40" y="23"/>
                  <a:pt x="41" y="22"/>
                </a:cubicBezTo>
                <a:cubicBezTo>
                  <a:pt x="42" y="23"/>
                  <a:pt x="43" y="22"/>
                  <a:pt x="43" y="21"/>
                </a:cubicBezTo>
                <a:cubicBezTo>
                  <a:pt x="42" y="20"/>
                  <a:pt x="39" y="21"/>
                  <a:pt x="40" y="18"/>
                </a:cubicBezTo>
                <a:cubicBezTo>
                  <a:pt x="40" y="17"/>
                  <a:pt x="40" y="17"/>
                  <a:pt x="40" y="17"/>
                </a:cubicBezTo>
                <a:cubicBezTo>
                  <a:pt x="39" y="17"/>
                  <a:pt x="39" y="17"/>
                  <a:pt x="38" y="17"/>
                </a:cubicBezTo>
                <a:cubicBezTo>
                  <a:pt x="37" y="16"/>
                  <a:pt x="37" y="17"/>
                  <a:pt x="37" y="18"/>
                </a:cubicBezTo>
                <a:cubicBezTo>
                  <a:pt x="38" y="19"/>
                  <a:pt x="37" y="19"/>
                  <a:pt x="36" y="19"/>
                </a:cubicBezTo>
                <a:cubicBezTo>
                  <a:pt x="36" y="19"/>
                  <a:pt x="36" y="20"/>
                  <a:pt x="36" y="20"/>
                </a:cubicBezTo>
                <a:cubicBezTo>
                  <a:pt x="36" y="20"/>
                  <a:pt x="36" y="21"/>
                  <a:pt x="36" y="21"/>
                </a:cubicBezTo>
                <a:cubicBezTo>
                  <a:pt x="35" y="21"/>
                  <a:pt x="35" y="21"/>
                  <a:pt x="34" y="21"/>
                </a:cubicBezTo>
                <a:cubicBezTo>
                  <a:pt x="32" y="21"/>
                  <a:pt x="32" y="19"/>
                  <a:pt x="33" y="18"/>
                </a:cubicBezTo>
                <a:cubicBezTo>
                  <a:pt x="33" y="17"/>
                  <a:pt x="33" y="16"/>
                  <a:pt x="33" y="15"/>
                </a:cubicBezTo>
                <a:cubicBezTo>
                  <a:pt x="33" y="15"/>
                  <a:pt x="33" y="15"/>
                  <a:pt x="33" y="14"/>
                </a:cubicBezTo>
                <a:cubicBezTo>
                  <a:pt x="33" y="14"/>
                  <a:pt x="33" y="13"/>
                  <a:pt x="33" y="13"/>
                </a:cubicBezTo>
                <a:cubicBezTo>
                  <a:pt x="34" y="13"/>
                  <a:pt x="34" y="12"/>
                  <a:pt x="35" y="12"/>
                </a:cubicBezTo>
                <a:cubicBezTo>
                  <a:pt x="35" y="11"/>
                  <a:pt x="35" y="11"/>
                  <a:pt x="35" y="11"/>
                </a:cubicBezTo>
                <a:cubicBezTo>
                  <a:pt x="35" y="9"/>
                  <a:pt x="36" y="9"/>
                  <a:pt x="36" y="8"/>
                </a:cubicBezTo>
                <a:cubicBezTo>
                  <a:pt x="36" y="7"/>
                  <a:pt x="37" y="7"/>
                  <a:pt x="38" y="7"/>
                </a:cubicBezTo>
                <a:cubicBezTo>
                  <a:pt x="39" y="7"/>
                  <a:pt x="40" y="7"/>
                  <a:pt x="40" y="6"/>
                </a:cubicBezTo>
                <a:cubicBezTo>
                  <a:pt x="40" y="5"/>
                  <a:pt x="40" y="5"/>
                  <a:pt x="40" y="5"/>
                </a:cubicBezTo>
                <a:cubicBezTo>
                  <a:pt x="40" y="5"/>
                  <a:pt x="41" y="5"/>
                  <a:pt x="42" y="5"/>
                </a:cubicBezTo>
                <a:cubicBezTo>
                  <a:pt x="44" y="4"/>
                  <a:pt x="43" y="2"/>
                  <a:pt x="43" y="0"/>
                </a:cubicBezTo>
                <a:cubicBezTo>
                  <a:pt x="42" y="0"/>
                  <a:pt x="42" y="1"/>
                  <a:pt x="41" y="1"/>
                </a:cubicBezTo>
                <a:cubicBezTo>
                  <a:pt x="41" y="2"/>
                  <a:pt x="39" y="2"/>
                  <a:pt x="37" y="2"/>
                </a:cubicBezTo>
                <a:cubicBezTo>
                  <a:pt x="37" y="2"/>
                  <a:pt x="36" y="2"/>
                  <a:pt x="35" y="2"/>
                </a:cubicBezTo>
                <a:cubicBezTo>
                  <a:pt x="34" y="6"/>
                  <a:pt x="30" y="6"/>
                  <a:pt x="27" y="8"/>
                </a:cubicBezTo>
                <a:cubicBezTo>
                  <a:pt x="27" y="9"/>
                  <a:pt x="27" y="9"/>
                  <a:pt x="27" y="9"/>
                </a:cubicBezTo>
                <a:cubicBezTo>
                  <a:pt x="26" y="11"/>
                  <a:pt x="25" y="11"/>
                  <a:pt x="24" y="12"/>
                </a:cubicBezTo>
                <a:cubicBezTo>
                  <a:pt x="24" y="12"/>
                  <a:pt x="24" y="13"/>
                  <a:pt x="24" y="13"/>
                </a:cubicBezTo>
                <a:cubicBezTo>
                  <a:pt x="24" y="14"/>
                  <a:pt x="22" y="14"/>
                  <a:pt x="22" y="15"/>
                </a:cubicBezTo>
                <a:cubicBezTo>
                  <a:pt x="21" y="15"/>
                  <a:pt x="21" y="15"/>
                  <a:pt x="21" y="15"/>
                </a:cubicBezTo>
                <a:cubicBezTo>
                  <a:pt x="21" y="16"/>
                  <a:pt x="21" y="16"/>
                  <a:pt x="21" y="17"/>
                </a:cubicBezTo>
                <a:cubicBezTo>
                  <a:pt x="21" y="17"/>
                  <a:pt x="21" y="17"/>
                  <a:pt x="21" y="18"/>
                </a:cubicBezTo>
                <a:cubicBezTo>
                  <a:pt x="18" y="18"/>
                  <a:pt x="19" y="21"/>
                  <a:pt x="16" y="20"/>
                </a:cubicBezTo>
                <a:cubicBezTo>
                  <a:pt x="16" y="20"/>
                  <a:pt x="15" y="20"/>
                  <a:pt x="15" y="20"/>
                </a:cubicBezTo>
                <a:cubicBezTo>
                  <a:pt x="15" y="20"/>
                  <a:pt x="15" y="21"/>
                  <a:pt x="15" y="21"/>
                </a:cubicBezTo>
                <a:close/>
                <a:moveTo>
                  <a:pt x="27" y="20"/>
                </a:moveTo>
                <a:cubicBezTo>
                  <a:pt x="28" y="20"/>
                  <a:pt x="30" y="20"/>
                  <a:pt x="30" y="21"/>
                </a:cubicBezTo>
                <a:cubicBezTo>
                  <a:pt x="30" y="22"/>
                  <a:pt x="29" y="23"/>
                  <a:pt x="28" y="22"/>
                </a:cubicBezTo>
                <a:cubicBezTo>
                  <a:pt x="28" y="23"/>
                  <a:pt x="28" y="24"/>
                  <a:pt x="27" y="24"/>
                </a:cubicBezTo>
                <a:cubicBezTo>
                  <a:pt x="25" y="23"/>
                  <a:pt x="25" y="22"/>
                  <a:pt x="24" y="21"/>
                </a:cubicBezTo>
                <a:cubicBezTo>
                  <a:pt x="25" y="21"/>
                  <a:pt x="25" y="20"/>
                  <a:pt x="27" y="2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4" name="Freeform 251"/>
          <p:cNvSpPr/>
          <p:nvPr>
            <p:custDataLst>
              <p:tags r:id="rId57"/>
            </p:custDataLst>
          </p:nvPr>
        </p:nvSpPr>
        <p:spPr bwMode="auto">
          <a:xfrm rot="1740000">
            <a:off x="5872572" y="3203314"/>
            <a:ext cx="427" cy="12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1"/>
                  <a:pt x="1" y="1"/>
                  <a:pt x="0" y="0"/>
                </a:cubicBezTo>
                <a:cubicBezTo>
                  <a:pt x="0" y="2"/>
                  <a:pt x="0" y="2"/>
                  <a:pt x="1" y="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6" name="Freeform 252"/>
          <p:cNvSpPr/>
          <p:nvPr>
            <p:custDataLst>
              <p:tags r:id="rId58"/>
            </p:custDataLst>
          </p:nvPr>
        </p:nvSpPr>
        <p:spPr bwMode="auto">
          <a:xfrm rot="1740000">
            <a:off x="5925644" y="3233365"/>
            <a:ext cx="1068" cy="849"/>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2" y="2"/>
                  <a:pt x="2" y="0"/>
                </a:cubicBezTo>
                <a:cubicBezTo>
                  <a:pt x="1" y="1"/>
                  <a:pt x="0" y="1"/>
                  <a:pt x="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7" name="Freeform 253"/>
          <p:cNvSpPr/>
          <p:nvPr>
            <p:custDataLst>
              <p:tags r:id="rId59"/>
            </p:custDataLst>
          </p:nvPr>
        </p:nvSpPr>
        <p:spPr bwMode="auto">
          <a:xfrm rot="1740000">
            <a:off x="5845918" y="3212083"/>
            <a:ext cx="9180" cy="4671"/>
          </a:xfrm>
          <a:custGeom>
            <a:avLst/>
            <a:gdLst>
              <a:gd name="T0" fmla="*/ 20 w 20"/>
              <a:gd name="T1" fmla="*/ 4 h 10"/>
              <a:gd name="T2" fmla="*/ 18 w 20"/>
              <a:gd name="T3" fmla="*/ 2 h 10"/>
              <a:gd name="T4" fmla="*/ 17 w 20"/>
              <a:gd name="T5" fmla="*/ 2 h 10"/>
              <a:gd name="T6" fmla="*/ 16 w 20"/>
              <a:gd name="T7" fmla="*/ 2 h 10"/>
              <a:gd name="T8" fmla="*/ 14 w 20"/>
              <a:gd name="T9" fmla="*/ 2 h 10"/>
              <a:gd name="T10" fmla="*/ 12 w 20"/>
              <a:gd name="T11" fmla="*/ 4 h 10"/>
              <a:gd name="T12" fmla="*/ 11 w 20"/>
              <a:gd name="T13" fmla="*/ 4 h 10"/>
              <a:gd name="T14" fmla="*/ 10 w 20"/>
              <a:gd name="T15" fmla="*/ 2 h 10"/>
              <a:gd name="T16" fmla="*/ 7 w 20"/>
              <a:gd name="T17" fmla="*/ 2 h 10"/>
              <a:gd name="T18" fmla="*/ 4 w 20"/>
              <a:gd name="T19" fmla="*/ 1 h 10"/>
              <a:gd name="T20" fmla="*/ 3 w 20"/>
              <a:gd name="T21" fmla="*/ 1 h 10"/>
              <a:gd name="T22" fmla="*/ 1 w 20"/>
              <a:gd name="T23" fmla="*/ 4 h 10"/>
              <a:gd name="T24" fmla="*/ 2 w 20"/>
              <a:gd name="T25" fmla="*/ 5 h 10"/>
              <a:gd name="T26" fmla="*/ 3 w 20"/>
              <a:gd name="T27" fmla="*/ 8 h 10"/>
              <a:gd name="T28" fmla="*/ 3 w 20"/>
              <a:gd name="T29" fmla="*/ 9 h 10"/>
              <a:gd name="T30" fmla="*/ 5 w 20"/>
              <a:gd name="T31" fmla="*/ 9 h 10"/>
              <a:gd name="T32" fmla="*/ 8 w 20"/>
              <a:gd name="T33" fmla="*/ 9 h 10"/>
              <a:gd name="T34" fmla="*/ 9 w 20"/>
              <a:gd name="T35" fmla="*/ 5 h 10"/>
              <a:gd name="T36" fmla="*/ 10 w 20"/>
              <a:gd name="T37" fmla="*/ 5 h 10"/>
              <a:gd name="T38" fmla="*/ 12 w 20"/>
              <a:gd name="T39" fmla="*/ 5 h 10"/>
              <a:gd name="T40" fmla="*/ 15 w 20"/>
              <a:gd name="T41" fmla="*/ 5 h 10"/>
              <a:gd name="T42" fmla="*/ 15 w 20"/>
              <a:gd name="T43" fmla="*/ 7 h 10"/>
              <a:gd name="T44" fmla="*/ 14 w 20"/>
              <a:gd name="T45" fmla="*/ 10 h 10"/>
              <a:gd name="T46" fmla="*/ 15 w 20"/>
              <a:gd name="T47" fmla="*/ 10 h 10"/>
              <a:gd name="T48" fmla="*/ 16 w 20"/>
              <a:gd name="T49" fmla="*/ 8 h 10"/>
              <a:gd name="T50" fmla="*/ 17 w 20"/>
              <a:gd name="T51" fmla="*/ 8 h 10"/>
              <a:gd name="T52" fmla="*/ 18 w 20"/>
              <a:gd name="T53" fmla="*/ 8 h 10"/>
              <a:gd name="T54" fmla="*/ 20 w 20"/>
              <a:gd name="T55" fmla="*/ 5 h 10"/>
              <a:gd name="T56" fmla="*/ 20 w 20"/>
              <a:gd name="T5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0">
                <a:moveTo>
                  <a:pt x="20" y="4"/>
                </a:moveTo>
                <a:cubicBezTo>
                  <a:pt x="19" y="3"/>
                  <a:pt x="18" y="3"/>
                  <a:pt x="18" y="2"/>
                </a:cubicBezTo>
                <a:cubicBezTo>
                  <a:pt x="18" y="2"/>
                  <a:pt x="18" y="2"/>
                  <a:pt x="17" y="2"/>
                </a:cubicBezTo>
                <a:cubicBezTo>
                  <a:pt x="17" y="2"/>
                  <a:pt x="16" y="2"/>
                  <a:pt x="16" y="2"/>
                </a:cubicBezTo>
                <a:cubicBezTo>
                  <a:pt x="15" y="2"/>
                  <a:pt x="14" y="0"/>
                  <a:pt x="14" y="2"/>
                </a:cubicBezTo>
                <a:cubicBezTo>
                  <a:pt x="15" y="2"/>
                  <a:pt x="14" y="4"/>
                  <a:pt x="12" y="4"/>
                </a:cubicBezTo>
                <a:cubicBezTo>
                  <a:pt x="12" y="4"/>
                  <a:pt x="12" y="4"/>
                  <a:pt x="11" y="4"/>
                </a:cubicBezTo>
                <a:cubicBezTo>
                  <a:pt x="10" y="4"/>
                  <a:pt x="10" y="3"/>
                  <a:pt x="10" y="2"/>
                </a:cubicBezTo>
                <a:cubicBezTo>
                  <a:pt x="9" y="2"/>
                  <a:pt x="8" y="2"/>
                  <a:pt x="7" y="2"/>
                </a:cubicBezTo>
                <a:cubicBezTo>
                  <a:pt x="5" y="2"/>
                  <a:pt x="5" y="1"/>
                  <a:pt x="4" y="1"/>
                </a:cubicBezTo>
                <a:cubicBezTo>
                  <a:pt x="4" y="1"/>
                  <a:pt x="3" y="1"/>
                  <a:pt x="3" y="1"/>
                </a:cubicBezTo>
                <a:cubicBezTo>
                  <a:pt x="3" y="3"/>
                  <a:pt x="0" y="2"/>
                  <a:pt x="1" y="4"/>
                </a:cubicBezTo>
                <a:cubicBezTo>
                  <a:pt x="1" y="4"/>
                  <a:pt x="2" y="4"/>
                  <a:pt x="2" y="5"/>
                </a:cubicBezTo>
                <a:cubicBezTo>
                  <a:pt x="4" y="5"/>
                  <a:pt x="5" y="7"/>
                  <a:pt x="3" y="8"/>
                </a:cubicBezTo>
                <a:cubicBezTo>
                  <a:pt x="3" y="8"/>
                  <a:pt x="3" y="9"/>
                  <a:pt x="3" y="9"/>
                </a:cubicBezTo>
                <a:cubicBezTo>
                  <a:pt x="4" y="9"/>
                  <a:pt x="5" y="9"/>
                  <a:pt x="5" y="9"/>
                </a:cubicBezTo>
                <a:cubicBezTo>
                  <a:pt x="6" y="9"/>
                  <a:pt x="7" y="9"/>
                  <a:pt x="8" y="9"/>
                </a:cubicBezTo>
                <a:cubicBezTo>
                  <a:pt x="8" y="8"/>
                  <a:pt x="8" y="6"/>
                  <a:pt x="9" y="5"/>
                </a:cubicBezTo>
                <a:cubicBezTo>
                  <a:pt x="9" y="5"/>
                  <a:pt x="10" y="5"/>
                  <a:pt x="10" y="5"/>
                </a:cubicBezTo>
                <a:cubicBezTo>
                  <a:pt x="11" y="5"/>
                  <a:pt x="12" y="5"/>
                  <a:pt x="12" y="5"/>
                </a:cubicBezTo>
                <a:cubicBezTo>
                  <a:pt x="13" y="5"/>
                  <a:pt x="14" y="5"/>
                  <a:pt x="15" y="5"/>
                </a:cubicBezTo>
                <a:cubicBezTo>
                  <a:pt x="15" y="6"/>
                  <a:pt x="15" y="6"/>
                  <a:pt x="15" y="7"/>
                </a:cubicBezTo>
                <a:cubicBezTo>
                  <a:pt x="13" y="7"/>
                  <a:pt x="14" y="8"/>
                  <a:pt x="14" y="10"/>
                </a:cubicBezTo>
                <a:cubicBezTo>
                  <a:pt x="14" y="10"/>
                  <a:pt x="14" y="10"/>
                  <a:pt x="15" y="10"/>
                </a:cubicBezTo>
                <a:cubicBezTo>
                  <a:pt x="15" y="9"/>
                  <a:pt x="15" y="8"/>
                  <a:pt x="16" y="8"/>
                </a:cubicBezTo>
                <a:cubicBezTo>
                  <a:pt x="16" y="8"/>
                  <a:pt x="17" y="8"/>
                  <a:pt x="17" y="8"/>
                </a:cubicBezTo>
                <a:cubicBezTo>
                  <a:pt x="18" y="8"/>
                  <a:pt x="18" y="8"/>
                  <a:pt x="18" y="8"/>
                </a:cubicBezTo>
                <a:cubicBezTo>
                  <a:pt x="18" y="7"/>
                  <a:pt x="19" y="6"/>
                  <a:pt x="20" y="5"/>
                </a:cubicBezTo>
                <a:cubicBezTo>
                  <a:pt x="20" y="5"/>
                  <a:pt x="20" y="5"/>
                  <a:pt x="20" y="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8" name="Freeform 254"/>
          <p:cNvSpPr/>
          <p:nvPr>
            <p:custDataLst>
              <p:tags r:id="rId60"/>
            </p:custDataLst>
          </p:nvPr>
        </p:nvSpPr>
        <p:spPr bwMode="auto">
          <a:xfrm rot="1740000">
            <a:off x="5855704" y="3216321"/>
            <a:ext cx="9606" cy="6793"/>
          </a:xfrm>
          <a:custGeom>
            <a:avLst/>
            <a:gdLst>
              <a:gd name="T0" fmla="*/ 15 w 21"/>
              <a:gd name="T1" fmla="*/ 11 h 15"/>
              <a:gd name="T2" fmla="*/ 21 w 21"/>
              <a:gd name="T3" fmla="*/ 10 h 15"/>
              <a:gd name="T4" fmla="*/ 18 w 21"/>
              <a:gd name="T5" fmla="*/ 6 h 15"/>
              <a:gd name="T6" fmla="*/ 18 w 21"/>
              <a:gd name="T7" fmla="*/ 5 h 15"/>
              <a:gd name="T8" fmla="*/ 15 w 21"/>
              <a:gd name="T9" fmla="*/ 7 h 15"/>
              <a:gd name="T10" fmla="*/ 12 w 21"/>
              <a:gd name="T11" fmla="*/ 8 h 15"/>
              <a:gd name="T12" fmla="*/ 11 w 21"/>
              <a:gd name="T13" fmla="*/ 8 h 15"/>
              <a:gd name="T14" fmla="*/ 9 w 21"/>
              <a:gd name="T15" fmla="*/ 8 h 15"/>
              <a:gd name="T16" fmla="*/ 9 w 21"/>
              <a:gd name="T17" fmla="*/ 6 h 15"/>
              <a:gd name="T18" fmla="*/ 5 w 21"/>
              <a:gd name="T19" fmla="*/ 4 h 15"/>
              <a:gd name="T20" fmla="*/ 4 w 21"/>
              <a:gd name="T21" fmla="*/ 4 h 15"/>
              <a:gd name="T22" fmla="*/ 3 w 21"/>
              <a:gd name="T23" fmla="*/ 0 h 15"/>
              <a:gd name="T24" fmla="*/ 0 w 21"/>
              <a:gd name="T25" fmla="*/ 1 h 15"/>
              <a:gd name="T26" fmla="*/ 0 w 21"/>
              <a:gd name="T27" fmla="*/ 2 h 15"/>
              <a:gd name="T28" fmla="*/ 0 w 21"/>
              <a:gd name="T29" fmla="*/ 5 h 15"/>
              <a:gd name="T30" fmla="*/ 2 w 21"/>
              <a:gd name="T31" fmla="*/ 6 h 15"/>
              <a:gd name="T32" fmla="*/ 5 w 21"/>
              <a:gd name="T33" fmla="*/ 6 h 15"/>
              <a:gd name="T34" fmla="*/ 6 w 21"/>
              <a:gd name="T35" fmla="*/ 7 h 15"/>
              <a:gd name="T36" fmla="*/ 6 w 21"/>
              <a:gd name="T37" fmla="*/ 8 h 15"/>
              <a:gd name="T38" fmla="*/ 7 w 21"/>
              <a:gd name="T39" fmla="*/ 8 h 15"/>
              <a:gd name="T40" fmla="*/ 7 w 21"/>
              <a:gd name="T41" fmla="*/ 10 h 15"/>
              <a:gd name="T42" fmla="*/ 5 w 21"/>
              <a:gd name="T43" fmla="*/ 12 h 15"/>
              <a:gd name="T44" fmla="*/ 5 w 21"/>
              <a:gd name="T45" fmla="*/ 13 h 15"/>
              <a:gd name="T46" fmla="*/ 7 w 21"/>
              <a:gd name="T47" fmla="*/ 13 h 15"/>
              <a:gd name="T48" fmla="*/ 9 w 21"/>
              <a:gd name="T49" fmla="*/ 12 h 15"/>
              <a:gd name="T50" fmla="*/ 11 w 21"/>
              <a:gd name="T51" fmla="*/ 12 h 15"/>
              <a:gd name="T52" fmla="*/ 11 w 21"/>
              <a:gd name="T53" fmla="*/ 13 h 15"/>
              <a:gd name="T54" fmla="*/ 13 w 21"/>
              <a:gd name="T55" fmla="*/ 14 h 15"/>
              <a:gd name="T56" fmla="*/ 13 w 21"/>
              <a:gd name="T57" fmla="*/ 13 h 15"/>
              <a:gd name="T58" fmla="*/ 13 w 21"/>
              <a:gd name="T59" fmla="*/ 11 h 15"/>
              <a:gd name="T60" fmla="*/ 15 w 21"/>
              <a:gd name="T6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 h="15">
                <a:moveTo>
                  <a:pt x="15" y="11"/>
                </a:moveTo>
                <a:cubicBezTo>
                  <a:pt x="17" y="11"/>
                  <a:pt x="17" y="9"/>
                  <a:pt x="21" y="10"/>
                </a:cubicBezTo>
                <a:cubicBezTo>
                  <a:pt x="21" y="8"/>
                  <a:pt x="20" y="7"/>
                  <a:pt x="18" y="6"/>
                </a:cubicBezTo>
                <a:cubicBezTo>
                  <a:pt x="18" y="6"/>
                  <a:pt x="18" y="5"/>
                  <a:pt x="18" y="5"/>
                </a:cubicBezTo>
                <a:cubicBezTo>
                  <a:pt x="16" y="4"/>
                  <a:pt x="14" y="5"/>
                  <a:pt x="15" y="7"/>
                </a:cubicBezTo>
                <a:cubicBezTo>
                  <a:pt x="15" y="8"/>
                  <a:pt x="13" y="8"/>
                  <a:pt x="12" y="8"/>
                </a:cubicBezTo>
                <a:cubicBezTo>
                  <a:pt x="12" y="8"/>
                  <a:pt x="11" y="8"/>
                  <a:pt x="11" y="8"/>
                </a:cubicBezTo>
                <a:cubicBezTo>
                  <a:pt x="10" y="8"/>
                  <a:pt x="9" y="8"/>
                  <a:pt x="9" y="8"/>
                </a:cubicBezTo>
                <a:cubicBezTo>
                  <a:pt x="9" y="8"/>
                  <a:pt x="9" y="7"/>
                  <a:pt x="9" y="6"/>
                </a:cubicBezTo>
                <a:cubicBezTo>
                  <a:pt x="8" y="5"/>
                  <a:pt x="7" y="4"/>
                  <a:pt x="5" y="4"/>
                </a:cubicBezTo>
                <a:cubicBezTo>
                  <a:pt x="5" y="4"/>
                  <a:pt x="4" y="4"/>
                  <a:pt x="4" y="4"/>
                </a:cubicBezTo>
                <a:cubicBezTo>
                  <a:pt x="3" y="3"/>
                  <a:pt x="3" y="1"/>
                  <a:pt x="3" y="0"/>
                </a:cubicBezTo>
                <a:cubicBezTo>
                  <a:pt x="2" y="0"/>
                  <a:pt x="2" y="1"/>
                  <a:pt x="0" y="1"/>
                </a:cubicBezTo>
                <a:cubicBezTo>
                  <a:pt x="0" y="2"/>
                  <a:pt x="0" y="2"/>
                  <a:pt x="0" y="2"/>
                </a:cubicBezTo>
                <a:cubicBezTo>
                  <a:pt x="2" y="2"/>
                  <a:pt x="2" y="5"/>
                  <a:pt x="0" y="5"/>
                </a:cubicBezTo>
                <a:cubicBezTo>
                  <a:pt x="0" y="6"/>
                  <a:pt x="1" y="6"/>
                  <a:pt x="2" y="6"/>
                </a:cubicBezTo>
                <a:cubicBezTo>
                  <a:pt x="3" y="6"/>
                  <a:pt x="4" y="4"/>
                  <a:pt x="5" y="6"/>
                </a:cubicBezTo>
                <a:cubicBezTo>
                  <a:pt x="6" y="6"/>
                  <a:pt x="7" y="6"/>
                  <a:pt x="6" y="7"/>
                </a:cubicBezTo>
                <a:cubicBezTo>
                  <a:pt x="6" y="8"/>
                  <a:pt x="6" y="8"/>
                  <a:pt x="6" y="8"/>
                </a:cubicBezTo>
                <a:cubicBezTo>
                  <a:pt x="7" y="8"/>
                  <a:pt x="7" y="8"/>
                  <a:pt x="7" y="8"/>
                </a:cubicBezTo>
                <a:cubicBezTo>
                  <a:pt x="7" y="9"/>
                  <a:pt x="7" y="9"/>
                  <a:pt x="7" y="10"/>
                </a:cubicBezTo>
                <a:cubicBezTo>
                  <a:pt x="7" y="11"/>
                  <a:pt x="7" y="12"/>
                  <a:pt x="5" y="12"/>
                </a:cubicBezTo>
                <a:cubicBezTo>
                  <a:pt x="5" y="12"/>
                  <a:pt x="5" y="13"/>
                  <a:pt x="5" y="13"/>
                </a:cubicBezTo>
                <a:cubicBezTo>
                  <a:pt x="6" y="13"/>
                  <a:pt x="7" y="15"/>
                  <a:pt x="7" y="13"/>
                </a:cubicBezTo>
                <a:cubicBezTo>
                  <a:pt x="8" y="12"/>
                  <a:pt x="8" y="12"/>
                  <a:pt x="9" y="12"/>
                </a:cubicBezTo>
                <a:cubicBezTo>
                  <a:pt x="9" y="12"/>
                  <a:pt x="10" y="12"/>
                  <a:pt x="11" y="12"/>
                </a:cubicBezTo>
                <a:cubicBezTo>
                  <a:pt x="11" y="12"/>
                  <a:pt x="11" y="13"/>
                  <a:pt x="11" y="13"/>
                </a:cubicBezTo>
                <a:cubicBezTo>
                  <a:pt x="11" y="14"/>
                  <a:pt x="12" y="14"/>
                  <a:pt x="13" y="14"/>
                </a:cubicBezTo>
                <a:cubicBezTo>
                  <a:pt x="13" y="14"/>
                  <a:pt x="13" y="14"/>
                  <a:pt x="13" y="13"/>
                </a:cubicBezTo>
                <a:cubicBezTo>
                  <a:pt x="12" y="13"/>
                  <a:pt x="14" y="12"/>
                  <a:pt x="13" y="11"/>
                </a:cubicBezTo>
                <a:cubicBezTo>
                  <a:pt x="14" y="11"/>
                  <a:pt x="14" y="11"/>
                  <a:pt x="15" y="1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9" name="Freeform 255"/>
          <p:cNvSpPr/>
          <p:nvPr>
            <p:custDataLst>
              <p:tags r:id="rId61"/>
            </p:custDataLst>
          </p:nvPr>
        </p:nvSpPr>
        <p:spPr bwMode="auto">
          <a:xfrm rot="1740000">
            <a:off x="5855662" y="3219787"/>
            <a:ext cx="854" cy="1274"/>
          </a:xfrm>
          <a:custGeom>
            <a:avLst/>
            <a:gdLst>
              <a:gd name="T0" fmla="*/ 2 w 2"/>
              <a:gd name="T1" fmla="*/ 1 h 3"/>
              <a:gd name="T2" fmla="*/ 2 w 2"/>
              <a:gd name="T3" fmla="*/ 0 h 3"/>
              <a:gd name="T4" fmla="*/ 1 w 2"/>
              <a:gd name="T5" fmla="*/ 0 h 3"/>
              <a:gd name="T6" fmla="*/ 0 w 2"/>
              <a:gd name="T7" fmla="*/ 0 h 3"/>
              <a:gd name="T8" fmla="*/ 0 w 2"/>
              <a:gd name="T9" fmla="*/ 2 h 3"/>
              <a:gd name="T10" fmla="*/ 1 w 2"/>
              <a:gd name="T11" fmla="*/ 2 h 3"/>
              <a:gd name="T12" fmla="*/ 2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1"/>
                </a:moveTo>
                <a:cubicBezTo>
                  <a:pt x="2" y="1"/>
                  <a:pt x="2" y="0"/>
                  <a:pt x="2" y="0"/>
                </a:cubicBezTo>
                <a:cubicBezTo>
                  <a:pt x="2" y="0"/>
                  <a:pt x="1" y="0"/>
                  <a:pt x="1" y="0"/>
                </a:cubicBezTo>
                <a:cubicBezTo>
                  <a:pt x="0" y="0"/>
                  <a:pt x="0" y="0"/>
                  <a:pt x="0" y="0"/>
                </a:cubicBezTo>
                <a:cubicBezTo>
                  <a:pt x="0" y="1"/>
                  <a:pt x="0" y="2"/>
                  <a:pt x="0" y="2"/>
                </a:cubicBezTo>
                <a:cubicBezTo>
                  <a:pt x="0" y="2"/>
                  <a:pt x="0" y="2"/>
                  <a:pt x="1" y="2"/>
                </a:cubicBezTo>
                <a:cubicBezTo>
                  <a:pt x="2" y="3"/>
                  <a:pt x="2" y="2"/>
                  <a:pt x="2"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20" name="Freeform 256"/>
          <p:cNvSpPr/>
          <p:nvPr>
            <p:custDataLst>
              <p:tags r:id="rId62"/>
            </p:custDataLst>
          </p:nvPr>
        </p:nvSpPr>
        <p:spPr bwMode="auto">
          <a:xfrm rot="1740000">
            <a:off x="5875446" y="3238944"/>
            <a:ext cx="14730" cy="24625"/>
          </a:xfrm>
          <a:custGeom>
            <a:avLst/>
            <a:gdLst>
              <a:gd name="T0" fmla="*/ 6 w 32"/>
              <a:gd name="T1" fmla="*/ 23 h 54"/>
              <a:gd name="T2" fmla="*/ 6 w 32"/>
              <a:gd name="T3" fmla="*/ 21 h 54"/>
              <a:gd name="T4" fmla="*/ 8 w 32"/>
              <a:gd name="T5" fmla="*/ 21 h 54"/>
              <a:gd name="T6" fmla="*/ 12 w 32"/>
              <a:gd name="T7" fmla="*/ 23 h 54"/>
              <a:gd name="T8" fmla="*/ 15 w 32"/>
              <a:gd name="T9" fmla="*/ 26 h 54"/>
              <a:gd name="T10" fmla="*/ 17 w 32"/>
              <a:gd name="T11" fmla="*/ 33 h 54"/>
              <a:gd name="T12" fmla="*/ 18 w 32"/>
              <a:gd name="T13" fmla="*/ 38 h 54"/>
              <a:gd name="T14" fmla="*/ 21 w 32"/>
              <a:gd name="T15" fmla="*/ 40 h 54"/>
              <a:gd name="T16" fmla="*/ 22 w 32"/>
              <a:gd name="T17" fmla="*/ 45 h 54"/>
              <a:gd name="T18" fmla="*/ 23 w 32"/>
              <a:gd name="T19" fmla="*/ 47 h 54"/>
              <a:gd name="T20" fmla="*/ 25 w 32"/>
              <a:gd name="T21" fmla="*/ 48 h 54"/>
              <a:gd name="T22" fmla="*/ 28 w 32"/>
              <a:gd name="T23" fmla="*/ 51 h 54"/>
              <a:gd name="T24" fmla="*/ 31 w 32"/>
              <a:gd name="T25" fmla="*/ 54 h 54"/>
              <a:gd name="T26" fmla="*/ 31 w 32"/>
              <a:gd name="T27" fmla="*/ 52 h 54"/>
              <a:gd name="T28" fmla="*/ 30 w 32"/>
              <a:gd name="T29" fmla="*/ 51 h 54"/>
              <a:gd name="T30" fmla="*/ 29 w 32"/>
              <a:gd name="T31" fmla="*/ 44 h 54"/>
              <a:gd name="T32" fmla="*/ 27 w 32"/>
              <a:gd name="T33" fmla="*/ 38 h 54"/>
              <a:gd name="T34" fmla="*/ 25 w 32"/>
              <a:gd name="T35" fmla="*/ 32 h 54"/>
              <a:gd name="T36" fmla="*/ 25 w 32"/>
              <a:gd name="T37" fmla="*/ 29 h 54"/>
              <a:gd name="T38" fmla="*/ 23 w 32"/>
              <a:gd name="T39" fmla="*/ 25 h 54"/>
              <a:gd name="T40" fmla="*/ 22 w 32"/>
              <a:gd name="T41" fmla="*/ 22 h 54"/>
              <a:gd name="T42" fmla="*/ 18 w 32"/>
              <a:gd name="T43" fmla="*/ 20 h 54"/>
              <a:gd name="T44" fmla="*/ 16 w 32"/>
              <a:gd name="T45" fmla="*/ 19 h 54"/>
              <a:gd name="T46" fmla="*/ 17 w 32"/>
              <a:gd name="T47" fmla="*/ 15 h 54"/>
              <a:gd name="T48" fmla="*/ 18 w 32"/>
              <a:gd name="T49" fmla="*/ 12 h 54"/>
              <a:gd name="T50" fmla="*/ 18 w 32"/>
              <a:gd name="T51" fmla="*/ 9 h 54"/>
              <a:gd name="T52" fmla="*/ 18 w 32"/>
              <a:gd name="T53" fmla="*/ 4 h 54"/>
              <a:gd name="T54" fmla="*/ 12 w 32"/>
              <a:gd name="T55" fmla="*/ 4 h 54"/>
              <a:gd name="T56" fmla="*/ 12 w 32"/>
              <a:gd name="T57" fmla="*/ 1 h 54"/>
              <a:gd name="T58" fmla="*/ 9 w 32"/>
              <a:gd name="T59" fmla="*/ 0 h 54"/>
              <a:gd name="T60" fmla="*/ 10 w 32"/>
              <a:gd name="T61" fmla="*/ 1 h 54"/>
              <a:gd name="T62" fmla="*/ 8 w 32"/>
              <a:gd name="T63" fmla="*/ 4 h 54"/>
              <a:gd name="T64" fmla="*/ 9 w 32"/>
              <a:gd name="T65" fmla="*/ 6 h 54"/>
              <a:gd name="T66" fmla="*/ 8 w 32"/>
              <a:gd name="T67" fmla="*/ 10 h 54"/>
              <a:gd name="T68" fmla="*/ 5 w 32"/>
              <a:gd name="T69" fmla="*/ 13 h 54"/>
              <a:gd name="T70" fmla="*/ 3 w 32"/>
              <a:gd name="T71" fmla="*/ 16 h 54"/>
              <a:gd name="T72" fmla="*/ 0 w 32"/>
              <a:gd name="T73" fmla="*/ 19 h 54"/>
              <a:gd name="T74" fmla="*/ 0 w 32"/>
              <a:gd name="T75" fmla="*/ 25 h 54"/>
              <a:gd name="T76" fmla="*/ 6 w 32"/>
              <a:gd name="T77" fmla="*/ 25 h 54"/>
              <a:gd name="T78" fmla="*/ 11 w 32"/>
              <a:gd name="T79" fmla="*/ 15 h 54"/>
              <a:gd name="T80" fmla="*/ 9 w 32"/>
              <a:gd name="T81"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54">
                <a:moveTo>
                  <a:pt x="6" y="25"/>
                </a:moveTo>
                <a:cubicBezTo>
                  <a:pt x="6" y="24"/>
                  <a:pt x="6" y="24"/>
                  <a:pt x="6" y="23"/>
                </a:cubicBezTo>
                <a:cubicBezTo>
                  <a:pt x="6" y="23"/>
                  <a:pt x="6" y="23"/>
                  <a:pt x="6" y="22"/>
                </a:cubicBezTo>
                <a:cubicBezTo>
                  <a:pt x="6" y="22"/>
                  <a:pt x="6" y="21"/>
                  <a:pt x="6" y="21"/>
                </a:cubicBezTo>
                <a:cubicBezTo>
                  <a:pt x="5" y="21"/>
                  <a:pt x="6" y="19"/>
                  <a:pt x="8" y="19"/>
                </a:cubicBezTo>
                <a:cubicBezTo>
                  <a:pt x="8" y="20"/>
                  <a:pt x="8" y="20"/>
                  <a:pt x="8" y="21"/>
                </a:cubicBezTo>
                <a:cubicBezTo>
                  <a:pt x="10" y="21"/>
                  <a:pt x="10" y="22"/>
                  <a:pt x="12" y="22"/>
                </a:cubicBezTo>
                <a:cubicBezTo>
                  <a:pt x="12" y="23"/>
                  <a:pt x="12" y="23"/>
                  <a:pt x="12" y="23"/>
                </a:cubicBezTo>
                <a:cubicBezTo>
                  <a:pt x="12" y="24"/>
                  <a:pt x="12" y="24"/>
                  <a:pt x="12" y="25"/>
                </a:cubicBezTo>
                <a:cubicBezTo>
                  <a:pt x="13" y="25"/>
                  <a:pt x="14" y="26"/>
                  <a:pt x="15" y="26"/>
                </a:cubicBezTo>
                <a:cubicBezTo>
                  <a:pt x="15" y="28"/>
                  <a:pt x="16" y="28"/>
                  <a:pt x="16" y="31"/>
                </a:cubicBezTo>
                <a:cubicBezTo>
                  <a:pt x="16" y="32"/>
                  <a:pt x="17" y="32"/>
                  <a:pt x="17" y="33"/>
                </a:cubicBezTo>
                <a:cubicBezTo>
                  <a:pt x="17" y="34"/>
                  <a:pt x="17" y="35"/>
                  <a:pt x="17" y="35"/>
                </a:cubicBezTo>
                <a:cubicBezTo>
                  <a:pt x="19" y="36"/>
                  <a:pt x="16" y="37"/>
                  <a:pt x="18" y="38"/>
                </a:cubicBezTo>
                <a:cubicBezTo>
                  <a:pt x="19" y="38"/>
                  <a:pt x="20" y="38"/>
                  <a:pt x="19" y="39"/>
                </a:cubicBezTo>
                <a:cubicBezTo>
                  <a:pt x="20" y="39"/>
                  <a:pt x="21" y="39"/>
                  <a:pt x="21" y="40"/>
                </a:cubicBezTo>
                <a:cubicBezTo>
                  <a:pt x="21" y="40"/>
                  <a:pt x="21" y="40"/>
                  <a:pt x="22" y="40"/>
                </a:cubicBezTo>
                <a:cubicBezTo>
                  <a:pt x="20" y="43"/>
                  <a:pt x="25" y="45"/>
                  <a:pt x="22" y="45"/>
                </a:cubicBezTo>
                <a:cubicBezTo>
                  <a:pt x="22" y="45"/>
                  <a:pt x="22" y="46"/>
                  <a:pt x="22" y="46"/>
                </a:cubicBezTo>
                <a:cubicBezTo>
                  <a:pt x="22" y="47"/>
                  <a:pt x="22" y="47"/>
                  <a:pt x="23" y="47"/>
                </a:cubicBezTo>
                <a:cubicBezTo>
                  <a:pt x="23" y="47"/>
                  <a:pt x="24" y="47"/>
                  <a:pt x="24" y="47"/>
                </a:cubicBezTo>
                <a:cubicBezTo>
                  <a:pt x="25" y="47"/>
                  <a:pt x="26" y="47"/>
                  <a:pt x="25" y="48"/>
                </a:cubicBezTo>
                <a:cubicBezTo>
                  <a:pt x="26" y="48"/>
                  <a:pt x="26" y="48"/>
                  <a:pt x="27" y="48"/>
                </a:cubicBezTo>
                <a:cubicBezTo>
                  <a:pt x="28" y="48"/>
                  <a:pt x="27" y="50"/>
                  <a:pt x="28" y="51"/>
                </a:cubicBezTo>
                <a:cubicBezTo>
                  <a:pt x="29" y="51"/>
                  <a:pt x="29" y="53"/>
                  <a:pt x="29" y="54"/>
                </a:cubicBezTo>
                <a:cubicBezTo>
                  <a:pt x="30" y="54"/>
                  <a:pt x="31" y="54"/>
                  <a:pt x="31" y="54"/>
                </a:cubicBezTo>
                <a:cubicBezTo>
                  <a:pt x="32" y="54"/>
                  <a:pt x="32" y="54"/>
                  <a:pt x="32" y="54"/>
                </a:cubicBezTo>
                <a:cubicBezTo>
                  <a:pt x="32" y="53"/>
                  <a:pt x="32" y="53"/>
                  <a:pt x="31" y="52"/>
                </a:cubicBezTo>
                <a:cubicBezTo>
                  <a:pt x="31" y="52"/>
                  <a:pt x="31" y="51"/>
                  <a:pt x="31" y="51"/>
                </a:cubicBezTo>
                <a:cubicBezTo>
                  <a:pt x="31" y="51"/>
                  <a:pt x="31" y="51"/>
                  <a:pt x="30" y="51"/>
                </a:cubicBezTo>
                <a:cubicBezTo>
                  <a:pt x="30" y="49"/>
                  <a:pt x="30" y="48"/>
                  <a:pt x="30" y="46"/>
                </a:cubicBezTo>
                <a:cubicBezTo>
                  <a:pt x="29" y="46"/>
                  <a:pt x="29" y="45"/>
                  <a:pt x="29" y="44"/>
                </a:cubicBezTo>
                <a:cubicBezTo>
                  <a:pt x="28" y="43"/>
                  <a:pt x="28" y="41"/>
                  <a:pt x="28" y="40"/>
                </a:cubicBezTo>
                <a:cubicBezTo>
                  <a:pt x="27" y="39"/>
                  <a:pt x="28" y="38"/>
                  <a:pt x="27" y="38"/>
                </a:cubicBezTo>
                <a:cubicBezTo>
                  <a:pt x="25" y="38"/>
                  <a:pt x="26" y="36"/>
                  <a:pt x="25" y="34"/>
                </a:cubicBezTo>
                <a:cubicBezTo>
                  <a:pt x="25" y="33"/>
                  <a:pt x="25" y="33"/>
                  <a:pt x="25" y="32"/>
                </a:cubicBezTo>
                <a:cubicBezTo>
                  <a:pt x="26" y="31"/>
                  <a:pt x="27" y="31"/>
                  <a:pt x="27" y="29"/>
                </a:cubicBezTo>
                <a:cubicBezTo>
                  <a:pt x="26" y="29"/>
                  <a:pt x="26" y="29"/>
                  <a:pt x="25" y="29"/>
                </a:cubicBezTo>
                <a:cubicBezTo>
                  <a:pt x="25" y="28"/>
                  <a:pt x="23" y="28"/>
                  <a:pt x="23" y="26"/>
                </a:cubicBezTo>
                <a:cubicBezTo>
                  <a:pt x="23" y="25"/>
                  <a:pt x="23" y="25"/>
                  <a:pt x="23" y="25"/>
                </a:cubicBezTo>
                <a:cubicBezTo>
                  <a:pt x="23" y="24"/>
                  <a:pt x="23" y="24"/>
                  <a:pt x="23" y="23"/>
                </a:cubicBezTo>
                <a:cubicBezTo>
                  <a:pt x="23" y="22"/>
                  <a:pt x="23" y="22"/>
                  <a:pt x="22" y="22"/>
                </a:cubicBezTo>
                <a:cubicBezTo>
                  <a:pt x="20" y="23"/>
                  <a:pt x="20" y="21"/>
                  <a:pt x="18" y="21"/>
                </a:cubicBezTo>
                <a:cubicBezTo>
                  <a:pt x="18" y="21"/>
                  <a:pt x="18" y="20"/>
                  <a:pt x="18" y="20"/>
                </a:cubicBezTo>
                <a:cubicBezTo>
                  <a:pt x="18" y="20"/>
                  <a:pt x="17" y="20"/>
                  <a:pt x="17" y="19"/>
                </a:cubicBezTo>
                <a:cubicBezTo>
                  <a:pt x="17" y="19"/>
                  <a:pt x="16" y="19"/>
                  <a:pt x="16" y="19"/>
                </a:cubicBezTo>
                <a:cubicBezTo>
                  <a:pt x="16" y="18"/>
                  <a:pt x="16" y="16"/>
                  <a:pt x="17" y="16"/>
                </a:cubicBezTo>
                <a:cubicBezTo>
                  <a:pt x="17" y="16"/>
                  <a:pt x="17" y="16"/>
                  <a:pt x="17" y="15"/>
                </a:cubicBezTo>
                <a:cubicBezTo>
                  <a:pt x="17" y="15"/>
                  <a:pt x="17" y="14"/>
                  <a:pt x="17" y="14"/>
                </a:cubicBezTo>
                <a:cubicBezTo>
                  <a:pt x="17" y="13"/>
                  <a:pt x="18" y="13"/>
                  <a:pt x="18" y="12"/>
                </a:cubicBezTo>
                <a:cubicBezTo>
                  <a:pt x="18" y="11"/>
                  <a:pt x="18" y="11"/>
                  <a:pt x="18" y="10"/>
                </a:cubicBezTo>
                <a:cubicBezTo>
                  <a:pt x="18" y="10"/>
                  <a:pt x="18" y="10"/>
                  <a:pt x="18" y="9"/>
                </a:cubicBezTo>
                <a:cubicBezTo>
                  <a:pt x="18" y="7"/>
                  <a:pt x="16" y="6"/>
                  <a:pt x="18" y="6"/>
                </a:cubicBezTo>
                <a:cubicBezTo>
                  <a:pt x="18" y="5"/>
                  <a:pt x="18" y="5"/>
                  <a:pt x="18" y="4"/>
                </a:cubicBezTo>
                <a:cubicBezTo>
                  <a:pt x="18" y="3"/>
                  <a:pt x="17" y="3"/>
                  <a:pt x="16" y="2"/>
                </a:cubicBezTo>
                <a:cubicBezTo>
                  <a:pt x="15" y="4"/>
                  <a:pt x="14" y="5"/>
                  <a:pt x="12" y="4"/>
                </a:cubicBezTo>
                <a:cubicBezTo>
                  <a:pt x="12" y="4"/>
                  <a:pt x="12" y="4"/>
                  <a:pt x="11" y="4"/>
                </a:cubicBezTo>
                <a:cubicBezTo>
                  <a:pt x="11" y="3"/>
                  <a:pt x="11" y="1"/>
                  <a:pt x="12" y="1"/>
                </a:cubicBezTo>
                <a:cubicBezTo>
                  <a:pt x="13" y="0"/>
                  <a:pt x="12" y="0"/>
                  <a:pt x="11" y="0"/>
                </a:cubicBezTo>
                <a:cubicBezTo>
                  <a:pt x="10" y="0"/>
                  <a:pt x="10" y="0"/>
                  <a:pt x="9" y="0"/>
                </a:cubicBezTo>
                <a:cubicBezTo>
                  <a:pt x="9" y="0"/>
                  <a:pt x="9" y="1"/>
                  <a:pt x="9" y="1"/>
                </a:cubicBezTo>
                <a:cubicBezTo>
                  <a:pt x="9" y="1"/>
                  <a:pt x="10" y="1"/>
                  <a:pt x="10" y="1"/>
                </a:cubicBezTo>
                <a:cubicBezTo>
                  <a:pt x="10" y="1"/>
                  <a:pt x="10" y="2"/>
                  <a:pt x="10" y="2"/>
                </a:cubicBezTo>
                <a:cubicBezTo>
                  <a:pt x="9" y="2"/>
                  <a:pt x="8" y="3"/>
                  <a:pt x="8" y="4"/>
                </a:cubicBezTo>
                <a:cubicBezTo>
                  <a:pt x="8" y="5"/>
                  <a:pt x="8" y="5"/>
                  <a:pt x="8" y="6"/>
                </a:cubicBezTo>
                <a:cubicBezTo>
                  <a:pt x="8" y="6"/>
                  <a:pt x="8" y="6"/>
                  <a:pt x="9" y="6"/>
                </a:cubicBezTo>
                <a:cubicBezTo>
                  <a:pt x="12" y="6"/>
                  <a:pt x="8" y="8"/>
                  <a:pt x="9" y="10"/>
                </a:cubicBezTo>
                <a:cubicBezTo>
                  <a:pt x="8" y="10"/>
                  <a:pt x="8" y="10"/>
                  <a:pt x="8" y="10"/>
                </a:cubicBezTo>
                <a:cubicBezTo>
                  <a:pt x="7" y="10"/>
                  <a:pt x="7" y="10"/>
                  <a:pt x="6" y="10"/>
                </a:cubicBezTo>
                <a:cubicBezTo>
                  <a:pt x="6" y="11"/>
                  <a:pt x="5" y="12"/>
                  <a:pt x="5" y="13"/>
                </a:cubicBezTo>
                <a:cubicBezTo>
                  <a:pt x="5" y="13"/>
                  <a:pt x="5" y="14"/>
                  <a:pt x="5" y="14"/>
                </a:cubicBezTo>
                <a:cubicBezTo>
                  <a:pt x="8" y="14"/>
                  <a:pt x="5" y="17"/>
                  <a:pt x="3" y="16"/>
                </a:cubicBezTo>
                <a:cubicBezTo>
                  <a:pt x="2" y="16"/>
                  <a:pt x="1" y="17"/>
                  <a:pt x="2" y="18"/>
                </a:cubicBezTo>
                <a:cubicBezTo>
                  <a:pt x="2" y="19"/>
                  <a:pt x="1" y="19"/>
                  <a:pt x="0" y="19"/>
                </a:cubicBezTo>
                <a:cubicBezTo>
                  <a:pt x="0" y="20"/>
                  <a:pt x="0" y="22"/>
                  <a:pt x="0" y="23"/>
                </a:cubicBezTo>
                <a:cubicBezTo>
                  <a:pt x="0" y="24"/>
                  <a:pt x="0" y="24"/>
                  <a:pt x="0" y="25"/>
                </a:cubicBezTo>
                <a:cubicBezTo>
                  <a:pt x="1" y="25"/>
                  <a:pt x="2" y="25"/>
                  <a:pt x="3" y="25"/>
                </a:cubicBezTo>
                <a:cubicBezTo>
                  <a:pt x="4" y="25"/>
                  <a:pt x="5" y="25"/>
                  <a:pt x="6" y="25"/>
                </a:cubicBezTo>
                <a:close/>
                <a:moveTo>
                  <a:pt x="9" y="14"/>
                </a:moveTo>
                <a:cubicBezTo>
                  <a:pt x="10" y="14"/>
                  <a:pt x="10" y="15"/>
                  <a:pt x="11" y="15"/>
                </a:cubicBezTo>
                <a:cubicBezTo>
                  <a:pt x="11" y="17"/>
                  <a:pt x="9" y="16"/>
                  <a:pt x="8" y="16"/>
                </a:cubicBezTo>
                <a:cubicBezTo>
                  <a:pt x="8" y="15"/>
                  <a:pt x="9" y="15"/>
                  <a:pt x="9"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21" name="Freeform 257"/>
          <p:cNvSpPr/>
          <p:nvPr>
            <p:custDataLst>
              <p:tags r:id="rId63"/>
            </p:custDataLst>
          </p:nvPr>
        </p:nvSpPr>
        <p:spPr bwMode="auto">
          <a:xfrm rot="1740000">
            <a:off x="5886682" y="3256607"/>
            <a:ext cx="1494" cy="1698"/>
          </a:xfrm>
          <a:custGeom>
            <a:avLst/>
            <a:gdLst>
              <a:gd name="T0" fmla="*/ 1 w 3"/>
              <a:gd name="T1" fmla="*/ 0 h 4"/>
              <a:gd name="T2" fmla="*/ 0 w 3"/>
              <a:gd name="T3" fmla="*/ 1 h 4"/>
              <a:gd name="T4" fmla="*/ 0 w 3"/>
              <a:gd name="T5" fmla="*/ 2 h 4"/>
              <a:gd name="T6" fmla="*/ 1 w 3"/>
              <a:gd name="T7" fmla="*/ 2 h 4"/>
              <a:gd name="T8" fmla="*/ 2 w 3"/>
              <a:gd name="T9" fmla="*/ 1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0" y="0"/>
                  <a:pt x="0" y="0"/>
                  <a:pt x="0" y="1"/>
                </a:cubicBezTo>
                <a:cubicBezTo>
                  <a:pt x="0" y="1"/>
                  <a:pt x="0" y="2"/>
                  <a:pt x="0" y="2"/>
                </a:cubicBezTo>
                <a:cubicBezTo>
                  <a:pt x="1" y="2"/>
                  <a:pt x="1" y="2"/>
                  <a:pt x="1" y="2"/>
                </a:cubicBezTo>
                <a:cubicBezTo>
                  <a:pt x="2" y="4"/>
                  <a:pt x="3" y="2"/>
                  <a:pt x="2" y="1"/>
                </a:cubicBezTo>
                <a:cubicBezTo>
                  <a:pt x="3" y="0"/>
                  <a:pt x="2" y="0"/>
                  <a:pt x="1"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22" name="Freeform 258"/>
          <p:cNvSpPr/>
          <p:nvPr>
            <p:custDataLst>
              <p:tags r:id="rId64"/>
            </p:custDataLst>
          </p:nvPr>
        </p:nvSpPr>
        <p:spPr bwMode="auto">
          <a:xfrm rot="1740000">
            <a:off x="5884541" y="3262644"/>
            <a:ext cx="1281" cy="1698"/>
          </a:xfrm>
          <a:custGeom>
            <a:avLst/>
            <a:gdLst>
              <a:gd name="T0" fmla="*/ 0 w 3"/>
              <a:gd name="T1" fmla="*/ 1 h 4"/>
              <a:gd name="T2" fmla="*/ 3 w 3"/>
              <a:gd name="T3" fmla="*/ 4 h 4"/>
              <a:gd name="T4" fmla="*/ 3 w 3"/>
              <a:gd name="T5" fmla="*/ 2 h 4"/>
              <a:gd name="T6" fmla="*/ 3 w 3"/>
              <a:gd name="T7" fmla="*/ 0 h 4"/>
              <a:gd name="T8" fmla="*/ 0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2" y="2"/>
                  <a:pt x="1" y="4"/>
                  <a:pt x="3" y="4"/>
                </a:cubicBezTo>
                <a:cubicBezTo>
                  <a:pt x="3" y="3"/>
                  <a:pt x="3" y="3"/>
                  <a:pt x="3" y="2"/>
                </a:cubicBezTo>
                <a:cubicBezTo>
                  <a:pt x="3" y="2"/>
                  <a:pt x="3" y="1"/>
                  <a:pt x="3" y="0"/>
                </a:cubicBezTo>
                <a:cubicBezTo>
                  <a:pt x="2" y="0"/>
                  <a:pt x="1" y="0"/>
                  <a:pt x="0" y="0"/>
                </a:cubicBezTo>
                <a:cubicBezTo>
                  <a:pt x="0" y="0"/>
                  <a:pt x="0" y="1"/>
                  <a:pt x="0"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23" name="Freeform 259"/>
          <p:cNvSpPr/>
          <p:nvPr>
            <p:custDataLst>
              <p:tags r:id="rId65"/>
            </p:custDataLst>
          </p:nvPr>
        </p:nvSpPr>
        <p:spPr bwMode="auto">
          <a:xfrm rot="1740000">
            <a:off x="5883886" y="3264919"/>
            <a:ext cx="1281" cy="1274"/>
          </a:xfrm>
          <a:custGeom>
            <a:avLst/>
            <a:gdLst>
              <a:gd name="T0" fmla="*/ 1 w 3"/>
              <a:gd name="T1" fmla="*/ 1 h 3"/>
              <a:gd name="T2" fmla="*/ 2 w 3"/>
              <a:gd name="T3" fmla="*/ 3 h 3"/>
              <a:gd name="T4" fmla="*/ 3 w 3"/>
              <a:gd name="T5" fmla="*/ 0 h 3"/>
              <a:gd name="T6" fmla="*/ 2 w 3"/>
              <a:gd name="T7" fmla="*/ 0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cubicBezTo>
                  <a:pt x="0" y="2"/>
                  <a:pt x="1" y="3"/>
                  <a:pt x="2" y="3"/>
                </a:cubicBezTo>
                <a:cubicBezTo>
                  <a:pt x="3" y="3"/>
                  <a:pt x="3" y="1"/>
                  <a:pt x="3" y="0"/>
                </a:cubicBezTo>
                <a:cubicBezTo>
                  <a:pt x="3" y="0"/>
                  <a:pt x="2" y="0"/>
                  <a:pt x="2" y="0"/>
                </a:cubicBezTo>
                <a:cubicBezTo>
                  <a:pt x="1" y="0"/>
                  <a:pt x="1" y="0"/>
                  <a:pt x="1"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24" name="Freeform 260"/>
          <p:cNvSpPr/>
          <p:nvPr>
            <p:custDataLst>
              <p:tags r:id="rId66"/>
            </p:custDataLst>
          </p:nvPr>
        </p:nvSpPr>
        <p:spPr bwMode="auto">
          <a:xfrm rot="1740000">
            <a:off x="5875551" y="3265235"/>
            <a:ext cx="641" cy="1486"/>
          </a:xfrm>
          <a:custGeom>
            <a:avLst/>
            <a:gdLst>
              <a:gd name="T0" fmla="*/ 0 w 1"/>
              <a:gd name="T1" fmla="*/ 2 h 3"/>
              <a:gd name="T2" fmla="*/ 1 w 1"/>
              <a:gd name="T3" fmla="*/ 2 h 3"/>
              <a:gd name="T4" fmla="*/ 1 w 1"/>
              <a:gd name="T5" fmla="*/ 0 h 3"/>
              <a:gd name="T6" fmla="*/ 0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cubicBezTo>
                  <a:pt x="0" y="3"/>
                  <a:pt x="1" y="2"/>
                  <a:pt x="1" y="2"/>
                </a:cubicBezTo>
                <a:cubicBezTo>
                  <a:pt x="1" y="1"/>
                  <a:pt x="1" y="1"/>
                  <a:pt x="1" y="0"/>
                </a:cubicBezTo>
                <a:cubicBezTo>
                  <a:pt x="1" y="0"/>
                  <a:pt x="1" y="0"/>
                  <a:pt x="0" y="0"/>
                </a:cubicBezTo>
                <a:cubicBezTo>
                  <a:pt x="0" y="1"/>
                  <a:pt x="0" y="1"/>
                  <a:pt x="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25" name="Freeform 261"/>
          <p:cNvSpPr/>
          <p:nvPr>
            <p:custDataLst>
              <p:tags r:id="rId67"/>
            </p:custDataLst>
          </p:nvPr>
        </p:nvSpPr>
        <p:spPr bwMode="auto">
          <a:xfrm rot="1740000">
            <a:off x="5875853" y="3272561"/>
            <a:ext cx="5123" cy="2760"/>
          </a:xfrm>
          <a:custGeom>
            <a:avLst/>
            <a:gdLst>
              <a:gd name="T0" fmla="*/ 3 w 11"/>
              <a:gd name="T1" fmla="*/ 0 h 6"/>
              <a:gd name="T2" fmla="*/ 1 w 11"/>
              <a:gd name="T3" fmla="*/ 0 h 6"/>
              <a:gd name="T4" fmla="*/ 8 w 11"/>
              <a:gd name="T5" fmla="*/ 1 h 6"/>
              <a:gd name="T6" fmla="*/ 5 w 11"/>
              <a:gd name="T7" fmla="*/ 1 h 6"/>
              <a:gd name="T8" fmla="*/ 3 w 11"/>
              <a:gd name="T9" fmla="*/ 0 h 6"/>
            </a:gdLst>
            <a:ahLst/>
            <a:cxnLst>
              <a:cxn ang="0">
                <a:pos x="T0" y="T1"/>
              </a:cxn>
              <a:cxn ang="0">
                <a:pos x="T2" y="T3"/>
              </a:cxn>
              <a:cxn ang="0">
                <a:pos x="T4" y="T5"/>
              </a:cxn>
              <a:cxn ang="0">
                <a:pos x="T6" y="T7"/>
              </a:cxn>
              <a:cxn ang="0">
                <a:pos x="T8" y="T9"/>
              </a:cxn>
            </a:cxnLst>
            <a:rect l="0" t="0" r="r" b="b"/>
            <a:pathLst>
              <a:path w="11" h="6">
                <a:moveTo>
                  <a:pt x="3" y="0"/>
                </a:moveTo>
                <a:cubicBezTo>
                  <a:pt x="2" y="0"/>
                  <a:pt x="1" y="0"/>
                  <a:pt x="1" y="0"/>
                </a:cubicBezTo>
                <a:cubicBezTo>
                  <a:pt x="0" y="3"/>
                  <a:pt x="11" y="6"/>
                  <a:pt x="8" y="1"/>
                </a:cubicBezTo>
                <a:cubicBezTo>
                  <a:pt x="7" y="1"/>
                  <a:pt x="6" y="1"/>
                  <a:pt x="5" y="1"/>
                </a:cubicBezTo>
                <a:cubicBezTo>
                  <a:pt x="4" y="1"/>
                  <a:pt x="3" y="1"/>
                  <a:pt x="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26" name="Freeform 262"/>
          <p:cNvSpPr/>
          <p:nvPr>
            <p:custDataLst>
              <p:tags r:id="rId68"/>
            </p:custDataLst>
          </p:nvPr>
        </p:nvSpPr>
        <p:spPr bwMode="auto">
          <a:xfrm rot="1740000">
            <a:off x="5820389" y="3242681"/>
            <a:ext cx="854" cy="849"/>
          </a:xfrm>
          <a:custGeom>
            <a:avLst/>
            <a:gdLst>
              <a:gd name="T0" fmla="*/ 2 w 2"/>
              <a:gd name="T1" fmla="*/ 0 h 2"/>
              <a:gd name="T2" fmla="*/ 1 w 2"/>
              <a:gd name="T3" fmla="*/ 0 h 2"/>
              <a:gd name="T4" fmla="*/ 0 w 2"/>
              <a:gd name="T5" fmla="*/ 1 h 2"/>
              <a:gd name="T6" fmla="*/ 0 w 2"/>
              <a:gd name="T7" fmla="*/ 2 h 2"/>
              <a:gd name="T8" fmla="*/ 2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cubicBezTo>
                  <a:pt x="2" y="0"/>
                  <a:pt x="1" y="0"/>
                  <a:pt x="1" y="0"/>
                </a:cubicBezTo>
                <a:cubicBezTo>
                  <a:pt x="0" y="0"/>
                  <a:pt x="0" y="0"/>
                  <a:pt x="0" y="1"/>
                </a:cubicBezTo>
                <a:cubicBezTo>
                  <a:pt x="0" y="1"/>
                  <a:pt x="0" y="2"/>
                  <a:pt x="0" y="2"/>
                </a:cubicBezTo>
                <a:cubicBezTo>
                  <a:pt x="1" y="2"/>
                  <a:pt x="1" y="2"/>
                  <a:pt x="2" y="2"/>
                </a:cubicBezTo>
                <a:cubicBezTo>
                  <a:pt x="2" y="1"/>
                  <a:pt x="2" y="1"/>
                  <a:pt x="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27" name="Freeform 263"/>
          <p:cNvSpPr/>
          <p:nvPr>
            <p:custDataLst>
              <p:tags r:id="rId69"/>
            </p:custDataLst>
          </p:nvPr>
        </p:nvSpPr>
        <p:spPr bwMode="auto">
          <a:xfrm rot="1740000">
            <a:off x="5921428" y="3207283"/>
            <a:ext cx="1708" cy="2335"/>
          </a:xfrm>
          <a:custGeom>
            <a:avLst/>
            <a:gdLst>
              <a:gd name="T0" fmla="*/ 2 w 4"/>
              <a:gd name="T1" fmla="*/ 4 h 5"/>
              <a:gd name="T2" fmla="*/ 4 w 4"/>
              <a:gd name="T3" fmla="*/ 5 h 5"/>
              <a:gd name="T4" fmla="*/ 4 w 4"/>
              <a:gd name="T5" fmla="*/ 1 h 5"/>
              <a:gd name="T6" fmla="*/ 2 w 4"/>
              <a:gd name="T7" fmla="*/ 0 h 5"/>
              <a:gd name="T8" fmla="*/ 0 w 4"/>
              <a:gd name="T9" fmla="*/ 3 h 5"/>
              <a:gd name="T10" fmla="*/ 2 w 4"/>
              <a:gd name="T11" fmla="*/ 4 h 5"/>
            </a:gdLst>
            <a:ahLst/>
            <a:cxnLst>
              <a:cxn ang="0">
                <a:pos x="T0" y="T1"/>
              </a:cxn>
              <a:cxn ang="0">
                <a:pos x="T2" y="T3"/>
              </a:cxn>
              <a:cxn ang="0">
                <a:pos x="T4" y="T5"/>
              </a:cxn>
              <a:cxn ang="0">
                <a:pos x="T6" y="T7"/>
              </a:cxn>
              <a:cxn ang="0">
                <a:pos x="T8" y="T9"/>
              </a:cxn>
              <a:cxn ang="0">
                <a:pos x="T10" y="T11"/>
              </a:cxn>
            </a:cxnLst>
            <a:rect l="0" t="0" r="r" b="b"/>
            <a:pathLst>
              <a:path w="4" h="5">
                <a:moveTo>
                  <a:pt x="2" y="4"/>
                </a:moveTo>
                <a:cubicBezTo>
                  <a:pt x="3" y="4"/>
                  <a:pt x="3" y="5"/>
                  <a:pt x="4" y="5"/>
                </a:cubicBezTo>
                <a:cubicBezTo>
                  <a:pt x="4" y="4"/>
                  <a:pt x="4" y="3"/>
                  <a:pt x="4" y="1"/>
                </a:cubicBezTo>
                <a:cubicBezTo>
                  <a:pt x="3" y="1"/>
                  <a:pt x="3" y="0"/>
                  <a:pt x="2" y="0"/>
                </a:cubicBezTo>
                <a:cubicBezTo>
                  <a:pt x="2" y="1"/>
                  <a:pt x="1" y="2"/>
                  <a:pt x="0" y="3"/>
                </a:cubicBezTo>
                <a:cubicBezTo>
                  <a:pt x="1" y="2"/>
                  <a:pt x="1" y="3"/>
                  <a:pt x="2" y="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28" name="Freeform 264"/>
          <p:cNvSpPr/>
          <p:nvPr>
            <p:custDataLst>
              <p:tags r:id="rId70"/>
            </p:custDataLst>
          </p:nvPr>
        </p:nvSpPr>
        <p:spPr bwMode="auto">
          <a:xfrm rot="1740000">
            <a:off x="5929961" y="3216059"/>
            <a:ext cx="4483" cy="4034"/>
          </a:xfrm>
          <a:custGeom>
            <a:avLst/>
            <a:gdLst>
              <a:gd name="T0" fmla="*/ 3 w 10"/>
              <a:gd name="T1" fmla="*/ 4 h 9"/>
              <a:gd name="T2" fmla="*/ 2 w 10"/>
              <a:gd name="T3" fmla="*/ 4 h 9"/>
              <a:gd name="T4" fmla="*/ 0 w 10"/>
              <a:gd name="T5" fmla="*/ 6 h 9"/>
              <a:gd name="T6" fmla="*/ 3 w 10"/>
              <a:gd name="T7" fmla="*/ 6 h 9"/>
              <a:gd name="T8" fmla="*/ 6 w 10"/>
              <a:gd name="T9" fmla="*/ 8 h 9"/>
              <a:gd name="T10" fmla="*/ 8 w 10"/>
              <a:gd name="T11" fmla="*/ 8 h 9"/>
              <a:gd name="T12" fmla="*/ 9 w 10"/>
              <a:gd name="T13" fmla="*/ 7 h 9"/>
              <a:gd name="T14" fmla="*/ 9 w 10"/>
              <a:gd name="T15" fmla="*/ 6 h 9"/>
              <a:gd name="T16" fmla="*/ 10 w 10"/>
              <a:gd name="T17" fmla="*/ 4 h 9"/>
              <a:gd name="T18" fmla="*/ 10 w 10"/>
              <a:gd name="T19" fmla="*/ 2 h 9"/>
              <a:gd name="T20" fmla="*/ 8 w 10"/>
              <a:gd name="T21" fmla="*/ 0 h 9"/>
              <a:gd name="T22" fmla="*/ 6 w 10"/>
              <a:gd name="T23" fmla="*/ 0 h 9"/>
              <a:gd name="T24" fmla="*/ 3 w 10"/>
              <a:gd name="T2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9">
                <a:moveTo>
                  <a:pt x="3" y="4"/>
                </a:moveTo>
                <a:cubicBezTo>
                  <a:pt x="2" y="4"/>
                  <a:pt x="2" y="4"/>
                  <a:pt x="2" y="4"/>
                </a:cubicBezTo>
                <a:cubicBezTo>
                  <a:pt x="2" y="5"/>
                  <a:pt x="1" y="5"/>
                  <a:pt x="0" y="6"/>
                </a:cubicBezTo>
                <a:cubicBezTo>
                  <a:pt x="1" y="6"/>
                  <a:pt x="2" y="6"/>
                  <a:pt x="3" y="6"/>
                </a:cubicBezTo>
                <a:cubicBezTo>
                  <a:pt x="4" y="6"/>
                  <a:pt x="5" y="8"/>
                  <a:pt x="6" y="8"/>
                </a:cubicBezTo>
                <a:cubicBezTo>
                  <a:pt x="7" y="8"/>
                  <a:pt x="7" y="8"/>
                  <a:pt x="8" y="8"/>
                </a:cubicBezTo>
                <a:cubicBezTo>
                  <a:pt x="9" y="9"/>
                  <a:pt x="9" y="8"/>
                  <a:pt x="9" y="7"/>
                </a:cubicBezTo>
                <a:cubicBezTo>
                  <a:pt x="9" y="7"/>
                  <a:pt x="9" y="6"/>
                  <a:pt x="9" y="6"/>
                </a:cubicBezTo>
                <a:cubicBezTo>
                  <a:pt x="9" y="5"/>
                  <a:pt x="9" y="4"/>
                  <a:pt x="10" y="4"/>
                </a:cubicBezTo>
                <a:cubicBezTo>
                  <a:pt x="10" y="3"/>
                  <a:pt x="10" y="3"/>
                  <a:pt x="10" y="2"/>
                </a:cubicBezTo>
                <a:cubicBezTo>
                  <a:pt x="10" y="0"/>
                  <a:pt x="9" y="0"/>
                  <a:pt x="8" y="0"/>
                </a:cubicBezTo>
                <a:cubicBezTo>
                  <a:pt x="7" y="0"/>
                  <a:pt x="7" y="0"/>
                  <a:pt x="6" y="0"/>
                </a:cubicBezTo>
                <a:cubicBezTo>
                  <a:pt x="4" y="2"/>
                  <a:pt x="8" y="4"/>
                  <a:pt x="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29" name="Freeform 265"/>
          <p:cNvSpPr/>
          <p:nvPr>
            <p:custDataLst>
              <p:tags r:id="rId71"/>
            </p:custDataLst>
          </p:nvPr>
        </p:nvSpPr>
        <p:spPr bwMode="auto">
          <a:xfrm rot="1740000">
            <a:off x="5916888" y="3205099"/>
            <a:ext cx="10674" cy="9553"/>
          </a:xfrm>
          <a:custGeom>
            <a:avLst/>
            <a:gdLst>
              <a:gd name="T0" fmla="*/ 2 w 23"/>
              <a:gd name="T1" fmla="*/ 18 h 21"/>
              <a:gd name="T2" fmla="*/ 4 w 23"/>
              <a:gd name="T3" fmla="*/ 18 h 21"/>
              <a:gd name="T4" fmla="*/ 5 w 23"/>
              <a:gd name="T5" fmla="*/ 18 h 21"/>
              <a:gd name="T6" fmla="*/ 5 w 23"/>
              <a:gd name="T7" fmla="*/ 17 h 21"/>
              <a:gd name="T8" fmla="*/ 7 w 23"/>
              <a:gd name="T9" fmla="*/ 17 h 21"/>
              <a:gd name="T10" fmla="*/ 7 w 23"/>
              <a:gd name="T11" fmla="*/ 18 h 21"/>
              <a:gd name="T12" fmla="*/ 12 w 23"/>
              <a:gd name="T13" fmla="*/ 17 h 21"/>
              <a:gd name="T14" fmla="*/ 13 w 23"/>
              <a:gd name="T15" fmla="*/ 16 h 21"/>
              <a:gd name="T16" fmla="*/ 14 w 23"/>
              <a:gd name="T17" fmla="*/ 16 h 21"/>
              <a:gd name="T18" fmla="*/ 15 w 23"/>
              <a:gd name="T19" fmla="*/ 15 h 21"/>
              <a:gd name="T20" fmla="*/ 17 w 23"/>
              <a:gd name="T21" fmla="*/ 13 h 21"/>
              <a:gd name="T22" fmla="*/ 17 w 23"/>
              <a:gd name="T23" fmla="*/ 12 h 21"/>
              <a:gd name="T24" fmla="*/ 18 w 23"/>
              <a:gd name="T25" fmla="*/ 9 h 21"/>
              <a:gd name="T26" fmla="*/ 19 w 23"/>
              <a:gd name="T27" fmla="*/ 8 h 21"/>
              <a:gd name="T28" fmla="*/ 20 w 23"/>
              <a:gd name="T29" fmla="*/ 8 h 21"/>
              <a:gd name="T30" fmla="*/ 21 w 23"/>
              <a:gd name="T31" fmla="*/ 8 h 21"/>
              <a:gd name="T32" fmla="*/ 21 w 23"/>
              <a:gd name="T33" fmla="*/ 4 h 21"/>
              <a:gd name="T34" fmla="*/ 20 w 23"/>
              <a:gd name="T35" fmla="*/ 4 h 21"/>
              <a:gd name="T36" fmla="*/ 20 w 23"/>
              <a:gd name="T37" fmla="*/ 3 h 21"/>
              <a:gd name="T38" fmla="*/ 20 w 23"/>
              <a:gd name="T39" fmla="*/ 0 h 21"/>
              <a:gd name="T40" fmla="*/ 18 w 23"/>
              <a:gd name="T41" fmla="*/ 0 h 21"/>
              <a:gd name="T42" fmla="*/ 14 w 23"/>
              <a:gd name="T43" fmla="*/ 3 h 21"/>
              <a:gd name="T44" fmla="*/ 17 w 23"/>
              <a:gd name="T45" fmla="*/ 4 h 21"/>
              <a:gd name="T46" fmla="*/ 17 w 23"/>
              <a:gd name="T47" fmla="*/ 5 h 21"/>
              <a:gd name="T48" fmla="*/ 15 w 23"/>
              <a:gd name="T49" fmla="*/ 8 h 21"/>
              <a:gd name="T50" fmla="*/ 15 w 23"/>
              <a:gd name="T51" fmla="*/ 9 h 21"/>
              <a:gd name="T52" fmla="*/ 15 w 23"/>
              <a:gd name="T53" fmla="*/ 10 h 21"/>
              <a:gd name="T54" fmla="*/ 14 w 23"/>
              <a:gd name="T55" fmla="*/ 12 h 21"/>
              <a:gd name="T56" fmla="*/ 13 w 23"/>
              <a:gd name="T57" fmla="*/ 13 h 21"/>
              <a:gd name="T58" fmla="*/ 11 w 23"/>
              <a:gd name="T59" fmla="*/ 12 h 21"/>
              <a:gd name="T60" fmla="*/ 8 w 23"/>
              <a:gd name="T61" fmla="*/ 12 h 21"/>
              <a:gd name="T62" fmla="*/ 4 w 23"/>
              <a:gd name="T63" fmla="*/ 13 h 21"/>
              <a:gd name="T64" fmla="*/ 1 w 23"/>
              <a:gd name="T65" fmla="*/ 15 h 21"/>
              <a:gd name="T66" fmla="*/ 0 w 23"/>
              <a:gd name="T67" fmla="*/ 17 h 21"/>
              <a:gd name="T68" fmla="*/ 2 w 23"/>
              <a:gd name="T69"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 h="21">
                <a:moveTo>
                  <a:pt x="2" y="18"/>
                </a:moveTo>
                <a:cubicBezTo>
                  <a:pt x="3" y="18"/>
                  <a:pt x="3" y="18"/>
                  <a:pt x="4" y="18"/>
                </a:cubicBezTo>
                <a:cubicBezTo>
                  <a:pt x="4" y="18"/>
                  <a:pt x="4" y="18"/>
                  <a:pt x="5" y="18"/>
                </a:cubicBezTo>
                <a:cubicBezTo>
                  <a:pt x="5" y="18"/>
                  <a:pt x="5" y="17"/>
                  <a:pt x="5" y="17"/>
                </a:cubicBezTo>
                <a:cubicBezTo>
                  <a:pt x="6" y="17"/>
                  <a:pt x="6" y="17"/>
                  <a:pt x="7" y="17"/>
                </a:cubicBezTo>
                <a:cubicBezTo>
                  <a:pt x="7" y="17"/>
                  <a:pt x="7" y="18"/>
                  <a:pt x="7" y="18"/>
                </a:cubicBezTo>
                <a:cubicBezTo>
                  <a:pt x="10" y="21"/>
                  <a:pt x="8" y="16"/>
                  <a:pt x="12" y="17"/>
                </a:cubicBezTo>
                <a:cubicBezTo>
                  <a:pt x="12" y="16"/>
                  <a:pt x="12" y="16"/>
                  <a:pt x="13" y="16"/>
                </a:cubicBezTo>
                <a:cubicBezTo>
                  <a:pt x="14" y="16"/>
                  <a:pt x="14" y="16"/>
                  <a:pt x="14" y="16"/>
                </a:cubicBezTo>
                <a:cubicBezTo>
                  <a:pt x="14" y="15"/>
                  <a:pt x="14" y="14"/>
                  <a:pt x="15" y="15"/>
                </a:cubicBezTo>
                <a:cubicBezTo>
                  <a:pt x="16" y="15"/>
                  <a:pt x="17" y="14"/>
                  <a:pt x="17" y="13"/>
                </a:cubicBezTo>
                <a:cubicBezTo>
                  <a:pt x="17" y="13"/>
                  <a:pt x="17" y="13"/>
                  <a:pt x="17" y="12"/>
                </a:cubicBezTo>
                <a:cubicBezTo>
                  <a:pt x="17" y="11"/>
                  <a:pt x="18" y="10"/>
                  <a:pt x="18" y="9"/>
                </a:cubicBezTo>
                <a:cubicBezTo>
                  <a:pt x="19" y="9"/>
                  <a:pt x="19" y="8"/>
                  <a:pt x="19" y="8"/>
                </a:cubicBezTo>
                <a:cubicBezTo>
                  <a:pt x="19" y="8"/>
                  <a:pt x="20" y="8"/>
                  <a:pt x="20" y="8"/>
                </a:cubicBezTo>
                <a:cubicBezTo>
                  <a:pt x="21" y="8"/>
                  <a:pt x="21" y="8"/>
                  <a:pt x="21" y="8"/>
                </a:cubicBezTo>
                <a:cubicBezTo>
                  <a:pt x="23" y="7"/>
                  <a:pt x="22" y="5"/>
                  <a:pt x="21" y="4"/>
                </a:cubicBezTo>
                <a:cubicBezTo>
                  <a:pt x="21" y="4"/>
                  <a:pt x="21" y="4"/>
                  <a:pt x="20" y="4"/>
                </a:cubicBezTo>
                <a:cubicBezTo>
                  <a:pt x="20" y="4"/>
                  <a:pt x="20" y="3"/>
                  <a:pt x="20" y="3"/>
                </a:cubicBezTo>
                <a:cubicBezTo>
                  <a:pt x="20" y="2"/>
                  <a:pt x="20" y="1"/>
                  <a:pt x="20" y="0"/>
                </a:cubicBezTo>
                <a:cubicBezTo>
                  <a:pt x="19" y="0"/>
                  <a:pt x="19" y="0"/>
                  <a:pt x="18" y="0"/>
                </a:cubicBezTo>
                <a:cubicBezTo>
                  <a:pt x="17" y="2"/>
                  <a:pt x="16" y="3"/>
                  <a:pt x="14" y="3"/>
                </a:cubicBezTo>
                <a:cubicBezTo>
                  <a:pt x="15" y="4"/>
                  <a:pt x="15" y="4"/>
                  <a:pt x="17" y="4"/>
                </a:cubicBezTo>
                <a:cubicBezTo>
                  <a:pt x="17" y="4"/>
                  <a:pt x="17" y="5"/>
                  <a:pt x="17" y="5"/>
                </a:cubicBezTo>
                <a:cubicBezTo>
                  <a:pt x="16" y="5"/>
                  <a:pt x="16" y="7"/>
                  <a:pt x="15" y="8"/>
                </a:cubicBezTo>
                <a:cubicBezTo>
                  <a:pt x="15" y="8"/>
                  <a:pt x="15" y="8"/>
                  <a:pt x="15" y="9"/>
                </a:cubicBezTo>
                <a:cubicBezTo>
                  <a:pt x="15" y="9"/>
                  <a:pt x="15" y="10"/>
                  <a:pt x="15" y="10"/>
                </a:cubicBezTo>
                <a:cubicBezTo>
                  <a:pt x="15" y="11"/>
                  <a:pt x="15" y="11"/>
                  <a:pt x="14" y="12"/>
                </a:cubicBezTo>
                <a:cubicBezTo>
                  <a:pt x="14" y="13"/>
                  <a:pt x="14" y="14"/>
                  <a:pt x="13" y="13"/>
                </a:cubicBezTo>
                <a:cubicBezTo>
                  <a:pt x="12" y="14"/>
                  <a:pt x="11" y="13"/>
                  <a:pt x="11" y="12"/>
                </a:cubicBezTo>
                <a:cubicBezTo>
                  <a:pt x="10" y="12"/>
                  <a:pt x="9" y="12"/>
                  <a:pt x="8" y="12"/>
                </a:cubicBezTo>
                <a:cubicBezTo>
                  <a:pt x="6" y="12"/>
                  <a:pt x="5" y="13"/>
                  <a:pt x="4" y="13"/>
                </a:cubicBezTo>
                <a:cubicBezTo>
                  <a:pt x="3" y="14"/>
                  <a:pt x="2" y="15"/>
                  <a:pt x="1" y="15"/>
                </a:cubicBezTo>
                <a:cubicBezTo>
                  <a:pt x="1" y="16"/>
                  <a:pt x="0" y="16"/>
                  <a:pt x="0" y="17"/>
                </a:cubicBezTo>
                <a:cubicBezTo>
                  <a:pt x="1" y="17"/>
                  <a:pt x="2" y="17"/>
                  <a:pt x="2" y="1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30" name="Freeform 266"/>
          <p:cNvSpPr/>
          <p:nvPr>
            <p:custDataLst>
              <p:tags r:id="rId72"/>
            </p:custDataLst>
          </p:nvPr>
        </p:nvSpPr>
        <p:spPr bwMode="auto">
          <a:xfrm rot="1740000">
            <a:off x="5860823" y="3185943"/>
            <a:ext cx="17505" cy="10615"/>
          </a:xfrm>
          <a:custGeom>
            <a:avLst/>
            <a:gdLst>
              <a:gd name="T0" fmla="*/ 12 w 38"/>
              <a:gd name="T1" fmla="*/ 0 h 23"/>
              <a:gd name="T2" fmla="*/ 9 w 38"/>
              <a:gd name="T3" fmla="*/ 0 h 23"/>
              <a:gd name="T4" fmla="*/ 9 w 38"/>
              <a:gd name="T5" fmla="*/ 2 h 23"/>
              <a:gd name="T6" fmla="*/ 5 w 38"/>
              <a:gd name="T7" fmla="*/ 2 h 23"/>
              <a:gd name="T8" fmla="*/ 4 w 38"/>
              <a:gd name="T9" fmla="*/ 2 h 23"/>
              <a:gd name="T10" fmla="*/ 2 w 38"/>
              <a:gd name="T11" fmla="*/ 2 h 23"/>
              <a:gd name="T12" fmla="*/ 2 w 38"/>
              <a:gd name="T13" fmla="*/ 3 h 23"/>
              <a:gd name="T14" fmla="*/ 5 w 38"/>
              <a:gd name="T15" fmla="*/ 5 h 23"/>
              <a:gd name="T16" fmla="*/ 5 w 38"/>
              <a:gd name="T17" fmla="*/ 6 h 23"/>
              <a:gd name="T18" fmla="*/ 7 w 38"/>
              <a:gd name="T19" fmla="*/ 9 h 23"/>
              <a:gd name="T20" fmla="*/ 8 w 38"/>
              <a:gd name="T21" fmla="*/ 9 h 23"/>
              <a:gd name="T22" fmla="*/ 9 w 38"/>
              <a:gd name="T23" fmla="*/ 9 h 23"/>
              <a:gd name="T24" fmla="*/ 12 w 38"/>
              <a:gd name="T25" fmla="*/ 10 h 23"/>
              <a:gd name="T26" fmla="*/ 14 w 38"/>
              <a:gd name="T27" fmla="*/ 11 h 23"/>
              <a:gd name="T28" fmla="*/ 14 w 38"/>
              <a:gd name="T29" fmla="*/ 10 h 23"/>
              <a:gd name="T30" fmla="*/ 17 w 38"/>
              <a:gd name="T31" fmla="*/ 10 h 23"/>
              <a:gd name="T32" fmla="*/ 17 w 38"/>
              <a:gd name="T33" fmla="*/ 9 h 23"/>
              <a:gd name="T34" fmla="*/ 19 w 38"/>
              <a:gd name="T35" fmla="*/ 8 h 23"/>
              <a:gd name="T36" fmla="*/ 20 w 38"/>
              <a:gd name="T37" fmla="*/ 5 h 23"/>
              <a:gd name="T38" fmla="*/ 23 w 38"/>
              <a:gd name="T39" fmla="*/ 6 h 23"/>
              <a:gd name="T40" fmla="*/ 21 w 38"/>
              <a:gd name="T41" fmla="*/ 10 h 23"/>
              <a:gd name="T42" fmla="*/ 21 w 38"/>
              <a:gd name="T43" fmla="*/ 11 h 23"/>
              <a:gd name="T44" fmla="*/ 24 w 38"/>
              <a:gd name="T45" fmla="*/ 11 h 23"/>
              <a:gd name="T46" fmla="*/ 25 w 38"/>
              <a:gd name="T47" fmla="*/ 11 h 23"/>
              <a:gd name="T48" fmla="*/ 25 w 38"/>
              <a:gd name="T49" fmla="*/ 12 h 23"/>
              <a:gd name="T50" fmla="*/ 27 w 38"/>
              <a:gd name="T51" fmla="*/ 13 h 23"/>
              <a:gd name="T52" fmla="*/ 27 w 38"/>
              <a:gd name="T53" fmla="*/ 15 h 23"/>
              <a:gd name="T54" fmla="*/ 27 w 38"/>
              <a:gd name="T55" fmla="*/ 17 h 23"/>
              <a:gd name="T56" fmla="*/ 26 w 38"/>
              <a:gd name="T57" fmla="*/ 21 h 23"/>
              <a:gd name="T58" fmla="*/ 26 w 38"/>
              <a:gd name="T59" fmla="*/ 22 h 23"/>
              <a:gd name="T60" fmla="*/ 28 w 38"/>
              <a:gd name="T61" fmla="*/ 23 h 23"/>
              <a:gd name="T62" fmla="*/ 31 w 38"/>
              <a:gd name="T63" fmla="*/ 23 h 23"/>
              <a:gd name="T64" fmla="*/ 32 w 38"/>
              <a:gd name="T65" fmla="*/ 23 h 23"/>
              <a:gd name="T66" fmla="*/ 32 w 38"/>
              <a:gd name="T67" fmla="*/ 22 h 23"/>
              <a:gd name="T68" fmla="*/ 31 w 38"/>
              <a:gd name="T69" fmla="*/ 19 h 23"/>
              <a:gd name="T70" fmla="*/ 32 w 38"/>
              <a:gd name="T71" fmla="*/ 17 h 23"/>
              <a:gd name="T72" fmla="*/ 32 w 38"/>
              <a:gd name="T73" fmla="*/ 16 h 23"/>
              <a:gd name="T74" fmla="*/ 31 w 38"/>
              <a:gd name="T75" fmla="*/ 16 h 23"/>
              <a:gd name="T76" fmla="*/ 30 w 38"/>
              <a:gd name="T77" fmla="*/ 15 h 23"/>
              <a:gd name="T78" fmla="*/ 32 w 38"/>
              <a:gd name="T79" fmla="*/ 15 h 23"/>
              <a:gd name="T80" fmla="*/ 34 w 38"/>
              <a:gd name="T81" fmla="*/ 15 h 23"/>
              <a:gd name="T82" fmla="*/ 36 w 38"/>
              <a:gd name="T83" fmla="*/ 15 h 23"/>
              <a:gd name="T84" fmla="*/ 37 w 38"/>
              <a:gd name="T85" fmla="*/ 15 h 23"/>
              <a:gd name="T86" fmla="*/ 38 w 38"/>
              <a:gd name="T87" fmla="*/ 13 h 23"/>
              <a:gd name="T88" fmla="*/ 38 w 38"/>
              <a:gd name="T89" fmla="*/ 12 h 23"/>
              <a:gd name="T90" fmla="*/ 37 w 38"/>
              <a:gd name="T91" fmla="*/ 11 h 23"/>
              <a:gd name="T92" fmla="*/ 33 w 38"/>
              <a:gd name="T93" fmla="*/ 11 h 23"/>
              <a:gd name="T94" fmla="*/ 31 w 38"/>
              <a:gd name="T95" fmla="*/ 10 h 23"/>
              <a:gd name="T96" fmla="*/ 31 w 38"/>
              <a:gd name="T97" fmla="*/ 9 h 23"/>
              <a:gd name="T98" fmla="*/ 30 w 38"/>
              <a:gd name="T99" fmla="*/ 9 h 23"/>
              <a:gd name="T100" fmla="*/ 28 w 38"/>
              <a:gd name="T101" fmla="*/ 8 h 23"/>
              <a:gd name="T102" fmla="*/ 27 w 38"/>
              <a:gd name="T103" fmla="*/ 5 h 23"/>
              <a:gd name="T104" fmla="*/ 27 w 38"/>
              <a:gd name="T105" fmla="*/ 4 h 23"/>
              <a:gd name="T106" fmla="*/ 25 w 38"/>
              <a:gd name="T107" fmla="*/ 4 h 23"/>
              <a:gd name="T108" fmla="*/ 21 w 38"/>
              <a:gd name="T109" fmla="*/ 2 h 23"/>
              <a:gd name="T110" fmla="*/ 20 w 38"/>
              <a:gd name="T111" fmla="*/ 2 h 23"/>
              <a:gd name="T112" fmla="*/ 18 w 38"/>
              <a:gd name="T113" fmla="*/ 3 h 23"/>
              <a:gd name="T114" fmla="*/ 17 w 38"/>
              <a:gd name="T115" fmla="*/ 3 h 23"/>
              <a:gd name="T116" fmla="*/ 14 w 38"/>
              <a:gd name="T117" fmla="*/ 3 h 23"/>
              <a:gd name="T118" fmla="*/ 14 w 38"/>
              <a:gd name="T119" fmla="*/ 2 h 23"/>
              <a:gd name="T120" fmla="*/ 12 w 38"/>
              <a:gd name="T1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23">
                <a:moveTo>
                  <a:pt x="12" y="0"/>
                </a:moveTo>
                <a:cubicBezTo>
                  <a:pt x="11" y="0"/>
                  <a:pt x="10" y="0"/>
                  <a:pt x="9" y="0"/>
                </a:cubicBezTo>
                <a:cubicBezTo>
                  <a:pt x="9" y="1"/>
                  <a:pt x="9" y="1"/>
                  <a:pt x="9" y="2"/>
                </a:cubicBezTo>
                <a:cubicBezTo>
                  <a:pt x="8" y="2"/>
                  <a:pt x="6" y="2"/>
                  <a:pt x="5" y="2"/>
                </a:cubicBezTo>
                <a:cubicBezTo>
                  <a:pt x="4" y="2"/>
                  <a:pt x="4" y="2"/>
                  <a:pt x="4" y="2"/>
                </a:cubicBezTo>
                <a:cubicBezTo>
                  <a:pt x="3" y="2"/>
                  <a:pt x="3" y="2"/>
                  <a:pt x="2" y="2"/>
                </a:cubicBezTo>
                <a:cubicBezTo>
                  <a:pt x="2" y="2"/>
                  <a:pt x="2" y="2"/>
                  <a:pt x="2" y="3"/>
                </a:cubicBezTo>
                <a:cubicBezTo>
                  <a:pt x="6" y="3"/>
                  <a:pt x="0" y="6"/>
                  <a:pt x="5" y="5"/>
                </a:cubicBezTo>
                <a:cubicBezTo>
                  <a:pt x="5" y="6"/>
                  <a:pt x="5" y="6"/>
                  <a:pt x="5" y="6"/>
                </a:cubicBezTo>
                <a:cubicBezTo>
                  <a:pt x="6" y="7"/>
                  <a:pt x="7" y="7"/>
                  <a:pt x="7" y="9"/>
                </a:cubicBezTo>
                <a:cubicBezTo>
                  <a:pt x="7" y="9"/>
                  <a:pt x="8" y="9"/>
                  <a:pt x="8" y="9"/>
                </a:cubicBezTo>
                <a:cubicBezTo>
                  <a:pt x="9" y="9"/>
                  <a:pt x="9" y="9"/>
                  <a:pt x="9" y="9"/>
                </a:cubicBezTo>
                <a:cubicBezTo>
                  <a:pt x="10" y="9"/>
                  <a:pt x="12" y="9"/>
                  <a:pt x="12" y="10"/>
                </a:cubicBezTo>
                <a:cubicBezTo>
                  <a:pt x="13" y="10"/>
                  <a:pt x="13" y="11"/>
                  <a:pt x="14" y="11"/>
                </a:cubicBezTo>
                <a:cubicBezTo>
                  <a:pt x="14" y="11"/>
                  <a:pt x="14" y="10"/>
                  <a:pt x="14" y="10"/>
                </a:cubicBezTo>
                <a:cubicBezTo>
                  <a:pt x="15" y="10"/>
                  <a:pt x="16" y="10"/>
                  <a:pt x="17" y="10"/>
                </a:cubicBezTo>
                <a:cubicBezTo>
                  <a:pt x="17" y="10"/>
                  <a:pt x="17" y="9"/>
                  <a:pt x="17" y="9"/>
                </a:cubicBezTo>
                <a:cubicBezTo>
                  <a:pt x="18" y="8"/>
                  <a:pt x="18" y="8"/>
                  <a:pt x="19" y="8"/>
                </a:cubicBezTo>
                <a:cubicBezTo>
                  <a:pt x="20" y="7"/>
                  <a:pt x="20" y="7"/>
                  <a:pt x="20" y="5"/>
                </a:cubicBezTo>
                <a:cubicBezTo>
                  <a:pt x="21" y="5"/>
                  <a:pt x="23" y="5"/>
                  <a:pt x="23" y="6"/>
                </a:cubicBezTo>
                <a:cubicBezTo>
                  <a:pt x="22" y="8"/>
                  <a:pt x="23" y="10"/>
                  <a:pt x="21" y="10"/>
                </a:cubicBezTo>
                <a:cubicBezTo>
                  <a:pt x="21" y="10"/>
                  <a:pt x="21" y="11"/>
                  <a:pt x="21" y="11"/>
                </a:cubicBezTo>
                <a:cubicBezTo>
                  <a:pt x="22" y="11"/>
                  <a:pt x="23" y="11"/>
                  <a:pt x="24" y="11"/>
                </a:cubicBezTo>
                <a:cubicBezTo>
                  <a:pt x="24" y="11"/>
                  <a:pt x="25" y="11"/>
                  <a:pt x="25" y="11"/>
                </a:cubicBezTo>
                <a:cubicBezTo>
                  <a:pt x="25" y="11"/>
                  <a:pt x="25" y="12"/>
                  <a:pt x="25" y="12"/>
                </a:cubicBezTo>
                <a:cubicBezTo>
                  <a:pt x="26" y="13"/>
                  <a:pt x="27" y="12"/>
                  <a:pt x="27" y="13"/>
                </a:cubicBezTo>
                <a:cubicBezTo>
                  <a:pt x="27" y="14"/>
                  <a:pt x="27" y="14"/>
                  <a:pt x="27" y="15"/>
                </a:cubicBezTo>
                <a:cubicBezTo>
                  <a:pt x="27" y="15"/>
                  <a:pt x="27" y="16"/>
                  <a:pt x="27" y="17"/>
                </a:cubicBezTo>
                <a:cubicBezTo>
                  <a:pt x="30" y="17"/>
                  <a:pt x="29" y="22"/>
                  <a:pt x="26" y="21"/>
                </a:cubicBezTo>
                <a:cubicBezTo>
                  <a:pt x="26" y="21"/>
                  <a:pt x="26" y="21"/>
                  <a:pt x="26" y="22"/>
                </a:cubicBezTo>
                <a:cubicBezTo>
                  <a:pt x="27" y="22"/>
                  <a:pt x="28" y="23"/>
                  <a:pt x="28" y="23"/>
                </a:cubicBezTo>
                <a:cubicBezTo>
                  <a:pt x="30" y="23"/>
                  <a:pt x="30" y="21"/>
                  <a:pt x="31" y="23"/>
                </a:cubicBezTo>
                <a:cubicBezTo>
                  <a:pt x="31" y="23"/>
                  <a:pt x="32" y="23"/>
                  <a:pt x="32" y="23"/>
                </a:cubicBezTo>
                <a:cubicBezTo>
                  <a:pt x="32" y="23"/>
                  <a:pt x="32" y="22"/>
                  <a:pt x="32" y="22"/>
                </a:cubicBezTo>
                <a:cubicBezTo>
                  <a:pt x="32" y="21"/>
                  <a:pt x="31" y="20"/>
                  <a:pt x="31" y="19"/>
                </a:cubicBezTo>
                <a:cubicBezTo>
                  <a:pt x="31" y="18"/>
                  <a:pt x="31" y="17"/>
                  <a:pt x="32" y="17"/>
                </a:cubicBezTo>
                <a:cubicBezTo>
                  <a:pt x="32" y="17"/>
                  <a:pt x="32" y="16"/>
                  <a:pt x="32" y="16"/>
                </a:cubicBezTo>
                <a:cubicBezTo>
                  <a:pt x="32" y="16"/>
                  <a:pt x="31" y="16"/>
                  <a:pt x="31" y="16"/>
                </a:cubicBezTo>
                <a:cubicBezTo>
                  <a:pt x="31" y="15"/>
                  <a:pt x="30" y="15"/>
                  <a:pt x="30" y="15"/>
                </a:cubicBezTo>
                <a:cubicBezTo>
                  <a:pt x="30" y="13"/>
                  <a:pt x="31" y="14"/>
                  <a:pt x="32" y="15"/>
                </a:cubicBezTo>
                <a:cubicBezTo>
                  <a:pt x="33" y="15"/>
                  <a:pt x="34" y="15"/>
                  <a:pt x="34" y="15"/>
                </a:cubicBezTo>
                <a:cubicBezTo>
                  <a:pt x="35" y="15"/>
                  <a:pt x="35" y="15"/>
                  <a:pt x="36" y="15"/>
                </a:cubicBezTo>
                <a:cubicBezTo>
                  <a:pt x="36" y="15"/>
                  <a:pt x="36" y="15"/>
                  <a:pt x="37" y="15"/>
                </a:cubicBezTo>
                <a:cubicBezTo>
                  <a:pt x="37" y="14"/>
                  <a:pt x="37" y="13"/>
                  <a:pt x="38" y="13"/>
                </a:cubicBezTo>
                <a:cubicBezTo>
                  <a:pt x="38" y="13"/>
                  <a:pt x="38" y="13"/>
                  <a:pt x="38" y="12"/>
                </a:cubicBezTo>
                <a:cubicBezTo>
                  <a:pt x="38" y="11"/>
                  <a:pt x="38" y="11"/>
                  <a:pt x="37" y="11"/>
                </a:cubicBezTo>
                <a:cubicBezTo>
                  <a:pt x="36" y="11"/>
                  <a:pt x="34" y="11"/>
                  <a:pt x="33" y="11"/>
                </a:cubicBezTo>
                <a:cubicBezTo>
                  <a:pt x="32" y="11"/>
                  <a:pt x="31" y="11"/>
                  <a:pt x="31" y="10"/>
                </a:cubicBezTo>
                <a:cubicBezTo>
                  <a:pt x="31" y="10"/>
                  <a:pt x="31" y="9"/>
                  <a:pt x="31" y="9"/>
                </a:cubicBezTo>
                <a:cubicBezTo>
                  <a:pt x="30" y="9"/>
                  <a:pt x="30" y="9"/>
                  <a:pt x="30" y="9"/>
                </a:cubicBezTo>
                <a:cubicBezTo>
                  <a:pt x="29" y="9"/>
                  <a:pt x="29" y="8"/>
                  <a:pt x="28" y="8"/>
                </a:cubicBezTo>
                <a:cubicBezTo>
                  <a:pt x="28" y="7"/>
                  <a:pt x="27" y="6"/>
                  <a:pt x="27" y="5"/>
                </a:cubicBezTo>
                <a:cubicBezTo>
                  <a:pt x="27" y="5"/>
                  <a:pt x="27" y="4"/>
                  <a:pt x="27" y="4"/>
                </a:cubicBezTo>
                <a:cubicBezTo>
                  <a:pt x="26" y="4"/>
                  <a:pt x="26" y="4"/>
                  <a:pt x="25" y="4"/>
                </a:cubicBezTo>
                <a:cubicBezTo>
                  <a:pt x="22" y="5"/>
                  <a:pt x="23" y="2"/>
                  <a:pt x="21" y="2"/>
                </a:cubicBezTo>
                <a:cubicBezTo>
                  <a:pt x="21" y="2"/>
                  <a:pt x="21" y="2"/>
                  <a:pt x="20" y="2"/>
                </a:cubicBezTo>
                <a:cubicBezTo>
                  <a:pt x="20" y="3"/>
                  <a:pt x="19" y="3"/>
                  <a:pt x="18" y="3"/>
                </a:cubicBezTo>
                <a:cubicBezTo>
                  <a:pt x="17" y="3"/>
                  <a:pt x="17" y="3"/>
                  <a:pt x="17" y="3"/>
                </a:cubicBezTo>
                <a:cubicBezTo>
                  <a:pt x="16" y="3"/>
                  <a:pt x="15" y="3"/>
                  <a:pt x="14" y="3"/>
                </a:cubicBezTo>
                <a:cubicBezTo>
                  <a:pt x="14" y="2"/>
                  <a:pt x="14" y="2"/>
                  <a:pt x="14" y="2"/>
                </a:cubicBezTo>
                <a:cubicBezTo>
                  <a:pt x="13" y="1"/>
                  <a:pt x="12" y="2"/>
                  <a:pt x="1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31" name="Freeform 267"/>
          <p:cNvSpPr/>
          <p:nvPr>
            <p:custDataLst>
              <p:tags r:id="rId73"/>
            </p:custDataLst>
          </p:nvPr>
        </p:nvSpPr>
        <p:spPr bwMode="auto">
          <a:xfrm rot="1740000">
            <a:off x="5903996" y="3210488"/>
            <a:ext cx="5550" cy="7855"/>
          </a:xfrm>
          <a:custGeom>
            <a:avLst/>
            <a:gdLst>
              <a:gd name="T0" fmla="*/ 2 w 12"/>
              <a:gd name="T1" fmla="*/ 17 h 17"/>
              <a:gd name="T2" fmla="*/ 2 w 12"/>
              <a:gd name="T3" fmla="*/ 16 h 17"/>
              <a:gd name="T4" fmla="*/ 4 w 12"/>
              <a:gd name="T5" fmla="*/ 15 h 17"/>
              <a:gd name="T6" fmla="*/ 5 w 12"/>
              <a:gd name="T7" fmla="*/ 15 h 17"/>
              <a:gd name="T8" fmla="*/ 5 w 12"/>
              <a:gd name="T9" fmla="*/ 14 h 17"/>
              <a:gd name="T10" fmla="*/ 5 w 12"/>
              <a:gd name="T11" fmla="*/ 13 h 17"/>
              <a:gd name="T12" fmla="*/ 5 w 12"/>
              <a:gd name="T13" fmla="*/ 11 h 17"/>
              <a:gd name="T14" fmla="*/ 6 w 12"/>
              <a:gd name="T15" fmla="*/ 11 h 17"/>
              <a:gd name="T16" fmla="*/ 7 w 12"/>
              <a:gd name="T17" fmla="*/ 10 h 17"/>
              <a:gd name="T18" fmla="*/ 8 w 12"/>
              <a:gd name="T19" fmla="*/ 8 h 17"/>
              <a:gd name="T20" fmla="*/ 10 w 12"/>
              <a:gd name="T21" fmla="*/ 7 h 17"/>
              <a:gd name="T22" fmla="*/ 11 w 12"/>
              <a:gd name="T23" fmla="*/ 7 h 17"/>
              <a:gd name="T24" fmla="*/ 11 w 12"/>
              <a:gd name="T25" fmla="*/ 5 h 17"/>
              <a:gd name="T26" fmla="*/ 11 w 12"/>
              <a:gd name="T27" fmla="*/ 4 h 17"/>
              <a:gd name="T28" fmla="*/ 11 w 12"/>
              <a:gd name="T29" fmla="*/ 3 h 17"/>
              <a:gd name="T30" fmla="*/ 11 w 12"/>
              <a:gd name="T31" fmla="*/ 1 h 17"/>
              <a:gd name="T32" fmla="*/ 8 w 12"/>
              <a:gd name="T33" fmla="*/ 0 h 17"/>
              <a:gd name="T34" fmla="*/ 7 w 12"/>
              <a:gd name="T35" fmla="*/ 0 h 17"/>
              <a:gd name="T36" fmla="*/ 5 w 12"/>
              <a:gd name="T37" fmla="*/ 2 h 17"/>
              <a:gd name="T38" fmla="*/ 5 w 12"/>
              <a:gd name="T39" fmla="*/ 3 h 17"/>
              <a:gd name="T40" fmla="*/ 5 w 12"/>
              <a:gd name="T41" fmla="*/ 4 h 17"/>
              <a:gd name="T42" fmla="*/ 5 w 12"/>
              <a:gd name="T43" fmla="*/ 5 h 17"/>
              <a:gd name="T44" fmla="*/ 4 w 12"/>
              <a:gd name="T45" fmla="*/ 5 h 17"/>
              <a:gd name="T46" fmla="*/ 2 w 12"/>
              <a:gd name="T47" fmla="*/ 7 h 17"/>
              <a:gd name="T48" fmla="*/ 2 w 12"/>
              <a:gd name="T49" fmla="*/ 9 h 17"/>
              <a:gd name="T50" fmla="*/ 2 w 12"/>
              <a:gd name="T51" fmla="*/ 11 h 17"/>
              <a:gd name="T52" fmla="*/ 1 w 12"/>
              <a:gd name="T53" fmla="*/ 11 h 17"/>
              <a:gd name="T54" fmla="*/ 0 w 12"/>
              <a:gd name="T55" fmla="*/ 13 h 17"/>
              <a:gd name="T56" fmla="*/ 0 w 12"/>
              <a:gd name="T57" fmla="*/ 15 h 17"/>
              <a:gd name="T58" fmla="*/ 2 w 12"/>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17">
                <a:moveTo>
                  <a:pt x="2" y="17"/>
                </a:moveTo>
                <a:cubicBezTo>
                  <a:pt x="2" y="17"/>
                  <a:pt x="2" y="17"/>
                  <a:pt x="2" y="16"/>
                </a:cubicBezTo>
                <a:cubicBezTo>
                  <a:pt x="3" y="16"/>
                  <a:pt x="4" y="16"/>
                  <a:pt x="4" y="15"/>
                </a:cubicBezTo>
                <a:cubicBezTo>
                  <a:pt x="4" y="15"/>
                  <a:pt x="4" y="15"/>
                  <a:pt x="5" y="15"/>
                </a:cubicBezTo>
                <a:cubicBezTo>
                  <a:pt x="5" y="15"/>
                  <a:pt x="5" y="14"/>
                  <a:pt x="5" y="14"/>
                </a:cubicBezTo>
                <a:cubicBezTo>
                  <a:pt x="5" y="13"/>
                  <a:pt x="5" y="13"/>
                  <a:pt x="5" y="13"/>
                </a:cubicBezTo>
                <a:cubicBezTo>
                  <a:pt x="5" y="12"/>
                  <a:pt x="5" y="12"/>
                  <a:pt x="5" y="11"/>
                </a:cubicBezTo>
                <a:cubicBezTo>
                  <a:pt x="5" y="11"/>
                  <a:pt x="6" y="11"/>
                  <a:pt x="6" y="11"/>
                </a:cubicBezTo>
                <a:cubicBezTo>
                  <a:pt x="6" y="10"/>
                  <a:pt x="6" y="10"/>
                  <a:pt x="7" y="10"/>
                </a:cubicBezTo>
                <a:cubicBezTo>
                  <a:pt x="7" y="9"/>
                  <a:pt x="8" y="9"/>
                  <a:pt x="8" y="8"/>
                </a:cubicBezTo>
                <a:cubicBezTo>
                  <a:pt x="9" y="8"/>
                  <a:pt x="9" y="7"/>
                  <a:pt x="10" y="7"/>
                </a:cubicBezTo>
                <a:cubicBezTo>
                  <a:pt x="10" y="7"/>
                  <a:pt x="10" y="7"/>
                  <a:pt x="11" y="7"/>
                </a:cubicBezTo>
                <a:cubicBezTo>
                  <a:pt x="11" y="6"/>
                  <a:pt x="11" y="6"/>
                  <a:pt x="11" y="5"/>
                </a:cubicBezTo>
                <a:cubicBezTo>
                  <a:pt x="11" y="5"/>
                  <a:pt x="11" y="5"/>
                  <a:pt x="11" y="4"/>
                </a:cubicBezTo>
                <a:cubicBezTo>
                  <a:pt x="11" y="4"/>
                  <a:pt x="11" y="3"/>
                  <a:pt x="11" y="3"/>
                </a:cubicBezTo>
                <a:cubicBezTo>
                  <a:pt x="12" y="3"/>
                  <a:pt x="11" y="2"/>
                  <a:pt x="11" y="1"/>
                </a:cubicBezTo>
                <a:cubicBezTo>
                  <a:pt x="10" y="0"/>
                  <a:pt x="10" y="0"/>
                  <a:pt x="8" y="0"/>
                </a:cubicBezTo>
                <a:cubicBezTo>
                  <a:pt x="8" y="0"/>
                  <a:pt x="8" y="0"/>
                  <a:pt x="7" y="0"/>
                </a:cubicBezTo>
                <a:cubicBezTo>
                  <a:pt x="7" y="1"/>
                  <a:pt x="6" y="2"/>
                  <a:pt x="5" y="2"/>
                </a:cubicBezTo>
                <a:cubicBezTo>
                  <a:pt x="5" y="2"/>
                  <a:pt x="5" y="3"/>
                  <a:pt x="5" y="3"/>
                </a:cubicBezTo>
                <a:cubicBezTo>
                  <a:pt x="5" y="3"/>
                  <a:pt x="5" y="4"/>
                  <a:pt x="5" y="4"/>
                </a:cubicBezTo>
                <a:cubicBezTo>
                  <a:pt x="5" y="5"/>
                  <a:pt x="5" y="5"/>
                  <a:pt x="5" y="5"/>
                </a:cubicBezTo>
                <a:cubicBezTo>
                  <a:pt x="4" y="5"/>
                  <a:pt x="4" y="5"/>
                  <a:pt x="4" y="5"/>
                </a:cubicBezTo>
                <a:cubicBezTo>
                  <a:pt x="3" y="5"/>
                  <a:pt x="2" y="6"/>
                  <a:pt x="2" y="7"/>
                </a:cubicBezTo>
                <a:cubicBezTo>
                  <a:pt x="2" y="7"/>
                  <a:pt x="2" y="8"/>
                  <a:pt x="2" y="9"/>
                </a:cubicBezTo>
                <a:cubicBezTo>
                  <a:pt x="2" y="10"/>
                  <a:pt x="2" y="11"/>
                  <a:pt x="2" y="11"/>
                </a:cubicBezTo>
                <a:cubicBezTo>
                  <a:pt x="2" y="11"/>
                  <a:pt x="2" y="11"/>
                  <a:pt x="1" y="11"/>
                </a:cubicBezTo>
                <a:cubicBezTo>
                  <a:pt x="1" y="12"/>
                  <a:pt x="1" y="13"/>
                  <a:pt x="0" y="13"/>
                </a:cubicBezTo>
                <a:cubicBezTo>
                  <a:pt x="0" y="13"/>
                  <a:pt x="0" y="14"/>
                  <a:pt x="0" y="15"/>
                </a:cubicBezTo>
                <a:cubicBezTo>
                  <a:pt x="1" y="16"/>
                  <a:pt x="1" y="17"/>
                  <a:pt x="2" y="1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32" name="Freeform 268"/>
          <p:cNvSpPr/>
          <p:nvPr>
            <p:custDataLst>
              <p:tags r:id="rId74"/>
            </p:custDataLst>
          </p:nvPr>
        </p:nvSpPr>
        <p:spPr bwMode="auto">
          <a:xfrm rot="1740000">
            <a:off x="5895291" y="3216882"/>
            <a:ext cx="4483" cy="5944"/>
          </a:xfrm>
          <a:custGeom>
            <a:avLst/>
            <a:gdLst>
              <a:gd name="T0" fmla="*/ 2 w 10"/>
              <a:gd name="T1" fmla="*/ 8 h 13"/>
              <a:gd name="T2" fmla="*/ 2 w 10"/>
              <a:gd name="T3" fmla="*/ 10 h 13"/>
              <a:gd name="T4" fmla="*/ 4 w 10"/>
              <a:gd name="T5" fmla="*/ 11 h 13"/>
              <a:gd name="T6" fmla="*/ 6 w 10"/>
              <a:gd name="T7" fmla="*/ 13 h 13"/>
              <a:gd name="T8" fmla="*/ 7 w 10"/>
              <a:gd name="T9" fmla="*/ 10 h 13"/>
              <a:gd name="T10" fmla="*/ 7 w 10"/>
              <a:gd name="T11" fmla="*/ 8 h 13"/>
              <a:gd name="T12" fmla="*/ 9 w 10"/>
              <a:gd name="T13" fmla="*/ 5 h 13"/>
              <a:gd name="T14" fmla="*/ 10 w 10"/>
              <a:gd name="T15" fmla="*/ 4 h 13"/>
              <a:gd name="T16" fmla="*/ 10 w 10"/>
              <a:gd name="T17" fmla="*/ 2 h 13"/>
              <a:gd name="T18" fmla="*/ 10 w 10"/>
              <a:gd name="T19" fmla="*/ 0 h 13"/>
              <a:gd name="T20" fmla="*/ 6 w 10"/>
              <a:gd name="T21" fmla="*/ 0 h 13"/>
              <a:gd name="T22" fmla="*/ 5 w 10"/>
              <a:gd name="T23" fmla="*/ 0 h 13"/>
              <a:gd name="T24" fmla="*/ 4 w 10"/>
              <a:gd name="T25" fmla="*/ 0 h 13"/>
              <a:gd name="T26" fmla="*/ 4 w 10"/>
              <a:gd name="T27" fmla="*/ 2 h 13"/>
              <a:gd name="T28" fmla="*/ 4 w 10"/>
              <a:gd name="T29" fmla="*/ 5 h 13"/>
              <a:gd name="T30" fmla="*/ 3 w 10"/>
              <a:gd name="T31" fmla="*/ 5 h 13"/>
              <a:gd name="T32" fmla="*/ 0 w 10"/>
              <a:gd name="T33" fmla="*/ 5 h 13"/>
              <a:gd name="T34" fmla="*/ 2 w 10"/>
              <a:gd name="T35" fmla="*/ 7 h 13"/>
              <a:gd name="T36" fmla="*/ 2 w 10"/>
              <a:gd name="T3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3">
                <a:moveTo>
                  <a:pt x="2" y="8"/>
                </a:moveTo>
                <a:cubicBezTo>
                  <a:pt x="2" y="9"/>
                  <a:pt x="2" y="9"/>
                  <a:pt x="2" y="10"/>
                </a:cubicBezTo>
                <a:cubicBezTo>
                  <a:pt x="3" y="10"/>
                  <a:pt x="3" y="11"/>
                  <a:pt x="4" y="11"/>
                </a:cubicBezTo>
                <a:cubicBezTo>
                  <a:pt x="3" y="13"/>
                  <a:pt x="5" y="13"/>
                  <a:pt x="6" y="13"/>
                </a:cubicBezTo>
                <a:cubicBezTo>
                  <a:pt x="6" y="11"/>
                  <a:pt x="6" y="10"/>
                  <a:pt x="7" y="10"/>
                </a:cubicBezTo>
                <a:cubicBezTo>
                  <a:pt x="7" y="9"/>
                  <a:pt x="7" y="9"/>
                  <a:pt x="7" y="8"/>
                </a:cubicBezTo>
                <a:cubicBezTo>
                  <a:pt x="7" y="7"/>
                  <a:pt x="7" y="5"/>
                  <a:pt x="9" y="5"/>
                </a:cubicBezTo>
                <a:cubicBezTo>
                  <a:pt x="10" y="5"/>
                  <a:pt x="10" y="4"/>
                  <a:pt x="10" y="4"/>
                </a:cubicBezTo>
                <a:cubicBezTo>
                  <a:pt x="10" y="3"/>
                  <a:pt x="10" y="3"/>
                  <a:pt x="10" y="2"/>
                </a:cubicBezTo>
                <a:cubicBezTo>
                  <a:pt x="10" y="2"/>
                  <a:pt x="10" y="1"/>
                  <a:pt x="10" y="0"/>
                </a:cubicBezTo>
                <a:cubicBezTo>
                  <a:pt x="9" y="0"/>
                  <a:pt x="7" y="0"/>
                  <a:pt x="6" y="0"/>
                </a:cubicBezTo>
                <a:cubicBezTo>
                  <a:pt x="6" y="0"/>
                  <a:pt x="6" y="0"/>
                  <a:pt x="5" y="0"/>
                </a:cubicBezTo>
                <a:cubicBezTo>
                  <a:pt x="5" y="0"/>
                  <a:pt x="4" y="0"/>
                  <a:pt x="4" y="0"/>
                </a:cubicBezTo>
                <a:cubicBezTo>
                  <a:pt x="4" y="1"/>
                  <a:pt x="4" y="2"/>
                  <a:pt x="4" y="2"/>
                </a:cubicBezTo>
                <a:cubicBezTo>
                  <a:pt x="4" y="3"/>
                  <a:pt x="4" y="4"/>
                  <a:pt x="4" y="5"/>
                </a:cubicBezTo>
                <a:cubicBezTo>
                  <a:pt x="4" y="5"/>
                  <a:pt x="3" y="5"/>
                  <a:pt x="3" y="5"/>
                </a:cubicBezTo>
                <a:cubicBezTo>
                  <a:pt x="2" y="5"/>
                  <a:pt x="1" y="5"/>
                  <a:pt x="0" y="5"/>
                </a:cubicBezTo>
                <a:cubicBezTo>
                  <a:pt x="0" y="6"/>
                  <a:pt x="1" y="6"/>
                  <a:pt x="2" y="7"/>
                </a:cubicBezTo>
                <a:cubicBezTo>
                  <a:pt x="2" y="8"/>
                  <a:pt x="2" y="8"/>
                  <a:pt x="2" y="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33" name="Freeform 269"/>
          <p:cNvSpPr/>
          <p:nvPr>
            <p:custDataLst>
              <p:tags r:id="rId75"/>
            </p:custDataLst>
          </p:nvPr>
        </p:nvSpPr>
        <p:spPr bwMode="auto">
          <a:xfrm rot="1740000">
            <a:off x="5852411" y="3202167"/>
            <a:ext cx="11101" cy="5095"/>
          </a:xfrm>
          <a:custGeom>
            <a:avLst/>
            <a:gdLst>
              <a:gd name="T0" fmla="*/ 19 w 24"/>
              <a:gd name="T1" fmla="*/ 10 h 11"/>
              <a:gd name="T2" fmla="*/ 24 w 24"/>
              <a:gd name="T3" fmla="*/ 6 h 11"/>
              <a:gd name="T4" fmla="*/ 24 w 24"/>
              <a:gd name="T5" fmla="*/ 4 h 11"/>
              <a:gd name="T6" fmla="*/ 19 w 24"/>
              <a:gd name="T7" fmla="*/ 0 h 11"/>
              <a:gd name="T8" fmla="*/ 18 w 24"/>
              <a:gd name="T9" fmla="*/ 0 h 11"/>
              <a:gd name="T10" fmla="*/ 13 w 24"/>
              <a:gd name="T11" fmla="*/ 2 h 11"/>
              <a:gd name="T12" fmla="*/ 12 w 24"/>
              <a:gd name="T13" fmla="*/ 2 h 11"/>
              <a:gd name="T14" fmla="*/ 9 w 24"/>
              <a:gd name="T15" fmla="*/ 2 h 11"/>
              <a:gd name="T16" fmla="*/ 7 w 24"/>
              <a:gd name="T17" fmla="*/ 3 h 11"/>
              <a:gd name="T18" fmla="*/ 7 w 24"/>
              <a:gd name="T19" fmla="*/ 4 h 11"/>
              <a:gd name="T20" fmla="*/ 6 w 24"/>
              <a:gd name="T21" fmla="*/ 4 h 11"/>
              <a:gd name="T22" fmla="*/ 5 w 24"/>
              <a:gd name="T23" fmla="*/ 3 h 11"/>
              <a:gd name="T24" fmla="*/ 2 w 24"/>
              <a:gd name="T25" fmla="*/ 5 h 11"/>
              <a:gd name="T26" fmla="*/ 3 w 24"/>
              <a:gd name="T27" fmla="*/ 5 h 11"/>
              <a:gd name="T28" fmla="*/ 3 w 24"/>
              <a:gd name="T29" fmla="*/ 7 h 11"/>
              <a:gd name="T30" fmla="*/ 2 w 24"/>
              <a:gd name="T31" fmla="*/ 10 h 11"/>
              <a:gd name="T32" fmla="*/ 2 w 24"/>
              <a:gd name="T33" fmla="*/ 11 h 11"/>
              <a:gd name="T34" fmla="*/ 5 w 24"/>
              <a:gd name="T35" fmla="*/ 11 h 11"/>
              <a:gd name="T36" fmla="*/ 7 w 24"/>
              <a:gd name="T37" fmla="*/ 10 h 11"/>
              <a:gd name="T38" fmla="*/ 8 w 24"/>
              <a:gd name="T39" fmla="*/ 9 h 11"/>
              <a:gd name="T40" fmla="*/ 7 w 24"/>
              <a:gd name="T41" fmla="*/ 7 h 11"/>
              <a:gd name="T42" fmla="*/ 7 w 24"/>
              <a:gd name="T43" fmla="*/ 6 h 11"/>
              <a:gd name="T44" fmla="*/ 12 w 24"/>
              <a:gd name="T45" fmla="*/ 10 h 11"/>
              <a:gd name="T46" fmla="*/ 15 w 24"/>
              <a:gd name="T47" fmla="*/ 10 h 11"/>
              <a:gd name="T48" fmla="*/ 18 w 24"/>
              <a:gd name="T49" fmla="*/ 9 h 11"/>
              <a:gd name="T50" fmla="*/ 19 w 24"/>
              <a:gd name="T5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 h="11">
                <a:moveTo>
                  <a:pt x="19" y="10"/>
                </a:moveTo>
                <a:cubicBezTo>
                  <a:pt x="21" y="9"/>
                  <a:pt x="21" y="7"/>
                  <a:pt x="24" y="6"/>
                </a:cubicBezTo>
                <a:cubicBezTo>
                  <a:pt x="24" y="5"/>
                  <a:pt x="24" y="5"/>
                  <a:pt x="24" y="4"/>
                </a:cubicBezTo>
                <a:cubicBezTo>
                  <a:pt x="23" y="1"/>
                  <a:pt x="20" y="2"/>
                  <a:pt x="19" y="0"/>
                </a:cubicBezTo>
                <a:cubicBezTo>
                  <a:pt x="18" y="0"/>
                  <a:pt x="18" y="0"/>
                  <a:pt x="18" y="0"/>
                </a:cubicBezTo>
                <a:cubicBezTo>
                  <a:pt x="16" y="1"/>
                  <a:pt x="13" y="0"/>
                  <a:pt x="13" y="2"/>
                </a:cubicBezTo>
                <a:cubicBezTo>
                  <a:pt x="12" y="2"/>
                  <a:pt x="12" y="2"/>
                  <a:pt x="12" y="2"/>
                </a:cubicBezTo>
                <a:cubicBezTo>
                  <a:pt x="11" y="2"/>
                  <a:pt x="10" y="2"/>
                  <a:pt x="9" y="2"/>
                </a:cubicBezTo>
                <a:cubicBezTo>
                  <a:pt x="9" y="2"/>
                  <a:pt x="8" y="3"/>
                  <a:pt x="7" y="3"/>
                </a:cubicBezTo>
                <a:cubicBezTo>
                  <a:pt x="7" y="3"/>
                  <a:pt x="7" y="4"/>
                  <a:pt x="7" y="4"/>
                </a:cubicBezTo>
                <a:cubicBezTo>
                  <a:pt x="7" y="4"/>
                  <a:pt x="6" y="4"/>
                  <a:pt x="6" y="4"/>
                </a:cubicBezTo>
                <a:cubicBezTo>
                  <a:pt x="5" y="4"/>
                  <a:pt x="4" y="4"/>
                  <a:pt x="5" y="3"/>
                </a:cubicBezTo>
                <a:cubicBezTo>
                  <a:pt x="1" y="2"/>
                  <a:pt x="0" y="3"/>
                  <a:pt x="2" y="5"/>
                </a:cubicBezTo>
                <a:cubicBezTo>
                  <a:pt x="3" y="5"/>
                  <a:pt x="3" y="5"/>
                  <a:pt x="3" y="5"/>
                </a:cubicBezTo>
                <a:cubicBezTo>
                  <a:pt x="5" y="5"/>
                  <a:pt x="5" y="7"/>
                  <a:pt x="3" y="7"/>
                </a:cubicBezTo>
                <a:cubicBezTo>
                  <a:pt x="4" y="9"/>
                  <a:pt x="5" y="10"/>
                  <a:pt x="2" y="10"/>
                </a:cubicBezTo>
                <a:cubicBezTo>
                  <a:pt x="2" y="10"/>
                  <a:pt x="2" y="11"/>
                  <a:pt x="2" y="11"/>
                </a:cubicBezTo>
                <a:cubicBezTo>
                  <a:pt x="3" y="11"/>
                  <a:pt x="4" y="11"/>
                  <a:pt x="5" y="11"/>
                </a:cubicBezTo>
                <a:cubicBezTo>
                  <a:pt x="5" y="10"/>
                  <a:pt x="6" y="10"/>
                  <a:pt x="7" y="10"/>
                </a:cubicBezTo>
                <a:cubicBezTo>
                  <a:pt x="7" y="9"/>
                  <a:pt x="7" y="8"/>
                  <a:pt x="8" y="9"/>
                </a:cubicBezTo>
                <a:cubicBezTo>
                  <a:pt x="8" y="8"/>
                  <a:pt x="8" y="8"/>
                  <a:pt x="7" y="7"/>
                </a:cubicBezTo>
                <a:cubicBezTo>
                  <a:pt x="7" y="7"/>
                  <a:pt x="7" y="7"/>
                  <a:pt x="7" y="6"/>
                </a:cubicBezTo>
                <a:cubicBezTo>
                  <a:pt x="10" y="4"/>
                  <a:pt x="10" y="8"/>
                  <a:pt x="12" y="10"/>
                </a:cubicBezTo>
                <a:cubicBezTo>
                  <a:pt x="13" y="10"/>
                  <a:pt x="14" y="10"/>
                  <a:pt x="15" y="10"/>
                </a:cubicBezTo>
                <a:cubicBezTo>
                  <a:pt x="15" y="9"/>
                  <a:pt x="16" y="8"/>
                  <a:pt x="18" y="9"/>
                </a:cubicBezTo>
                <a:cubicBezTo>
                  <a:pt x="18" y="9"/>
                  <a:pt x="19" y="9"/>
                  <a:pt x="19"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34" name="Freeform 270"/>
          <p:cNvSpPr/>
          <p:nvPr>
            <p:custDataLst>
              <p:tags r:id="rId76"/>
            </p:custDataLst>
          </p:nvPr>
        </p:nvSpPr>
        <p:spPr bwMode="auto">
          <a:xfrm rot="1740000">
            <a:off x="5892214" y="3220242"/>
            <a:ext cx="2348" cy="3609"/>
          </a:xfrm>
          <a:custGeom>
            <a:avLst/>
            <a:gdLst>
              <a:gd name="T0" fmla="*/ 5 w 5"/>
              <a:gd name="T1" fmla="*/ 5 h 8"/>
              <a:gd name="T2" fmla="*/ 5 w 5"/>
              <a:gd name="T3" fmla="*/ 3 h 8"/>
              <a:gd name="T4" fmla="*/ 3 w 5"/>
              <a:gd name="T5" fmla="*/ 2 h 8"/>
              <a:gd name="T6" fmla="*/ 3 w 5"/>
              <a:gd name="T7" fmla="*/ 1 h 8"/>
              <a:gd name="T8" fmla="*/ 3 w 5"/>
              <a:gd name="T9" fmla="*/ 0 h 8"/>
              <a:gd name="T10" fmla="*/ 1 w 5"/>
              <a:gd name="T11" fmla="*/ 0 h 8"/>
              <a:gd name="T12" fmla="*/ 0 w 5"/>
              <a:gd name="T13" fmla="*/ 1 h 8"/>
              <a:gd name="T14" fmla="*/ 0 w 5"/>
              <a:gd name="T15" fmla="*/ 2 h 8"/>
              <a:gd name="T16" fmla="*/ 0 w 5"/>
              <a:gd name="T17" fmla="*/ 3 h 8"/>
              <a:gd name="T18" fmla="*/ 0 w 5"/>
              <a:gd name="T19" fmla="*/ 5 h 8"/>
              <a:gd name="T20" fmla="*/ 0 w 5"/>
              <a:gd name="T21" fmla="*/ 7 h 8"/>
              <a:gd name="T22" fmla="*/ 0 w 5"/>
              <a:gd name="T23" fmla="*/ 8 h 8"/>
              <a:gd name="T24" fmla="*/ 5 w 5"/>
              <a:gd name="T25"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5"/>
                </a:moveTo>
                <a:cubicBezTo>
                  <a:pt x="5" y="4"/>
                  <a:pt x="5" y="4"/>
                  <a:pt x="5" y="3"/>
                </a:cubicBezTo>
                <a:cubicBezTo>
                  <a:pt x="4" y="3"/>
                  <a:pt x="3" y="3"/>
                  <a:pt x="3" y="2"/>
                </a:cubicBezTo>
                <a:cubicBezTo>
                  <a:pt x="3" y="2"/>
                  <a:pt x="3" y="1"/>
                  <a:pt x="3" y="1"/>
                </a:cubicBezTo>
                <a:cubicBezTo>
                  <a:pt x="3" y="1"/>
                  <a:pt x="3" y="0"/>
                  <a:pt x="3" y="0"/>
                </a:cubicBezTo>
                <a:cubicBezTo>
                  <a:pt x="3" y="0"/>
                  <a:pt x="2" y="0"/>
                  <a:pt x="1" y="0"/>
                </a:cubicBezTo>
                <a:cubicBezTo>
                  <a:pt x="0" y="0"/>
                  <a:pt x="0" y="0"/>
                  <a:pt x="0" y="1"/>
                </a:cubicBezTo>
                <a:cubicBezTo>
                  <a:pt x="0" y="1"/>
                  <a:pt x="0" y="2"/>
                  <a:pt x="0" y="2"/>
                </a:cubicBezTo>
                <a:cubicBezTo>
                  <a:pt x="0" y="3"/>
                  <a:pt x="0" y="3"/>
                  <a:pt x="0" y="3"/>
                </a:cubicBezTo>
                <a:cubicBezTo>
                  <a:pt x="0" y="4"/>
                  <a:pt x="0" y="4"/>
                  <a:pt x="0" y="5"/>
                </a:cubicBezTo>
                <a:cubicBezTo>
                  <a:pt x="0" y="5"/>
                  <a:pt x="0" y="6"/>
                  <a:pt x="0" y="7"/>
                </a:cubicBezTo>
                <a:cubicBezTo>
                  <a:pt x="0" y="7"/>
                  <a:pt x="0" y="8"/>
                  <a:pt x="0" y="8"/>
                </a:cubicBezTo>
                <a:cubicBezTo>
                  <a:pt x="2" y="8"/>
                  <a:pt x="2" y="5"/>
                  <a:pt x="5" y="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35" name="Freeform 271"/>
          <p:cNvSpPr/>
          <p:nvPr>
            <p:custDataLst>
              <p:tags r:id="rId77"/>
            </p:custDataLst>
          </p:nvPr>
        </p:nvSpPr>
        <p:spPr bwMode="auto">
          <a:xfrm rot="1740000">
            <a:off x="5846327" y="3197226"/>
            <a:ext cx="5550" cy="4671"/>
          </a:xfrm>
          <a:custGeom>
            <a:avLst/>
            <a:gdLst>
              <a:gd name="T0" fmla="*/ 5 w 12"/>
              <a:gd name="T1" fmla="*/ 2 h 10"/>
              <a:gd name="T2" fmla="*/ 4 w 12"/>
              <a:gd name="T3" fmla="*/ 0 h 10"/>
              <a:gd name="T4" fmla="*/ 3 w 12"/>
              <a:gd name="T5" fmla="*/ 0 h 10"/>
              <a:gd name="T6" fmla="*/ 2 w 12"/>
              <a:gd name="T7" fmla="*/ 0 h 10"/>
              <a:gd name="T8" fmla="*/ 0 w 12"/>
              <a:gd name="T9" fmla="*/ 4 h 10"/>
              <a:gd name="T10" fmla="*/ 2 w 12"/>
              <a:gd name="T11" fmla="*/ 6 h 10"/>
              <a:gd name="T12" fmla="*/ 4 w 12"/>
              <a:gd name="T13" fmla="*/ 5 h 10"/>
              <a:gd name="T14" fmla="*/ 6 w 12"/>
              <a:gd name="T15" fmla="*/ 10 h 10"/>
              <a:gd name="T16" fmla="*/ 10 w 12"/>
              <a:gd name="T17" fmla="*/ 6 h 10"/>
              <a:gd name="T18" fmla="*/ 10 w 12"/>
              <a:gd name="T19" fmla="*/ 5 h 10"/>
              <a:gd name="T20" fmla="*/ 9 w 12"/>
              <a:gd name="T21" fmla="*/ 5 h 10"/>
              <a:gd name="T22" fmla="*/ 7 w 12"/>
              <a:gd name="T23" fmla="*/ 4 h 10"/>
              <a:gd name="T24" fmla="*/ 7 w 12"/>
              <a:gd name="T25" fmla="*/ 3 h 10"/>
              <a:gd name="T26" fmla="*/ 5 w 12"/>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5" y="2"/>
                </a:moveTo>
                <a:cubicBezTo>
                  <a:pt x="4" y="2"/>
                  <a:pt x="4" y="1"/>
                  <a:pt x="4" y="0"/>
                </a:cubicBezTo>
                <a:cubicBezTo>
                  <a:pt x="4" y="0"/>
                  <a:pt x="3" y="0"/>
                  <a:pt x="3" y="0"/>
                </a:cubicBezTo>
                <a:cubicBezTo>
                  <a:pt x="2" y="0"/>
                  <a:pt x="2" y="0"/>
                  <a:pt x="2" y="0"/>
                </a:cubicBezTo>
                <a:cubicBezTo>
                  <a:pt x="1" y="1"/>
                  <a:pt x="0" y="2"/>
                  <a:pt x="0" y="4"/>
                </a:cubicBezTo>
                <a:cubicBezTo>
                  <a:pt x="0" y="5"/>
                  <a:pt x="1" y="6"/>
                  <a:pt x="2" y="6"/>
                </a:cubicBezTo>
                <a:cubicBezTo>
                  <a:pt x="2" y="6"/>
                  <a:pt x="3" y="5"/>
                  <a:pt x="4" y="5"/>
                </a:cubicBezTo>
                <a:cubicBezTo>
                  <a:pt x="6" y="6"/>
                  <a:pt x="6" y="8"/>
                  <a:pt x="6" y="10"/>
                </a:cubicBezTo>
                <a:cubicBezTo>
                  <a:pt x="10" y="10"/>
                  <a:pt x="12" y="8"/>
                  <a:pt x="10" y="6"/>
                </a:cubicBezTo>
                <a:cubicBezTo>
                  <a:pt x="10" y="6"/>
                  <a:pt x="10" y="5"/>
                  <a:pt x="10" y="5"/>
                </a:cubicBezTo>
                <a:cubicBezTo>
                  <a:pt x="9" y="5"/>
                  <a:pt x="9" y="5"/>
                  <a:pt x="9" y="5"/>
                </a:cubicBezTo>
                <a:cubicBezTo>
                  <a:pt x="9" y="4"/>
                  <a:pt x="8" y="4"/>
                  <a:pt x="7" y="4"/>
                </a:cubicBezTo>
                <a:cubicBezTo>
                  <a:pt x="7" y="4"/>
                  <a:pt x="7" y="3"/>
                  <a:pt x="7" y="3"/>
                </a:cubicBezTo>
                <a:cubicBezTo>
                  <a:pt x="7" y="2"/>
                  <a:pt x="6" y="2"/>
                  <a:pt x="5" y="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36" name="Freeform 272"/>
          <p:cNvSpPr/>
          <p:nvPr>
            <p:custDataLst>
              <p:tags r:id="rId78"/>
            </p:custDataLst>
          </p:nvPr>
        </p:nvSpPr>
        <p:spPr bwMode="auto">
          <a:xfrm rot="1740000">
            <a:off x="5866011" y="3214628"/>
            <a:ext cx="5977" cy="5519"/>
          </a:xfrm>
          <a:custGeom>
            <a:avLst/>
            <a:gdLst>
              <a:gd name="T0" fmla="*/ 8 w 13"/>
              <a:gd name="T1" fmla="*/ 11 h 12"/>
              <a:gd name="T2" fmla="*/ 11 w 13"/>
              <a:gd name="T3" fmla="*/ 9 h 12"/>
              <a:gd name="T4" fmla="*/ 12 w 13"/>
              <a:gd name="T5" fmla="*/ 9 h 12"/>
              <a:gd name="T6" fmla="*/ 13 w 13"/>
              <a:gd name="T7" fmla="*/ 9 h 12"/>
              <a:gd name="T8" fmla="*/ 13 w 13"/>
              <a:gd name="T9" fmla="*/ 7 h 12"/>
              <a:gd name="T10" fmla="*/ 10 w 13"/>
              <a:gd name="T11" fmla="*/ 6 h 12"/>
              <a:gd name="T12" fmla="*/ 8 w 13"/>
              <a:gd name="T13" fmla="*/ 7 h 12"/>
              <a:gd name="T14" fmla="*/ 7 w 13"/>
              <a:gd name="T15" fmla="*/ 10 h 12"/>
              <a:gd name="T16" fmla="*/ 6 w 13"/>
              <a:gd name="T17" fmla="*/ 9 h 12"/>
              <a:gd name="T18" fmla="*/ 5 w 13"/>
              <a:gd name="T19" fmla="*/ 9 h 12"/>
              <a:gd name="T20" fmla="*/ 4 w 13"/>
              <a:gd name="T21" fmla="*/ 7 h 12"/>
              <a:gd name="T22" fmla="*/ 4 w 13"/>
              <a:gd name="T23" fmla="*/ 6 h 12"/>
              <a:gd name="T24" fmla="*/ 6 w 13"/>
              <a:gd name="T25" fmla="*/ 5 h 12"/>
              <a:gd name="T26" fmla="*/ 6 w 13"/>
              <a:gd name="T27" fmla="*/ 4 h 12"/>
              <a:gd name="T28" fmla="*/ 6 w 13"/>
              <a:gd name="T29" fmla="*/ 3 h 12"/>
              <a:gd name="T30" fmla="*/ 0 w 13"/>
              <a:gd name="T31" fmla="*/ 0 h 12"/>
              <a:gd name="T32" fmla="*/ 0 w 13"/>
              <a:gd name="T33" fmla="*/ 3 h 12"/>
              <a:gd name="T34" fmla="*/ 3 w 13"/>
              <a:gd name="T35" fmla="*/ 5 h 12"/>
              <a:gd name="T36" fmla="*/ 3 w 13"/>
              <a:gd name="T37" fmla="*/ 7 h 12"/>
              <a:gd name="T38" fmla="*/ 4 w 13"/>
              <a:gd name="T39" fmla="*/ 11 h 12"/>
              <a:gd name="T40" fmla="*/ 6 w 13"/>
              <a:gd name="T41" fmla="*/ 12 h 12"/>
              <a:gd name="T42" fmla="*/ 8 w 13"/>
              <a:gd name="T4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2">
                <a:moveTo>
                  <a:pt x="8" y="11"/>
                </a:moveTo>
                <a:cubicBezTo>
                  <a:pt x="9" y="10"/>
                  <a:pt x="10" y="9"/>
                  <a:pt x="11" y="9"/>
                </a:cubicBezTo>
                <a:cubicBezTo>
                  <a:pt x="11" y="9"/>
                  <a:pt x="12" y="9"/>
                  <a:pt x="12" y="9"/>
                </a:cubicBezTo>
                <a:cubicBezTo>
                  <a:pt x="12" y="9"/>
                  <a:pt x="13" y="9"/>
                  <a:pt x="13" y="9"/>
                </a:cubicBezTo>
                <a:cubicBezTo>
                  <a:pt x="13" y="8"/>
                  <a:pt x="13" y="8"/>
                  <a:pt x="13" y="7"/>
                </a:cubicBezTo>
                <a:cubicBezTo>
                  <a:pt x="12" y="7"/>
                  <a:pt x="11" y="7"/>
                  <a:pt x="10" y="6"/>
                </a:cubicBezTo>
                <a:cubicBezTo>
                  <a:pt x="10" y="7"/>
                  <a:pt x="9" y="8"/>
                  <a:pt x="8" y="7"/>
                </a:cubicBezTo>
                <a:cubicBezTo>
                  <a:pt x="8" y="8"/>
                  <a:pt x="8" y="10"/>
                  <a:pt x="7" y="10"/>
                </a:cubicBezTo>
                <a:cubicBezTo>
                  <a:pt x="7" y="10"/>
                  <a:pt x="6" y="10"/>
                  <a:pt x="6" y="9"/>
                </a:cubicBezTo>
                <a:cubicBezTo>
                  <a:pt x="6" y="9"/>
                  <a:pt x="5" y="9"/>
                  <a:pt x="5" y="9"/>
                </a:cubicBezTo>
                <a:cubicBezTo>
                  <a:pt x="4" y="9"/>
                  <a:pt x="4" y="8"/>
                  <a:pt x="4" y="7"/>
                </a:cubicBezTo>
                <a:cubicBezTo>
                  <a:pt x="4" y="7"/>
                  <a:pt x="4" y="7"/>
                  <a:pt x="4" y="6"/>
                </a:cubicBezTo>
                <a:cubicBezTo>
                  <a:pt x="5" y="6"/>
                  <a:pt x="5" y="5"/>
                  <a:pt x="6" y="5"/>
                </a:cubicBezTo>
                <a:cubicBezTo>
                  <a:pt x="6" y="5"/>
                  <a:pt x="6" y="4"/>
                  <a:pt x="6" y="4"/>
                </a:cubicBezTo>
                <a:cubicBezTo>
                  <a:pt x="6" y="3"/>
                  <a:pt x="6" y="3"/>
                  <a:pt x="6" y="3"/>
                </a:cubicBezTo>
                <a:cubicBezTo>
                  <a:pt x="4" y="2"/>
                  <a:pt x="3" y="0"/>
                  <a:pt x="0" y="0"/>
                </a:cubicBezTo>
                <a:cubicBezTo>
                  <a:pt x="0" y="1"/>
                  <a:pt x="0" y="2"/>
                  <a:pt x="0" y="3"/>
                </a:cubicBezTo>
                <a:cubicBezTo>
                  <a:pt x="0" y="4"/>
                  <a:pt x="2" y="4"/>
                  <a:pt x="3" y="5"/>
                </a:cubicBezTo>
                <a:cubicBezTo>
                  <a:pt x="3" y="6"/>
                  <a:pt x="3" y="7"/>
                  <a:pt x="3" y="7"/>
                </a:cubicBezTo>
                <a:cubicBezTo>
                  <a:pt x="3" y="9"/>
                  <a:pt x="4" y="9"/>
                  <a:pt x="4" y="11"/>
                </a:cubicBezTo>
                <a:cubicBezTo>
                  <a:pt x="4" y="12"/>
                  <a:pt x="5" y="12"/>
                  <a:pt x="6" y="12"/>
                </a:cubicBezTo>
                <a:cubicBezTo>
                  <a:pt x="6" y="11"/>
                  <a:pt x="7" y="11"/>
                  <a:pt x="8" y="1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37" name="Freeform 273"/>
          <p:cNvSpPr/>
          <p:nvPr>
            <p:custDataLst>
              <p:tags r:id="rId79"/>
            </p:custDataLst>
          </p:nvPr>
        </p:nvSpPr>
        <p:spPr bwMode="auto">
          <a:xfrm rot="1740000">
            <a:off x="5861799" y="3213155"/>
            <a:ext cx="4056" cy="4671"/>
          </a:xfrm>
          <a:custGeom>
            <a:avLst/>
            <a:gdLst>
              <a:gd name="T0" fmla="*/ 2 w 9"/>
              <a:gd name="T1" fmla="*/ 9 h 10"/>
              <a:gd name="T2" fmla="*/ 4 w 9"/>
              <a:gd name="T3" fmla="*/ 10 h 10"/>
              <a:gd name="T4" fmla="*/ 5 w 9"/>
              <a:gd name="T5" fmla="*/ 10 h 10"/>
              <a:gd name="T6" fmla="*/ 5 w 9"/>
              <a:gd name="T7" fmla="*/ 9 h 10"/>
              <a:gd name="T8" fmla="*/ 5 w 9"/>
              <a:gd name="T9" fmla="*/ 6 h 10"/>
              <a:gd name="T10" fmla="*/ 8 w 9"/>
              <a:gd name="T11" fmla="*/ 8 h 10"/>
              <a:gd name="T12" fmla="*/ 9 w 9"/>
              <a:gd name="T13" fmla="*/ 6 h 10"/>
              <a:gd name="T14" fmla="*/ 9 w 9"/>
              <a:gd name="T15" fmla="*/ 3 h 10"/>
              <a:gd name="T16" fmla="*/ 9 w 9"/>
              <a:gd name="T17" fmla="*/ 1 h 10"/>
              <a:gd name="T18" fmla="*/ 3 w 9"/>
              <a:gd name="T19" fmla="*/ 2 h 10"/>
              <a:gd name="T20" fmla="*/ 2 w 9"/>
              <a:gd name="T21" fmla="*/ 2 h 10"/>
              <a:gd name="T22" fmla="*/ 2 w 9"/>
              <a:gd name="T23" fmla="*/ 4 h 10"/>
              <a:gd name="T24" fmla="*/ 1 w 9"/>
              <a:gd name="T25" fmla="*/ 8 h 10"/>
              <a:gd name="T26" fmla="*/ 2 w 9"/>
              <a:gd name="T2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2" y="9"/>
                </a:moveTo>
                <a:cubicBezTo>
                  <a:pt x="3" y="9"/>
                  <a:pt x="3" y="10"/>
                  <a:pt x="4" y="10"/>
                </a:cubicBezTo>
                <a:cubicBezTo>
                  <a:pt x="5" y="10"/>
                  <a:pt x="5" y="10"/>
                  <a:pt x="5" y="10"/>
                </a:cubicBezTo>
                <a:cubicBezTo>
                  <a:pt x="5" y="10"/>
                  <a:pt x="5" y="9"/>
                  <a:pt x="5" y="9"/>
                </a:cubicBezTo>
                <a:cubicBezTo>
                  <a:pt x="5" y="8"/>
                  <a:pt x="5" y="7"/>
                  <a:pt x="5" y="6"/>
                </a:cubicBezTo>
                <a:cubicBezTo>
                  <a:pt x="7" y="6"/>
                  <a:pt x="7" y="8"/>
                  <a:pt x="8" y="8"/>
                </a:cubicBezTo>
                <a:cubicBezTo>
                  <a:pt x="8" y="7"/>
                  <a:pt x="8" y="6"/>
                  <a:pt x="9" y="6"/>
                </a:cubicBezTo>
                <a:cubicBezTo>
                  <a:pt x="9" y="5"/>
                  <a:pt x="9" y="4"/>
                  <a:pt x="9" y="3"/>
                </a:cubicBezTo>
                <a:cubicBezTo>
                  <a:pt x="9" y="2"/>
                  <a:pt x="9" y="2"/>
                  <a:pt x="9" y="1"/>
                </a:cubicBezTo>
                <a:cubicBezTo>
                  <a:pt x="6" y="0"/>
                  <a:pt x="6" y="2"/>
                  <a:pt x="3" y="2"/>
                </a:cubicBezTo>
                <a:cubicBezTo>
                  <a:pt x="3" y="2"/>
                  <a:pt x="2" y="2"/>
                  <a:pt x="2" y="2"/>
                </a:cubicBezTo>
                <a:cubicBezTo>
                  <a:pt x="2" y="3"/>
                  <a:pt x="2" y="4"/>
                  <a:pt x="2" y="4"/>
                </a:cubicBezTo>
                <a:cubicBezTo>
                  <a:pt x="2" y="6"/>
                  <a:pt x="1" y="7"/>
                  <a:pt x="1" y="8"/>
                </a:cubicBezTo>
                <a:cubicBezTo>
                  <a:pt x="0" y="9"/>
                  <a:pt x="1" y="9"/>
                  <a:pt x="2" y="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38" name="Freeform 274"/>
          <p:cNvSpPr/>
          <p:nvPr>
            <p:custDataLst>
              <p:tags r:id="rId80"/>
            </p:custDataLst>
          </p:nvPr>
        </p:nvSpPr>
        <p:spPr bwMode="auto">
          <a:xfrm rot="1740000">
            <a:off x="5854424" y="3222614"/>
            <a:ext cx="1921" cy="2123"/>
          </a:xfrm>
          <a:custGeom>
            <a:avLst/>
            <a:gdLst>
              <a:gd name="T0" fmla="*/ 2 w 4"/>
              <a:gd name="T1" fmla="*/ 5 h 5"/>
              <a:gd name="T2" fmla="*/ 2 w 4"/>
              <a:gd name="T3" fmla="*/ 3 h 5"/>
              <a:gd name="T4" fmla="*/ 2 w 4"/>
              <a:gd name="T5" fmla="*/ 2 h 5"/>
              <a:gd name="T6" fmla="*/ 2 w 4"/>
              <a:gd name="T7" fmla="*/ 0 h 5"/>
              <a:gd name="T8" fmla="*/ 1 w 4"/>
              <a:gd name="T9" fmla="*/ 0 h 5"/>
              <a:gd name="T10" fmla="*/ 0 w 4"/>
              <a:gd name="T11" fmla="*/ 2 h 5"/>
              <a:gd name="T12" fmla="*/ 0 w 4"/>
              <a:gd name="T13" fmla="*/ 5 h 5"/>
              <a:gd name="T14" fmla="*/ 1 w 4"/>
              <a:gd name="T15" fmla="*/ 5 h 5"/>
              <a:gd name="T16" fmla="*/ 2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2" y="5"/>
                </a:moveTo>
                <a:cubicBezTo>
                  <a:pt x="2" y="4"/>
                  <a:pt x="2" y="4"/>
                  <a:pt x="2" y="3"/>
                </a:cubicBezTo>
                <a:cubicBezTo>
                  <a:pt x="2" y="3"/>
                  <a:pt x="2" y="3"/>
                  <a:pt x="2" y="2"/>
                </a:cubicBezTo>
                <a:cubicBezTo>
                  <a:pt x="4" y="2"/>
                  <a:pt x="3" y="1"/>
                  <a:pt x="2" y="0"/>
                </a:cubicBezTo>
                <a:cubicBezTo>
                  <a:pt x="2" y="0"/>
                  <a:pt x="1" y="0"/>
                  <a:pt x="1" y="0"/>
                </a:cubicBezTo>
                <a:cubicBezTo>
                  <a:pt x="0" y="0"/>
                  <a:pt x="0" y="1"/>
                  <a:pt x="0" y="2"/>
                </a:cubicBezTo>
                <a:cubicBezTo>
                  <a:pt x="0" y="3"/>
                  <a:pt x="0" y="4"/>
                  <a:pt x="0" y="5"/>
                </a:cubicBezTo>
                <a:cubicBezTo>
                  <a:pt x="0" y="5"/>
                  <a:pt x="1" y="5"/>
                  <a:pt x="1" y="5"/>
                </a:cubicBezTo>
                <a:cubicBezTo>
                  <a:pt x="1" y="5"/>
                  <a:pt x="2" y="5"/>
                  <a:pt x="2" y="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39" name="Freeform 275"/>
          <p:cNvSpPr/>
          <p:nvPr>
            <p:custDataLst>
              <p:tags r:id="rId81"/>
            </p:custDataLst>
          </p:nvPr>
        </p:nvSpPr>
        <p:spPr bwMode="auto">
          <a:xfrm rot="1740000">
            <a:off x="5851894" y="3221666"/>
            <a:ext cx="1921" cy="1698"/>
          </a:xfrm>
          <a:custGeom>
            <a:avLst/>
            <a:gdLst>
              <a:gd name="T0" fmla="*/ 1 w 4"/>
              <a:gd name="T1" fmla="*/ 4 h 4"/>
              <a:gd name="T2" fmla="*/ 2 w 4"/>
              <a:gd name="T3" fmla="*/ 2 h 4"/>
              <a:gd name="T4" fmla="*/ 3 w 4"/>
              <a:gd name="T5" fmla="*/ 2 h 4"/>
              <a:gd name="T6" fmla="*/ 2 w 4"/>
              <a:gd name="T7" fmla="*/ 0 h 4"/>
              <a:gd name="T8" fmla="*/ 1 w 4"/>
              <a:gd name="T9" fmla="*/ 0 h 4"/>
              <a:gd name="T10" fmla="*/ 0 w 4"/>
              <a:gd name="T11" fmla="*/ 2 h 4"/>
              <a:gd name="T12" fmla="*/ 1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4"/>
                </a:moveTo>
                <a:cubicBezTo>
                  <a:pt x="1" y="3"/>
                  <a:pt x="1" y="2"/>
                  <a:pt x="2" y="2"/>
                </a:cubicBezTo>
                <a:cubicBezTo>
                  <a:pt x="3" y="2"/>
                  <a:pt x="3" y="2"/>
                  <a:pt x="3" y="2"/>
                </a:cubicBezTo>
                <a:cubicBezTo>
                  <a:pt x="4" y="1"/>
                  <a:pt x="3" y="0"/>
                  <a:pt x="2" y="0"/>
                </a:cubicBezTo>
                <a:cubicBezTo>
                  <a:pt x="2" y="0"/>
                  <a:pt x="1" y="0"/>
                  <a:pt x="1" y="0"/>
                </a:cubicBezTo>
                <a:cubicBezTo>
                  <a:pt x="1" y="1"/>
                  <a:pt x="1" y="2"/>
                  <a:pt x="0" y="2"/>
                </a:cubicBezTo>
                <a:cubicBezTo>
                  <a:pt x="0" y="3"/>
                  <a:pt x="0" y="4"/>
                  <a:pt x="1" y="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0" name="Freeform 276"/>
          <p:cNvSpPr/>
          <p:nvPr>
            <p:custDataLst>
              <p:tags r:id="rId82"/>
            </p:custDataLst>
          </p:nvPr>
        </p:nvSpPr>
        <p:spPr bwMode="auto">
          <a:xfrm rot="1740000">
            <a:off x="5827282" y="3175133"/>
            <a:ext cx="49741" cy="89373"/>
          </a:xfrm>
          <a:custGeom>
            <a:avLst/>
            <a:gdLst>
              <a:gd name="T0" fmla="*/ 96 w 108"/>
              <a:gd name="T1" fmla="*/ 97 h 195"/>
              <a:gd name="T2" fmla="*/ 89 w 108"/>
              <a:gd name="T3" fmla="*/ 97 h 195"/>
              <a:gd name="T4" fmla="*/ 99 w 108"/>
              <a:gd name="T5" fmla="*/ 89 h 195"/>
              <a:gd name="T6" fmla="*/ 87 w 108"/>
              <a:gd name="T7" fmla="*/ 92 h 195"/>
              <a:gd name="T8" fmla="*/ 64 w 108"/>
              <a:gd name="T9" fmla="*/ 106 h 195"/>
              <a:gd name="T10" fmla="*/ 43 w 108"/>
              <a:gd name="T11" fmla="*/ 110 h 195"/>
              <a:gd name="T12" fmla="*/ 24 w 108"/>
              <a:gd name="T13" fmla="*/ 94 h 195"/>
              <a:gd name="T14" fmla="*/ 18 w 108"/>
              <a:gd name="T15" fmla="*/ 66 h 195"/>
              <a:gd name="T16" fmla="*/ 17 w 108"/>
              <a:gd name="T17" fmla="*/ 30 h 195"/>
              <a:gd name="T18" fmla="*/ 36 w 108"/>
              <a:gd name="T19" fmla="*/ 11 h 195"/>
              <a:gd name="T20" fmla="*/ 64 w 108"/>
              <a:gd name="T21" fmla="*/ 7 h 195"/>
              <a:gd name="T22" fmla="*/ 82 w 108"/>
              <a:gd name="T23" fmla="*/ 25 h 195"/>
              <a:gd name="T24" fmla="*/ 81 w 108"/>
              <a:gd name="T25" fmla="*/ 35 h 195"/>
              <a:gd name="T26" fmla="*/ 75 w 108"/>
              <a:gd name="T27" fmla="*/ 49 h 195"/>
              <a:gd name="T28" fmla="*/ 62 w 108"/>
              <a:gd name="T29" fmla="*/ 61 h 195"/>
              <a:gd name="T30" fmla="*/ 80 w 108"/>
              <a:gd name="T31" fmla="*/ 67 h 195"/>
              <a:gd name="T32" fmla="*/ 95 w 108"/>
              <a:gd name="T33" fmla="*/ 63 h 195"/>
              <a:gd name="T34" fmla="*/ 94 w 108"/>
              <a:gd name="T35" fmla="*/ 53 h 195"/>
              <a:gd name="T36" fmla="*/ 94 w 108"/>
              <a:gd name="T37" fmla="*/ 48 h 195"/>
              <a:gd name="T38" fmla="*/ 97 w 108"/>
              <a:gd name="T39" fmla="*/ 37 h 195"/>
              <a:gd name="T40" fmla="*/ 82 w 108"/>
              <a:gd name="T41" fmla="*/ 18 h 195"/>
              <a:gd name="T42" fmla="*/ 61 w 108"/>
              <a:gd name="T43" fmla="*/ 2 h 195"/>
              <a:gd name="T44" fmla="*/ 39 w 108"/>
              <a:gd name="T45" fmla="*/ 4 h 195"/>
              <a:gd name="T46" fmla="*/ 14 w 108"/>
              <a:gd name="T47" fmla="*/ 21 h 195"/>
              <a:gd name="T48" fmla="*/ 8 w 108"/>
              <a:gd name="T49" fmla="*/ 42 h 195"/>
              <a:gd name="T50" fmla="*/ 0 w 108"/>
              <a:gd name="T51" fmla="*/ 66 h 195"/>
              <a:gd name="T52" fmla="*/ 9 w 108"/>
              <a:gd name="T53" fmla="*/ 97 h 195"/>
              <a:gd name="T54" fmla="*/ 33 w 108"/>
              <a:gd name="T55" fmla="*/ 117 h 195"/>
              <a:gd name="T56" fmla="*/ 38 w 108"/>
              <a:gd name="T57" fmla="*/ 136 h 195"/>
              <a:gd name="T58" fmla="*/ 59 w 108"/>
              <a:gd name="T59" fmla="*/ 118 h 195"/>
              <a:gd name="T60" fmla="*/ 77 w 108"/>
              <a:gd name="T61" fmla="*/ 114 h 195"/>
              <a:gd name="T62" fmla="*/ 66 w 108"/>
              <a:gd name="T63" fmla="*/ 129 h 195"/>
              <a:gd name="T64" fmla="*/ 62 w 108"/>
              <a:gd name="T65" fmla="*/ 127 h 195"/>
              <a:gd name="T66" fmla="*/ 57 w 108"/>
              <a:gd name="T67" fmla="*/ 138 h 195"/>
              <a:gd name="T68" fmla="*/ 49 w 108"/>
              <a:gd name="T69" fmla="*/ 155 h 195"/>
              <a:gd name="T70" fmla="*/ 55 w 108"/>
              <a:gd name="T71" fmla="*/ 171 h 195"/>
              <a:gd name="T72" fmla="*/ 59 w 108"/>
              <a:gd name="T73" fmla="*/ 182 h 195"/>
              <a:gd name="T74" fmla="*/ 44 w 108"/>
              <a:gd name="T75" fmla="*/ 184 h 195"/>
              <a:gd name="T76" fmla="*/ 38 w 108"/>
              <a:gd name="T77" fmla="*/ 171 h 195"/>
              <a:gd name="T78" fmla="*/ 37 w 108"/>
              <a:gd name="T79" fmla="*/ 155 h 195"/>
              <a:gd name="T80" fmla="*/ 33 w 108"/>
              <a:gd name="T81" fmla="*/ 140 h 195"/>
              <a:gd name="T82" fmla="*/ 28 w 108"/>
              <a:gd name="T83" fmla="*/ 157 h 195"/>
              <a:gd name="T84" fmla="*/ 18 w 108"/>
              <a:gd name="T85" fmla="*/ 170 h 195"/>
              <a:gd name="T86" fmla="*/ 31 w 108"/>
              <a:gd name="T87" fmla="*/ 184 h 195"/>
              <a:gd name="T88" fmla="*/ 55 w 108"/>
              <a:gd name="T89" fmla="*/ 190 h 195"/>
              <a:gd name="T90" fmla="*/ 83 w 108"/>
              <a:gd name="T91" fmla="*/ 174 h 195"/>
              <a:gd name="T92" fmla="*/ 93 w 108"/>
              <a:gd name="T93" fmla="*/ 152 h 195"/>
              <a:gd name="T94" fmla="*/ 104 w 108"/>
              <a:gd name="T95" fmla="*/ 125 h 195"/>
              <a:gd name="T96" fmla="*/ 82 w 108"/>
              <a:gd name="T97" fmla="*/ 60 h 195"/>
              <a:gd name="T98" fmla="*/ 51 w 108"/>
              <a:gd name="T99" fmla="*/ 112 h 195"/>
              <a:gd name="T100" fmla="*/ 93 w 108"/>
              <a:gd name="T101" fmla="*/ 118 h 195"/>
              <a:gd name="T102" fmla="*/ 80 w 108"/>
              <a:gd name="T103" fmla="*/ 113 h 195"/>
              <a:gd name="T104" fmla="*/ 82 w 108"/>
              <a:gd name="T105" fmla="*/ 117 h 195"/>
              <a:gd name="T106" fmla="*/ 70 w 108"/>
              <a:gd name="T107" fmla="*/ 139 h 195"/>
              <a:gd name="T108" fmla="*/ 83 w 108"/>
              <a:gd name="T109" fmla="*/ 152 h 195"/>
              <a:gd name="T110" fmla="*/ 68 w 108"/>
              <a:gd name="T111" fmla="*/ 175 h 195"/>
              <a:gd name="T112" fmla="*/ 63 w 108"/>
              <a:gd name="T113" fmla="*/ 159 h 195"/>
              <a:gd name="T114" fmla="*/ 70 w 108"/>
              <a:gd name="T115" fmla="*/ 151 h 195"/>
              <a:gd name="T116" fmla="*/ 74 w 108"/>
              <a:gd name="T117" fmla="*/ 140 h 195"/>
              <a:gd name="T118" fmla="*/ 81 w 108"/>
              <a:gd name="T119" fmla="*/ 127 h 195"/>
              <a:gd name="T120" fmla="*/ 84 w 108"/>
              <a:gd name="T121" fmla="*/ 13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 h="195">
                <a:moveTo>
                  <a:pt x="107" y="113"/>
                </a:moveTo>
                <a:cubicBezTo>
                  <a:pt x="107" y="112"/>
                  <a:pt x="107" y="111"/>
                  <a:pt x="107" y="110"/>
                </a:cubicBezTo>
                <a:cubicBezTo>
                  <a:pt x="107" y="109"/>
                  <a:pt x="106" y="108"/>
                  <a:pt x="106" y="108"/>
                </a:cubicBezTo>
                <a:cubicBezTo>
                  <a:pt x="105" y="108"/>
                  <a:pt x="105" y="108"/>
                  <a:pt x="104" y="108"/>
                </a:cubicBezTo>
                <a:cubicBezTo>
                  <a:pt x="104" y="108"/>
                  <a:pt x="104" y="107"/>
                  <a:pt x="104" y="106"/>
                </a:cubicBezTo>
                <a:cubicBezTo>
                  <a:pt x="104" y="105"/>
                  <a:pt x="104" y="104"/>
                  <a:pt x="104" y="104"/>
                </a:cubicBezTo>
                <a:cubicBezTo>
                  <a:pt x="104" y="103"/>
                  <a:pt x="104" y="103"/>
                  <a:pt x="104" y="102"/>
                </a:cubicBezTo>
                <a:cubicBezTo>
                  <a:pt x="104" y="102"/>
                  <a:pt x="104" y="102"/>
                  <a:pt x="103" y="102"/>
                </a:cubicBezTo>
                <a:cubicBezTo>
                  <a:pt x="103" y="102"/>
                  <a:pt x="103" y="102"/>
                  <a:pt x="103" y="101"/>
                </a:cubicBezTo>
                <a:cubicBezTo>
                  <a:pt x="103" y="100"/>
                  <a:pt x="102" y="100"/>
                  <a:pt x="102" y="99"/>
                </a:cubicBezTo>
                <a:cubicBezTo>
                  <a:pt x="102" y="99"/>
                  <a:pt x="101" y="99"/>
                  <a:pt x="101" y="99"/>
                </a:cubicBezTo>
                <a:cubicBezTo>
                  <a:pt x="99" y="99"/>
                  <a:pt x="99" y="97"/>
                  <a:pt x="97" y="97"/>
                </a:cubicBezTo>
                <a:cubicBezTo>
                  <a:pt x="97" y="97"/>
                  <a:pt x="97" y="97"/>
                  <a:pt x="96" y="97"/>
                </a:cubicBezTo>
                <a:cubicBezTo>
                  <a:pt x="96" y="98"/>
                  <a:pt x="96" y="98"/>
                  <a:pt x="95" y="98"/>
                </a:cubicBezTo>
                <a:cubicBezTo>
                  <a:pt x="95" y="98"/>
                  <a:pt x="95" y="99"/>
                  <a:pt x="95" y="99"/>
                </a:cubicBezTo>
                <a:cubicBezTo>
                  <a:pt x="96" y="99"/>
                  <a:pt x="96" y="101"/>
                  <a:pt x="96" y="102"/>
                </a:cubicBezTo>
                <a:cubicBezTo>
                  <a:pt x="96" y="104"/>
                  <a:pt x="92" y="108"/>
                  <a:pt x="90" y="105"/>
                </a:cubicBezTo>
                <a:cubicBezTo>
                  <a:pt x="90" y="105"/>
                  <a:pt x="89" y="105"/>
                  <a:pt x="89" y="105"/>
                </a:cubicBezTo>
                <a:cubicBezTo>
                  <a:pt x="88" y="106"/>
                  <a:pt x="86" y="106"/>
                  <a:pt x="84" y="106"/>
                </a:cubicBezTo>
                <a:cubicBezTo>
                  <a:pt x="84" y="106"/>
                  <a:pt x="84" y="106"/>
                  <a:pt x="83" y="106"/>
                </a:cubicBezTo>
                <a:cubicBezTo>
                  <a:pt x="83" y="105"/>
                  <a:pt x="83" y="105"/>
                  <a:pt x="82" y="105"/>
                </a:cubicBezTo>
                <a:cubicBezTo>
                  <a:pt x="82" y="104"/>
                  <a:pt x="82" y="104"/>
                  <a:pt x="82" y="104"/>
                </a:cubicBezTo>
                <a:cubicBezTo>
                  <a:pt x="84" y="103"/>
                  <a:pt x="84" y="99"/>
                  <a:pt x="87" y="99"/>
                </a:cubicBezTo>
                <a:cubicBezTo>
                  <a:pt x="87" y="99"/>
                  <a:pt x="87" y="98"/>
                  <a:pt x="87" y="98"/>
                </a:cubicBezTo>
                <a:cubicBezTo>
                  <a:pt x="88" y="98"/>
                  <a:pt x="88" y="97"/>
                  <a:pt x="88" y="97"/>
                </a:cubicBezTo>
                <a:cubicBezTo>
                  <a:pt x="88" y="97"/>
                  <a:pt x="89" y="97"/>
                  <a:pt x="89" y="97"/>
                </a:cubicBezTo>
                <a:cubicBezTo>
                  <a:pt x="90" y="97"/>
                  <a:pt x="91" y="97"/>
                  <a:pt x="91" y="97"/>
                </a:cubicBezTo>
                <a:cubicBezTo>
                  <a:pt x="92" y="97"/>
                  <a:pt x="92" y="97"/>
                  <a:pt x="93" y="97"/>
                </a:cubicBezTo>
                <a:cubicBezTo>
                  <a:pt x="93" y="96"/>
                  <a:pt x="93" y="96"/>
                  <a:pt x="93" y="95"/>
                </a:cubicBezTo>
                <a:cubicBezTo>
                  <a:pt x="93" y="95"/>
                  <a:pt x="93" y="95"/>
                  <a:pt x="93" y="94"/>
                </a:cubicBezTo>
                <a:cubicBezTo>
                  <a:pt x="93" y="94"/>
                  <a:pt x="94" y="94"/>
                  <a:pt x="95" y="94"/>
                </a:cubicBezTo>
                <a:cubicBezTo>
                  <a:pt x="96" y="94"/>
                  <a:pt x="97" y="94"/>
                  <a:pt x="97" y="94"/>
                </a:cubicBezTo>
                <a:cubicBezTo>
                  <a:pt x="98" y="93"/>
                  <a:pt x="99" y="94"/>
                  <a:pt x="99" y="94"/>
                </a:cubicBezTo>
                <a:cubicBezTo>
                  <a:pt x="99" y="94"/>
                  <a:pt x="100" y="94"/>
                  <a:pt x="100" y="95"/>
                </a:cubicBezTo>
                <a:cubicBezTo>
                  <a:pt x="101" y="95"/>
                  <a:pt x="101" y="95"/>
                  <a:pt x="102" y="95"/>
                </a:cubicBezTo>
                <a:cubicBezTo>
                  <a:pt x="102" y="93"/>
                  <a:pt x="101" y="93"/>
                  <a:pt x="101" y="92"/>
                </a:cubicBezTo>
                <a:cubicBezTo>
                  <a:pt x="100" y="92"/>
                  <a:pt x="100" y="92"/>
                  <a:pt x="100" y="91"/>
                </a:cubicBezTo>
                <a:cubicBezTo>
                  <a:pt x="100" y="90"/>
                  <a:pt x="100" y="90"/>
                  <a:pt x="100" y="89"/>
                </a:cubicBezTo>
                <a:cubicBezTo>
                  <a:pt x="99" y="89"/>
                  <a:pt x="99" y="89"/>
                  <a:pt x="99" y="89"/>
                </a:cubicBezTo>
                <a:cubicBezTo>
                  <a:pt x="99" y="88"/>
                  <a:pt x="100" y="88"/>
                  <a:pt x="101" y="87"/>
                </a:cubicBezTo>
                <a:cubicBezTo>
                  <a:pt x="101" y="87"/>
                  <a:pt x="101" y="86"/>
                  <a:pt x="101" y="86"/>
                </a:cubicBezTo>
                <a:cubicBezTo>
                  <a:pt x="101" y="84"/>
                  <a:pt x="101" y="83"/>
                  <a:pt x="101" y="81"/>
                </a:cubicBezTo>
                <a:cubicBezTo>
                  <a:pt x="101" y="80"/>
                  <a:pt x="101" y="80"/>
                  <a:pt x="101" y="79"/>
                </a:cubicBezTo>
                <a:cubicBezTo>
                  <a:pt x="100" y="79"/>
                  <a:pt x="99" y="79"/>
                  <a:pt x="97" y="79"/>
                </a:cubicBezTo>
                <a:cubicBezTo>
                  <a:pt x="97" y="80"/>
                  <a:pt x="96" y="81"/>
                  <a:pt x="96" y="82"/>
                </a:cubicBezTo>
                <a:cubicBezTo>
                  <a:pt x="96" y="84"/>
                  <a:pt x="94" y="84"/>
                  <a:pt x="93" y="85"/>
                </a:cubicBezTo>
                <a:cubicBezTo>
                  <a:pt x="92" y="86"/>
                  <a:pt x="93" y="87"/>
                  <a:pt x="91" y="87"/>
                </a:cubicBezTo>
                <a:cubicBezTo>
                  <a:pt x="90" y="87"/>
                  <a:pt x="89" y="87"/>
                  <a:pt x="88" y="87"/>
                </a:cubicBezTo>
                <a:cubicBezTo>
                  <a:pt x="88" y="87"/>
                  <a:pt x="88" y="88"/>
                  <a:pt x="88" y="88"/>
                </a:cubicBezTo>
                <a:cubicBezTo>
                  <a:pt x="88" y="89"/>
                  <a:pt x="88" y="89"/>
                  <a:pt x="88" y="89"/>
                </a:cubicBezTo>
                <a:cubicBezTo>
                  <a:pt x="88" y="90"/>
                  <a:pt x="88" y="91"/>
                  <a:pt x="88" y="92"/>
                </a:cubicBezTo>
                <a:cubicBezTo>
                  <a:pt x="87" y="92"/>
                  <a:pt x="87" y="92"/>
                  <a:pt x="87" y="92"/>
                </a:cubicBezTo>
                <a:cubicBezTo>
                  <a:pt x="86" y="93"/>
                  <a:pt x="86" y="93"/>
                  <a:pt x="84" y="93"/>
                </a:cubicBezTo>
                <a:cubicBezTo>
                  <a:pt x="84" y="93"/>
                  <a:pt x="84" y="93"/>
                  <a:pt x="83" y="93"/>
                </a:cubicBezTo>
                <a:cubicBezTo>
                  <a:pt x="83" y="93"/>
                  <a:pt x="82" y="93"/>
                  <a:pt x="82" y="93"/>
                </a:cubicBezTo>
                <a:cubicBezTo>
                  <a:pt x="82" y="94"/>
                  <a:pt x="81" y="95"/>
                  <a:pt x="80" y="95"/>
                </a:cubicBezTo>
                <a:cubicBezTo>
                  <a:pt x="80" y="96"/>
                  <a:pt x="80" y="96"/>
                  <a:pt x="80" y="97"/>
                </a:cubicBezTo>
                <a:cubicBezTo>
                  <a:pt x="79" y="97"/>
                  <a:pt x="79" y="98"/>
                  <a:pt x="78" y="98"/>
                </a:cubicBezTo>
                <a:cubicBezTo>
                  <a:pt x="77" y="98"/>
                  <a:pt x="77" y="99"/>
                  <a:pt x="76" y="99"/>
                </a:cubicBezTo>
                <a:cubicBezTo>
                  <a:pt x="76" y="99"/>
                  <a:pt x="76" y="100"/>
                  <a:pt x="76" y="100"/>
                </a:cubicBezTo>
                <a:cubicBezTo>
                  <a:pt x="74" y="100"/>
                  <a:pt x="75" y="102"/>
                  <a:pt x="74" y="102"/>
                </a:cubicBezTo>
                <a:cubicBezTo>
                  <a:pt x="72" y="102"/>
                  <a:pt x="72" y="103"/>
                  <a:pt x="71" y="104"/>
                </a:cubicBezTo>
                <a:cubicBezTo>
                  <a:pt x="70" y="105"/>
                  <a:pt x="69" y="106"/>
                  <a:pt x="66" y="106"/>
                </a:cubicBezTo>
                <a:cubicBezTo>
                  <a:pt x="66" y="106"/>
                  <a:pt x="66" y="106"/>
                  <a:pt x="65" y="106"/>
                </a:cubicBezTo>
                <a:cubicBezTo>
                  <a:pt x="65" y="106"/>
                  <a:pt x="64" y="106"/>
                  <a:pt x="64" y="106"/>
                </a:cubicBezTo>
                <a:cubicBezTo>
                  <a:pt x="64" y="107"/>
                  <a:pt x="62" y="107"/>
                  <a:pt x="62" y="108"/>
                </a:cubicBezTo>
                <a:cubicBezTo>
                  <a:pt x="62" y="109"/>
                  <a:pt x="58" y="112"/>
                  <a:pt x="58" y="110"/>
                </a:cubicBezTo>
                <a:cubicBezTo>
                  <a:pt x="58" y="110"/>
                  <a:pt x="57" y="110"/>
                  <a:pt x="57" y="110"/>
                </a:cubicBezTo>
                <a:cubicBezTo>
                  <a:pt x="57" y="108"/>
                  <a:pt x="55" y="109"/>
                  <a:pt x="53" y="108"/>
                </a:cubicBezTo>
                <a:cubicBezTo>
                  <a:pt x="53" y="108"/>
                  <a:pt x="53" y="108"/>
                  <a:pt x="53" y="107"/>
                </a:cubicBezTo>
                <a:cubicBezTo>
                  <a:pt x="53" y="107"/>
                  <a:pt x="53" y="106"/>
                  <a:pt x="53" y="106"/>
                </a:cubicBezTo>
                <a:cubicBezTo>
                  <a:pt x="53" y="106"/>
                  <a:pt x="52" y="106"/>
                  <a:pt x="52" y="105"/>
                </a:cubicBezTo>
                <a:cubicBezTo>
                  <a:pt x="50" y="105"/>
                  <a:pt x="50" y="106"/>
                  <a:pt x="49" y="106"/>
                </a:cubicBezTo>
                <a:cubicBezTo>
                  <a:pt x="47" y="106"/>
                  <a:pt x="47" y="105"/>
                  <a:pt x="46" y="105"/>
                </a:cubicBezTo>
                <a:cubicBezTo>
                  <a:pt x="46" y="105"/>
                  <a:pt x="45" y="105"/>
                  <a:pt x="45" y="105"/>
                </a:cubicBezTo>
                <a:cubicBezTo>
                  <a:pt x="45" y="105"/>
                  <a:pt x="45" y="106"/>
                  <a:pt x="45" y="106"/>
                </a:cubicBezTo>
                <a:cubicBezTo>
                  <a:pt x="45" y="106"/>
                  <a:pt x="45" y="107"/>
                  <a:pt x="45" y="107"/>
                </a:cubicBezTo>
                <a:cubicBezTo>
                  <a:pt x="45" y="109"/>
                  <a:pt x="44" y="109"/>
                  <a:pt x="43" y="110"/>
                </a:cubicBezTo>
                <a:cubicBezTo>
                  <a:pt x="43" y="108"/>
                  <a:pt x="41" y="108"/>
                  <a:pt x="42" y="106"/>
                </a:cubicBezTo>
                <a:cubicBezTo>
                  <a:pt x="42" y="105"/>
                  <a:pt x="43" y="105"/>
                  <a:pt x="43" y="104"/>
                </a:cubicBezTo>
                <a:cubicBezTo>
                  <a:pt x="42" y="104"/>
                  <a:pt x="42" y="104"/>
                  <a:pt x="42" y="104"/>
                </a:cubicBezTo>
                <a:cubicBezTo>
                  <a:pt x="42" y="103"/>
                  <a:pt x="42" y="103"/>
                  <a:pt x="42" y="102"/>
                </a:cubicBezTo>
                <a:cubicBezTo>
                  <a:pt x="41" y="102"/>
                  <a:pt x="41" y="102"/>
                  <a:pt x="40" y="102"/>
                </a:cubicBezTo>
                <a:cubicBezTo>
                  <a:pt x="40" y="104"/>
                  <a:pt x="40" y="105"/>
                  <a:pt x="39" y="106"/>
                </a:cubicBezTo>
                <a:cubicBezTo>
                  <a:pt x="39" y="106"/>
                  <a:pt x="38" y="106"/>
                  <a:pt x="38" y="106"/>
                </a:cubicBezTo>
                <a:cubicBezTo>
                  <a:pt x="38" y="106"/>
                  <a:pt x="37" y="106"/>
                  <a:pt x="37" y="106"/>
                </a:cubicBezTo>
                <a:cubicBezTo>
                  <a:pt x="37" y="105"/>
                  <a:pt x="37" y="104"/>
                  <a:pt x="36" y="104"/>
                </a:cubicBezTo>
                <a:cubicBezTo>
                  <a:pt x="32" y="103"/>
                  <a:pt x="30" y="101"/>
                  <a:pt x="28" y="99"/>
                </a:cubicBezTo>
                <a:cubicBezTo>
                  <a:pt x="29" y="97"/>
                  <a:pt x="27" y="96"/>
                  <a:pt x="28" y="95"/>
                </a:cubicBezTo>
                <a:cubicBezTo>
                  <a:pt x="28" y="92"/>
                  <a:pt x="24" y="95"/>
                  <a:pt x="24" y="95"/>
                </a:cubicBezTo>
                <a:cubicBezTo>
                  <a:pt x="24" y="95"/>
                  <a:pt x="24" y="95"/>
                  <a:pt x="24" y="94"/>
                </a:cubicBezTo>
                <a:cubicBezTo>
                  <a:pt x="24" y="93"/>
                  <a:pt x="24" y="93"/>
                  <a:pt x="24" y="92"/>
                </a:cubicBezTo>
                <a:cubicBezTo>
                  <a:pt x="23" y="92"/>
                  <a:pt x="23" y="92"/>
                  <a:pt x="23" y="92"/>
                </a:cubicBezTo>
                <a:cubicBezTo>
                  <a:pt x="23" y="91"/>
                  <a:pt x="23" y="91"/>
                  <a:pt x="23" y="91"/>
                </a:cubicBezTo>
                <a:cubicBezTo>
                  <a:pt x="23" y="90"/>
                  <a:pt x="23" y="89"/>
                  <a:pt x="23" y="88"/>
                </a:cubicBezTo>
                <a:cubicBezTo>
                  <a:pt x="22" y="88"/>
                  <a:pt x="20" y="88"/>
                  <a:pt x="20" y="87"/>
                </a:cubicBezTo>
                <a:cubicBezTo>
                  <a:pt x="19" y="87"/>
                  <a:pt x="19" y="87"/>
                  <a:pt x="19" y="86"/>
                </a:cubicBezTo>
                <a:cubicBezTo>
                  <a:pt x="19" y="85"/>
                  <a:pt x="19" y="85"/>
                  <a:pt x="19" y="85"/>
                </a:cubicBezTo>
                <a:cubicBezTo>
                  <a:pt x="19" y="83"/>
                  <a:pt x="18" y="82"/>
                  <a:pt x="17" y="81"/>
                </a:cubicBezTo>
                <a:cubicBezTo>
                  <a:pt x="15" y="81"/>
                  <a:pt x="10" y="79"/>
                  <a:pt x="15" y="79"/>
                </a:cubicBezTo>
                <a:cubicBezTo>
                  <a:pt x="15" y="78"/>
                  <a:pt x="15" y="76"/>
                  <a:pt x="15" y="75"/>
                </a:cubicBezTo>
                <a:cubicBezTo>
                  <a:pt x="14" y="75"/>
                  <a:pt x="14" y="73"/>
                  <a:pt x="15" y="73"/>
                </a:cubicBezTo>
                <a:cubicBezTo>
                  <a:pt x="15" y="72"/>
                  <a:pt x="15" y="72"/>
                  <a:pt x="15" y="72"/>
                </a:cubicBezTo>
                <a:cubicBezTo>
                  <a:pt x="12" y="70"/>
                  <a:pt x="16" y="66"/>
                  <a:pt x="18" y="66"/>
                </a:cubicBezTo>
                <a:cubicBezTo>
                  <a:pt x="18" y="63"/>
                  <a:pt x="16" y="62"/>
                  <a:pt x="14" y="61"/>
                </a:cubicBezTo>
                <a:cubicBezTo>
                  <a:pt x="14" y="63"/>
                  <a:pt x="16" y="67"/>
                  <a:pt x="13" y="67"/>
                </a:cubicBezTo>
                <a:cubicBezTo>
                  <a:pt x="12" y="59"/>
                  <a:pt x="9" y="59"/>
                  <a:pt x="9" y="51"/>
                </a:cubicBezTo>
                <a:cubicBezTo>
                  <a:pt x="10" y="51"/>
                  <a:pt x="11" y="51"/>
                  <a:pt x="12" y="51"/>
                </a:cubicBezTo>
                <a:cubicBezTo>
                  <a:pt x="12" y="51"/>
                  <a:pt x="12" y="51"/>
                  <a:pt x="12" y="50"/>
                </a:cubicBezTo>
                <a:cubicBezTo>
                  <a:pt x="12" y="49"/>
                  <a:pt x="13" y="49"/>
                  <a:pt x="13" y="47"/>
                </a:cubicBezTo>
                <a:cubicBezTo>
                  <a:pt x="13" y="46"/>
                  <a:pt x="13" y="45"/>
                  <a:pt x="13" y="44"/>
                </a:cubicBezTo>
                <a:cubicBezTo>
                  <a:pt x="13" y="44"/>
                  <a:pt x="13" y="43"/>
                  <a:pt x="13" y="43"/>
                </a:cubicBezTo>
                <a:cubicBezTo>
                  <a:pt x="14" y="43"/>
                  <a:pt x="15" y="42"/>
                  <a:pt x="15" y="41"/>
                </a:cubicBezTo>
                <a:cubicBezTo>
                  <a:pt x="17" y="39"/>
                  <a:pt x="12" y="37"/>
                  <a:pt x="15" y="36"/>
                </a:cubicBezTo>
                <a:cubicBezTo>
                  <a:pt x="15" y="36"/>
                  <a:pt x="15" y="35"/>
                  <a:pt x="15" y="35"/>
                </a:cubicBezTo>
                <a:cubicBezTo>
                  <a:pt x="16" y="33"/>
                  <a:pt x="15" y="31"/>
                  <a:pt x="17" y="31"/>
                </a:cubicBezTo>
                <a:cubicBezTo>
                  <a:pt x="17" y="31"/>
                  <a:pt x="17" y="30"/>
                  <a:pt x="17" y="30"/>
                </a:cubicBezTo>
                <a:cubicBezTo>
                  <a:pt x="17" y="28"/>
                  <a:pt x="16" y="26"/>
                  <a:pt x="18" y="25"/>
                </a:cubicBezTo>
                <a:cubicBezTo>
                  <a:pt x="18" y="24"/>
                  <a:pt x="18" y="24"/>
                  <a:pt x="18" y="23"/>
                </a:cubicBezTo>
                <a:cubicBezTo>
                  <a:pt x="18" y="21"/>
                  <a:pt x="19" y="20"/>
                  <a:pt x="19" y="18"/>
                </a:cubicBezTo>
                <a:cubicBezTo>
                  <a:pt x="20" y="18"/>
                  <a:pt x="21" y="18"/>
                  <a:pt x="21" y="18"/>
                </a:cubicBezTo>
                <a:cubicBezTo>
                  <a:pt x="21" y="18"/>
                  <a:pt x="21" y="17"/>
                  <a:pt x="21" y="17"/>
                </a:cubicBezTo>
                <a:cubicBezTo>
                  <a:pt x="22" y="17"/>
                  <a:pt x="22" y="17"/>
                  <a:pt x="23" y="17"/>
                </a:cubicBezTo>
                <a:cubicBezTo>
                  <a:pt x="24" y="17"/>
                  <a:pt x="24" y="16"/>
                  <a:pt x="25" y="16"/>
                </a:cubicBezTo>
                <a:cubicBezTo>
                  <a:pt x="25" y="15"/>
                  <a:pt x="25" y="15"/>
                  <a:pt x="26" y="15"/>
                </a:cubicBezTo>
                <a:cubicBezTo>
                  <a:pt x="28" y="15"/>
                  <a:pt x="28" y="11"/>
                  <a:pt x="31" y="12"/>
                </a:cubicBezTo>
                <a:cubicBezTo>
                  <a:pt x="31" y="12"/>
                  <a:pt x="32" y="12"/>
                  <a:pt x="32" y="12"/>
                </a:cubicBezTo>
                <a:cubicBezTo>
                  <a:pt x="32" y="11"/>
                  <a:pt x="32" y="11"/>
                  <a:pt x="33" y="11"/>
                </a:cubicBezTo>
                <a:cubicBezTo>
                  <a:pt x="34" y="11"/>
                  <a:pt x="34" y="11"/>
                  <a:pt x="34" y="11"/>
                </a:cubicBezTo>
                <a:cubicBezTo>
                  <a:pt x="35" y="11"/>
                  <a:pt x="35" y="11"/>
                  <a:pt x="36" y="11"/>
                </a:cubicBezTo>
                <a:cubicBezTo>
                  <a:pt x="36" y="10"/>
                  <a:pt x="37" y="10"/>
                  <a:pt x="37" y="9"/>
                </a:cubicBezTo>
                <a:cubicBezTo>
                  <a:pt x="37" y="9"/>
                  <a:pt x="38" y="9"/>
                  <a:pt x="38" y="9"/>
                </a:cubicBezTo>
                <a:cubicBezTo>
                  <a:pt x="40" y="9"/>
                  <a:pt x="40" y="7"/>
                  <a:pt x="43" y="7"/>
                </a:cubicBezTo>
                <a:cubicBezTo>
                  <a:pt x="43" y="7"/>
                  <a:pt x="44" y="7"/>
                  <a:pt x="44" y="7"/>
                </a:cubicBezTo>
                <a:cubicBezTo>
                  <a:pt x="45" y="6"/>
                  <a:pt x="46" y="6"/>
                  <a:pt x="47" y="5"/>
                </a:cubicBezTo>
                <a:cubicBezTo>
                  <a:pt x="48" y="5"/>
                  <a:pt x="48" y="5"/>
                  <a:pt x="49" y="5"/>
                </a:cubicBezTo>
                <a:cubicBezTo>
                  <a:pt x="49" y="5"/>
                  <a:pt x="50" y="5"/>
                  <a:pt x="51" y="5"/>
                </a:cubicBezTo>
                <a:cubicBezTo>
                  <a:pt x="52" y="5"/>
                  <a:pt x="53" y="5"/>
                  <a:pt x="53" y="5"/>
                </a:cubicBezTo>
                <a:cubicBezTo>
                  <a:pt x="54" y="5"/>
                  <a:pt x="54" y="5"/>
                  <a:pt x="55" y="5"/>
                </a:cubicBezTo>
                <a:cubicBezTo>
                  <a:pt x="56" y="5"/>
                  <a:pt x="57" y="5"/>
                  <a:pt x="58" y="5"/>
                </a:cubicBezTo>
                <a:cubicBezTo>
                  <a:pt x="60" y="5"/>
                  <a:pt x="62" y="5"/>
                  <a:pt x="62" y="6"/>
                </a:cubicBezTo>
                <a:cubicBezTo>
                  <a:pt x="62" y="7"/>
                  <a:pt x="62" y="8"/>
                  <a:pt x="63" y="7"/>
                </a:cubicBezTo>
                <a:cubicBezTo>
                  <a:pt x="63" y="7"/>
                  <a:pt x="64" y="7"/>
                  <a:pt x="64" y="7"/>
                </a:cubicBezTo>
                <a:cubicBezTo>
                  <a:pt x="65" y="7"/>
                  <a:pt x="66" y="8"/>
                  <a:pt x="66" y="9"/>
                </a:cubicBezTo>
                <a:cubicBezTo>
                  <a:pt x="66" y="9"/>
                  <a:pt x="66" y="9"/>
                  <a:pt x="66" y="10"/>
                </a:cubicBezTo>
                <a:cubicBezTo>
                  <a:pt x="67" y="10"/>
                  <a:pt x="67" y="10"/>
                  <a:pt x="68" y="10"/>
                </a:cubicBezTo>
                <a:cubicBezTo>
                  <a:pt x="68" y="10"/>
                  <a:pt x="68" y="10"/>
                  <a:pt x="69" y="10"/>
                </a:cubicBezTo>
                <a:cubicBezTo>
                  <a:pt x="71" y="10"/>
                  <a:pt x="71" y="12"/>
                  <a:pt x="72" y="12"/>
                </a:cubicBezTo>
                <a:cubicBezTo>
                  <a:pt x="73" y="13"/>
                  <a:pt x="74" y="13"/>
                  <a:pt x="76" y="13"/>
                </a:cubicBezTo>
                <a:cubicBezTo>
                  <a:pt x="76" y="14"/>
                  <a:pt x="76" y="15"/>
                  <a:pt x="76" y="16"/>
                </a:cubicBezTo>
                <a:cubicBezTo>
                  <a:pt x="76" y="17"/>
                  <a:pt x="76" y="17"/>
                  <a:pt x="77" y="17"/>
                </a:cubicBezTo>
                <a:cubicBezTo>
                  <a:pt x="77" y="17"/>
                  <a:pt x="77" y="18"/>
                  <a:pt x="77" y="18"/>
                </a:cubicBezTo>
                <a:cubicBezTo>
                  <a:pt x="77" y="19"/>
                  <a:pt x="79" y="19"/>
                  <a:pt x="80" y="19"/>
                </a:cubicBezTo>
                <a:cubicBezTo>
                  <a:pt x="81" y="20"/>
                  <a:pt x="81" y="21"/>
                  <a:pt x="82" y="22"/>
                </a:cubicBezTo>
                <a:cubicBezTo>
                  <a:pt x="83" y="22"/>
                  <a:pt x="83" y="23"/>
                  <a:pt x="83" y="24"/>
                </a:cubicBezTo>
                <a:cubicBezTo>
                  <a:pt x="83" y="25"/>
                  <a:pt x="83" y="25"/>
                  <a:pt x="82" y="25"/>
                </a:cubicBezTo>
                <a:cubicBezTo>
                  <a:pt x="82" y="25"/>
                  <a:pt x="81" y="25"/>
                  <a:pt x="81" y="25"/>
                </a:cubicBezTo>
                <a:cubicBezTo>
                  <a:pt x="81" y="26"/>
                  <a:pt x="81" y="27"/>
                  <a:pt x="80" y="26"/>
                </a:cubicBezTo>
                <a:cubicBezTo>
                  <a:pt x="80" y="28"/>
                  <a:pt x="80" y="30"/>
                  <a:pt x="80" y="31"/>
                </a:cubicBezTo>
                <a:cubicBezTo>
                  <a:pt x="80" y="32"/>
                  <a:pt x="81" y="33"/>
                  <a:pt x="81" y="34"/>
                </a:cubicBezTo>
                <a:cubicBezTo>
                  <a:pt x="82" y="34"/>
                  <a:pt x="82" y="33"/>
                  <a:pt x="82" y="32"/>
                </a:cubicBezTo>
                <a:cubicBezTo>
                  <a:pt x="82" y="32"/>
                  <a:pt x="82" y="32"/>
                  <a:pt x="82" y="31"/>
                </a:cubicBezTo>
                <a:cubicBezTo>
                  <a:pt x="83" y="30"/>
                  <a:pt x="84" y="30"/>
                  <a:pt x="84" y="31"/>
                </a:cubicBezTo>
                <a:cubicBezTo>
                  <a:pt x="85" y="31"/>
                  <a:pt x="85" y="31"/>
                  <a:pt x="85" y="31"/>
                </a:cubicBezTo>
                <a:cubicBezTo>
                  <a:pt x="86" y="31"/>
                  <a:pt x="87" y="31"/>
                  <a:pt x="87" y="32"/>
                </a:cubicBezTo>
                <a:cubicBezTo>
                  <a:pt x="87" y="33"/>
                  <a:pt x="87" y="34"/>
                  <a:pt x="87" y="35"/>
                </a:cubicBezTo>
                <a:cubicBezTo>
                  <a:pt x="87" y="35"/>
                  <a:pt x="87" y="36"/>
                  <a:pt x="87" y="36"/>
                </a:cubicBezTo>
                <a:cubicBezTo>
                  <a:pt x="85" y="36"/>
                  <a:pt x="83" y="36"/>
                  <a:pt x="82" y="37"/>
                </a:cubicBezTo>
                <a:cubicBezTo>
                  <a:pt x="82" y="36"/>
                  <a:pt x="82" y="35"/>
                  <a:pt x="81" y="35"/>
                </a:cubicBezTo>
                <a:cubicBezTo>
                  <a:pt x="80" y="35"/>
                  <a:pt x="80" y="35"/>
                  <a:pt x="80" y="35"/>
                </a:cubicBezTo>
                <a:cubicBezTo>
                  <a:pt x="80" y="35"/>
                  <a:pt x="80" y="36"/>
                  <a:pt x="80" y="36"/>
                </a:cubicBezTo>
                <a:cubicBezTo>
                  <a:pt x="83" y="38"/>
                  <a:pt x="78" y="40"/>
                  <a:pt x="78" y="36"/>
                </a:cubicBezTo>
                <a:cubicBezTo>
                  <a:pt x="78" y="36"/>
                  <a:pt x="78" y="36"/>
                  <a:pt x="77" y="36"/>
                </a:cubicBezTo>
                <a:cubicBezTo>
                  <a:pt x="77" y="36"/>
                  <a:pt x="77" y="37"/>
                  <a:pt x="77" y="37"/>
                </a:cubicBezTo>
                <a:cubicBezTo>
                  <a:pt x="77" y="38"/>
                  <a:pt x="77" y="40"/>
                  <a:pt x="77" y="41"/>
                </a:cubicBezTo>
                <a:cubicBezTo>
                  <a:pt x="77" y="41"/>
                  <a:pt x="77" y="42"/>
                  <a:pt x="77" y="42"/>
                </a:cubicBezTo>
                <a:cubicBezTo>
                  <a:pt x="78" y="42"/>
                  <a:pt x="78" y="42"/>
                  <a:pt x="78" y="42"/>
                </a:cubicBezTo>
                <a:cubicBezTo>
                  <a:pt x="79" y="42"/>
                  <a:pt x="81" y="42"/>
                  <a:pt x="81" y="43"/>
                </a:cubicBezTo>
                <a:cubicBezTo>
                  <a:pt x="83" y="43"/>
                  <a:pt x="82" y="47"/>
                  <a:pt x="84" y="47"/>
                </a:cubicBezTo>
                <a:cubicBezTo>
                  <a:pt x="84" y="49"/>
                  <a:pt x="82" y="47"/>
                  <a:pt x="81" y="47"/>
                </a:cubicBezTo>
                <a:cubicBezTo>
                  <a:pt x="81" y="47"/>
                  <a:pt x="81" y="48"/>
                  <a:pt x="80" y="48"/>
                </a:cubicBezTo>
                <a:cubicBezTo>
                  <a:pt x="79" y="50"/>
                  <a:pt x="78" y="48"/>
                  <a:pt x="75" y="49"/>
                </a:cubicBezTo>
                <a:cubicBezTo>
                  <a:pt x="75" y="49"/>
                  <a:pt x="75" y="50"/>
                  <a:pt x="75" y="50"/>
                </a:cubicBezTo>
                <a:cubicBezTo>
                  <a:pt x="75" y="51"/>
                  <a:pt x="75" y="51"/>
                  <a:pt x="75" y="51"/>
                </a:cubicBezTo>
                <a:cubicBezTo>
                  <a:pt x="74" y="51"/>
                  <a:pt x="72" y="51"/>
                  <a:pt x="71" y="51"/>
                </a:cubicBezTo>
                <a:cubicBezTo>
                  <a:pt x="71" y="51"/>
                  <a:pt x="71" y="51"/>
                  <a:pt x="71" y="50"/>
                </a:cubicBezTo>
                <a:cubicBezTo>
                  <a:pt x="70" y="50"/>
                  <a:pt x="70" y="50"/>
                  <a:pt x="70" y="49"/>
                </a:cubicBezTo>
                <a:cubicBezTo>
                  <a:pt x="69" y="49"/>
                  <a:pt x="69" y="49"/>
                  <a:pt x="69" y="48"/>
                </a:cubicBezTo>
                <a:cubicBezTo>
                  <a:pt x="68" y="48"/>
                  <a:pt x="68" y="48"/>
                  <a:pt x="68" y="48"/>
                </a:cubicBezTo>
                <a:cubicBezTo>
                  <a:pt x="67" y="48"/>
                  <a:pt x="66" y="48"/>
                  <a:pt x="65" y="48"/>
                </a:cubicBezTo>
                <a:cubicBezTo>
                  <a:pt x="65" y="48"/>
                  <a:pt x="64" y="48"/>
                  <a:pt x="64" y="48"/>
                </a:cubicBezTo>
                <a:cubicBezTo>
                  <a:pt x="62" y="52"/>
                  <a:pt x="66" y="53"/>
                  <a:pt x="64" y="55"/>
                </a:cubicBezTo>
                <a:cubicBezTo>
                  <a:pt x="64" y="56"/>
                  <a:pt x="64" y="56"/>
                  <a:pt x="63" y="56"/>
                </a:cubicBezTo>
                <a:cubicBezTo>
                  <a:pt x="63" y="57"/>
                  <a:pt x="63" y="57"/>
                  <a:pt x="63" y="57"/>
                </a:cubicBezTo>
                <a:cubicBezTo>
                  <a:pt x="62" y="58"/>
                  <a:pt x="62" y="59"/>
                  <a:pt x="62" y="61"/>
                </a:cubicBezTo>
                <a:cubicBezTo>
                  <a:pt x="62" y="61"/>
                  <a:pt x="63" y="61"/>
                  <a:pt x="63" y="62"/>
                </a:cubicBezTo>
                <a:cubicBezTo>
                  <a:pt x="64" y="62"/>
                  <a:pt x="65" y="62"/>
                  <a:pt x="65" y="61"/>
                </a:cubicBezTo>
                <a:cubicBezTo>
                  <a:pt x="65" y="60"/>
                  <a:pt x="65" y="59"/>
                  <a:pt x="65" y="57"/>
                </a:cubicBezTo>
                <a:cubicBezTo>
                  <a:pt x="66" y="57"/>
                  <a:pt x="66" y="57"/>
                  <a:pt x="66" y="57"/>
                </a:cubicBezTo>
                <a:cubicBezTo>
                  <a:pt x="67" y="59"/>
                  <a:pt x="68" y="59"/>
                  <a:pt x="69" y="60"/>
                </a:cubicBezTo>
                <a:cubicBezTo>
                  <a:pt x="70" y="60"/>
                  <a:pt x="70" y="60"/>
                  <a:pt x="70" y="61"/>
                </a:cubicBezTo>
                <a:cubicBezTo>
                  <a:pt x="71" y="61"/>
                  <a:pt x="72" y="61"/>
                  <a:pt x="72" y="61"/>
                </a:cubicBezTo>
                <a:cubicBezTo>
                  <a:pt x="73" y="60"/>
                  <a:pt x="72" y="59"/>
                  <a:pt x="74" y="59"/>
                </a:cubicBezTo>
                <a:cubicBezTo>
                  <a:pt x="74" y="59"/>
                  <a:pt x="74" y="59"/>
                  <a:pt x="75" y="59"/>
                </a:cubicBezTo>
                <a:cubicBezTo>
                  <a:pt x="76" y="60"/>
                  <a:pt x="78" y="59"/>
                  <a:pt x="78" y="61"/>
                </a:cubicBezTo>
                <a:cubicBezTo>
                  <a:pt x="78" y="62"/>
                  <a:pt x="79" y="62"/>
                  <a:pt x="80" y="63"/>
                </a:cubicBezTo>
                <a:cubicBezTo>
                  <a:pt x="80" y="64"/>
                  <a:pt x="80" y="65"/>
                  <a:pt x="80" y="66"/>
                </a:cubicBezTo>
                <a:cubicBezTo>
                  <a:pt x="80" y="66"/>
                  <a:pt x="80" y="66"/>
                  <a:pt x="80" y="67"/>
                </a:cubicBezTo>
                <a:cubicBezTo>
                  <a:pt x="80" y="67"/>
                  <a:pt x="80" y="68"/>
                  <a:pt x="80" y="68"/>
                </a:cubicBezTo>
                <a:cubicBezTo>
                  <a:pt x="81" y="68"/>
                  <a:pt x="81" y="67"/>
                  <a:pt x="82" y="66"/>
                </a:cubicBezTo>
                <a:cubicBezTo>
                  <a:pt x="83" y="66"/>
                  <a:pt x="84" y="66"/>
                  <a:pt x="84" y="66"/>
                </a:cubicBezTo>
                <a:cubicBezTo>
                  <a:pt x="84" y="66"/>
                  <a:pt x="84" y="66"/>
                  <a:pt x="84" y="67"/>
                </a:cubicBezTo>
                <a:cubicBezTo>
                  <a:pt x="84" y="67"/>
                  <a:pt x="84" y="68"/>
                  <a:pt x="84" y="68"/>
                </a:cubicBezTo>
                <a:cubicBezTo>
                  <a:pt x="85" y="68"/>
                  <a:pt x="85" y="68"/>
                  <a:pt x="85" y="68"/>
                </a:cubicBezTo>
                <a:cubicBezTo>
                  <a:pt x="86" y="68"/>
                  <a:pt x="87" y="68"/>
                  <a:pt x="87" y="67"/>
                </a:cubicBezTo>
                <a:cubicBezTo>
                  <a:pt x="87" y="66"/>
                  <a:pt x="87" y="66"/>
                  <a:pt x="87" y="66"/>
                </a:cubicBezTo>
                <a:cubicBezTo>
                  <a:pt x="87" y="66"/>
                  <a:pt x="88" y="65"/>
                  <a:pt x="88" y="64"/>
                </a:cubicBezTo>
                <a:cubicBezTo>
                  <a:pt x="88" y="64"/>
                  <a:pt x="89" y="64"/>
                  <a:pt x="89" y="64"/>
                </a:cubicBezTo>
                <a:cubicBezTo>
                  <a:pt x="89" y="64"/>
                  <a:pt x="90" y="63"/>
                  <a:pt x="90" y="64"/>
                </a:cubicBezTo>
                <a:cubicBezTo>
                  <a:pt x="91" y="64"/>
                  <a:pt x="93" y="64"/>
                  <a:pt x="94" y="64"/>
                </a:cubicBezTo>
                <a:cubicBezTo>
                  <a:pt x="94" y="64"/>
                  <a:pt x="94" y="63"/>
                  <a:pt x="95" y="63"/>
                </a:cubicBezTo>
                <a:cubicBezTo>
                  <a:pt x="95" y="63"/>
                  <a:pt x="95" y="62"/>
                  <a:pt x="95" y="62"/>
                </a:cubicBezTo>
                <a:cubicBezTo>
                  <a:pt x="95" y="62"/>
                  <a:pt x="96" y="62"/>
                  <a:pt x="96" y="62"/>
                </a:cubicBezTo>
                <a:cubicBezTo>
                  <a:pt x="98" y="62"/>
                  <a:pt x="100" y="62"/>
                  <a:pt x="100" y="64"/>
                </a:cubicBezTo>
                <a:cubicBezTo>
                  <a:pt x="100" y="65"/>
                  <a:pt x="100" y="65"/>
                  <a:pt x="100" y="66"/>
                </a:cubicBezTo>
                <a:cubicBezTo>
                  <a:pt x="101" y="66"/>
                  <a:pt x="101" y="64"/>
                  <a:pt x="102" y="63"/>
                </a:cubicBezTo>
                <a:cubicBezTo>
                  <a:pt x="102" y="62"/>
                  <a:pt x="102" y="62"/>
                  <a:pt x="102" y="61"/>
                </a:cubicBezTo>
                <a:cubicBezTo>
                  <a:pt x="102" y="60"/>
                  <a:pt x="103" y="60"/>
                  <a:pt x="103" y="60"/>
                </a:cubicBezTo>
                <a:cubicBezTo>
                  <a:pt x="103" y="59"/>
                  <a:pt x="103" y="59"/>
                  <a:pt x="103" y="59"/>
                </a:cubicBezTo>
                <a:cubicBezTo>
                  <a:pt x="102" y="58"/>
                  <a:pt x="101" y="59"/>
                  <a:pt x="101" y="60"/>
                </a:cubicBezTo>
                <a:cubicBezTo>
                  <a:pt x="99" y="60"/>
                  <a:pt x="99" y="61"/>
                  <a:pt x="97" y="60"/>
                </a:cubicBezTo>
                <a:cubicBezTo>
                  <a:pt x="97" y="60"/>
                  <a:pt x="96" y="60"/>
                  <a:pt x="96" y="59"/>
                </a:cubicBezTo>
                <a:cubicBezTo>
                  <a:pt x="95" y="58"/>
                  <a:pt x="94" y="57"/>
                  <a:pt x="94" y="56"/>
                </a:cubicBezTo>
                <a:cubicBezTo>
                  <a:pt x="96" y="56"/>
                  <a:pt x="93" y="55"/>
                  <a:pt x="94" y="53"/>
                </a:cubicBezTo>
                <a:cubicBezTo>
                  <a:pt x="93" y="52"/>
                  <a:pt x="93" y="51"/>
                  <a:pt x="91" y="51"/>
                </a:cubicBezTo>
                <a:cubicBezTo>
                  <a:pt x="91" y="52"/>
                  <a:pt x="91" y="53"/>
                  <a:pt x="91" y="54"/>
                </a:cubicBezTo>
                <a:cubicBezTo>
                  <a:pt x="91" y="54"/>
                  <a:pt x="91" y="55"/>
                  <a:pt x="91" y="55"/>
                </a:cubicBezTo>
                <a:cubicBezTo>
                  <a:pt x="91" y="55"/>
                  <a:pt x="90" y="55"/>
                  <a:pt x="90" y="56"/>
                </a:cubicBezTo>
                <a:cubicBezTo>
                  <a:pt x="90" y="56"/>
                  <a:pt x="89" y="56"/>
                  <a:pt x="89" y="56"/>
                </a:cubicBezTo>
                <a:cubicBezTo>
                  <a:pt x="89" y="56"/>
                  <a:pt x="88" y="56"/>
                  <a:pt x="88" y="56"/>
                </a:cubicBezTo>
                <a:cubicBezTo>
                  <a:pt x="88" y="57"/>
                  <a:pt x="86" y="57"/>
                  <a:pt x="85" y="57"/>
                </a:cubicBezTo>
                <a:cubicBezTo>
                  <a:pt x="85" y="56"/>
                  <a:pt x="84" y="56"/>
                  <a:pt x="84" y="55"/>
                </a:cubicBezTo>
                <a:cubicBezTo>
                  <a:pt x="84" y="54"/>
                  <a:pt x="84" y="53"/>
                  <a:pt x="84" y="51"/>
                </a:cubicBezTo>
                <a:cubicBezTo>
                  <a:pt x="84" y="51"/>
                  <a:pt x="84" y="50"/>
                  <a:pt x="84" y="49"/>
                </a:cubicBezTo>
                <a:cubicBezTo>
                  <a:pt x="86" y="47"/>
                  <a:pt x="88" y="46"/>
                  <a:pt x="89" y="43"/>
                </a:cubicBezTo>
                <a:cubicBezTo>
                  <a:pt x="89" y="46"/>
                  <a:pt x="92" y="45"/>
                  <a:pt x="94" y="47"/>
                </a:cubicBezTo>
                <a:cubicBezTo>
                  <a:pt x="94" y="47"/>
                  <a:pt x="94" y="47"/>
                  <a:pt x="94" y="48"/>
                </a:cubicBezTo>
                <a:cubicBezTo>
                  <a:pt x="94" y="49"/>
                  <a:pt x="94" y="50"/>
                  <a:pt x="95" y="51"/>
                </a:cubicBezTo>
                <a:cubicBezTo>
                  <a:pt x="96" y="52"/>
                  <a:pt x="97" y="51"/>
                  <a:pt x="97" y="53"/>
                </a:cubicBezTo>
                <a:cubicBezTo>
                  <a:pt x="98" y="53"/>
                  <a:pt x="98" y="53"/>
                  <a:pt x="99" y="53"/>
                </a:cubicBezTo>
                <a:cubicBezTo>
                  <a:pt x="99" y="54"/>
                  <a:pt x="100" y="55"/>
                  <a:pt x="101" y="56"/>
                </a:cubicBezTo>
                <a:cubicBezTo>
                  <a:pt x="101" y="56"/>
                  <a:pt x="102" y="56"/>
                  <a:pt x="102" y="56"/>
                </a:cubicBezTo>
                <a:cubicBezTo>
                  <a:pt x="103" y="56"/>
                  <a:pt x="103" y="56"/>
                  <a:pt x="103" y="56"/>
                </a:cubicBezTo>
                <a:cubicBezTo>
                  <a:pt x="103" y="55"/>
                  <a:pt x="104" y="55"/>
                  <a:pt x="104" y="55"/>
                </a:cubicBezTo>
                <a:cubicBezTo>
                  <a:pt x="104" y="54"/>
                  <a:pt x="104" y="53"/>
                  <a:pt x="104" y="53"/>
                </a:cubicBezTo>
                <a:cubicBezTo>
                  <a:pt x="104" y="53"/>
                  <a:pt x="104" y="53"/>
                  <a:pt x="103" y="53"/>
                </a:cubicBezTo>
                <a:cubicBezTo>
                  <a:pt x="103" y="50"/>
                  <a:pt x="100" y="55"/>
                  <a:pt x="101" y="49"/>
                </a:cubicBezTo>
                <a:cubicBezTo>
                  <a:pt x="101" y="48"/>
                  <a:pt x="101" y="47"/>
                  <a:pt x="101" y="47"/>
                </a:cubicBezTo>
                <a:cubicBezTo>
                  <a:pt x="101" y="46"/>
                  <a:pt x="101" y="45"/>
                  <a:pt x="101" y="44"/>
                </a:cubicBezTo>
                <a:cubicBezTo>
                  <a:pt x="99" y="43"/>
                  <a:pt x="99" y="39"/>
                  <a:pt x="97" y="37"/>
                </a:cubicBezTo>
                <a:cubicBezTo>
                  <a:pt x="97" y="37"/>
                  <a:pt x="97" y="37"/>
                  <a:pt x="96" y="37"/>
                </a:cubicBezTo>
                <a:cubicBezTo>
                  <a:pt x="96" y="36"/>
                  <a:pt x="96" y="36"/>
                  <a:pt x="95" y="36"/>
                </a:cubicBezTo>
                <a:cubicBezTo>
                  <a:pt x="95" y="35"/>
                  <a:pt x="94" y="35"/>
                  <a:pt x="94" y="34"/>
                </a:cubicBezTo>
                <a:cubicBezTo>
                  <a:pt x="94" y="33"/>
                  <a:pt x="94" y="32"/>
                  <a:pt x="94" y="31"/>
                </a:cubicBezTo>
                <a:cubicBezTo>
                  <a:pt x="93" y="31"/>
                  <a:pt x="93" y="31"/>
                  <a:pt x="93" y="31"/>
                </a:cubicBezTo>
                <a:cubicBezTo>
                  <a:pt x="92" y="31"/>
                  <a:pt x="92" y="31"/>
                  <a:pt x="91" y="31"/>
                </a:cubicBezTo>
                <a:cubicBezTo>
                  <a:pt x="91" y="30"/>
                  <a:pt x="91" y="29"/>
                  <a:pt x="91" y="28"/>
                </a:cubicBezTo>
                <a:cubicBezTo>
                  <a:pt x="91" y="26"/>
                  <a:pt x="90" y="26"/>
                  <a:pt x="90" y="24"/>
                </a:cubicBezTo>
                <a:cubicBezTo>
                  <a:pt x="90" y="23"/>
                  <a:pt x="89" y="22"/>
                  <a:pt x="88" y="22"/>
                </a:cubicBezTo>
                <a:cubicBezTo>
                  <a:pt x="88" y="20"/>
                  <a:pt x="87" y="20"/>
                  <a:pt x="85" y="19"/>
                </a:cubicBezTo>
                <a:cubicBezTo>
                  <a:pt x="85" y="18"/>
                  <a:pt x="85" y="17"/>
                  <a:pt x="85" y="16"/>
                </a:cubicBezTo>
                <a:cubicBezTo>
                  <a:pt x="85" y="16"/>
                  <a:pt x="84" y="17"/>
                  <a:pt x="82" y="17"/>
                </a:cubicBezTo>
                <a:cubicBezTo>
                  <a:pt x="82" y="17"/>
                  <a:pt x="82" y="18"/>
                  <a:pt x="82" y="18"/>
                </a:cubicBezTo>
                <a:cubicBezTo>
                  <a:pt x="79" y="17"/>
                  <a:pt x="84" y="14"/>
                  <a:pt x="80" y="12"/>
                </a:cubicBezTo>
                <a:cubicBezTo>
                  <a:pt x="80" y="12"/>
                  <a:pt x="80" y="11"/>
                  <a:pt x="80" y="11"/>
                </a:cubicBezTo>
                <a:cubicBezTo>
                  <a:pt x="79" y="11"/>
                  <a:pt x="79" y="11"/>
                  <a:pt x="78" y="11"/>
                </a:cubicBezTo>
                <a:cubicBezTo>
                  <a:pt x="78" y="11"/>
                  <a:pt x="78" y="11"/>
                  <a:pt x="77" y="11"/>
                </a:cubicBezTo>
                <a:cubicBezTo>
                  <a:pt x="77" y="11"/>
                  <a:pt x="77" y="10"/>
                  <a:pt x="77" y="10"/>
                </a:cubicBezTo>
                <a:cubicBezTo>
                  <a:pt x="77" y="9"/>
                  <a:pt x="76" y="8"/>
                  <a:pt x="75" y="7"/>
                </a:cubicBezTo>
                <a:cubicBezTo>
                  <a:pt x="75" y="6"/>
                  <a:pt x="74" y="6"/>
                  <a:pt x="74" y="6"/>
                </a:cubicBezTo>
                <a:cubicBezTo>
                  <a:pt x="74" y="6"/>
                  <a:pt x="74" y="5"/>
                  <a:pt x="74" y="5"/>
                </a:cubicBezTo>
                <a:cubicBezTo>
                  <a:pt x="73" y="5"/>
                  <a:pt x="72" y="5"/>
                  <a:pt x="71" y="5"/>
                </a:cubicBezTo>
                <a:cubicBezTo>
                  <a:pt x="70" y="5"/>
                  <a:pt x="70" y="3"/>
                  <a:pt x="69" y="3"/>
                </a:cubicBezTo>
                <a:cubicBezTo>
                  <a:pt x="68" y="3"/>
                  <a:pt x="67" y="3"/>
                  <a:pt x="66" y="3"/>
                </a:cubicBezTo>
                <a:cubicBezTo>
                  <a:pt x="66" y="1"/>
                  <a:pt x="64" y="2"/>
                  <a:pt x="63" y="2"/>
                </a:cubicBezTo>
                <a:cubicBezTo>
                  <a:pt x="62" y="2"/>
                  <a:pt x="61" y="2"/>
                  <a:pt x="61" y="2"/>
                </a:cubicBezTo>
                <a:cubicBezTo>
                  <a:pt x="60" y="2"/>
                  <a:pt x="59" y="1"/>
                  <a:pt x="59" y="0"/>
                </a:cubicBezTo>
                <a:cubicBezTo>
                  <a:pt x="59" y="0"/>
                  <a:pt x="59" y="0"/>
                  <a:pt x="58" y="0"/>
                </a:cubicBezTo>
                <a:cubicBezTo>
                  <a:pt x="57" y="0"/>
                  <a:pt x="57" y="0"/>
                  <a:pt x="56" y="0"/>
                </a:cubicBezTo>
                <a:cubicBezTo>
                  <a:pt x="55" y="0"/>
                  <a:pt x="53" y="0"/>
                  <a:pt x="52" y="0"/>
                </a:cubicBezTo>
                <a:cubicBezTo>
                  <a:pt x="52" y="1"/>
                  <a:pt x="52" y="1"/>
                  <a:pt x="52" y="2"/>
                </a:cubicBezTo>
                <a:cubicBezTo>
                  <a:pt x="51" y="2"/>
                  <a:pt x="51" y="2"/>
                  <a:pt x="50" y="2"/>
                </a:cubicBezTo>
                <a:cubicBezTo>
                  <a:pt x="49" y="2"/>
                  <a:pt x="49" y="2"/>
                  <a:pt x="49" y="2"/>
                </a:cubicBezTo>
                <a:cubicBezTo>
                  <a:pt x="48" y="2"/>
                  <a:pt x="48" y="2"/>
                  <a:pt x="47" y="2"/>
                </a:cubicBezTo>
                <a:cubicBezTo>
                  <a:pt x="47" y="2"/>
                  <a:pt x="47" y="2"/>
                  <a:pt x="47" y="3"/>
                </a:cubicBezTo>
                <a:cubicBezTo>
                  <a:pt x="47" y="3"/>
                  <a:pt x="47" y="3"/>
                  <a:pt x="46" y="3"/>
                </a:cubicBezTo>
                <a:cubicBezTo>
                  <a:pt x="46" y="3"/>
                  <a:pt x="45" y="3"/>
                  <a:pt x="45" y="3"/>
                </a:cubicBezTo>
                <a:cubicBezTo>
                  <a:pt x="43" y="3"/>
                  <a:pt x="41" y="3"/>
                  <a:pt x="39" y="3"/>
                </a:cubicBezTo>
                <a:cubicBezTo>
                  <a:pt x="39" y="3"/>
                  <a:pt x="39" y="4"/>
                  <a:pt x="39" y="4"/>
                </a:cubicBezTo>
                <a:cubicBezTo>
                  <a:pt x="38" y="4"/>
                  <a:pt x="38" y="4"/>
                  <a:pt x="37" y="4"/>
                </a:cubicBezTo>
                <a:cubicBezTo>
                  <a:pt x="36" y="5"/>
                  <a:pt x="35" y="6"/>
                  <a:pt x="33" y="6"/>
                </a:cubicBezTo>
                <a:cubicBezTo>
                  <a:pt x="33" y="6"/>
                  <a:pt x="32" y="6"/>
                  <a:pt x="32" y="6"/>
                </a:cubicBezTo>
                <a:cubicBezTo>
                  <a:pt x="32" y="6"/>
                  <a:pt x="31" y="6"/>
                  <a:pt x="31" y="6"/>
                </a:cubicBezTo>
                <a:cubicBezTo>
                  <a:pt x="31" y="8"/>
                  <a:pt x="28" y="7"/>
                  <a:pt x="28" y="9"/>
                </a:cubicBezTo>
                <a:cubicBezTo>
                  <a:pt x="29" y="10"/>
                  <a:pt x="28" y="10"/>
                  <a:pt x="27" y="10"/>
                </a:cubicBezTo>
                <a:cubicBezTo>
                  <a:pt x="26" y="10"/>
                  <a:pt x="25" y="11"/>
                  <a:pt x="25" y="12"/>
                </a:cubicBezTo>
                <a:cubicBezTo>
                  <a:pt x="25" y="12"/>
                  <a:pt x="24" y="12"/>
                  <a:pt x="24" y="12"/>
                </a:cubicBezTo>
                <a:cubicBezTo>
                  <a:pt x="23" y="12"/>
                  <a:pt x="22" y="12"/>
                  <a:pt x="21" y="12"/>
                </a:cubicBezTo>
                <a:cubicBezTo>
                  <a:pt x="21" y="13"/>
                  <a:pt x="21" y="13"/>
                  <a:pt x="21" y="13"/>
                </a:cubicBezTo>
                <a:cubicBezTo>
                  <a:pt x="21" y="13"/>
                  <a:pt x="21" y="13"/>
                  <a:pt x="20" y="13"/>
                </a:cubicBezTo>
                <a:cubicBezTo>
                  <a:pt x="20" y="15"/>
                  <a:pt x="19" y="15"/>
                  <a:pt x="18" y="16"/>
                </a:cubicBezTo>
                <a:cubicBezTo>
                  <a:pt x="16" y="17"/>
                  <a:pt x="15" y="19"/>
                  <a:pt x="14" y="21"/>
                </a:cubicBezTo>
                <a:cubicBezTo>
                  <a:pt x="13" y="24"/>
                  <a:pt x="11" y="19"/>
                  <a:pt x="9" y="22"/>
                </a:cubicBezTo>
                <a:cubicBezTo>
                  <a:pt x="9" y="22"/>
                  <a:pt x="9" y="23"/>
                  <a:pt x="9" y="23"/>
                </a:cubicBezTo>
                <a:cubicBezTo>
                  <a:pt x="9" y="23"/>
                  <a:pt x="9" y="23"/>
                  <a:pt x="8" y="23"/>
                </a:cubicBezTo>
                <a:cubicBezTo>
                  <a:pt x="8" y="23"/>
                  <a:pt x="8" y="24"/>
                  <a:pt x="8" y="24"/>
                </a:cubicBezTo>
                <a:cubicBezTo>
                  <a:pt x="9" y="24"/>
                  <a:pt x="9" y="25"/>
                  <a:pt x="9" y="25"/>
                </a:cubicBezTo>
                <a:cubicBezTo>
                  <a:pt x="9" y="26"/>
                  <a:pt x="9" y="26"/>
                  <a:pt x="9" y="26"/>
                </a:cubicBezTo>
                <a:cubicBezTo>
                  <a:pt x="10" y="29"/>
                  <a:pt x="8" y="29"/>
                  <a:pt x="8" y="31"/>
                </a:cubicBezTo>
                <a:cubicBezTo>
                  <a:pt x="8" y="32"/>
                  <a:pt x="8" y="32"/>
                  <a:pt x="8" y="32"/>
                </a:cubicBezTo>
                <a:cubicBezTo>
                  <a:pt x="8" y="33"/>
                  <a:pt x="8" y="33"/>
                  <a:pt x="8" y="34"/>
                </a:cubicBezTo>
                <a:cubicBezTo>
                  <a:pt x="8" y="35"/>
                  <a:pt x="8" y="36"/>
                  <a:pt x="7" y="36"/>
                </a:cubicBezTo>
                <a:cubicBezTo>
                  <a:pt x="7" y="37"/>
                  <a:pt x="6" y="38"/>
                  <a:pt x="6" y="40"/>
                </a:cubicBezTo>
                <a:cubicBezTo>
                  <a:pt x="7" y="40"/>
                  <a:pt x="7" y="40"/>
                  <a:pt x="8" y="40"/>
                </a:cubicBezTo>
                <a:cubicBezTo>
                  <a:pt x="8" y="40"/>
                  <a:pt x="8" y="41"/>
                  <a:pt x="8" y="42"/>
                </a:cubicBezTo>
                <a:cubicBezTo>
                  <a:pt x="5" y="42"/>
                  <a:pt x="7" y="47"/>
                  <a:pt x="4" y="45"/>
                </a:cubicBezTo>
                <a:cubicBezTo>
                  <a:pt x="4" y="46"/>
                  <a:pt x="4" y="46"/>
                  <a:pt x="4" y="47"/>
                </a:cubicBezTo>
                <a:cubicBezTo>
                  <a:pt x="5" y="47"/>
                  <a:pt x="5" y="49"/>
                  <a:pt x="4" y="49"/>
                </a:cubicBezTo>
                <a:cubicBezTo>
                  <a:pt x="3" y="49"/>
                  <a:pt x="3" y="49"/>
                  <a:pt x="2" y="49"/>
                </a:cubicBezTo>
                <a:cubicBezTo>
                  <a:pt x="2" y="50"/>
                  <a:pt x="1" y="50"/>
                  <a:pt x="1" y="51"/>
                </a:cubicBezTo>
                <a:cubicBezTo>
                  <a:pt x="1" y="52"/>
                  <a:pt x="1" y="52"/>
                  <a:pt x="1" y="53"/>
                </a:cubicBezTo>
                <a:cubicBezTo>
                  <a:pt x="1" y="53"/>
                  <a:pt x="1" y="53"/>
                  <a:pt x="1" y="54"/>
                </a:cubicBezTo>
                <a:cubicBezTo>
                  <a:pt x="1" y="54"/>
                  <a:pt x="1" y="55"/>
                  <a:pt x="1" y="55"/>
                </a:cubicBezTo>
                <a:cubicBezTo>
                  <a:pt x="1" y="55"/>
                  <a:pt x="0" y="55"/>
                  <a:pt x="0" y="55"/>
                </a:cubicBezTo>
                <a:cubicBezTo>
                  <a:pt x="0" y="55"/>
                  <a:pt x="0" y="56"/>
                  <a:pt x="0" y="56"/>
                </a:cubicBezTo>
                <a:cubicBezTo>
                  <a:pt x="0" y="59"/>
                  <a:pt x="0" y="60"/>
                  <a:pt x="2" y="60"/>
                </a:cubicBezTo>
                <a:cubicBezTo>
                  <a:pt x="2" y="61"/>
                  <a:pt x="3" y="63"/>
                  <a:pt x="1" y="63"/>
                </a:cubicBezTo>
                <a:cubicBezTo>
                  <a:pt x="1" y="64"/>
                  <a:pt x="0" y="64"/>
                  <a:pt x="0" y="66"/>
                </a:cubicBezTo>
                <a:cubicBezTo>
                  <a:pt x="1" y="67"/>
                  <a:pt x="0" y="68"/>
                  <a:pt x="0" y="69"/>
                </a:cubicBezTo>
                <a:cubicBezTo>
                  <a:pt x="1" y="70"/>
                  <a:pt x="2" y="71"/>
                  <a:pt x="2" y="73"/>
                </a:cubicBezTo>
                <a:cubicBezTo>
                  <a:pt x="3" y="73"/>
                  <a:pt x="4" y="74"/>
                  <a:pt x="4" y="75"/>
                </a:cubicBezTo>
                <a:cubicBezTo>
                  <a:pt x="4" y="75"/>
                  <a:pt x="5" y="76"/>
                  <a:pt x="5" y="78"/>
                </a:cubicBezTo>
                <a:cubicBezTo>
                  <a:pt x="5" y="78"/>
                  <a:pt x="5" y="78"/>
                  <a:pt x="5" y="79"/>
                </a:cubicBezTo>
                <a:cubicBezTo>
                  <a:pt x="5" y="80"/>
                  <a:pt x="5" y="80"/>
                  <a:pt x="5" y="81"/>
                </a:cubicBezTo>
                <a:cubicBezTo>
                  <a:pt x="5" y="82"/>
                  <a:pt x="5" y="83"/>
                  <a:pt x="5" y="85"/>
                </a:cubicBezTo>
                <a:cubicBezTo>
                  <a:pt x="5" y="85"/>
                  <a:pt x="6" y="85"/>
                  <a:pt x="6" y="85"/>
                </a:cubicBezTo>
                <a:cubicBezTo>
                  <a:pt x="6" y="85"/>
                  <a:pt x="6" y="85"/>
                  <a:pt x="6" y="86"/>
                </a:cubicBezTo>
                <a:cubicBezTo>
                  <a:pt x="6" y="86"/>
                  <a:pt x="6" y="87"/>
                  <a:pt x="6" y="87"/>
                </a:cubicBezTo>
                <a:cubicBezTo>
                  <a:pt x="8" y="87"/>
                  <a:pt x="10" y="90"/>
                  <a:pt x="6" y="89"/>
                </a:cubicBezTo>
                <a:cubicBezTo>
                  <a:pt x="6" y="91"/>
                  <a:pt x="7" y="91"/>
                  <a:pt x="7" y="93"/>
                </a:cubicBezTo>
                <a:cubicBezTo>
                  <a:pt x="9" y="93"/>
                  <a:pt x="10" y="95"/>
                  <a:pt x="9" y="97"/>
                </a:cubicBezTo>
                <a:cubicBezTo>
                  <a:pt x="9" y="98"/>
                  <a:pt x="10" y="99"/>
                  <a:pt x="11" y="99"/>
                </a:cubicBezTo>
                <a:cubicBezTo>
                  <a:pt x="11" y="99"/>
                  <a:pt x="11" y="99"/>
                  <a:pt x="12" y="99"/>
                </a:cubicBezTo>
                <a:cubicBezTo>
                  <a:pt x="12" y="100"/>
                  <a:pt x="13" y="100"/>
                  <a:pt x="13" y="101"/>
                </a:cubicBezTo>
                <a:cubicBezTo>
                  <a:pt x="13" y="102"/>
                  <a:pt x="13" y="103"/>
                  <a:pt x="13" y="104"/>
                </a:cubicBezTo>
                <a:cubicBezTo>
                  <a:pt x="14" y="104"/>
                  <a:pt x="14" y="105"/>
                  <a:pt x="15" y="105"/>
                </a:cubicBezTo>
                <a:cubicBezTo>
                  <a:pt x="16" y="105"/>
                  <a:pt x="17" y="105"/>
                  <a:pt x="18" y="105"/>
                </a:cubicBezTo>
                <a:cubicBezTo>
                  <a:pt x="18" y="105"/>
                  <a:pt x="19" y="105"/>
                  <a:pt x="19" y="105"/>
                </a:cubicBezTo>
                <a:cubicBezTo>
                  <a:pt x="19" y="106"/>
                  <a:pt x="21" y="107"/>
                  <a:pt x="21" y="108"/>
                </a:cubicBezTo>
                <a:cubicBezTo>
                  <a:pt x="22" y="108"/>
                  <a:pt x="22" y="108"/>
                  <a:pt x="23" y="108"/>
                </a:cubicBezTo>
                <a:cubicBezTo>
                  <a:pt x="24" y="108"/>
                  <a:pt x="24" y="109"/>
                  <a:pt x="24" y="110"/>
                </a:cubicBezTo>
                <a:cubicBezTo>
                  <a:pt x="25" y="112"/>
                  <a:pt x="28" y="112"/>
                  <a:pt x="30" y="113"/>
                </a:cubicBezTo>
                <a:cubicBezTo>
                  <a:pt x="31" y="113"/>
                  <a:pt x="31" y="114"/>
                  <a:pt x="32" y="114"/>
                </a:cubicBezTo>
                <a:cubicBezTo>
                  <a:pt x="32" y="116"/>
                  <a:pt x="33" y="116"/>
                  <a:pt x="33" y="117"/>
                </a:cubicBezTo>
                <a:cubicBezTo>
                  <a:pt x="34" y="117"/>
                  <a:pt x="34" y="117"/>
                  <a:pt x="34" y="117"/>
                </a:cubicBezTo>
                <a:cubicBezTo>
                  <a:pt x="36" y="117"/>
                  <a:pt x="37" y="118"/>
                  <a:pt x="38" y="119"/>
                </a:cubicBezTo>
                <a:cubicBezTo>
                  <a:pt x="39" y="119"/>
                  <a:pt x="40" y="119"/>
                  <a:pt x="42" y="119"/>
                </a:cubicBezTo>
                <a:cubicBezTo>
                  <a:pt x="42" y="119"/>
                  <a:pt x="42" y="120"/>
                  <a:pt x="42" y="120"/>
                </a:cubicBezTo>
                <a:cubicBezTo>
                  <a:pt x="42" y="120"/>
                  <a:pt x="43" y="120"/>
                  <a:pt x="44" y="120"/>
                </a:cubicBezTo>
                <a:cubicBezTo>
                  <a:pt x="44" y="122"/>
                  <a:pt x="43" y="122"/>
                  <a:pt x="43" y="124"/>
                </a:cubicBezTo>
                <a:cubicBezTo>
                  <a:pt x="43" y="124"/>
                  <a:pt x="43" y="125"/>
                  <a:pt x="43" y="125"/>
                </a:cubicBezTo>
                <a:cubicBezTo>
                  <a:pt x="42" y="125"/>
                  <a:pt x="42" y="126"/>
                  <a:pt x="40" y="126"/>
                </a:cubicBezTo>
                <a:cubicBezTo>
                  <a:pt x="40" y="127"/>
                  <a:pt x="40" y="127"/>
                  <a:pt x="40" y="127"/>
                </a:cubicBezTo>
                <a:cubicBezTo>
                  <a:pt x="39" y="128"/>
                  <a:pt x="39" y="129"/>
                  <a:pt x="38" y="129"/>
                </a:cubicBezTo>
                <a:cubicBezTo>
                  <a:pt x="38" y="130"/>
                  <a:pt x="37" y="130"/>
                  <a:pt x="37" y="131"/>
                </a:cubicBezTo>
                <a:cubicBezTo>
                  <a:pt x="37" y="132"/>
                  <a:pt x="37" y="133"/>
                  <a:pt x="37" y="133"/>
                </a:cubicBezTo>
                <a:cubicBezTo>
                  <a:pt x="37" y="135"/>
                  <a:pt x="38" y="135"/>
                  <a:pt x="38" y="136"/>
                </a:cubicBezTo>
                <a:cubicBezTo>
                  <a:pt x="40" y="134"/>
                  <a:pt x="41" y="131"/>
                  <a:pt x="44" y="130"/>
                </a:cubicBezTo>
                <a:cubicBezTo>
                  <a:pt x="44" y="130"/>
                  <a:pt x="45" y="130"/>
                  <a:pt x="45" y="130"/>
                </a:cubicBezTo>
                <a:cubicBezTo>
                  <a:pt x="45" y="130"/>
                  <a:pt x="45" y="131"/>
                  <a:pt x="45" y="131"/>
                </a:cubicBezTo>
                <a:cubicBezTo>
                  <a:pt x="47" y="131"/>
                  <a:pt x="47" y="129"/>
                  <a:pt x="49" y="129"/>
                </a:cubicBezTo>
                <a:cubicBezTo>
                  <a:pt x="49" y="128"/>
                  <a:pt x="49" y="128"/>
                  <a:pt x="49" y="127"/>
                </a:cubicBezTo>
                <a:cubicBezTo>
                  <a:pt x="50" y="127"/>
                  <a:pt x="50" y="126"/>
                  <a:pt x="51" y="126"/>
                </a:cubicBezTo>
                <a:cubicBezTo>
                  <a:pt x="51" y="126"/>
                  <a:pt x="51" y="125"/>
                  <a:pt x="51" y="125"/>
                </a:cubicBezTo>
                <a:cubicBezTo>
                  <a:pt x="51" y="124"/>
                  <a:pt x="51" y="124"/>
                  <a:pt x="52" y="124"/>
                </a:cubicBezTo>
                <a:cubicBezTo>
                  <a:pt x="52" y="123"/>
                  <a:pt x="52" y="122"/>
                  <a:pt x="52" y="121"/>
                </a:cubicBezTo>
                <a:cubicBezTo>
                  <a:pt x="53" y="120"/>
                  <a:pt x="54" y="119"/>
                  <a:pt x="56" y="119"/>
                </a:cubicBezTo>
                <a:cubicBezTo>
                  <a:pt x="56" y="119"/>
                  <a:pt x="57" y="119"/>
                  <a:pt x="57" y="119"/>
                </a:cubicBezTo>
                <a:cubicBezTo>
                  <a:pt x="57" y="118"/>
                  <a:pt x="57" y="118"/>
                  <a:pt x="58" y="118"/>
                </a:cubicBezTo>
                <a:cubicBezTo>
                  <a:pt x="59" y="118"/>
                  <a:pt x="59" y="118"/>
                  <a:pt x="59" y="118"/>
                </a:cubicBezTo>
                <a:cubicBezTo>
                  <a:pt x="60" y="118"/>
                  <a:pt x="60" y="118"/>
                  <a:pt x="61" y="118"/>
                </a:cubicBezTo>
                <a:cubicBezTo>
                  <a:pt x="62" y="118"/>
                  <a:pt x="62" y="116"/>
                  <a:pt x="64" y="117"/>
                </a:cubicBezTo>
                <a:cubicBezTo>
                  <a:pt x="64" y="116"/>
                  <a:pt x="64" y="116"/>
                  <a:pt x="64" y="116"/>
                </a:cubicBezTo>
                <a:cubicBezTo>
                  <a:pt x="67" y="115"/>
                  <a:pt x="67" y="112"/>
                  <a:pt x="70" y="111"/>
                </a:cubicBezTo>
                <a:cubicBezTo>
                  <a:pt x="71" y="111"/>
                  <a:pt x="72" y="111"/>
                  <a:pt x="72" y="111"/>
                </a:cubicBezTo>
                <a:cubicBezTo>
                  <a:pt x="74" y="111"/>
                  <a:pt x="74" y="110"/>
                  <a:pt x="75" y="110"/>
                </a:cubicBezTo>
                <a:cubicBezTo>
                  <a:pt x="75" y="108"/>
                  <a:pt x="77" y="107"/>
                  <a:pt x="78" y="106"/>
                </a:cubicBezTo>
                <a:cubicBezTo>
                  <a:pt x="79" y="106"/>
                  <a:pt x="79" y="106"/>
                  <a:pt x="80" y="106"/>
                </a:cubicBezTo>
                <a:cubicBezTo>
                  <a:pt x="80" y="106"/>
                  <a:pt x="80" y="106"/>
                  <a:pt x="81" y="106"/>
                </a:cubicBezTo>
                <a:cubicBezTo>
                  <a:pt x="80" y="107"/>
                  <a:pt x="81" y="108"/>
                  <a:pt x="80" y="108"/>
                </a:cubicBezTo>
                <a:cubicBezTo>
                  <a:pt x="80" y="109"/>
                  <a:pt x="80" y="109"/>
                  <a:pt x="80" y="110"/>
                </a:cubicBezTo>
                <a:cubicBezTo>
                  <a:pt x="79" y="111"/>
                  <a:pt x="78" y="112"/>
                  <a:pt x="77" y="112"/>
                </a:cubicBezTo>
                <a:cubicBezTo>
                  <a:pt x="77" y="113"/>
                  <a:pt x="77" y="114"/>
                  <a:pt x="77" y="114"/>
                </a:cubicBezTo>
                <a:cubicBezTo>
                  <a:pt x="79" y="116"/>
                  <a:pt x="76" y="118"/>
                  <a:pt x="75" y="120"/>
                </a:cubicBezTo>
                <a:cubicBezTo>
                  <a:pt x="75" y="121"/>
                  <a:pt x="75" y="122"/>
                  <a:pt x="74" y="121"/>
                </a:cubicBezTo>
                <a:cubicBezTo>
                  <a:pt x="74" y="122"/>
                  <a:pt x="74" y="122"/>
                  <a:pt x="74" y="123"/>
                </a:cubicBezTo>
                <a:cubicBezTo>
                  <a:pt x="72" y="123"/>
                  <a:pt x="72" y="124"/>
                  <a:pt x="71" y="124"/>
                </a:cubicBezTo>
                <a:cubicBezTo>
                  <a:pt x="71" y="125"/>
                  <a:pt x="71" y="125"/>
                  <a:pt x="72" y="125"/>
                </a:cubicBezTo>
                <a:cubicBezTo>
                  <a:pt x="73" y="125"/>
                  <a:pt x="74" y="125"/>
                  <a:pt x="74" y="126"/>
                </a:cubicBezTo>
                <a:cubicBezTo>
                  <a:pt x="74" y="127"/>
                  <a:pt x="74" y="127"/>
                  <a:pt x="74" y="127"/>
                </a:cubicBezTo>
                <a:cubicBezTo>
                  <a:pt x="74" y="128"/>
                  <a:pt x="74" y="128"/>
                  <a:pt x="74" y="129"/>
                </a:cubicBezTo>
                <a:cubicBezTo>
                  <a:pt x="73" y="129"/>
                  <a:pt x="72" y="129"/>
                  <a:pt x="71" y="129"/>
                </a:cubicBezTo>
                <a:cubicBezTo>
                  <a:pt x="70" y="128"/>
                  <a:pt x="70" y="127"/>
                  <a:pt x="70" y="125"/>
                </a:cubicBezTo>
                <a:cubicBezTo>
                  <a:pt x="70" y="125"/>
                  <a:pt x="69" y="125"/>
                  <a:pt x="69" y="125"/>
                </a:cubicBezTo>
                <a:cubicBezTo>
                  <a:pt x="68" y="125"/>
                  <a:pt x="68" y="125"/>
                  <a:pt x="68" y="125"/>
                </a:cubicBezTo>
                <a:cubicBezTo>
                  <a:pt x="67" y="126"/>
                  <a:pt x="68" y="128"/>
                  <a:pt x="66" y="129"/>
                </a:cubicBezTo>
                <a:cubicBezTo>
                  <a:pt x="66" y="129"/>
                  <a:pt x="66" y="129"/>
                  <a:pt x="66" y="130"/>
                </a:cubicBezTo>
                <a:cubicBezTo>
                  <a:pt x="67" y="130"/>
                  <a:pt x="67" y="130"/>
                  <a:pt x="68" y="130"/>
                </a:cubicBezTo>
                <a:cubicBezTo>
                  <a:pt x="68" y="131"/>
                  <a:pt x="69" y="131"/>
                  <a:pt x="69" y="132"/>
                </a:cubicBezTo>
                <a:cubicBezTo>
                  <a:pt x="71" y="131"/>
                  <a:pt x="71" y="131"/>
                  <a:pt x="70" y="133"/>
                </a:cubicBezTo>
                <a:cubicBezTo>
                  <a:pt x="70" y="134"/>
                  <a:pt x="70" y="134"/>
                  <a:pt x="70" y="135"/>
                </a:cubicBezTo>
                <a:cubicBezTo>
                  <a:pt x="70" y="135"/>
                  <a:pt x="70" y="136"/>
                  <a:pt x="70" y="137"/>
                </a:cubicBezTo>
                <a:cubicBezTo>
                  <a:pt x="69" y="137"/>
                  <a:pt x="69" y="136"/>
                  <a:pt x="68" y="136"/>
                </a:cubicBezTo>
                <a:cubicBezTo>
                  <a:pt x="68" y="135"/>
                  <a:pt x="67" y="134"/>
                  <a:pt x="66" y="135"/>
                </a:cubicBezTo>
                <a:cubicBezTo>
                  <a:pt x="66" y="134"/>
                  <a:pt x="66" y="134"/>
                  <a:pt x="66" y="133"/>
                </a:cubicBezTo>
                <a:cubicBezTo>
                  <a:pt x="66" y="132"/>
                  <a:pt x="66" y="132"/>
                  <a:pt x="65" y="131"/>
                </a:cubicBezTo>
                <a:cubicBezTo>
                  <a:pt x="64" y="131"/>
                  <a:pt x="65" y="130"/>
                  <a:pt x="65" y="130"/>
                </a:cubicBezTo>
                <a:cubicBezTo>
                  <a:pt x="65" y="129"/>
                  <a:pt x="64" y="129"/>
                  <a:pt x="64" y="127"/>
                </a:cubicBezTo>
                <a:cubicBezTo>
                  <a:pt x="63" y="127"/>
                  <a:pt x="63" y="127"/>
                  <a:pt x="62" y="127"/>
                </a:cubicBezTo>
                <a:cubicBezTo>
                  <a:pt x="61" y="131"/>
                  <a:pt x="64" y="130"/>
                  <a:pt x="64" y="132"/>
                </a:cubicBezTo>
                <a:cubicBezTo>
                  <a:pt x="64" y="133"/>
                  <a:pt x="64" y="134"/>
                  <a:pt x="63" y="133"/>
                </a:cubicBezTo>
                <a:cubicBezTo>
                  <a:pt x="63" y="133"/>
                  <a:pt x="62" y="133"/>
                  <a:pt x="62" y="133"/>
                </a:cubicBezTo>
                <a:cubicBezTo>
                  <a:pt x="62" y="134"/>
                  <a:pt x="62" y="134"/>
                  <a:pt x="62" y="135"/>
                </a:cubicBezTo>
                <a:cubicBezTo>
                  <a:pt x="62" y="135"/>
                  <a:pt x="62" y="135"/>
                  <a:pt x="62" y="136"/>
                </a:cubicBezTo>
                <a:cubicBezTo>
                  <a:pt x="62" y="136"/>
                  <a:pt x="62" y="137"/>
                  <a:pt x="62" y="137"/>
                </a:cubicBezTo>
                <a:cubicBezTo>
                  <a:pt x="62" y="138"/>
                  <a:pt x="62" y="139"/>
                  <a:pt x="62" y="140"/>
                </a:cubicBezTo>
                <a:cubicBezTo>
                  <a:pt x="61" y="141"/>
                  <a:pt x="62" y="143"/>
                  <a:pt x="61" y="143"/>
                </a:cubicBezTo>
                <a:cubicBezTo>
                  <a:pt x="60" y="142"/>
                  <a:pt x="60" y="141"/>
                  <a:pt x="58" y="142"/>
                </a:cubicBezTo>
                <a:cubicBezTo>
                  <a:pt x="58" y="141"/>
                  <a:pt x="58" y="141"/>
                  <a:pt x="58" y="140"/>
                </a:cubicBezTo>
                <a:cubicBezTo>
                  <a:pt x="58" y="140"/>
                  <a:pt x="58" y="140"/>
                  <a:pt x="58" y="139"/>
                </a:cubicBezTo>
                <a:cubicBezTo>
                  <a:pt x="58" y="139"/>
                  <a:pt x="58" y="138"/>
                  <a:pt x="58" y="138"/>
                </a:cubicBezTo>
                <a:cubicBezTo>
                  <a:pt x="58" y="138"/>
                  <a:pt x="57" y="138"/>
                  <a:pt x="57" y="138"/>
                </a:cubicBezTo>
                <a:cubicBezTo>
                  <a:pt x="56" y="138"/>
                  <a:pt x="56" y="139"/>
                  <a:pt x="56" y="140"/>
                </a:cubicBezTo>
                <a:cubicBezTo>
                  <a:pt x="55" y="140"/>
                  <a:pt x="55" y="140"/>
                  <a:pt x="55" y="140"/>
                </a:cubicBezTo>
                <a:cubicBezTo>
                  <a:pt x="55" y="141"/>
                  <a:pt x="54" y="142"/>
                  <a:pt x="53" y="142"/>
                </a:cubicBezTo>
                <a:cubicBezTo>
                  <a:pt x="53" y="142"/>
                  <a:pt x="53" y="142"/>
                  <a:pt x="53" y="143"/>
                </a:cubicBezTo>
                <a:cubicBezTo>
                  <a:pt x="54" y="143"/>
                  <a:pt x="55" y="143"/>
                  <a:pt x="55" y="144"/>
                </a:cubicBezTo>
                <a:cubicBezTo>
                  <a:pt x="54" y="145"/>
                  <a:pt x="54" y="147"/>
                  <a:pt x="52" y="146"/>
                </a:cubicBezTo>
                <a:cubicBezTo>
                  <a:pt x="52" y="147"/>
                  <a:pt x="52" y="148"/>
                  <a:pt x="53" y="148"/>
                </a:cubicBezTo>
                <a:cubicBezTo>
                  <a:pt x="53" y="148"/>
                  <a:pt x="53" y="148"/>
                  <a:pt x="53" y="149"/>
                </a:cubicBezTo>
                <a:cubicBezTo>
                  <a:pt x="53" y="150"/>
                  <a:pt x="54" y="150"/>
                  <a:pt x="55" y="151"/>
                </a:cubicBezTo>
                <a:cubicBezTo>
                  <a:pt x="53" y="152"/>
                  <a:pt x="53" y="154"/>
                  <a:pt x="51" y="154"/>
                </a:cubicBezTo>
                <a:cubicBezTo>
                  <a:pt x="51" y="154"/>
                  <a:pt x="50" y="154"/>
                  <a:pt x="50" y="154"/>
                </a:cubicBezTo>
                <a:cubicBezTo>
                  <a:pt x="50" y="154"/>
                  <a:pt x="50" y="154"/>
                  <a:pt x="50" y="155"/>
                </a:cubicBezTo>
                <a:cubicBezTo>
                  <a:pt x="49" y="155"/>
                  <a:pt x="49" y="155"/>
                  <a:pt x="49" y="155"/>
                </a:cubicBezTo>
                <a:cubicBezTo>
                  <a:pt x="49" y="154"/>
                  <a:pt x="48" y="154"/>
                  <a:pt x="47" y="154"/>
                </a:cubicBezTo>
                <a:cubicBezTo>
                  <a:pt x="47" y="154"/>
                  <a:pt x="47" y="154"/>
                  <a:pt x="46" y="154"/>
                </a:cubicBezTo>
                <a:cubicBezTo>
                  <a:pt x="47" y="155"/>
                  <a:pt x="45" y="156"/>
                  <a:pt x="45" y="157"/>
                </a:cubicBezTo>
                <a:cubicBezTo>
                  <a:pt x="45" y="158"/>
                  <a:pt x="46" y="159"/>
                  <a:pt x="46" y="159"/>
                </a:cubicBezTo>
                <a:cubicBezTo>
                  <a:pt x="46" y="162"/>
                  <a:pt x="48" y="161"/>
                  <a:pt x="47" y="159"/>
                </a:cubicBezTo>
                <a:cubicBezTo>
                  <a:pt x="48" y="159"/>
                  <a:pt x="48" y="159"/>
                  <a:pt x="49" y="159"/>
                </a:cubicBezTo>
                <a:cubicBezTo>
                  <a:pt x="49" y="161"/>
                  <a:pt x="49" y="162"/>
                  <a:pt x="49" y="163"/>
                </a:cubicBezTo>
                <a:cubicBezTo>
                  <a:pt x="49" y="164"/>
                  <a:pt x="50" y="165"/>
                  <a:pt x="49" y="165"/>
                </a:cubicBezTo>
                <a:cubicBezTo>
                  <a:pt x="49" y="166"/>
                  <a:pt x="49" y="166"/>
                  <a:pt x="49" y="167"/>
                </a:cubicBezTo>
                <a:cubicBezTo>
                  <a:pt x="50" y="167"/>
                  <a:pt x="53" y="163"/>
                  <a:pt x="53" y="165"/>
                </a:cubicBezTo>
                <a:cubicBezTo>
                  <a:pt x="52" y="166"/>
                  <a:pt x="52" y="167"/>
                  <a:pt x="51" y="168"/>
                </a:cubicBezTo>
                <a:cubicBezTo>
                  <a:pt x="51" y="168"/>
                  <a:pt x="52" y="168"/>
                  <a:pt x="52" y="168"/>
                </a:cubicBezTo>
                <a:cubicBezTo>
                  <a:pt x="54" y="168"/>
                  <a:pt x="55" y="169"/>
                  <a:pt x="55" y="171"/>
                </a:cubicBezTo>
                <a:cubicBezTo>
                  <a:pt x="53" y="171"/>
                  <a:pt x="52" y="172"/>
                  <a:pt x="51" y="173"/>
                </a:cubicBezTo>
                <a:cubicBezTo>
                  <a:pt x="51" y="173"/>
                  <a:pt x="51" y="173"/>
                  <a:pt x="51" y="174"/>
                </a:cubicBezTo>
                <a:cubicBezTo>
                  <a:pt x="53" y="174"/>
                  <a:pt x="54" y="174"/>
                  <a:pt x="55" y="175"/>
                </a:cubicBezTo>
                <a:cubicBezTo>
                  <a:pt x="56" y="175"/>
                  <a:pt x="58" y="175"/>
                  <a:pt x="59" y="175"/>
                </a:cubicBezTo>
                <a:cubicBezTo>
                  <a:pt x="60" y="176"/>
                  <a:pt x="59" y="176"/>
                  <a:pt x="58" y="176"/>
                </a:cubicBezTo>
                <a:cubicBezTo>
                  <a:pt x="58" y="176"/>
                  <a:pt x="58" y="177"/>
                  <a:pt x="58" y="177"/>
                </a:cubicBezTo>
                <a:cubicBezTo>
                  <a:pt x="57" y="177"/>
                  <a:pt x="57" y="177"/>
                  <a:pt x="57" y="178"/>
                </a:cubicBezTo>
                <a:cubicBezTo>
                  <a:pt x="57" y="179"/>
                  <a:pt x="57" y="179"/>
                  <a:pt x="57" y="180"/>
                </a:cubicBezTo>
                <a:cubicBezTo>
                  <a:pt x="57" y="180"/>
                  <a:pt x="58" y="180"/>
                  <a:pt x="58" y="180"/>
                </a:cubicBezTo>
                <a:cubicBezTo>
                  <a:pt x="59" y="180"/>
                  <a:pt x="59" y="180"/>
                  <a:pt x="59" y="180"/>
                </a:cubicBezTo>
                <a:cubicBezTo>
                  <a:pt x="60" y="180"/>
                  <a:pt x="60" y="180"/>
                  <a:pt x="61" y="180"/>
                </a:cubicBezTo>
                <a:cubicBezTo>
                  <a:pt x="62" y="180"/>
                  <a:pt x="63" y="182"/>
                  <a:pt x="62" y="182"/>
                </a:cubicBezTo>
                <a:cubicBezTo>
                  <a:pt x="61" y="182"/>
                  <a:pt x="60" y="182"/>
                  <a:pt x="59" y="182"/>
                </a:cubicBezTo>
                <a:cubicBezTo>
                  <a:pt x="59" y="183"/>
                  <a:pt x="58" y="183"/>
                  <a:pt x="58" y="184"/>
                </a:cubicBezTo>
                <a:cubicBezTo>
                  <a:pt x="57" y="184"/>
                  <a:pt x="56" y="186"/>
                  <a:pt x="56" y="184"/>
                </a:cubicBezTo>
                <a:cubicBezTo>
                  <a:pt x="55" y="184"/>
                  <a:pt x="55" y="184"/>
                  <a:pt x="55" y="184"/>
                </a:cubicBezTo>
                <a:cubicBezTo>
                  <a:pt x="54" y="184"/>
                  <a:pt x="54" y="184"/>
                  <a:pt x="53" y="184"/>
                </a:cubicBezTo>
                <a:cubicBezTo>
                  <a:pt x="53" y="185"/>
                  <a:pt x="53" y="186"/>
                  <a:pt x="52" y="186"/>
                </a:cubicBezTo>
                <a:cubicBezTo>
                  <a:pt x="52" y="187"/>
                  <a:pt x="51" y="187"/>
                  <a:pt x="51" y="188"/>
                </a:cubicBezTo>
                <a:cubicBezTo>
                  <a:pt x="51" y="188"/>
                  <a:pt x="50" y="188"/>
                  <a:pt x="50" y="188"/>
                </a:cubicBezTo>
                <a:cubicBezTo>
                  <a:pt x="49" y="188"/>
                  <a:pt x="48" y="188"/>
                  <a:pt x="49" y="187"/>
                </a:cubicBezTo>
                <a:cubicBezTo>
                  <a:pt x="48" y="187"/>
                  <a:pt x="48" y="187"/>
                  <a:pt x="47" y="187"/>
                </a:cubicBezTo>
                <a:cubicBezTo>
                  <a:pt x="47" y="187"/>
                  <a:pt x="47" y="187"/>
                  <a:pt x="46" y="187"/>
                </a:cubicBezTo>
                <a:cubicBezTo>
                  <a:pt x="46" y="186"/>
                  <a:pt x="46" y="185"/>
                  <a:pt x="45" y="186"/>
                </a:cubicBezTo>
                <a:cubicBezTo>
                  <a:pt x="45" y="185"/>
                  <a:pt x="45" y="185"/>
                  <a:pt x="45" y="184"/>
                </a:cubicBezTo>
                <a:cubicBezTo>
                  <a:pt x="45" y="184"/>
                  <a:pt x="44" y="184"/>
                  <a:pt x="44" y="184"/>
                </a:cubicBezTo>
                <a:cubicBezTo>
                  <a:pt x="44" y="184"/>
                  <a:pt x="43" y="184"/>
                  <a:pt x="43" y="184"/>
                </a:cubicBezTo>
                <a:cubicBezTo>
                  <a:pt x="42" y="184"/>
                  <a:pt x="42" y="184"/>
                  <a:pt x="42" y="184"/>
                </a:cubicBezTo>
                <a:cubicBezTo>
                  <a:pt x="42" y="184"/>
                  <a:pt x="42" y="183"/>
                  <a:pt x="42" y="182"/>
                </a:cubicBezTo>
                <a:cubicBezTo>
                  <a:pt x="41" y="182"/>
                  <a:pt x="40" y="181"/>
                  <a:pt x="39" y="181"/>
                </a:cubicBezTo>
                <a:cubicBezTo>
                  <a:pt x="39" y="181"/>
                  <a:pt x="38" y="181"/>
                  <a:pt x="38" y="181"/>
                </a:cubicBezTo>
                <a:cubicBezTo>
                  <a:pt x="37" y="181"/>
                  <a:pt x="37" y="181"/>
                  <a:pt x="37" y="180"/>
                </a:cubicBezTo>
                <a:cubicBezTo>
                  <a:pt x="35" y="180"/>
                  <a:pt x="34" y="179"/>
                  <a:pt x="34" y="177"/>
                </a:cubicBezTo>
                <a:cubicBezTo>
                  <a:pt x="36" y="177"/>
                  <a:pt x="37" y="177"/>
                  <a:pt x="38" y="177"/>
                </a:cubicBezTo>
                <a:cubicBezTo>
                  <a:pt x="38" y="178"/>
                  <a:pt x="37" y="178"/>
                  <a:pt x="37" y="180"/>
                </a:cubicBezTo>
                <a:cubicBezTo>
                  <a:pt x="38" y="180"/>
                  <a:pt x="38" y="180"/>
                  <a:pt x="39" y="180"/>
                </a:cubicBezTo>
                <a:cubicBezTo>
                  <a:pt x="40" y="180"/>
                  <a:pt x="40" y="178"/>
                  <a:pt x="40" y="177"/>
                </a:cubicBezTo>
                <a:cubicBezTo>
                  <a:pt x="39" y="177"/>
                  <a:pt x="38" y="176"/>
                  <a:pt x="38" y="175"/>
                </a:cubicBezTo>
                <a:cubicBezTo>
                  <a:pt x="37" y="174"/>
                  <a:pt x="36" y="172"/>
                  <a:pt x="38" y="171"/>
                </a:cubicBezTo>
                <a:cubicBezTo>
                  <a:pt x="38" y="171"/>
                  <a:pt x="38" y="171"/>
                  <a:pt x="38" y="170"/>
                </a:cubicBezTo>
                <a:cubicBezTo>
                  <a:pt x="39" y="166"/>
                  <a:pt x="34" y="169"/>
                  <a:pt x="34" y="165"/>
                </a:cubicBezTo>
                <a:cubicBezTo>
                  <a:pt x="36" y="165"/>
                  <a:pt x="37" y="165"/>
                  <a:pt x="38" y="165"/>
                </a:cubicBezTo>
                <a:cubicBezTo>
                  <a:pt x="38" y="166"/>
                  <a:pt x="38" y="166"/>
                  <a:pt x="38" y="167"/>
                </a:cubicBezTo>
                <a:cubicBezTo>
                  <a:pt x="39" y="167"/>
                  <a:pt x="40" y="167"/>
                  <a:pt x="40" y="167"/>
                </a:cubicBezTo>
                <a:cubicBezTo>
                  <a:pt x="40" y="166"/>
                  <a:pt x="40" y="166"/>
                  <a:pt x="40" y="165"/>
                </a:cubicBezTo>
                <a:cubicBezTo>
                  <a:pt x="40" y="165"/>
                  <a:pt x="40" y="165"/>
                  <a:pt x="39" y="165"/>
                </a:cubicBezTo>
                <a:cubicBezTo>
                  <a:pt x="39" y="165"/>
                  <a:pt x="39" y="165"/>
                  <a:pt x="39" y="164"/>
                </a:cubicBezTo>
                <a:cubicBezTo>
                  <a:pt x="39" y="163"/>
                  <a:pt x="38" y="162"/>
                  <a:pt x="37" y="162"/>
                </a:cubicBezTo>
                <a:cubicBezTo>
                  <a:pt x="37" y="161"/>
                  <a:pt x="37" y="160"/>
                  <a:pt x="37" y="159"/>
                </a:cubicBezTo>
                <a:cubicBezTo>
                  <a:pt x="37" y="158"/>
                  <a:pt x="38" y="158"/>
                  <a:pt x="38" y="156"/>
                </a:cubicBezTo>
                <a:cubicBezTo>
                  <a:pt x="38" y="156"/>
                  <a:pt x="37" y="156"/>
                  <a:pt x="37" y="156"/>
                </a:cubicBezTo>
                <a:cubicBezTo>
                  <a:pt x="37" y="156"/>
                  <a:pt x="37" y="155"/>
                  <a:pt x="37" y="155"/>
                </a:cubicBezTo>
                <a:cubicBezTo>
                  <a:pt x="35" y="154"/>
                  <a:pt x="36" y="152"/>
                  <a:pt x="37" y="151"/>
                </a:cubicBezTo>
                <a:cubicBezTo>
                  <a:pt x="37" y="151"/>
                  <a:pt x="38" y="151"/>
                  <a:pt x="38" y="151"/>
                </a:cubicBezTo>
                <a:cubicBezTo>
                  <a:pt x="38" y="151"/>
                  <a:pt x="38" y="150"/>
                  <a:pt x="38" y="150"/>
                </a:cubicBezTo>
                <a:cubicBezTo>
                  <a:pt x="38" y="150"/>
                  <a:pt x="38" y="149"/>
                  <a:pt x="38" y="149"/>
                </a:cubicBezTo>
                <a:cubicBezTo>
                  <a:pt x="38" y="148"/>
                  <a:pt x="38" y="147"/>
                  <a:pt x="38" y="146"/>
                </a:cubicBezTo>
                <a:cubicBezTo>
                  <a:pt x="38" y="146"/>
                  <a:pt x="38" y="146"/>
                  <a:pt x="38" y="145"/>
                </a:cubicBezTo>
                <a:cubicBezTo>
                  <a:pt x="39" y="145"/>
                  <a:pt x="39" y="145"/>
                  <a:pt x="39" y="144"/>
                </a:cubicBezTo>
                <a:cubicBezTo>
                  <a:pt x="39" y="144"/>
                  <a:pt x="39" y="143"/>
                  <a:pt x="39" y="143"/>
                </a:cubicBezTo>
                <a:cubicBezTo>
                  <a:pt x="38" y="142"/>
                  <a:pt x="39" y="138"/>
                  <a:pt x="37" y="138"/>
                </a:cubicBezTo>
                <a:cubicBezTo>
                  <a:pt x="36" y="138"/>
                  <a:pt x="36" y="138"/>
                  <a:pt x="36" y="138"/>
                </a:cubicBezTo>
                <a:cubicBezTo>
                  <a:pt x="35" y="138"/>
                  <a:pt x="34" y="138"/>
                  <a:pt x="33" y="138"/>
                </a:cubicBezTo>
                <a:cubicBezTo>
                  <a:pt x="33" y="138"/>
                  <a:pt x="33" y="139"/>
                  <a:pt x="33" y="139"/>
                </a:cubicBezTo>
                <a:cubicBezTo>
                  <a:pt x="33" y="140"/>
                  <a:pt x="33" y="140"/>
                  <a:pt x="33" y="140"/>
                </a:cubicBezTo>
                <a:cubicBezTo>
                  <a:pt x="33" y="140"/>
                  <a:pt x="32" y="140"/>
                  <a:pt x="32" y="140"/>
                </a:cubicBezTo>
                <a:cubicBezTo>
                  <a:pt x="32" y="141"/>
                  <a:pt x="31" y="142"/>
                  <a:pt x="31" y="143"/>
                </a:cubicBezTo>
                <a:cubicBezTo>
                  <a:pt x="30" y="143"/>
                  <a:pt x="30" y="143"/>
                  <a:pt x="30" y="144"/>
                </a:cubicBezTo>
                <a:cubicBezTo>
                  <a:pt x="29" y="146"/>
                  <a:pt x="28" y="146"/>
                  <a:pt x="27" y="148"/>
                </a:cubicBezTo>
                <a:cubicBezTo>
                  <a:pt x="27" y="148"/>
                  <a:pt x="26" y="148"/>
                  <a:pt x="26" y="148"/>
                </a:cubicBezTo>
                <a:cubicBezTo>
                  <a:pt x="26" y="149"/>
                  <a:pt x="26" y="150"/>
                  <a:pt x="25" y="151"/>
                </a:cubicBezTo>
                <a:cubicBezTo>
                  <a:pt x="26" y="151"/>
                  <a:pt x="26" y="151"/>
                  <a:pt x="26" y="152"/>
                </a:cubicBezTo>
                <a:cubicBezTo>
                  <a:pt x="26" y="153"/>
                  <a:pt x="26" y="153"/>
                  <a:pt x="26" y="154"/>
                </a:cubicBezTo>
                <a:cubicBezTo>
                  <a:pt x="27" y="154"/>
                  <a:pt x="28" y="155"/>
                  <a:pt x="28" y="154"/>
                </a:cubicBezTo>
                <a:cubicBezTo>
                  <a:pt x="29" y="154"/>
                  <a:pt x="29" y="154"/>
                  <a:pt x="30" y="154"/>
                </a:cubicBezTo>
                <a:cubicBezTo>
                  <a:pt x="30" y="154"/>
                  <a:pt x="30" y="154"/>
                  <a:pt x="30" y="155"/>
                </a:cubicBezTo>
                <a:cubicBezTo>
                  <a:pt x="30" y="155"/>
                  <a:pt x="29" y="156"/>
                  <a:pt x="28" y="156"/>
                </a:cubicBezTo>
                <a:cubicBezTo>
                  <a:pt x="28" y="156"/>
                  <a:pt x="28" y="157"/>
                  <a:pt x="28" y="157"/>
                </a:cubicBezTo>
                <a:cubicBezTo>
                  <a:pt x="29" y="159"/>
                  <a:pt x="28" y="160"/>
                  <a:pt x="26" y="161"/>
                </a:cubicBezTo>
                <a:cubicBezTo>
                  <a:pt x="24" y="161"/>
                  <a:pt x="25" y="158"/>
                  <a:pt x="23" y="158"/>
                </a:cubicBezTo>
                <a:cubicBezTo>
                  <a:pt x="22" y="158"/>
                  <a:pt x="22" y="158"/>
                  <a:pt x="21" y="158"/>
                </a:cubicBezTo>
                <a:cubicBezTo>
                  <a:pt x="20" y="158"/>
                  <a:pt x="20" y="160"/>
                  <a:pt x="20" y="161"/>
                </a:cubicBezTo>
                <a:cubicBezTo>
                  <a:pt x="20" y="161"/>
                  <a:pt x="20" y="162"/>
                  <a:pt x="21" y="162"/>
                </a:cubicBezTo>
                <a:cubicBezTo>
                  <a:pt x="21" y="161"/>
                  <a:pt x="23" y="160"/>
                  <a:pt x="24" y="162"/>
                </a:cubicBezTo>
                <a:cubicBezTo>
                  <a:pt x="24" y="162"/>
                  <a:pt x="24" y="163"/>
                  <a:pt x="24" y="163"/>
                </a:cubicBezTo>
                <a:cubicBezTo>
                  <a:pt x="24" y="164"/>
                  <a:pt x="24" y="164"/>
                  <a:pt x="23" y="164"/>
                </a:cubicBezTo>
                <a:cubicBezTo>
                  <a:pt x="21" y="164"/>
                  <a:pt x="21" y="162"/>
                  <a:pt x="19" y="162"/>
                </a:cubicBezTo>
                <a:cubicBezTo>
                  <a:pt x="19" y="162"/>
                  <a:pt x="19" y="163"/>
                  <a:pt x="19" y="163"/>
                </a:cubicBezTo>
                <a:cubicBezTo>
                  <a:pt x="21" y="163"/>
                  <a:pt x="20" y="166"/>
                  <a:pt x="19" y="167"/>
                </a:cubicBezTo>
                <a:cubicBezTo>
                  <a:pt x="19" y="167"/>
                  <a:pt x="18" y="167"/>
                  <a:pt x="18" y="167"/>
                </a:cubicBezTo>
                <a:cubicBezTo>
                  <a:pt x="18" y="168"/>
                  <a:pt x="18" y="169"/>
                  <a:pt x="18" y="170"/>
                </a:cubicBezTo>
                <a:cubicBezTo>
                  <a:pt x="18" y="170"/>
                  <a:pt x="19" y="170"/>
                  <a:pt x="19" y="170"/>
                </a:cubicBezTo>
                <a:cubicBezTo>
                  <a:pt x="19" y="169"/>
                  <a:pt x="19" y="169"/>
                  <a:pt x="20" y="169"/>
                </a:cubicBezTo>
                <a:cubicBezTo>
                  <a:pt x="20" y="168"/>
                  <a:pt x="21" y="168"/>
                  <a:pt x="21" y="167"/>
                </a:cubicBezTo>
                <a:cubicBezTo>
                  <a:pt x="23" y="167"/>
                  <a:pt x="23" y="168"/>
                  <a:pt x="23" y="170"/>
                </a:cubicBezTo>
                <a:cubicBezTo>
                  <a:pt x="23" y="171"/>
                  <a:pt x="23" y="171"/>
                  <a:pt x="23" y="171"/>
                </a:cubicBezTo>
                <a:cubicBezTo>
                  <a:pt x="23" y="173"/>
                  <a:pt x="23" y="175"/>
                  <a:pt x="23" y="176"/>
                </a:cubicBezTo>
                <a:cubicBezTo>
                  <a:pt x="19" y="176"/>
                  <a:pt x="19" y="179"/>
                  <a:pt x="20" y="181"/>
                </a:cubicBezTo>
                <a:cubicBezTo>
                  <a:pt x="21" y="181"/>
                  <a:pt x="22" y="181"/>
                  <a:pt x="21" y="180"/>
                </a:cubicBezTo>
                <a:cubicBezTo>
                  <a:pt x="22" y="179"/>
                  <a:pt x="24" y="180"/>
                  <a:pt x="24" y="178"/>
                </a:cubicBezTo>
                <a:cubicBezTo>
                  <a:pt x="24" y="179"/>
                  <a:pt x="25" y="179"/>
                  <a:pt x="25" y="180"/>
                </a:cubicBezTo>
                <a:cubicBezTo>
                  <a:pt x="27" y="180"/>
                  <a:pt x="26" y="184"/>
                  <a:pt x="27" y="184"/>
                </a:cubicBezTo>
                <a:cubicBezTo>
                  <a:pt x="28" y="184"/>
                  <a:pt x="28" y="184"/>
                  <a:pt x="28" y="184"/>
                </a:cubicBezTo>
                <a:cubicBezTo>
                  <a:pt x="29" y="184"/>
                  <a:pt x="30" y="184"/>
                  <a:pt x="31" y="184"/>
                </a:cubicBezTo>
                <a:cubicBezTo>
                  <a:pt x="31" y="185"/>
                  <a:pt x="31" y="186"/>
                  <a:pt x="31" y="187"/>
                </a:cubicBezTo>
                <a:cubicBezTo>
                  <a:pt x="31" y="188"/>
                  <a:pt x="30" y="188"/>
                  <a:pt x="30" y="189"/>
                </a:cubicBezTo>
                <a:cubicBezTo>
                  <a:pt x="30" y="190"/>
                  <a:pt x="30" y="190"/>
                  <a:pt x="30" y="190"/>
                </a:cubicBezTo>
                <a:cubicBezTo>
                  <a:pt x="30" y="190"/>
                  <a:pt x="30" y="190"/>
                  <a:pt x="31" y="190"/>
                </a:cubicBezTo>
                <a:cubicBezTo>
                  <a:pt x="32" y="191"/>
                  <a:pt x="33" y="190"/>
                  <a:pt x="33" y="192"/>
                </a:cubicBezTo>
                <a:cubicBezTo>
                  <a:pt x="34" y="192"/>
                  <a:pt x="34" y="192"/>
                  <a:pt x="34" y="192"/>
                </a:cubicBezTo>
                <a:cubicBezTo>
                  <a:pt x="36" y="192"/>
                  <a:pt x="37" y="193"/>
                  <a:pt x="39" y="193"/>
                </a:cubicBezTo>
                <a:cubicBezTo>
                  <a:pt x="40" y="193"/>
                  <a:pt x="41" y="193"/>
                  <a:pt x="42" y="193"/>
                </a:cubicBezTo>
                <a:cubicBezTo>
                  <a:pt x="42" y="193"/>
                  <a:pt x="42" y="193"/>
                  <a:pt x="43" y="193"/>
                </a:cubicBezTo>
                <a:cubicBezTo>
                  <a:pt x="45" y="195"/>
                  <a:pt x="49" y="193"/>
                  <a:pt x="51" y="192"/>
                </a:cubicBezTo>
                <a:cubicBezTo>
                  <a:pt x="52" y="192"/>
                  <a:pt x="53" y="192"/>
                  <a:pt x="53" y="192"/>
                </a:cubicBezTo>
                <a:cubicBezTo>
                  <a:pt x="54" y="192"/>
                  <a:pt x="54" y="192"/>
                  <a:pt x="55" y="192"/>
                </a:cubicBezTo>
                <a:cubicBezTo>
                  <a:pt x="55" y="191"/>
                  <a:pt x="55" y="191"/>
                  <a:pt x="55" y="190"/>
                </a:cubicBezTo>
                <a:cubicBezTo>
                  <a:pt x="56" y="190"/>
                  <a:pt x="58" y="190"/>
                  <a:pt x="59" y="190"/>
                </a:cubicBezTo>
                <a:cubicBezTo>
                  <a:pt x="60" y="189"/>
                  <a:pt x="62" y="189"/>
                  <a:pt x="63" y="188"/>
                </a:cubicBezTo>
                <a:cubicBezTo>
                  <a:pt x="63" y="188"/>
                  <a:pt x="64" y="188"/>
                  <a:pt x="64" y="188"/>
                </a:cubicBezTo>
                <a:cubicBezTo>
                  <a:pt x="64" y="187"/>
                  <a:pt x="64" y="187"/>
                  <a:pt x="65" y="187"/>
                </a:cubicBezTo>
                <a:cubicBezTo>
                  <a:pt x="66" y="187"/>
                  <a:pt x="66" y="187"/>
                  <a:pt x="66" y="187"/>
                </a:cubicBezTo>
                <a:cubicBezTo>
                  <a:pt x="67" y="187"/>
                  <a:pt x="67" y="187"/>
                  <a:pt x="68" y="187"/>
                </a:cubicBezTo>
                <a:cubicBezTo>
                  <a:pt x="68" y="186"/>
                  <a:pt x="68" y="186"/>
                  <a:pt x="68" y="186"/>
                </a:cubicBezTo>
                <a:cubicBezTo>
                  <a:pt x="69" y="186"/>
                  <a:pt x="70" y="186"/>
                  <a:pt x="71" y="186"/>
                </a:cubicBezTo>
                <a:cubicBezTo>
                  <a:pt x="71" y="183"/>
                  <a:pt x="74" y="184"/>
                  <a:pt x="74" y="181"/>
                </a:cubicBezTo>
                <a:cubicBezTo>
                  <a:pt x="74" y="180"/>
                  <a:pt x="75" y="179"/>
                  <a:pt x="76" y="178"/>
                </a:cubicBezTo>
                <a:cubicBezTo>
                  <a:pt x="77" y="178"/>
                  <a:pt x="78" y="177"/>
                  <a:pt x="78" y="176"/>
                </a:cubicBezTo>
                <a:cubicBezTo>
                  <a:pt x="78" y="175"/>
                  <a:pt x="79" y="173"/>
                  <a:pt x="81" y="174"/>
                </a:cubicBezTo>
                <a:cubicBezTo>
                  <a:pt x="82" y="174"/>
                  <a:pt x="82" y="174"/>
                  <a:pt x="83" y="174"/>
                </a:cubicBezTo>
                <a:cubicBezTo>
                  <a:pt x="83" y="172"/>
                  <a:pt x="83" y="172"/>
                  <a:pt x="84" y="171"/>
                </a:cubicBezTo>
                <a:cubicBezTo>
                  <a:pt x="84" y="171"/>
                  <a:pt x="84" y="171"/>
                  <a:pt x="84" y="170"/>
                </a:cubicBezTo>
                <a:cubicBezTo>
                  <a:pt x="85" y="170"/>
                  <a:pt x="85" y="169"/>
                  <a:pt x="87" y="169"/>
                </a:cubicBezTo>
                <a:cubicBezTo>
                  <a:pt x="87" y="169"/>
                  <a:pt x="87" y="169"/>
                  <a:pt x="88" y="169"/>
                </a:cubicBezTo>
                <a:cubicBezTo>
                  <a:pt x="88" y="169"/>
                  <a:pt x="88" y="168"/>
                  <a:pt x="88" y="168"/>
                </a:cubicBezTo>
                <a:cubicBezTo>
                  <a:pt x="89" y="166"/>
                  <a:pt x="89" y="163"/>
                  <a:pt x="90" y="162"/>
                </a:cubicBezTo>
                <a:cubicBezTo>
                  <a:pt x="91" y="162"/>
                  <a:pt x="91" y="162"/>
                  <a:pt x="91" y="162"/>
                </a:cubicBezTo>
                <a:cubicBezTo>
                  <a:pt x="92" y="161"/>
                  <a:pt x="93" y="160"/>
                  <a:pt x="93" y="158"/>
                </a:cubicBezTo>
                <a:cubicBezTo>
                  <a:pt x="93" y="157"/>
                  <a:pt x="93" y="157"/>
                  <a:pt x="93" y="156"/>
                </a:cubicBezTo>
                <a:cubicBezTo>
                  <a:pt x="92" y="156"/>
                  <a:pt x="92" y="156"/>
                  <a:pt x="91" y="156"/>
                </a:cubicBezTo>
                <a:cubicBezTo>
                  <a:pt x="91" y="156"/>
                  <a:pt x="91" y="155"/>
                  <a:pt x="91" y="155"/>
                </a:cubicBezTo>
                <a:cubicBezTo>
                  <a:pt x="91" y="154"/>
                  <a:pt x="91" y="153"/>
                  <a:pt x="91" y="152"/>
                </a:cubicBezTo>
                <a:cubicBezTo>
                  <a:pt x="92" y="152"/>
                  <a:pt x="92" y="152"/>
                  <a:pt x="93" y="152"/>
                </a:cubicBezTo>
                <a:cubicBezTo>
                  <a:pt x="93" y="151"/>
                  <a:pt x="95" y="151"/>
                  <a:pt x="95" y="152"/>
                </a:cubicBezTo>
                <a:cubicBezTo>
                  <a:pt x="95" y="152"/>
                  <a:pt x="96" y="152"/>
                  <a:pt x="96" y="152"/>
                </a:cubicBezTo>
                <a:cubicBezTo>
                  <a:pt x="98" y="152"/>
                  <a:pt x="98" y="149"/>
                  <a:pt x="96" y="149"/>
                </a:cubicBezTo>
                <a:cubicBezTo>
                  <a:pt x="96" y="148"/>
                  <a:pt x="96" y="147"/>
                  <a:pt x="96" y="146"/>
                </a:cubicBezTo>
                <a:cubicBezTo>
                  <a:pt x="96" y="146"/>
                  <a:pt x="96" y="146"/>
                  <a:pt x="96" y="145"/>
                </a:cubicBezTo>
                <a:cubicBezTo>
                  <a:pt x="96" y="144"/>
                  <a:pt x="96" y="144"/>
                  <a:pt x="96" y="143"/>
                </a:cubicBezTo>
                <a:cubicBezTo>
                  <a:pt x="96" y="141"/>
                  <a:pt x="97" y="140"/>
                  <a:pt x="97" y="139"/>
                </a:cubicBezTo>
                <a:cubicBezTo>
                  <a:pt x="98" y="139"/>
                  <a:pt x="98" y="139"/>
                  <a:pt x="99" y="139"/>
                </a:cubicBezTo>
                <a:cubicBezTo>
                  <a:pt x="99" y="138"/>
                  <a:pt x="100" y="137"/>
                  <a:pt x="101" y="137"/>
                </a:cubicBezTo>
                <a:cubicBezTo>
                  <a:pt x="101" y="137"/>
                  <a:pt x="101" y="136"/>
                  <a:pt x="101" y="136"/>
                </a:cubicBezTo>
                <a:cubicBezTo>
                  <a:pt x="98" y="136"/>
                  <a:pt x="101" y="132"/>
                  <a:pt x="101" y="131"/>
                </a:cubicBezTo>
                <a:cubicBezTo>
                  <a:pt x="101" y="130"/>
                  <a:pt x="101" y="130"/>
                  <a:pt x="102" y="130"/>
                </a:cubicBezTo>
                <a:cubicBezTo>
                  <a:pt x="102" y="127"/>
                  <a:pt x="102" y="125"/>
                  <a:pt x="104" y="125"/>
                </a:cubicBezTo>
                <a:cubicBezTo>
                  <a:pt x="104" y="125"/>
                  <a:pt x="104" y="124"/>
                  <a:pt x="104" y="124"/>
                </a:cubicBezTo>
                <a:cubicBezTo>
                  <a:pt x="105" y="123"/>
                  <a:pt x="105" y="122"/>
                  <a:pt x="106" y="121"/>
                </a:cubicBezTo>
                <a:cubicBezTo>
                  <a:pt x="106" y="121"/>
                  <a:pt x="106" y="121"/>
                  <a:pt x="106" y="120"/>
                </a:cubicBezTo>
                <a:cubicBezTo>
                  <a:pt x="106" y="119"/>
                  <a:pt x="106" y="118"/>
                  <a:pt x="107" y="118"/>
                </a:cubicBezTo>
                <a:cubicBezTo>
                  <a:pt x="107" y="117"/>
                  <a:pt x="107" y="116"/>
                  <a:pt x="107" y="116"/>
                </a:cubicBezTo>
                <a:cubicBezTo>
                  <a:pt x="107" y="116"/>
                  <a:pt x="108" y="116"/>
                  <a:pt x="108" y="116"/>
                </a:cubicBezTo>
                <a:cubicBezTo>
                  <a:pt x="108" y="115"/>
                  <a:pt x="108" y="115"/>
                  <a:pt x="108" y="114"/>
                </a:cubicBezTo>
                <a:cubicBezTo>
                  <a:pt x="108" y="114"/>
                  <a:pt x="107" y="114"/>
                  <a:pt x="107" y="114"/>
                </a:cubicBezTo>
                <a:cubicBezTo>
                  <a:pt x="107" y="114"/>
                  <a:pt x="107" y="114"/>
                  <a:pt x="107" y="113"/>
                </a:cubicBezTo>
                <a:close/>
                <a:moveTo>
                  <a:pt x="82" y="60"/>
                </a:moveTo>
                <a:cubicBezTo>
                  <a:pt x="83" y="60"/>
                  <a:pt x="85" y="60"/>
                  <a:pt x="84" y="62"/>
                </a:cubicBezTo>
                <a:cubicBezTo>
                  <a:pt x="83" y="62"/>
                  <a:pt x="82" y="62"/>
                  <a:pt x="82" y="61"/>
                </a:cubicBezTo>
                <a:cubicBezTo>
                  <a:pt x="82" y="61"/>
                  <a:pt x="82" y="60"/>
                  <a:pt x="82" y="60"/>
                </a:cubicBezTo>
                <a:close/>
                <a:moveTo>
                  <a:pt x="89" y="42"/>
                </a:moveTo>
                <a:cubicBezTo>
                  <a:pt x="86" y="38"/>
                  <a:pt x="93" y="45"/>
                  <a:pt x="89" y="42"/>
                </a:cubicBezTo>
                <a:close/>
                <a:moveTo>
                  <a:pt x="7" y="75"/>
                </a:moveTo>
                <a:cubicBezTo>
                  <a:pt x="7" y="74"/>
                  <a:pt x="7" y="72"/>
                  <a:pt x="8" y="72"/>
                </a:cubicBezTo>
                <a:cubicBezTo>
                  <a:pt x="9" y="73"/>
                  <a:pt x="10" y="74"/>
                  <a:pt x="9" y="76"/>
                </a:cubicBezTo>
                <a:cubicBezTo>
                  <a:pt x="9" y="76"/>
                  <a:pt x="7" y="76"/>
                  <a:pt x="7" y="75"/>
                </a:cubicBezTo>
                <a:close/>
                <a:moveTo>
                  <a:pt x="8" y="60"/>
                </a:moveTo>
                <a:cubicBezTo>
                  <a:pt x="7" y="63"/>
                  <a:pt x="7" y="62"/>
                  <a:pt x="8" y="66"/>
                </a:cubicBezTo>
                <a:cubicBezTo>
                  <a:pt x="4" y="65"/>
                  <a:pt x="6" y="60"/>
                  <a:pt x="5" y="60"/>
                </a:cubicBezTo>
                <a:cubicBezTo>
                  <a:pt x="5" y="58"/>
                  <a:pt x="6" y="60"/>
                  <a:pt x="8" y="60"/>
                </a:cubicBezTo>
                <a:close/>
                <a:moveTo>
                  <a:pt x="47" y="114"/>
                </a:moveTo>
                <a:cubicBezTo>
                  <a:pt x="46" y="114"/>
                  <a:pt x="47" y="112"/>
                  <a:pt x="45" y="112"/>
                </a:cubicBezTo>
                <a:cubicBezTo>
                  <a:pt x="46" y="108"/>
                  <a:pt x="49" y="113"/>
                  <a:pt x="51" y="112"/>
                </a:cubicBezTo>
                <a:cubicBezTo>
                  <a:pt x="51" y="114"/>
                  <a:pt x="47" y="112"/>
                  <a:pt x="47" y="114"/>
                </a:cubicBezTo>
                <a:close/>
                <a:moveTo>
                  <a:pt x="28" y="170"/>
                </a:moveTo>
                <a:cubicBezTo>
                  <a:pt x="30" y="170"/>
                  <a:pt x="32" y="173"/>
                  <a:pt x="28" y="173"/>
                </a:cubicBezTo>
                <a:cubicBezTo>
                  <a:pt x="27" y="172"/>
                  <a:pt x="27" y="170"/>
                  <a:pt x="28" y="170"/>
                </a:cubicBezTo>
                <a:close/>
                <a:moveTo>
                  <a:pt x="89" y="119"/>
                </a:moveTo>
                <a:cubicBezTo>
                  <a:pt x="90" y="119"/>
                  <a:pt x="90" y="118"/>
                  <a:pt x="90" y="117"/>
                </a:cubicBezTo>
                <a:cubicBezTo>
                  <a:pt x="90" y="116"/>
                  <a:pt x="90" y="116"/>
                  <a:pt x="90" y="116"/>
                </a:cubicBezTo>
                <a:cubicBezTo>
                  <a:pt x="91" y="115"/>
                  <a:pt x="93" y="116"/>
                  <a:pt x="93" y="114"/>
                </a:cubicBezTo>
                <a:cubicBezTo>
                  <a:pt x="94" y="114"/>
                  <a:pt x="94" y="113"/>
                  <a:pt x="95" y="113"/>
                </a:cubicBezTo>
                <a:cubicBezTo>
                  <a:pt x="95" y="113"/>
                  <a:pt x="96" y="113"/>
                  <a:pt x="96" y="113"/>
                </a:cubicBezTo>
                <a:cubicBezTo>
                  <a:pt x="96" y="114"/>
                  <a:pt x="98" y="115"/>
                  <a:pt x="96" y="116"/>
                </a:cubicBezTo>
                <a:cubicBezTo>
                  <a:pt x="96" y="116"/>
                  <a:pt x="96" y="118"/>
                  <a:pt x="95" y="118"/>
                </a:cubicBezTo>
                <a:cubicBezTo>
                  <a:pt x="94" y="118"/>
                  <a:pt x="93" y="118"/>
                  <a:pt x="93" y="118"/>
                </a:cubicBezTo>
                <a:cubicBezTo>
                  <a:pt x="91" y="118"/>
                  <a:pt x="92" y="121"/>
                  <a:pt x="89" y="120"/>
                </a:cubicBezTo>
                <a:cubicBezTo>
                  <a:pt x="89" y="120"/>
                  <a:pt x="89" y="119"/>
                  <a:pt x="89" y="119"/>
                </a:cubicBezTo>
                <a:close/>
                <a:moveTo>
                  <a:pt x="102" y="118"/>
                </a:moveTo>
                <a:cubicBezTo>
                  <a:pt x="102" y="118"/>
                  <a:pt x="102" y="119"/>
                  <a:pt x="102" y="119"/>
                </a:cubicBezTo>
                <a:cubicBezTo>
                  <a:pt x="102" y="121"/>
                  <a:pt x="100" y="121"/>
                  <a:pt x="100" y="123"/>
                </a:cubicBezTo>
                <a:cubicBezTo>
                  <a:pt x="99" y="123"/>
                  <a:pt x="98" y="123"/>
                  <a:pt x="97" y="123"/>
                </a:cubicBezTo>
                <a:cubicBezTo>
                  <a:pt x="97" y="122"/>
                  <a:pt x="97" y="121"/>
                  <a:pt x="97" y="120"/>
                </a:cubicBezTo>
                <a:cubicBezTo>
                  <a:pt x="97" y="119"/>
                  <a:pt x="97" y="119"/>
                  <a:pt x="97" y="118"/>
                </a:cubicBezTo>
                <a:cubicBezTo>
                  <a:pt x="98" y="118"/>
                  <a:pt x="98" y="118"/>
                  <a:pt x="99" y="118"/>
                </a:cubicBezTo>
                <a:cubicBezTo>
                  <a:pt x="99" y="117"/>
                  <a:pt x="99" y="116"/>
                  <a:pt x="100" y="116"/>
                </a:cubicBezTo>
                <a:cubicBezTo>
                  <a:pt x="100" y="114"/>
                  <a:pt x="102" y="114"/>
                  <a:pt x="102" y="116"/>
                </a:cubicBezTo>
                <a:cubicBezTo>
                  <a:pt x="102" y="116"/>
                  <a:pt x="102" y="117"/>
                  <a:pt x="102" y="118"/>
                </a:cubicBezTo>
                <a:close/>
                <a:moveTo>
                  <a:pt x="80" y="113"/>
                </a:moveTo>
                <a:cubicBezTo>
                  <a:pt x="81" y="113"/>
                  <a:pt x="83" y="111"/>
                  <a:pt x="84" y="111"/>
                </a:cubicBezTo>
                <a:cubicBezTo>
                  <a:pt x="85" y="111"/>
                  <a:pt x="85" y="112"/>
                  <a:pt x="87" y="112"/>
                </a:cubicBezTo>
                <a:cubicBezTo>
                  <a:pt x="88" y="112"/>
                  <a:pt x="89" y="112"/>
                  <a:pt x="89" y="113"/>
                </a:cubicBezTo>
                <a:cubicBezTo>
                  <a:pt x="89" y="114"/>
                  <a:pt x="89" y="115"/>
                  <a:pt x="88" y="114"/>
                </a:cubicBezTo>
                <a:cubicBezTo>
                  <a:pt x="88" y="116"/>
                  <a:pt x="86" y="115"/>
                  <a:pt x="85" y="113"/>
                </a:cubicBezTo>
                <a:cubicBezTo>
                  <a:pt x="86" y="112"/>
                  <a:pt x="85" y="112"/>
                  <a:pt x="84" y="112"/>
                </a:cubicBezTo>
                <a:cubicBezTo>
                  <a:pt x="84" y="113"/>
                  <a:pt x="83" y="113"/>
                  <a:pt x="83" y="114"/>
                </a:cubicBezTo>
                <a:cubicBezTo>
                  <a:pt x="83" y="115"/>
                  <a:pt x="83" y="115"/>
                  <a:pt x="83" y="116"/>
                </a:cubicBezTo>
                <a:cubicBezTo>
                  <a:pt x="84" y="116"/>
                  <a:pt x="84" y="116"/>
                  <a:pt x="84" y="116"/>
                </a:cubicBezTo>
                <a:cubicBezTo>
                  <a:pt x="85" y="116"/>
                  <a:pt x="87" y="116"/>
                  <a:pt x="87" y="117"/>
                </a:cubicBezTo>
                <a:cubicBezTo>
                  <a:pt x="86" y="117"/>
                  <a:pt x="84" y="117"/>
                  <a:pt x="84" y="118"/>
                </a:cubicBezTo>
                <a:cubicBezTo>
                  <a:pt x="84" y="118"/>
                  <a:pt x="84" y="118"/>
                  <a:pt x="83" y="118"/>
                </a:cubicBezTo>
                <a:cubicBezTo>
                  <a:pt x="82" y="118"/>
                  <a:pt x="82" y="118"/>
                  <a:pt x="82" y="117"/>
                </a:cubicBezTo>
                <a:cubicBezTo>
                  <a:pt x="82" y="117"/>
                  <a:pt x="81" y="117"/>
                  <a:pt x="81" y="117"/>
                </a:cubicBezTo>
                <a:cubicBezTo>
                  <a:pt x="81" y="116"/>
                  <a:pt x="80" y="115"/>
                  <a:pt x="80" y="114"/>
                </a:cubicBezTo>
                <a:cubicBezTo>
                  <a:pt x="80" y="114"/>
                  <a:pt x="80" y="114"/>
                  <a:pt x="80" y="113"/>
                </a:cubicBezTo>
                <a:close/>
                <a:moveTo>
                  <a:pt x="80" y="125"/>
                </a:moveTo>
                <a:cubicBezTo>
                  <a:pt x="79" y="125"/>
                  <a:pt x="79" y="125"/>
                  <a:pt x="78" y="125"/>
                </a:cubicBezTo>
                <a:cubicBezTo>
                  <a:pt x="78" y="123"/>
                  <a:pt x="80" y="122"/>
                  <a:pt x="82" y="123"/>
                </a:cubicBezTo>
                <a:cubicBezTo>
                  <a:pt x="82" y="123"/>
                  <a:pt x="82" y="123"/>
                  <a:pt x="82" y="124"/>
                </a:cubicBezTo>
                <a:cubicBezTo>
                  <a:pt x="81" y="124"/>
                  <a:pt x="81" y="125"/>
                  <a:pt x="80" y="125"/>
                </a:cubicBezTo>
                <a:close/>
                <a:moveTo>
                  <a:pt x="70" y="139"/>
                </a:moveTo>
                <a:cubicBezTo>
                  <a:pt x="70" y="139"/>
                  <a:pt x="71" y="139"/>
                  <a:pt x="71" y="139"/>
                </a:cubicBezTo>
                <a:cubicBezTo>
                  <a:pt x="71" y="140"/>
                  <a:pt x="71" y="140"/>
                  <a:pt x="71" y="140"/>
                </a:cubicBezTo>
                <a:cubicBezTo>
                  <a:pt x="71" y="142"/>
                  <a:pt x="70" y="141"/>
                  <a:pt x="69" y="140"/>
                </a:cubicBezTo>
                <a:cubicBezTo>
                  <a:pt x="69" y="140"/>
                  <a:pt x="69" y="139"/>
                  <a:pt x="70" y="139"/>
                </a:cubicBezTo>
                <a:close/>
                <a:moveTo>
                  <a:pt x="57" y="167"/>
                </a:moveTo>
                <a:cubicBezTo>
                  <a:pt x="57" y="166"/>
                  <a:pt x="58" y="165"/>
                  <a:pt x="59" y="165"/>
                </a:cubicBezTo>
                <a:cubicBezTo>
                  <a:pt x="59" y="166"/>
                  <a:pt x="59" y="166"/>
                  <a:pt x="59" y="167"/>
                </a:cubicBezTo>
                <a:cubicBezTo>
                  <a:pt x="59" y="167"/>
                  <a:pt x="59" y="167"/>
                  <a:pt x="58" y="167"/>
                </a:cubicBezTo>
                <a:cubicBezTo>
                  <a:pt x="58" y="167"/>
                  <a:pt x="57" y="167"/>
                  <a:pt x="57" y="167"/>
                </a:cubicBezTo>
                <a:close/>
                <a:moveTo>
                  <a:pt x="87" y="139"/>
                </a:moveTo>
                <a:cubicBezTo>
                  <a:pt x="87" y="140"/>
                  <a:pt x="87" y="140"/>
                  <a:pt x="87" y="140"/>
                </a:cubicBezTo>
                <a:cubicBezTo>
                  <a:pt x="86" y="142"/>
                  <a:pt x="87" y="144"/>
                  <a:pt x="85" y="144"/>
                </a:cubicBezTo>
                <a:cubicBezTo>
                  <a:pt x="85" y="145"/>
                  <a:pt x="85" y="145"/>
                  <a:pt x="84" y="146"/>
                </a:cubicBezTo>
                <a:cubicBezTo>
                  <a:pt x="83" y="147"/>
                  <a:pt x="83" y="149"/>
                  <a:pt x="83" y="150"/>
                </a:cubicBezTo>
                <a:cubicBezTo>
                  <a:pt x="83" y="151"/>
                  <a:pt x="84" y="151"/>
                  <a:pt x="84" y="151"/>
                </a:cubicBezTo>
                <a:cubicBezTo>
                  <a:pt x="84" y="152"/>
                  <a:pt x="84" y="152"/>
                  <a:pt x="84" y="152"/>
                </a:cubicBezTo>
                <a:cubicBezTo>
                  <a:pt x="84" y="152"/>
                  <a:pt x="84" y="152"/>
                  <a:pt x="83" y="152"/>
                </a:cubicBezTo>
                <a:cubicBezTo>
                  <a:pt x="81" y="152"/>
                  <a:pt x="82" y="156"/>
                  <a:pt x="81" y="156"/>
                </a:cubicBezTo>
                <a:cubicBezTo>
                  <a:pt x="81" y="156"/>
                  <a:pt x="81" y="157"/>
                  <a:pt x="81" y="157"/>
                </a:cubicBezTo>
                <a:cubicBezTo>
                  <a:pt x="81" y="157"/>
                  <a:pt x="81" y="158"/>
                  <a:pt x="81" y="158"/>
                </a:cubicBezTo>
                <a:cubicBezTo>
                  <a:pt x="80" y="158"/>
                  <a:pt x="80" y="158"/>
                  <a:pt x="80" y="158"/>
                </a:cubicBezTo>
                <a:cubicBezTo>
                  <a:pt x="80" y="159"/>
                  <a:pt x="80" y="160"/>
                  <a:pt x="80" y="161"/>
                </a:cubicBezTo>
                <a:cubicBezTo>
                  <a:pt x="79" y="162"/>
                  <a:pt x="78" y="163"/>
                  <a:pt x="77" y="163"/>
                </a:cubicBezTo>
                <a:cubicBezTo>
                  <a:pt x="77" y="163"/>
                  <a:pt x="77" y="164"/>
                  <a:pt x="77" y="164"/>
                </a:cubicBezTo>
                <a:cubicBezTo>
                  <a:pt x="77" y="166"/>
                  <a:pt x="77" y="168"/>
                  <a:pt x="76" y="168"/>
                </a:cubicBezTo>
                <a:cubicBezTo>
                  <a:pt x="76" y="169"/>
                  <a:pt x="76" y="170"/>
                  <a:pt x="75" y="170"/>
                </a:cubicBezTo>
                <a:cubicBezTo>
                  <a:pt x="75" y="171"/>
                  <a:pt x="75" y="172"/>
                  <a:pt x="74" y="171"/>
                </a:cubicBezTo>
                <a:cubicBezTo>
                  <a:pt x="72" y="171"/>
                  <a:pt x="71" y="172"/>
                  <a:pt x="71" y="173"/>
                </a:cubicBezTo>
                <a:cubicBezTo>
                  <a:pt x="70" y="173"/>
                  <a:pt x="68" y="173"/>
                  <a:pt x="69" y="175"/>
                </a:cubicBezTo>
                <a:cubicBezTo>
                  <a:pt x="68" y="175"/>
                  <a:pt x="68" y="175"/>
                  <a:pt x="68" y="175"/>
                </a:cubicBezTo>
                <a:cubicBezTo>
                  <a:pt x="68" y="175"/>
                  <a:pt x="68" y="176"/>
                  <a:pt x="68" y="176"/>
                </a:cubicBezTo>
                <a:cubicBezTo>
                  <a:pt x="68" y="177"/>
                  <a:pt x="67" y="178"/>
                  <a:pt x="66" y="178"/>
                </a:cubicBezTo>
                <a:cubicBezTo>
                  <a:pt x="66" y="178"/>
                  <a:pt x="66" y="178"/>
                  <a:pt x="65" y="178"/>
                </a:cubicBezTo>
                <a:cubicBezTo>
                  <a:pt x="65" y="178"/>
                  <a:pt x="64" y="178"/>
                  <a:pt x="64" y="177"/>
                </a:cubicBezTo>
                <a:cubicBezTo>
                  <a:pt x="64" y="177"/>
                  <a:pt x="63" y="177"/>
                  <a:pt x="63" y="177"/>
                </a:cubicBezTo>
                <a:cubicBezTo>
                  <a:pt x="63" y="176"/>
                  <a:pt x="61" y="175"/>
                  <a:pt x="63" y="175"/>
                </a:cubicBezTo>
                <a:cubicBezTo>
                  <a:pt x="63" y="175"/>
                  <a:pt x="63" y="174"/>
                  <a:pt x="63" y="174"/>
                </a:cubicBezTo>
                <a:cubicBezTo>
                  <a:pt x="69" y="172"/>
                  <a:pt x="59" y="171"/>
                  <a:pt x="63" y="168"/>
                </a:cubicBezTo>
                <a:cubicBezTo>
                  <a:pt x="63" y="167"/>
                  <a:pt x="63" y="166"/>
                  <a:pt x="64" y="167"/>
                </a:cubicBezTo>
                <a:cubicBezTo>
                  <a:pt x="64" y="166"/>
                  <a:pt x="64" y="166"/>
                  <a:pt x="64" y="165"/>
                </a:cubicBezTo>
                <a:cubicBezTo>
                  <a:pt x="64" y="165"/>
                  <a:pt x="64" y="164"/>
                  <a:pt x="64" y="163"/>
                </a:cubicBezTo>
                <a:cubicBezTo>
                  <a:pt x="64" y="163"/>
                  <a:pt x="65" y="163"/>
                  <a:pt x="65" y="163"/>
                </a:cubicBezTo>
                <a:cubicBezTo>
                  <a:pt x="65" y="162"/>
                  <a:pt x="63" y="162"/>
                  <a:pt x="63" y="159"/>
                </a:cubicBezTo>
                <a:cubicBezTo>
                  <a:pt x="63" y="159"/>
                  <a:pt x="63" y="159"/>
                  <a:pt x="63" y="158"/>
                </a:cubicBezTo>
                <a:cubicBezTo>
                  <a:pt x="63" y="158"/>
                  <a:pt x="64" y="158"/>
                  <a:pt x="64" y="158"/>
                </a:cubicBezTo>
                <a:cubicBezTo>
                  <a:pt x="64" y="158"/>
                  <a:pt x="64" y="157"/>
                  <a:pt x="64" y="157"/>
                </a:cubicBezTo>
                <a:cubicBezTo>
                  <a:pt x="64" y="156"/>
                  <a:pt x="64" y="156"/>
                  <a:pt x="64" y="155"/>
                </a:cubicBezTo>
                <a:cubicBezTo>
                  <a:pt x="64" y="154"/>
                  <a:pt x="64" y="154"/>
                  <a:pt x="63" y="154"/>
                </a:cubicBezTo>
                <a:cubicBezTo>
                  <a:pt x="63" y="153"/>
                  <a:pt x="63" y="153"/>
                  <a:pt x="63" y="152"/>
                </a:cubicBezTo>
                <a:cubicBezTo>
                  <a:pt x="63" y="152"/>
                  <a:pt x="64" y="152"/>
                  <a:pt x="64" y="152"/>
                </a:cubicBezTo>
                <a:cubicBezTo>
                  <a:pt x="64" y="152"/>
                  <a:pt x="64" y="152"/>
                  <a:pt x="64" y="151"/>
                </a:cubicBezTo>
                <a:cubicBezTo>
                  <a:pt x="64" y="150"/>
                  <a:pt x="65" y="149"/>
                  <a:pt x="66" y="149"/>
                </a:cubicBezTo>
                <a:cubicBezTo>
                  <a:pt x="66" y="147"/>
                  <a:pt x="67" y="147"/>
                  <a:pt x="68" y="146"/>
                </a:cubicBezTo>
                <a:cubicBezTo>
                  <a:pt x="68" y="147"/>
                  <a:pt x="68" y="148"/>
                  <a:pt x="69" y="148"/>
                </a:cubicBezTo>
                <a:cubicBezTo>
                  <a:pt x="69" y="148"/>
                  <a:pt x="69" y="149"/>
                  <a:pt x="69" y="150"/>
                </a:cubicBezTo>
                <a:cubicBezTo>
                  <a:pt x="70" y="150"/>
                  <a:pt x="70" y="150"/>
                  <a:pt x="70" y="151"/>
                </a:cubicBezTo>
                <a:cubicBezTo>
                  <a:pt x="72" y="151"/>
                  <a:pt x="72" y="153"/>
                  <a:pt x="74" y="152"/>
                </a:cubicBezTo>
                <a:cubicBezTo>
                  <a:pt x="74" y="152"/>
                  <a:pt x="74" y="152"/>
                  <a:pt x="74" y="151"/>
                </a:cubicBezTo>
                <a:cubicBezTo>
                  <a:pt x="73" y="148"/>
                  <a:pt x="75" y="148"/>
                  <a:pt x="75" y="145"/>
                </a:cubicBezTo>
                <a:cubicBezTo>
                  <a:pt x="75" y="145"/>
                  <a:pt x="76" y="145"/>
                  <a:pt x="76" y="145"/>
                </a:cubicBezTo>
                <a:cubicBezTo>
                  <a:pt x="76" y="145"/>
                  <a:pt x="76" y="144"/>
                  <a:pt x="76" y="144"/>
                </a:cubicBezTo>
                <a:cubicBezTo>
                  <a:pt x="76" y="143"/>
                  <a:pt x="76" y="143"/>
                  <a:pt x="77" y="143"/>
                </a:cubicBezTo>
                <a:cubicBezTo>
                  <a:pt x="77" y="142"/>
                  <a:pt x="77" y="142"/>
                  <a:pt x="77" y="142"/>
                </a:cubicBezTo>
                <a:cubicBezTo>
                  <a:pt x="77" y="141"/>
                  <a:pt x="78" y="140"/>
                  <a:pt x="80" y="140"/>
                </a:cubicBezTo>
                <a:cubicBezTo>
                  <a:pt x="80" y="140"/>
                  <a:pt x="80" y="140"/>
                  <a:pt x="81" y="140"/>
                </a:cubicBezTo>
                <a:cubicBezTo>
                  <a:pt x="81" y="140"/>
                  <a:pt x="81" y="139"/>
                  <a:pt x="81" y="138"/>
                </a:cubicBezTo>
                <a:cubicBezTo>
                  <a:pt x="80" y="138"/>
                  <a:pt x="79" y="138"/>
                  <a:pt x="80" y="137"/>
                </a:cubicBezTo>
                <a:cubicBezTo>
                  <a:pt x="79" y="137"/>
                  <a:pt x="79" y="137"/>
                  <a:pt x="78" y="137"/>
                </a:cubicBezTo>
                <a:cubicBezTo>
                  <a:pt x="77" y="139"/>
                  <a:pt x="74" y="138"/>
                  <a:pt x="74" y="140"/>
                </a:cubicBezTo>
                <a:cubicBezTo>
                  <a:pt x="74" y="140"/>
                  <a:pt x="74" y="140"/>
                  <a:pt x="74" y="139"/>
                </a:cubicBezTo>
                <a:cubicBezTo>
                  <a:pt x="74" y="139"/>
                  <a:pt x="74" y="138"/>
                  <a:pt x="74" y="138"/>
                </a:cubicBezTo>
                <a:cubicBezTo>
                  <a:pt x="73" y="138"/>
                  <a:pt x="72" y="138"/>
                  <a:pt x="72" y="137"/>
                </a:cubicBezTo>
                <a:cubicBezTo>
                  <a:pt x="72" y="136"/>
                  <a:pt x="73" y="136"/>
                  <a:pt x="74" y="136"/>
                </a:cubicBezTo>
                <a:cubicBezTo>
                  <a:pt x="74" y="136"/>
                  <a:pt x="74" y="136"/>
                  <a:pt x="75" y="136"/>
                </a:cubicBezTo>
                <a:cubicBezTo>
                  <a:pt x="75" y="134"/>
                  <a:pt x="76" y="135"/>
                  <a:pt x="77" y="136"/>
                </a:cubicBezTo>
                <a:cubicBezTo>
                  <a:pt x="77" y="135"/>
                  <a:pt x="77" y="135"/>
                  <a:pt x="77" y="135"/>
                </a:cubicBezTo>
                <a:cubicBezTo>
                  <a:pt x="77" y="134"/>
                  <a:pt x="77" y="134"/>
                  <a:pt x="77" y="133"/>
                </a:cubicBezTo>
                <a:cubicBezTo>
                  <a:pt x="77" y="132"/>
                  <a:pt x="75" y="132"/>
                  <a:pt x="77" y="131"/>
                </a:cubicBezTo>
                <a:cubicBezTo>
                  <a:pt x="78" y="131"/>
                  <a:pt x="79" y="131"/>
                  <a:pt x="80" y="131"/>
                </a:cubicBezTo>
                <a:cubicBezTo>
                  <a:pt x="80" y="130"/>
                  <a:pt x="81" y="129"/>
                  <a:pt x="82" y="129"/>
                </a:cubicBezTo>
                <a:cubicBezTo>
                  <a:pt x="82" y="128"/>
                  <a:pt x="82" y="128"/>
                  <a:pt x="82" y="127"/>
                </a:cubicBezTo>
                <a:cubicBezTo>
                  <a:pt x="82" y="127"/>
                  <a:pt x="81" y="127"/>
                  <a:pt x="81" y="127"/>
                </a:cubicBezTo>
                <a:cubicBezTo>
                  <a:pt x="81" y="127"/>
                  <a:pt x="81" y="127"/>
                  <a:pt x="81" y="126"/>
                </a:cubicBezTo>
                <a:cubicBezTo>
                  <a:pt x="81" y="126"/>
                  <a:pt x="82" y="126"/>
                  <a:pt x="82" y="125"/>
                </a:cubicBezTo>
                <a:cubicBezTo>
                  <a:pt x="83" y="125"/>
                  <a:pt x="84" y="125"/>
                  <a:pt x="84" y="125"/>
                </a:cubicBezTo>
                <a:cubicBezTo>
                  <a:pt x="84" y="124"/>
                  <a:pt x="83" y="123"/>
                  <a:pt x="83" y="121"/>
                </a:cubicBezTo>
                <a:cubicBezTo>
                  <a:pt x="84" y="121"/>
                  <a:pt x="85" y="121"/>
                  <a:pt x="87" y="121"/>
                </a:cubicBezTo>
                <a:cubicBezTo>
                  <a:pt x="87" y="122"/>
                  <a:pt x="88" y="122"/>
                  <a:pt x="88" y="123"/>
                </a:cubicBezTo>
                <a:cubicBezTo>
                  <a:pt x="88" y="123"/>
                  <a:pt x="89" y="123"/>
                  <a:pt x="89" y="123"/>
                </a:cubicBezTo>
                <a:cubicBezTo>
                  <a:pt x="89" y="123"/>
                  <a:pt x="89" y="123"/>
                  <a:pt x="89" y="124"/>
                </a:cubicBezTo>
                <a:cubicBezTo>
                  <a:pt x="89" y="125"/>
                  <a:pt x="89" y="126"/>
                  <a:pt x="89" y="127"/>
                </a:cubicBezTo>
                <a:cubicBezTo>
                  <a:pt x="89" y="128"/>
                  <a:pt x="89" y="128"/>
                  <a:pt x="89" y="129"/>
                </a:cubicBezTo>
                <a:cubicBezTo>
                  <a:pt x="89" y="130"/>
                  <a:pt x="89" y="131"/>
                  <a:pt x="88" y="131"/>
                </a:cubicBezTo>
                <a:cubicBezTo>
                  <a:pt x="87" y="131"/>
                  <a:pt x="86" y="131"/>
                  <a:pt x="85" y="130"/>
                </a:cubicBezTo>
                <a:cubicBezTo>
                  <a:pt x="85" y="130"/>
                  <a:pt x="85" y="130"/>
                  <a:pt x="84" y="130"/>
                </a:cubicBezTo>
                <a:cubicBezTo>
                  <a:pt x="84" y="130"/>
                  <a:pt x="84" y="131"/>
                  <a:pt x="84" y="131"/>
                </a:cubicBezTo>
                <a:cubicBezTo>
                  <a:pt x="84" y="133"/>
                  <a:pt x="86" y="132"/>
                  <a:pt x="87" y="133"/>
                </a:cubicBezTo>
                <a:cubicBezTo>
                  <a:pt x="87" y="133"/>
                  <a:pt x="87" y="133"/>
                  <a:pt x="88" y="133"/>
                </a:cubicBezTo>
                <a:cubicBezTo>
                  <a:pt x="89" y="133"/>
                  <a:pt x="89" y="134"/>
                  <a:pt x="89" y="135"/>
                </a:cubicBezTo>
                <a:cubicBezTo>
                  <a:pt x="90" y="135"/>
                  <a:pt x="90" y="135"/>
                  <a:pt x="90" y="136"/>
                </a:cubicBezTo>
                <a:cubicBezTo>
                  <a:pt x="90" y="136"/>
                  <a:pt x="90" y="137"/>
                  <a:pt x="90" y="137"/>
                </a:cubicBezTo>
                <a:cubicBezTo>
                  <a:pt x="90" y="137"/>
                  <a:pt x="90" y="138"/>
                  <a:pt x="90" y="138"/>
                </a:cubicBezTo>
                <a:cubicBezTo>
                  <a:pt x="89" y="138"/>
                  <a:pt x="88" y="139"/>
                  <a:pt x="87" y="13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1" name="Freeform 277"/>
          <p:cNvSpPr/>
          <p:nvPr>
            <p:custDataLst>
              <p:tags r:id="rId83"/>
            </p:custDataLst>
          </p:nvPr>
        </p:nvSpPr>
        <p:spPr bwMode="auto">
          <a:xfrm rot="1740000">
            <a:off x="5885966" y="3245128"/>
            <a:ext cx="2776" cy="4671"/>
          </a:xfrm>
          <a:custGeom>
            <a:avLst/>
            <a:gdLst>
              <a:gd name="T0" fmla="*/ 1 w 6"/>
              <a:gd name="T1" fmla="*/ 4 h 10"/>
              <a:gd name="T2" fmla="*/ 0 w 6"/>
              <a:gd name="T3" fmla="*/ 8 h 10"/>
              <a:gd name="T4" fmla="*/ 1 w 6"/>
              <a:gd name="T5" fmla="*/ 9 h 10"/>
              <a:gd name="T6" fmla="*/ 4 w 6"/>
              <a:gd name="T7" fmla="*/ 10 h 10"/>
              <a:gd name="T8" fmla="*/ 5 w 6"/>
              <a:gd name="T9" fmla="*/ 9 h 10"/>
              <a:gd name="T10" fmla="*/ 6 w 6"/>
              <a:gd name="T11" fmla="*/ 9 h 10"/>
              <a:gd name="T12" fmla="*/ 6 w 6"/>
              <a:gd name="T13" fmla="*/ 6 h 10"/>
              <a:gd name="T14" fmla="*/ 5 w 6"/>
              <a:gd name="T15" fmla="*/ 4 h 10"/>
              <a:gd name="T16" fmla="*/ 5 w 6"/>
              <a:gd name="T17" fmla="*/ 2 h 10"/>
              <a:gd name="T18" fmla="*/ 3 w 6"/>
              <a:gd name="T19" fmla="*/ 0 h 10"/>
              <a:gd name="T20" fmla="*/ 1 w 6"/>
              <a:gd name="T21" fmla="*/ 2 h 10"/>
              <a:gd name="T22" fmla="*/ 1 w 6"/>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1" y="4"/>
                </a:moveTo>
                <a:cubicBezTo>
                  <a:pt x="1" y="6"/>
                  <a:pt x="1" y="7"/>
                  <a:pt x="0" y="8"/>
                </a:cubicBezTo>
                <a:cubicBezTo>
                  <a:pt x="1" y="8"/>
                  <a:pt x="2" y="8"/>
                  <a:pt x="1" y="9"/>
                </a:cubicBezTo>
                <a:cubicBezTo>
                  <a:pt x="3" y="9"/>
                  <a:pt x="3" y="10"/>
                  <a:pt x="4" y="10"/>
                </a:cubicBezTo>
                <a:cubicBezTo>
                  <a:pt x="5" y="10"/>
                  <a:pt x="5" y="9"/>
                  <a:pt x="5" y="9"/>
                </a:cubicBezTo>
                <a:cubicBezTo>
                  <a:pt x="5" y="9"/>
                  <a:pt x="6" y="9"/>
                  <a:pt x="6" y="9"/>
                </a:cubicBezTo>
                <a:cubicBezTo>
                  <a:pt x="6" y="8"/>
                  <a:pt x="6" y="7"/>
                  <a:pt x="6" y="6"/>
                </a:cubicBezTo>
                <a:cubicBezTo>
                  <a:pt x="5" y="6"/>
                  <a:pt x="5" y="5"/>
                  <a:pt x="5" y="4"/>
                </a:cubicBezTo>
                <a:cubicBezTo>
                  <a:pt x="5" y="3"/>
                  <a:pt x="5" y="2"/>
                  <a:pt x="5" y="2"/>
                </a:cubicBezTo>
                <a:cubicBezTo>
                  <a:pt x="4" y="1"/>
                  <a:pt x="3" y="2"/>
                  <a:pt x="3" y="0"/>
                </a:cubicBezTo>
                <a:cubicBezTo>
                  <a:pt x="2" y="0"/>
                  <a:pt x="1" y="1"/>
                  <a:pt x="1" y="2"/>
                </a:cubicBezTo>
                <a:cubicBezTo>
                  <a:pt x="2" y="3"/>
                  <a:pt x="3" y="4"/>
                  <a:pt x="1" y="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2" name="Freeform 278"/>
          <p:cNvSpPr/>
          <p:nvPr>
            <p:custDataLst>
              <p:tags r:id="rId84"/>
            </p:custDataLst>
          </p:nvPr>
        </p:nvSpPr>
        <p:spPr bwMode="auto">
          <a:xfrm rot="1740000">
            <a:off x="5886808" y="3251473"/>
            <a:ext cx="1708" cy="2760"/>
          </a:xfrm>
          <a:custGeom>
            <a:avLst/>
            <a:gdLst>
              <a:gd name="T0" fmla="*/ 0 w 4"/>
              <a:gd name="T1" fmla="*/ 1 h 6"/>
              <a:gd name="T2" fmla="*/ 0 w 4"/>
              <a:gd name="T3" fmla="*/ 3 h 6"/>
              <a:gd name="T4" fmla="*/ 4 w 4"/>
              <a:gd name="T5" fmla="*/ 5 h 6"/>
              <a:gd name="T6" fmla="*/ 4 w 4"/>
              <a:gd name="T7" fmla="*/ 3 h 6"/>
              <a:gd name="T8" fmla="*/ 3 w 4"/>
              <a:gd name="T9" fmla="*/ 0 h 6"/>
              <a:gd name="T10" fmla="*/ 0 w 4"/>
              <a:gd name="T11" fmla="*/ 1 h 6"/>
            </a:gdLst>
            <a:ahLst/>
            <a:cxnLst>
              <a:cxn ang="0">
                <a:pos x="T0" y="T1"/>
              </a:cxn>
              <a:cxn ang="0">
                <a:pos x="T2" y="T3"/>
              </a:cxn>
              <a:cxn ang="0">
                <a:pos x="T4" y="T5"/>
              </a:cxn>
              <a:cxn ang="0">
                <a:pos x="T6" y="T7"/>
              </a:cxn>
              <a:cxn ang="0">
                <a:pos x="T8" y="T9"/>
              </a:cxn>
              <a:cxn ang="0">
                <a:pos x="T10" y="T11"/>
              </a:cxn>
            </a:cxnLst>
            <a:rect l="0" t="0" r="r" b="b"/>
            <a:pathLst>
              <a:path w="4" h="6">
                <a:moveTo>
                  <a:pt x="0" y="1"/>
                </a:moveTo>
                <a:cubicBezTo>
                  <a:pt x="0" y="2"/>
                  <a:pt x="0" y="2"/>
                  <a:pt x="0" y="3"/>
                </a:cubicBezTo>
                <a:cubicBezTo>
                  <a:pt x="2" y="3"/>
                  <a:pt x="1" y="6"/>
                  <a:pt x="4" y="5"/>
                </a:cubicBezTo>
                <a:cubicBezTo>
                  <a:pt x="4" y="4"/>
                  <a:pt x="4" y="3"/>
                  <a:pt x="4" y="3"/>
                </a:cubicBezTo>
                <a:cubicBezTo>
                  <a:pt x="3" y="2"/>
                  <a:pt x="3" y="2"/>
                  <a:pt x="3" y="0"/>
                </a:cubicBezTo>
                <a:cubicBezTo>
                  <a:pt x="2" y="1"/>
                  <a:pt x="2" y="1"/>
                  <a:pt x="0"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3" name="Freeform 279"/>
          <p:cNvSpPr/>
          <p:nvPr>
            <p:custDataLst>
              <p:tags r:id="rId85"/>
            </p:custDataLst>
          </p:nvPr>
        </p:nvSpPr>
        <p:spPr bwMode="auto">
          <a:xfrm rot="1740000">
            <a:off x="5877371" y="3249732"/>
            <a:ext cx="1494" cy="1486"/>
          </a:xfrm>
          <a:custGeom>
            <a:avLst/>
            <a:gdLst>
              <a:gd name="T0" fmla="*/ 1 w 3"/>
              <a:gd name="T1" fmla="*/ 3 h 3"/>
              <a:gd name="T2" fmla="*/ 3 w 3"/>
              <a:gd name="T3" fmla="*/ 3 h 3"/>
              <a:gd name="T4" fmla="*/ 0 w 3"/>
              <a:gd name="T5" fmla="*/ 0 h 3"/>
              <a:gd name="T6" fmla="*/ 1 w 3"/>
              <a:gd name="T7" fmla="*/ 3 h 3"/>
            </a:gdLst>
            <a:ahLst/>
            <a:cxnLst>
              <a:cxn ang="0">
                <a:pos x="T0" y="T1"/>
              </a:cxn>
              <a:cxn ang="0">
                <a:pos x="T2" y="T3"/>
              </a:cxn>
              <a:cxn ang="0">
                <a:pos x="T4" y="T5"/>
              </a:cxn>
              <a:cxn ang="0">
                <a:pos x="T6" y="T7"/>
              </a:cxn>
            </a:cxnLst>
            <a:rect l="0" t="0" r="r" b="b"/>
            <a:pathLst>
              <a:path w="3" h="3">
                <a:moveTo>
                  <a:pt x="1" y="3"/>
                </a:moveTo>
                <a:cubicBezTo>
                  <a:pt x="2" y="3"/>
                  <a:pt x="2" y="3"/>
                  <a:pt x="3" y="3"/>
                </a:cubicBezTo>
                <a:cubicBezTo>
                  <a:pt x="2" y="2"/>
                  <a:pt x="1" y="1"/>
                  <a:pt x="0" y="0"/>
                </a:cubicBezTo>
                <a:cubicBezTo>
                  <a:pt x="0" y="2"/>
                  <a:pt x="1" y="2"/>
                  <a:pt x="1" y="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4" name="Freeform 280"/>
          <p:cNvSpPr/>
          <p:nvPr>
            <p:custDataLst>
              <p:tags r:id="rId86"/>
            </p:custDataLst>
          </p:nvPr>
        </p:nvSpPr>
        <p:spPr bwMode="auto">
          <a:xfrm rot="1740000">
            <a:off x="5832352" y="3239942"/>
            <a:ext cx="2348" cy="3184"/>
          </a:xfrm>
          <a:custGeom>
            <a:avLst/>
            <a:gdLst>
              <a:gd name="T0" fmla="*/ 3 w 5"/>
              <a:gd name="T1" fmla="*/ 7 h 7"/>
              <a:gd name="T2" fmla="*/ 4 w 5"/>
              <a:gd name="T3" fmla="*/ 7 h 7"/>
              <a:gd name="T4" fmla="*/ 5 w 5"/>
              <a:gd name="T5" fmla="*/ 4 h 7"/>
              <a:gd name="T6" fmla="*/ 5 w 5"/>
              <a:gd name="T7" fmla="*/ 2 h 7"/>
              <a:gd name="T8" fmla="*/ 4 w 5"/>
              <a:gd name="T9" fmla="*/ 0 h 7"/>
              <a:gd name="T10" fmla="*/ 1 w 5"/>
              <a:gd name="T11" fmla="*/ 0 h 7"/>
              <a:gd name="T12" fmla="*/ 1 w 5"/>
              <a:gd name="T13" fmla="*/ 1 h 7"/>
              <a:gd name="T14" fmla="*/ 0 w 5"/>
              <a:gd name="T15" fmla="*/ 3 h 7"/>
              <a:gd name="T16" fmla="*/ 1 w 5"/>
              <a:gd name="T17" fmla="*/ 3 h 7"/>
              <a:gd name="T18" fmla="*/ 1 w 5"/>
              <a:gd name="T19" fmla="*/ 4 h 7"/>
              <a:gd name="T20" fmla="*/ 3 w 5"/>
              <a:gd name="T21" fmla="*/ 4 h 7"/>
              <a:gd name="T22" fmla="*/ 1 w 5"/>
              <a:gd name="T23" fmla="*/ 7 h 7"/>
              <a:gd name="T24" fmla="*/ 3 w 5"/>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7">
                <a:moveTo>
                  <a:pt x="3" y="7"/>
                </a:moveTo>
                <a:cubicBezTo>
                  <a:pt x="3" y="7"/>
                  <a:pt x="3" y="7"/>
                  <a:pt x="4" y="7"/>
                </a:cubicBezTo>
                <a:cubicBezTo>
                  <a:pt x="4" y="6"/>
                  <a:pt x="5" y="5"/>
                  <a:pt x="5" y="4"/>
                </a:cubicBezTo>
                <a:cubicBezTo>
                  <a:pt x="5" y="4"/>
                  <a:pt x="5" y="3"/>
                  <a:pt x="5" y="2"/>
                </a:cubicBezTo>
                <a:cubicBezTo>
                  <a:pt x="5" y="1"/>
                  <a:pt x="5" y="0"/>
                  <a:pt x="4" y="0"/>
                </a:cubicBezTo>
                <a:cubicBezTo>
                  <a:pt x="3" y="0"/>
                  <a:pt x="2" y="0"/>
                  <a:pt x="1" y="0"/>
                </a:cubicBezTo>
                <a:cubicBezTo>
                  <a:pt x="1" y="0"/>
                  <a:pt x="1" y="1"/>
                  <a:pt x="1" y="1"/>
                </a:cubicBezTo>
                <a:cubicBezTo>
                  <a:pt x="0" y="1"/>
                  <a:pt x="0" y="2"/>
                  <a:pt x="0" y="3"/>
                </a:cubicBezTo>
                <a:cubicBezTo>
                  <a:pt x="1" y="3"/>
                  <a:pt x="1" y="3"/>
                  <a:pt x="1" y="3"/>
                </a:cubicBezTo>
                <a:cubicBezTo>
                  <a:pt x="1" y="4"/>
                  <a:pt x="1" y="4"/>
                  <a:pt x="1" y="4"/>
                </a:cubicBezTo>
                <a:cubicBezTo>
                  <a:pt x="2" y="4"/>
                  <a:pt x="2" y="4"/>
                  <a:pt x="3" y="4"/>
                </a:cubicBezTo>
                <a:cubicBezTo>
                  <a:pt x="3" y="6"/>
                  <a:pt x="2" y="6"/>
                  <a:pt x="1" y="7"/>
                </a:cubicBezTo>
                <a:cubicBezTo>
                  <a:pt x="2" y="7"/>
                  <a:pt x="2" y="7"/>
                  <a:pt x="3" y="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5" name="Freeform 281"/>
          <p:cNvSpPr/>
          <p:nvPr>
            <p:custDataLst>
              <p:tags r:id="rId87"/>
            </p:custDataLst>
          </p:nvPr>
        </p:nvSpPr>
        <p:spPr bwMode="auto">
          <a:xfrm rot="1740000">
            <a:off x="5893131" y="3273863"/>
            <a:ext cx="1921" cy="1274"/>
          </a:xfrm>
          <a:custGeom>
            <a:avLst/>
            <a:gdLst>
              <a:gd name="T0" fmla="*/ 2 w 4"/>
              <a:gd name="T1" fmla="*/ 0 h 3"/>
              <a:gd name="T2" fmla="*/ 1 w 4"/>
              <a:gd name="T3" fmla="*/ 1 h 3"/>
              <a:gd name="T4" fmla="*/ 0 w 4"/>
              <a:gd name="T5" fmla="*/ 3 h 3"/>
              <a:gd name="T6" fmla="*/ 3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1"/>
                  <a:pt x="2" y="1"/>
                  <a:pt x="1" y="1"/>
                </a:cubicBezTo>
                <a:cubicBezTo>
                  <a:pt x="1" y="2"/>
                  <a:pt x="0" y="2"/>
                  <a:pt x="0" y="3"/>
                </a:cubicBezTo>
                <a:cubicBezTo>
                  <a:pt x="1" y="3"/>
                  <a:pt x="1" y="2"/>
                  <a:pt x="3" y="2"/>
                </a:cubicBezTo>
                <a:cubicBezTo>
                  <a:pt x="4" y="1"/>
                  <a:pt x="3" y="0"/>
                  <a:pt x="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6" name="Freeform 282"/>
          <p:cNvSpPr/>
          <p:nvPr>
            <p:custDataLst>
              <p:tags r:id="rId88"/>
            </p:custDataLst>
          </p:nvPr>
        </p:nvSpPr>
        <p:spPr bwMode="auto">
          <a:xfrm rot="1740000">
            <a:off x="5876509" y="3260680"/>
            <a:ext cx="3415" cy="7855"/>
          </a:xfrm>
          <a:custGeom>
            <a:avLst/>
            <a:gdLst>
              <a:gd name="T0" fmla="*/ 7 w 7"/>
              <a:gd name="T1" fmla="*/ 12 h 17"/>
              <a:gd name="T2" fmla="*/ 7 w 7"/>
              <a:gd name="T3" fmla="*/ 11 h 17"/>
              <a:gd name="T4" fmla="*/ 7 w 7"/>
              <a:gd name="T5" fmla="*/ 10 h 17"/>
              <a:gd name="T6" fmla="*/ 6 w 7"/>
              <a:gd name="T7" fmla="*/ 10 h 17"/>
              <a:gd name="T8" fmla="*/ 4 w 7"/>
              <a:gd name="T9" fmla="*/ 10 h 17"/>
              <a:gd name="T10" fmla="*/ 3 w 7"/>
              <a:gd name="T11" fmla="*/ 8 h 17"/>
              <a:gd name="T12" fmla="*/ 5 w 7"/>
              <a:gd name="T13" fmla="*/ 8 h 17"/>
              <a:gd name="T14" fmla="*/ 5 w 7"/>
              <a:gd name="T15" fmla="*/ 4 h 17"/>
              <a:gd name="T16" fmla="*/ 6 w 7"/>
              <a:gd name="T17" fmla="*/ 4 h 17"/>
              <a:gd name="T18" fmla="*/ 6 w 7"/>
              <a:gd name="T19" fmla="*/ 3 h 17"/>
              <a:gd name="T20" fmla="*/ 6 w 7"/>
              <a:gd name="T21" fmla="*/ 2 h 17"/>
              <a:gd name="T22" fmla="*/ 6 w 7"/>
              <a:gd name="T23" fmla="*/ 1 h 17"/>
              <a:gd name="T24" fmla="*/ 5 w 7"/>
              <a:gd name="T25" fmla="*/ 1 h 17"/>
              <a:gd name="T26" fmla="*/ 4 w 7"/>
              <a:gd name="T27" fmla="*/ 2 h 17"/>
              <a:gd name="T28" fmla="*/ 4 w 7"/>
              <a:gd name="T29" fmla="*/ 3 h 17"/>
              <a:gd name="T30" fmla="*/ 3 w 7"/>
              <a:gd name="T31" fmla="*/ 4 h 17"/>
              <a:gd name="T32" fmla="*/ 0 w 7"/>
              <a:gd name="T33" fmla="*/ 7 h 17"/>
              <a:gd name="T34" fmla="*/ 0 w 7"/>
              <a:gd name="T35" fmla="*/ 8 h 17"/>
              <a:gd name="T36" fmla="*/ 1 w 7"/>
              <a:gd name="T37" fmla="*/ 11 h 17"/>
              <a:gd name="T38" fmla="*/ 3 w 7"/>
              <a:gd name="T39" fmla="*/ 11 h 17"/>
              <a:gd name="T40" fmla="*/ 4 w 7"/>
              <a:gd name="T41" fmla="*/ 11 h 17"/>
              <a:gd name="T42" fmla="*/ 4 w 7"/>
              <a:gd name="T43" fmla="*/ 16 h 17"/>
              <a:gd name="T44" fmla="*/ 4 w 7"/>
              <a:gd name="T45" fmla="*/ 17 h 17"/>
              <a:gd name="T46" fmla="*/ 5 w 7"/>
              <a:gd name="T47" fmla="*/ 17 h 17"/>
              <a:gd name="T48" fmla="*/ 7 w 7"/>
              <a:gd name="T49" fmla="*/ 16 h 17"/>
              <a:gd name="T50" fmla="*/ 6 w 7"/>
              <a:gd name="T51" fmla="*/ 14 h 17"/>
              <a:gd name="T52" fmla="*/ 7 w 7"/>
              <a:gd name="T53"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 h="17">
                <a:moveTo>
                  <a:pt x="7" y="12"/>
                </a:moveTo>
                <a:cubicBezTo>
                  <a:pt x="7" y="12"/>
                  <a:pt x="7" y="12"/>
                  <a:pt x="7" y="11"/>
                </a:cubicBezTo>
                <a:cubicBezTo>
                  <a:pt x="7" y="11"/>
                  <a:pt x="7" y="10"/>
                  <a:pt x="7" y="10"/>
                </a:cubicBezTo>
                <a:cubicBezTo>
                  <a:pt x="7" y="10"/>
                  <a:pt x="7" y="10"/>
                  <a:pt x="6" y="10"/>
                </a:cubicBezTo>
                <a:cubicBezTo>
                  <a:pt x="5" y="10"/>
                  <a:pt x="5" y="10"/>
                  <a:pt x="4" y="10"/>
                </a:cubicBezTo>
                <a:cubicBezTo>
                  <a:pt x="4" y="9"/>
                  <a:pt x="3" y="9"/>
                  <a:pt x="3" y="8"/>
                </a:cubicBezTo>
                <a:cubicBezTo>
                  <a:pt x="3" y="8"/>
                  <a:pt x="4" y="8"/>
                  <a:pt x="5" y="8"/>
                </a:cubicBezTo>
                <a:cubicBezTo>
                  <a:pt x="5" y="7"/>
                  <a:pt x="5" y="5"/>
                  <a:pt x="5" y="4"/>
                </a:cubicBezTo>
                <a:cubicBezTo>
                  <a:pt x="5" y="4"/>
                  <a:pt x="6" y="4"/>
                  <a:pt x="6" y="4"/>
                </a:cubicBezTo>
                <a:cubicBezTo>
                  <a:pt x="6" y="4"/>
                  <a:pt x="6" y="3"/>
                  <a:pt x="6" y="3"/>
                </a:cubicBezTo>
                <a:cubicBezTo>
                  <a:pt x="6" y="3"/>
                  <a:pt x="6" y="2"/>
                  <a:pt x="6" y="2"/>
                </a:cubicBezTo>
                <a:cubicBezTo>
                  <a:pt x="6" y="1"/>
                  <a:pt x="6" y="1"/>
                  <a:pt x="6" y="1"/>
                </a:cubicBezTo>
                <a:cubicBezTo>
                  <a:pt x="6" y="1"/>
                  <a:pt x="5" y="1"/>
                  <a:pt x="5" y="1"/>
                </a:cubicBezTo>
                <a:cubicBezTo>
                  <a:pt x="4" y="0"/>
                  <a:pt x="4" y="1"/>
                  <a:pt x="4" y="2"/>
                </a:cubicBezTo>
                <a:cubicBezTo>
                  <a:pt x="4" y="2"/>
                  <a:pt x="4" y="3"/>
                  <a:pt x="4" y="3"/>
                </a:cubicBezTo>
                <a:cubicBezTo>
                  <a:pt x="4" y="4"/>
                  <a:pt x="4" y="4"/>
                  <a:pt x="3" y="4"/>
                </a:cubicBezTo>
                <a:cubicBezTo>
                  <a:pt x="1" y="4"/>
                  <a:pt x="2" y="7"/>
                  <a:pt x="0" y="7"/>
                </a:cubicBezTo>
                <a:cubicBezTo>
                  <a:pt x="0" y="7"/>
                  <a:pt x="0" y="7"/>
                  <a:pt x="0" y="8"/>
                </a:cubicBezTo>
                <a:cubicBezTo>
                  <a:pt x="0" y="10"/>
                  <a:pt x="1" y="10"/>
                  <a:pt x="1" y="11"/>
                </a:cubicBezTo>
                <a:cubicBezTo>
                  <a:pt x="2" y="11"/>
                  <a:pt x="2" y="11"/>
                  <a:pt x="3" y="11"/>
                </a:cubicBezTo>
                <a:cubicBezTo>
                  <a:pt x="3" y="11"/>
                  <a:pt x="3" y="11"/>
                  <a:pt x="4" y="11"/>
                </a:cubicBezTo>
                <a:cubicBezTo>
                  <a:pt x="6" y="14"/>
                  <a:pt x="4" y="13"/>
                  <a:pt x="4" y="16"/>
                </a:cubicBezTo>
                <a:cubicBezTo>
                  <a:pt x="4" y="16"/>
                  <a:pt x="4" y="17"/>
                  <a:pt x="4" y="17"/>
                </a:cubicBezTo>
                <a:cubicBezTo>
                  <a:pt x="4" y="17"/>
                  <a:pt x="5" y="17"/>
                  <a:pt x="5" y="17"/>
                </a:cubicBezTo>
                <a:cubicBezTo>
                  <a:pt x="6" y="17"/>
                  <a:pt x="7" y="17"/>
                  <a:pt x="7" y="16"/>
                </a:cubicBezTo>
                <a:cubicBezTo>
                  <a:pt x="6" y="16"/>
                  <a:pt x="6" y="15"/>
                  <a:pt x="6" y="14"/>
                </a:cubicBezTo>
                <a:cubicBezTo>
                  <a:pt x="6" y="13"/>
                  <a:pt x="6" y="12"/>
                  <a:pt x="7"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7" name="Freeform 283"/>
          <p:cNvSpPr/>
          <p:nvPr>
            <p:custDataLst>
              <p:tags r:id="rId89"/>
            </p:custDataLst>
          </p:nvPr>
        </p:nvSpPr>
        <p:spPr bwMode="auto">
          <a:xfrm rot="1740000">
            <a:off x="5831179" y="3250627"/>
            <a:ext cx="4056" cy="2335"/>
          </a:xfrm>
          <a:custGeom>
            <a:avLst/>
            <a:gdLst>
              <a:gd name="T0" fmla="*/ 6 w 9"/>
              <a:gd name="T1" fmla="*/ 4 h 5"/>
              <a:gd name="T2" fmla="*/ 8 w 9"/>
              <a:gd name="T3" fmla="*/ 4 h 5"/>
              <a:gd name="T4" fmla="*/ 6 w 9"/>
              <a:gd name="T5" fmla="*/ 1 h 5"/>
              <a:gd name="T6" fmla="*/ 0 w 9"/>
              <a:gd name="T7" fmla="*/ 2 h 5"/>
              <a:gd name="T8" fmla="*/ 0 w 9"/>
              <a:gd name="T9" fmla="*/ 5 h 5"/>
              <a:gd name="T10" fmla="*/ 5 w 9"/>
              <a:gd name="T11" fmla="*/ 4 h 5"/>
              <a:gd name="T12" fmla="*/ 6 w 9"/>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4"/>
                </a:moveTo>
                <a:cubicBezTo>
                  <a:pt x="7" y="4"/>
                  <a:pt x="7" y="4"/>
                  <a:pt x="8" y="4"/>
                </a:cubicBezTo>
                <a:cubicBezTo>
                  <a:pt x="9" y="3"/>
                  <a:pt x="8" y="2"/>
                  <a:pt x="6" y="1"/>
                </a:cubicBezTo>
                <a:cubicBezTo>
                  <a:pt x="3" y="0"/>
                  <a:pt x="3" y="3"/>
                  <a:pt x="0" y="2"/>
                </a:cubicBezTo>
                <a:cubicBezTo>
                  <a:pt x="0" y="3"/>
                  <a:pt x="0" y="4"/>
                  <a:pt x="0" y="5"/>
                </a:cubicBezTo>
                <a:cubicBezTo>
                  <a:pt x="3" y="5"/>
                  <a:pt x="3" y="4"/>
                  <a:pt x="5" y="4"/>
                </a:cubicBezTo>
                <a:cubicBezTo>
                  <a:pt x="6" y="4"/>
                  <a:pt x="6" y="4"/>
                  <a:pt x="6" y="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8" name="Freeform 284"/>
          <p:cNvSpPr/>
          <p:nvPr>
            <p:custDataLst>
              <p:tags r:id="rId90"/>
            </p:custDataLst>
          </p:nvPr>
        </p:nvSpPr>
        <p:spPr bwMode="auto">
          <a:xfrm rot="1740000">
            <a:off x="5911140" y="3211123"/>
            <a:ext cx="5977" cy="3821"/>
          </a:xfrm>
          <a:custGeom>
            <a:avLst/>
            <a:gdLst>
              <a:gd name="T0" fmla="*/ 3 w 13"/>
              <a:gd name="T1" fmla="*/ 7 h 8"/>
              <a:gd name="T2" fmla="*/ 5 w 13"/>
              <a:gd name="T3" fmla="*/ 7 h 8"/>
              <a:gd name="T4" fmla="*/ 6 w 13"/>
              <a:gd name="T5" fmla="*/ 7 h 8"/>
              <a:gd name="T6" fmla="*/ 7 w 13"/>
              <a:gd name="T7" fmla="*/ 6 h 8"/>
              <a:gd name="T8" fmla="*/ 9 w 13"/>
              <a:gd name="T9" fmla="*/ 3 h 8"/>
              <a:gd name="T10" fmla="*/ 9 w 13"/>
              <a:gd name="T11" fmla="*/ 2 h 8"/>
              <a:gd name="T12" fmla="*/ 13 w 13"/>
              <a:gd name="T13" fmla="*/ 1 h 8"/>
              <a:gd name="T14" fmla="*/ 12 w 13"/>
              <a:gd name="T15" fmla="*/ 0 h 8"/>
              <a:gd name="T16" fmla="*/ 11 w 13"/>
              <a:gd name="T17" fmla="*/ 0 h 8"/>
              <a:gd name="T18" fmla="*/ 8 w 13"/>
              <a:gd name="T19" fmla="*/ 0 h 8"/>
              <a:gd name="T20" fmla="*/ 6 w 13"/>
              <a:gd name="T21" fmla="*/ 0 h 8"/>
              <a:gd name="T22" fmla="*/ 2 w 13"/>
              <a:gd name="T23" fmla="*/ 3 h 8"/>
              <a:gd name="T24" fmla="*/ 2 w 13"/>
              <a:gd name="T25" fmla="*/ 4 h 8"/>
              <a:gd name="T26" fmla="*/ 1 w 13"/>
              <a:gd name="T27" fmla="*/ 4 h 8"/>
              <a:gd name="T28" fmla="*/ 1 w 13"/>
              <a:gd name="T29" fmla="*/ 6 h 8"/>
              <a:gd name="T30" fmla="*/ 0 w 13"/>
              <a:gd name="T31" fmla="*/ 7 h 8"/>
              <a:gd name="T32" fmla="*/ 3 w 13"/>
              <a:gd name="T3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8">
                <a:moveTo>
                  <a:pt x="3" y="7"/>
                </a:moveTo>
                <a:cubicBezTo>
                  <a:pt x="4" y="7"/>
                  <a:pt x="4" y="7"/>
                  <a:pt x="5" y="7"/>
                </a:cubicBezTo>
                <a:cubicBezTo>
                  <a:pt x="5" y="7"/>
                  <a:pt x="5" y="7"/>
                  <a:pt x="6" y="7"/>
                </a:cubicBezTo>
                <a:cubicBezTo>
                  <a:pt x="6" y="6"/>
                  <a:pt x="6" y="6"/>
                  <a:pt x="7" y="6"/>
                </a:cubicBezTo>
                <a:cubicBezTo>
                  <a:pt x="8" y="4"/>
                  <a:pt x="8" y="3"/>
                  <a:pt x="9" y="3"/>
                </a:cubicBezTo>
                <a:cubicBezTo>
                  <a:pt x="9" y="3"/>
                  <a:pt x="9" y="2"/>
                  <a:pt x="9" y="2"/>
                </a:cubicBezTo>
                <a:cubicBezTo>
                  <a:pt x="10" y="1"/>
                  <a:pt x="11" y="1"/>
                  <a:pt x="13" y="1"/>
                </a:cubicBezTo>
                <a:cubicBezTo>
                  <a:pt x="13" y="0"/>
                  <a:pt x="13" y="0"/>
                  <a:pt x="12" y="0"/>
                </a:cubicBezTo>
                <a:cubicBezTo>
                  <a:pt x="11" y="0"/>
                  <a:pt x="11" y="0"/>
                  <a:pt x="11" y="0"/>
                </a:cubicBezTo>
                <a:cubicBezTo>
                  <a:pt x="10" y="0"/>
                  <a:pt x="9" y="0"/>
                  <a:pt x="8" y="0"/>
                </a:cubicBezTo>
                <a:cubicBezTo>
                  <a:pt x="7" y="0"/>
                  <a:pt x="7" y="0"/>
                  <a:pt x="6" y="0"/>
                </a:cubicBezTo>
                <a:cubicBezTo>
                  <a:pt x="4" y="0"/>
                  <a:pt x="3" y="1"/>
                  <a:pt x="2" y="3"/>
                </a:cubicBezTo>
                <a:cubicBezTo>
                  <a:pt x="2" y="4"/>
                  <a:pt x="2" y="4"/>
                  <a:pt x="2" y="4"/>
                </a:cubicBezTo>
                <a:cubicBezTo>
                  <a:pt x="2" y="4"/>
                  <a:pt x="2" y="4"/>
                  <a:pt x="1" y="4"/>
                </a:cubicBezTo>
                <a:cubicBezTo>
                  <a:pt x="1" y="5"/>
                  <a:pt x="1" y="5"/>
                  <a:pt x="1" y="6"/>
                </a:cubicBezTo>
                <a:cubicBezTo>
                  <a:pt x="1" y="7"/>
                  <a:pt x="1" y="7"/>
                  <a:pt x="0" y="7"/>
                </a:cubicBezTo>
                <a:cubicBezTo>
                  <a:pt x="0" y="8"/>
                  <a:pt x="3" y="8"/>
                  <a:pt x="3" y="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9" name="Freeform 285"/>
          <p:cNvSpPr/>
          <p:nvPr>
            <p:custDataLst>
              <p:tags r:id="rId91"/>
            </p:custDataLst>
          </p:nvPr>
        </p:nvSpPr>
        <p:spPr bwMode="auto">
          <a:xfrm rot="1740000">
            <a:off x="5924232" y="3216603"/>
            <a:ext cx="4270" cy="5944"/>
          </a:xfrm>
          <a:custGeom>
            <a:avLst/>
            <a:gdLst>
              <a:gd name="T0" fmla="*/ 1 w 9"/>
              <a:gd name="T1" fmla="*/ 13 h 13"/>
              <a:gd name="T2" fmla="*/ 9 w 9"/>
              <a:gd name="T3" fmla="*/ 6 h 13"/>
              <a:gd name="T4" fmla="*/ 9 w 9"/>
              <a:gd name="T5" fmla="*/ 5 h 13"/>
              <a:gd name="T6" fmla="*/ 9 w 9"/>
              <a:gd name="T7" fmla="*/ 4 h 13"/>
              <a:gd name="T8" fmla="*/ 8 w 9"/>
              <a:gd name="T9" fmla="*/ 4 h 13"/>
              <a:gd name="T10" fmla="*/ 8 w 9"/>
              <a:gd name="T11" fmla="*/ 1 h 13"/>
              <a:gd name="T12" fmla="*/ 8 w 9"/>
              <a:gd name="T13" fmla="*/ 0 h 13"/>
              <a:gd name="T14" fmla="*/ 5 w 9"/>
              <a:gd name="T15" fmla="*/ 0 h 13"/>
              <a:gd name="T16" fmla="*/ 5 w 9"/>
              <a:gd name="T17" fmla="*/ 1 h 13"/>
              <a:gd name="T18" fmla="*/ 4 w 9"/>
              <a:gd name="T19" fmla="*/ 4 h 13"/>
              <a:gd name="T20" fmla="*/ 4 w 9"/>
              <a:gd name="T21" fmla="*/ 5 h 13"/>
              <a:gd name="T22" fmla="*/ 2 w 9"/>
              <a:gd name="T23" fmla="*/ 7 h 13"/>
              <a:gd name="T24" fmla="*/ 0 w 9"/>
              <a:gd name="T25" fmla="*/ 10 h 13"/>
              <a:gd name="T26" fmla="*/ 0 w 9"/>
              <a:gd name="T27" fmla="*/ 11 h 13"/>
              <a:gd name="T28" fmla="*/ 1 w 9"/>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3">
                <a:moveTo>
                  <a:pt x="1" y="13"/>
                </a:moveTo>
                <a:cubicBezTo>
                  <a:pt x="5" y="12"/>
                  <a:pt x="8" y="10"/>
                  <a:pt x="9" y="6"/>
                </a:cubicBezTo>
                <a:cubicBezTo>
                  <a:pt x="9" y="6"/>
                  <a:pt x="9" y="5"/>
                  <a:pt x="9" y="5"/>
                </a:cubicBezTo>
                <a:cubicBezTo>
                  <a:pt x="9" y="5"/>
                  <a:pt x="9" y="4"/>
                  <a:pt x="9" y="4"/>
                </a:cubicBezTo>
                <a:cubicBezTo>
                  <a:pt x="9" y="4"/>
                  <a:pt x="9" y="4"/>
                  <a:pt x="8" y="4"/>
                </a:cubicBezTo>
                <a:cubicBezTo>
                  <a:pt x="8" y="3"/>
                  <a:pt x="8" y="2"/>
                  <a:pt x="8" y="1"/>
                </a:cubicBezTo>
                <a:cubicBezTo>
                  <a:pt x="8" y="1"/>
                  <a:pt x="8" y="1"/>
                  <a:pt x="8" y="0"/>
                </a:cubicBezTo>
                <a:cubicBezTo>
                  <a:pt x="7" y="0"/>
                  <a:pt x="6" y="0"/>
                  <a:pt x="5" y="0"/>
                </a:cubicBezTo>
                <a:cubicBezTo>
                  <a:pt x="5" y="1"/>
                  <a:pt x="5" y="1"/>
                  <a:pt x="5" y="1"/>
                </a:cubicBezTo>
                <a:cubicBezTo>
                  <a:pt x="4" y="2"/>
                  <a:pt x="5" y="4"/>
                  <a:pt x="4" y="4"/>
                </a:cubicBezTo>
                <a:cubicBezTo>
                  <a:pt x="4" y="4"/>
                  <a:pt x="4" y="5"/>
                  <a:pt x="4" y="5"/>
                </a:cubicBezTo>
                <a:cubicBezTo>
                  <a:pt x="5" y="5"/>
                  <a:pt x="4" y="7"/>
                  <a:pt x="2" y="7"/>
                </a:cubicBezTo>
                <a:cubicBezTo>
                  <a:pt x="2" y="9"/>
                  <a:pt x="0" y="8"/>
                  <a:pt x="0" y="10"/>
                </a:cubicBezTo>
                <a:cubicBezTo>
                  <a:pt x="0" y="10"/>
                  <a:pt x="0" y="11"/>
                  <a:pt x="0" y="11"/>
                </a:cubicBezTo>
                <a:cubicBezTo>
                  <a:pt x="0" y="12"/>
                  <a:pt x="0" y="13"/>
                  <a:pt x="1"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50" name="Freeform 286"/>
          <p:cNvSpPr/>
          <p:nvPr>
            <p:custDataLst>
              <p:tags r:id="rId92"/>
            </p:custDataLst>
          </p:nvPr>
        </p:nvSpPr>
        <p:spPr bwMode="auto">
          <a:xfrm rot="1740000">
            <a:off x="5901432" y="3214648"/>
            <a:ext cx="1281" cy="637"/>
          </a:xfrm>
          <a:custGeom>
            <a:avLst/>
            <a:gdLst>
              <a:gd name="T0" fmla="*/ 3 w 3"/>
              <a:gd name="T1" fmla="*/ 0 h 1"/>
              <a:gd name="T2" fmla="*/ 0 w 3"/>
              <a:gd name="T3" fmla="*/ 1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1" y="0"/>
                  <a:pt x="1" y="0"/>
                  <a:pt x="0" y="1"/>
                </a:cubicBezTo>
                <a:cubicBezTo>
                  <a:pt x="1" y="1"/>
                  <a:pt x="2" y="1"/>
                  <a:pt x="3" y="1"/>
                </a:cubicBezTo>
                <a:cubicBezTo>
                  <a:pt x="3" y="1"/>
                  <a:pt x="3" y="0"/>
                  <a:pt x="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51" name="Freeform 287"/>
          <p:cNvSpPr/>
          <p:nvPr>
            <p:custDataLst>
              <p:tags r:id="rId93"/>
            </p:custDataLst>
          </p:nvPr>
        </p:nvSpPr>
        <p:spPr bwMode="auto">
          <a:xfrm rot="1740000">
            <a:off x="5851287" y="3201562"/>
            <a:ext cx="2135" cy="2760"/>
          </a:xfrm>
          <a:custGeom>
            <a:avLst/>
            <a:gdLst>
              <a:gd name="T0" fmla="*/ 0 w 5"/>
              <a:gd name="T1" fmla="*/ 6 h 6"/>
              <a:gd name="T2" fmla="*/ 3 w 5"/>
              <a:gd name="T3" fmla="*/ 6 h 6"/>
              <a:gd name="T4" fmla="*/ 4 w 5"/>
              <a:gd name="T5" fmla="*/ 4 h 6"/>
              <a:gd name="T6" fmla="*/ 5 w 5"/>
              <a:gd name="T7" fmla="*/ 4 h 6"/>
              <a:gd name="T8" fmla="*/ 5 w 5"/>
              <a:gd name="T9" fmla="*/ 2 h 6"/>
              <a:gd name="T10" fmla="*/ 4 w 5"/>
              <a:gd name="T11" fmla="*/ 2 h 6"/>
              <a:gd name="T12" fmla="*/ 3 w 5"/>
              <a:gd name="T13" fmla="*/ 0 h 6"/>
              <a:gd name="T14" fmla="*/ 2 w 5"/>
              <a:gd name="T15" fmla="*/ 2 h 6"/>
              <a:gd name="T16" fmla="*/ 0 w 5"/>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6"/>
                </a:moveTo>
                <a:cubicBezTo>
                  <a:pt x="1" y="6"/>
                  <a:pt x="2" y="6"/>
                  <a:pt x="3" y="6"/>
                </a:cubicBezTo>
                <a:cubicBezTo>
                  <a:pt x="3" y="5"/>
                  <a:pt x="4" y="5"/>
                  <a:pt x="4" y="4"/>
                </a:cubicBezTo>
                <a:cubicBezTo>
                  <a:pt x="4" y="4"/>
                  <a:pt x="5" y="4"/>
                  <a:pt x="5" y="4"/>
                </a:cubicBezTo>
                <a:cubicBezTo>
                  <a:pt x="5" y="3"/>
                  <a:pt x="5" y="3"/>
                  <a:pt x="5" y="2"/>
                </a:cubicBezTo>
                <a:cubicBezTo>
                  <a:pt x="5" y="2"/>
                  <a:pt x="4" y="2"/>
                  <a:pt x="4" y="2"/>
                </a:cubicBezTo>
                <a:cubicBezTo>
                  <a:pt x="4" y="2"/>
                  <a:pt x="3" y="1"/>
                  <a:pt x="3" y="0"/>
                </a:cubicBezTo>
                <a:cubicBezTo>
                  <a:pt x="2" y="0"/>
                  <a:pt x="2" y="2"/>
                  <a:pt x="2" y="2"/>
                </a:cubicBezTo>
                <a:cubicBezTo>
                  <a:pt x="2" y="4"/>
                  <a:pt x="0" y="5"/>
                  <a:pt x="0" y="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52" name="Freeform 288"/>
          <p:cNvSpPr/>
          <p:nvPr>
            <p:custDataLst>
              <p:tags r:id="rId94"/>
            </p:custDataLst>
          </p:nvPr>
        </p:nvSpPr>
        <p:spPr bwMode="auto">
          <a:xfrm rot="1740000">
            <a:off x="5872665" y="3216824"/>
            <a:ext cx="4483" cy="4034"/>
          </a:xfrm>
          <a:custGeom>
            <a:avLst/>
            <a:gdLst>
              <a:gd name="T0" fmla="*/ 10 w 10"/>
              <a:gd name="T1" fmla="*/ 1 h 9"/>
              <a:gd name="T2" fmla="*/ 10 w 10"/>
              <a:gd name="T3" fmla="*/ 0 h 9"/>
              <a:gd name="T4" fmla="*/ 8 w 10"/>
              <a:gd name="T5" fmla="*/ 0 h 9"/>
              <a:gd name="T6" fmla="*/ 6 w 10"/>
              <a:gd name="T7" fmla="*/ 0 h 9"/>
              <a:gd name="T8" fmla="*/ 4 w 10"/>
              <a:gd name="T9" fmla="*/ 0 h 9"/>
              <a:gd name="T10" fmla="*/ 3 w 10"/>
              <a:gd name="T11" fmla="*/ 2 h 9"/>
              <a:gd name="T12" fmla="*/ 2 w 10"/>
              <a:gd name="T13" fmla="*/ 2 h 9"/>
              <a:gd name="T14" fmla="*/ 0 w 10"/>
              <a:gd name="T15" fmla="*/ 5 h 9"/>
              <a:gd name="T16" fmla="*/ 0 w 10"/>
              <a:gd name="T17" fmla="*/ 7 h 9"/>
              <a:gd name="T18" fmla="*/ 0 w 10"/>
              <a:gd name="T19" fmla="*/ 8 h 9"/>
              <a:gd name="T20" fmla="*/ 2 w 10"/>
              <a:gd name="T21" fmla="*/ 8 h 9"/>
              <a:gd name="T22" fmla="*/ 2 w 10"/>
              <a:gd name="T23" fmla="*/ 9 h 9"/>
              <a:gd name="T24" fmla="*/ 3 w 10"/>
              <a:gd name="T25" fmla="*/ 9 h 9"/>
              <a:gd name="T26" fmla="*/ 5 w 10"/>
              <a:gd name="T27" fmla="*/ 8 h 9"/>
              <a:gd name="T28" fmla="*/ 6 w 10"/>
              <a:gd name="T29" fmla="*/ 7 h 9"/>
              <a:gd name="T30" fmla="*/ 10 w 10"/>
              <a:gd name="T31" fmla="*/ 5 h 9"/>
              <a:gd name="T32" fmla="*/ 10 w 10"/>
              <a:gd name="T3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9">
                <a:moveTo>
                  <a:pt x="10" y="1"/>
                </a:moveTo>
                <a:cubicBezTo>
                  <a:pt x="10" y="1"/>
                  <a:pt x="10" y="0"/>
                  <a:pt x="10" y="0"/>
                </a:cubicBezTo>
                <a:cubicBezTo>
                  <a:pt x="9" y="0"/>
                  <a:pt x="8" y="0"/>
                  <a:pt x="8" y="0"/>
                </a:cubicBezTo>
                <a:cubicBezTo>
                  <a:pt x="7" y="1"/>
                  <a:pt x="6" y="1"/>
                  <a:pt x="6" y="0"/>
                </a:cubicBezTo>
                <a:cubicBezTo>
                  <a:pt x="6" y="0"/>
                  <a:pt x="5" y="0"/>
                  <a:pt x="4" y="0"/>
                </a:cubicBezTo>
                <a:cubicBezTo>
                  <a:pt x="4" y="1"/>
                  <a:pt x="4" y="2"/>
                  <a:pt x="3" y="2"/>
                </a:cubicBezTo>
                <a:cubicBezTo>
                  <a:pt x="2" y="2"/>
                  <a:pt x="2" y="2"/>
                  <a:pt x="2" y="2"/>
                </a:cubicBezTo>
                <a:cubicBezTo>
                  <a:pt x="2" y="4"/>
                  <a:pt x="1" y="4"/>
                  <a:pt x="0" y="5"/>
                </a:cubicBezTo>
                <a:cubicBezTo>
                  <a:pt x="0" y="5"/>
                  <a:pt x="0" y="6"/>
                  <a:pt x="0" y="7"/>
                </a:cubicBezTo>
                <a:cubicBezTo>
                  <a:pt x="0" y="7"/>
                  <a:pt x="0" y="8"/>
                  <a:pt x="0" y="8"/>
                </a:cubicBezTo>
                <a:cubicBezTo>
                  <a:pt x="1" y="8"/>
                  <a:pt x="1" y="8"/>
                  <a:pt x="2" y="8"/>
                </a:cubicBezTo>
                <a:cubicBezTo>
                  <a:pt x="2" y="9"/>
                  <a:pt x="2" y="9"/>
                  <a:pt x="2" y="9"/>
                </a:cubicBezTo>
                <a:cubicBezTo>
                  <a:pt x="2" y="9"/>
                  <a:pt x="2" y="9"/>
                  <a:pt x="3" y="9"/>
                </a:cubicBezTo>
                <a:cubicBezTo>
                  <a:pt x="4" y="9"/>
                  <a:pt x="4" y="8"/>
                  <a:pt x="5" y="8"/>
                </a:cubicBezTo>
                <a:cubicBezTo>
                  <a:pt x="6" y="8"/>
                  <a:pt x="7" y="8"/>
                  <a:pt x="6" y="7"/>
                </a:cubicBezTo>
                <a:cubicBezTo>
                  <a:pt x="7" y="6"/>
                  <a:pt x="9" y="5"/>
                  <a:pt x="10" y="5"/>
                </a:cubicBezTo>
                <a:cubicBezTo>
                  <a:pt x="10" y="3"/>
                  <a:pt x="10" y="2"/>
                  <a:pt x="10"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53" name="Freeform 289"/>
          <p:cNvSpPr/>
          <p:nvPr>
            <p:custDataLst>
              <p:tags r:id="rId95"/>
            </p:custDataLst>
          </p:nvPr>
        </p:nvSpPr>
        <p:spPr bwMode="auto">
          <a:xfrm rot="1740000">
            <a:off x="5865967" y="3221116"/>
            <a:ext cx="854" cy="1061"/>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cubicBezTo>
                  <a:pt x="1" y="2"/>
                  <a:pt x="1" y="1"/>
                  <a:pt x="2" y="1"/>
                </a:cubicBezTo>
                <a:cubicBezTo>
                  <a:pt x="2" y="0"/>
                  <a:pt x="2" y="0"/>
                  <a:pt x="2" y="0"/>
                </a:cubicBezTo>
                <a:cubicBezTo>
                  <a:pt x="2" y="0"/>
                  <a:pt x="1" y="0"/>
                  <a:pt x="0" y="0"/>
                </a:cubicBezTo>
                <a:cubicBezTo>
                  <a:pt x="0" y="0"/>
                  <a:pt x="0" y="1"/>
                  <a:pt x="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54" name="Freeform 290"/>
          <p:cNvSpPr/>
          <p:nvPr>
            <p:custDataLst>
              <p:tags r:id="rId96"/>
            </p:custDataLst>
          </p:nvPr>
        </p:nvSpPr>
        <p:spPr bwMode="auto">
          <a:xfrm rot="1740000">
            <a:off x="5887704" y="3238270"/>
            <a:ext cx="1708" cy="1274"/>
          </a:xfrm>
          <a:custGeom>
            <a:avLst/>
            <a:gdLst>
              <a:gd name="T0" fmla="*/ 3 w 4"/>
              <a:gd name="T1" fmla="*/ 3 h 3"/>
              <a:gd name="T2" fmla="*/ 4 w 4"/>
              <a:gd name="T3" fmla="*/ 0 h 3"/>
              <a:gd name="T4" fmla="*/ 3 w 4"/>
              <a:gd name="T5" fmla="*/ 0 h 3"/>
              <a:gd name="T6" fmla="*/ 0 w 4"/>
              <a:gd name="T7" fmla="*/ 3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cubicBezTo>
                  <a:pt x="3" y="2"/>
                  <a:pt x="4" y="1"/>
                  <a:pt x="4" y="0"/>
                </a:cubicBezTo>
                <a:cubicBezTo>
                  <a:pt x="3" y="0"/>
                  <a:pt x="3" y="0"/>
                  <a:pt x="3" y="0"/>
                </a:cubicBezTo>
                <a:cubicBezTo>
                  <a:pt x="2" y="1"/>
                  <a:pt x="1" y="1"/>
                  <a:pt x="0" y="3"/>
                </a:cubicBezTo>
                <a:cubicBezTo>
                  <a:pt x="1" y="3"/>
                  <a:pt x="1" y="3"/>
                  <a:pt x="1" y="3"/>
                </a:cubicBezTo>
                <a:cubicBezTo>
                  <a:pt x="2" y="3"/>
                  <a:pt x="2" y="3"/>
                  <a:pt x="3" y="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55" name="Freeform 291"/>
          <p:cNvSpPr/>
          <p:nvPr>
            <p:custDataLst>
              <p:tags r:id="rId97"/>
            </p:custDataLst>
          </p:nvPr>
        </p:nvSpPr>
        <p:spPr bwMode="auto">
          <a:xfrm rot="1740000">
            <a:off x="5874313" y="3263679"/>
            <a:ext cx="1281" cy="424"/>
          </a:xfrm>
          <a:custGeom>
            <a:avLst/>
            <a:gdLst>
              <a:gd name="T0" fmla="*/ 0 w 3"/>
              <a:gd name="T1" fmla="*/ 0 h 1"/>
              <a:gd name="T2" fmla="*/ 0 w 3"/>
              <a:gd name="T3" fmla="*/ 1 h 1"/>
              <a:gd name="T4" fmla="*/ 0 w 3"/>
              <a:gd name="T5" fmla="*/ 0 h 1"/>
            </a:gdLst>
            <a:ahLst/>
            <a:cxnLst>
              <a:cxn ang="0">
                <a:pos x="T0" y="T1"/>
              </a:cxn>
              <a:cxn ang="0">
                <a:pos x="T2" y="T3"/>
              </a:cxn>
              <a:cxn ang="0">
                <a:pos x="T4" y="T5"/>
              </a:cxn>
            </a:cxnLst>
            <a:rect l="0" t="0" r="r" b="b"/>
            <a:pathLst>
              <a:path w="3" h="1">
                <a:moveTo>
                  <a:pt x="0" y="0"/>
                </a:moveTo>
                <a:cubicBezTo>
                  <a:pt x="0" y="0"/>
                  <a:pt x="0" y="1"/>
                  <a:pt x="0" y="1"/>
                </a:cubicBezTo>
                <a:cubicBezTo>
                  <a:pt x="3" y="1"/>
                  <a:pt x="3" y="0"/>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56" name="Freeform 292"/>
          <p:cNvSpPr/>
          <p:nvPr>
            <p:custDataLst>
              <p:tags r:id="rId98"/>
            </p:custDataLst>
          </p:nvPr>
        </p:nvSpPr>
        <p:spPr bwMode="auto">
          <a:xfrm rot="1740000">
            <a:off x="5850240" y="3220631"/>
            <a:ext cx="1494" cy="1698"/>
          </a:xfrm>
          <a:custGeom>
            <a:avLst/>
            <a:gdLst>
              <a:gd name="T0" fmla="*/ 0 w 3"/>
              <a:gd name="T1" fmla="*/ 1 h 4"/>
              <a:gd name="T2" fmla="*/ 0 w 3"/>
              <a:gd name="T3" fmla="*/ 4 h 4"/>
              <a:gd name="T4" fmla="*/ 3 w 3"/>
              <a:gd name="T5" fmla="*/ 1 h 4"/>
              <a:gd name="T6" fmla="*/ 3 w 3"/>
              <a:gd name="T7" fmla="*/ 0 h 4"/>
              <a:gd name="T8" fmla="*/ 0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0" y="2"/>
                  <a:pt x="0" y="3"/>
                  <a:pt x="0" y="4"/>
                </a:cubicBezTo>
                <a:cubicBezTo>
                  <a:pt x="1" y="3"/>
                  <a:pt x="2" y="3"/>
                  <a:pt x="3" y="1"/>
                </a:cubicBezTo>
                <a:cubicBezTo>
                  <a:pt x="3" y="1"/>
                  <a:pt x="3" y="0"/>
                  <a:pt x="3" y="0"/>
                </a:cubicBezTo>
                <a:cubicBezTo>
                  <a:pt x="2" y="0"/>
                  <a:pt x="1" y="0"/>
                  <a:pt x="0" y="0"/>
                </a:cubicBezTo>
                <a:cubicBezTo>
                  <a:pt x="0" y="0"/>
                  <a:pt x="0" y="1"/>
                  <a:pt x="0"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57" name="Freeform 293"/>
          <p:cNvSpPr/>
          <p:nvPr>
            <p:custDataLst>
              <p:tags r:id="rId99"/>
            </p:custDataLst>
          </p:nvPr>
        </p:nvSpPr>
        <p:spPr bwMode="auto">
          <a:xfrm rot="1740000">
            <a:off x="5869765" y="3192097"/>
            <a:ext cx="13621" cy="85874"/>
          </a:xfrm>
          <a:custGeom>
            <a:avLst/>
            <a:gdLst>
              <a:gd name="T0" fmla="*/ 26 w 30"/>
              <a:gd name="T1" fmla="*/ 48 h 186"/>
              <a:gd name="T2" fmla="*/ 27 w 30"/>
              <a:gd name="T3" fmla="*/ 43 h 186"/>
              <a:gd name="T4" fmla="*/ 24 w 30"/>
              <a:gd name="T5" fmla="*/ 40 h 186"/>
              <a:gd name="T6" fmla="*/ 25 w 30"/>
              <a:gd name="T7" fmla="*/ 28 h 186"/>
              <a:gd name="T8" fmla="*/ 26 w 30"/>
              <a:gd name="T9" fmla="*/ 23 h 186"/>
              <a:gd name="T10" fmla="*/ 26 w 30"/>
              <a:gd name="T11" fmla="*/ 17 h 186"/>
              <a:gd name="T12" fmla="*/ 24 w 30"/>
              <a:gd name="T13" fmla="*/ 12 h 186"/>
              <a:gd name="T14" fmla="*/ 18 w 30"/>
              <a:gd name="T15" fmla="*/ 4 h 186"/>
              <a:gd name="T16" fmla="*/ 13 w 30"/>
              <a:gd name="T17" fmla="*/ 5 h 186"/>
              <a:gd name="T18" fmla="*/ 5 w 30"/>
              <a:gd name="T19" fmla="*/ 19 h 186"/>
              <a:gd name="T20" fmla="*/ 1 w 30"/>
              <a:gd name="T21" fmla="*/ 24 h 186"/>
              <a:gd name="T22" fmla="*/ 2 w 30"/>
              <a:gd name="T23" fmla="*/ 29 h 186"/>
              <a:gd name="T24" fmla="*/ 2 w 30"/>
              <a:gd name="T25" fmla="*/ 34 h 186"/>
              <a:gd name="T26" fmla="*/ 7 w 30"/>
              <a:gd name="T27" fmla="*/ 37 h 186"/>
              <a:gd name="T28" fmla="*/ 6 w 30"/>
              <a:gd name="T29" fmla="*/ 44 h 186"/>
              <a:gd name="T30" fmla="*/ 0 w 30"/>
              <a:gd name="T31" fmla="*/ 65 h 186"/>
              <a:gd name="T32" fmla="*/ 0 w 30"/>
              <a:gd name="T33" fmla="*/ 68 h 186"/>
              <a:gd name="T34" fmla="*/ 5 w 30"/>
              <a:gd name="T35" fmla="*/ 92 h 186"/>
              <a:gd name="T36" fmla="*/ 2 w 30"/>
              <a:gd name="T37" fmla="*/ 136 h 186"/>
              <a:gd name="T38" fmla="*/ 5 w 30"/>
              <a:gd name="T39" fmla="*/ 148 h 186"/>
              <a:gd name="T40" fmla="*/ 3 w 30"/>
              <a:gd name="T41" fmla="*/ 152 h 186"/>
              <a:gd name="T42" fmla="*/ 5 w 30"/>
              <a:gd name="T43" fmla="*/ 158 h 186"/>
              <a:gd name="T44" fmla="*/ 7 w 30"/>
              <a:gd name="T45" fmla="*/ 166 h 186"/>
              <a:gd name="T46" fmla="*/ 8 w 30"/>
              <a:gd name="T47" fmla="*/ 176 h 186"/>
              <a:gd name="T48" fmla="*/ 11 w 30"/>
              <a:gd name="T49" fmla="*/ 180 h 186"/>
              <a:gd name="T50" fmla="*/ 13 w 30"/>
              <a:gd name="T51" fmla="*/ 186 h 186"/>
              <a:gd name="T52" fmla="*/ 18 w 30"/>
              <a:gd name="T53" fmla="*/ 185 h 186"/>
              <a:gd name="T54" fmla="*/ 21 w 30"/>
              <a:gd name="T55" fmla="*/ 183 h 186"/>
              <a:gd name="T56" fmla="*/ 24 w 30"/>
              <a:gd name="T57" fmla="*/ 182 h 186"/>
              <a:gd name="T58" fmla="*/ 25 w 30"/>
              <a:gd name="T59" fmla="*/ 177 h 186"/>
              <a:gd name="T60" fmla="*/ 27 w 30"/>
              <a:gd name="T61" fmla="*/ 166 h 186"/>
              <a:gd name="T62" fmla="*/ 25 w 30"/>
              <a:gd name="T63" fmla="*/ 154 h 186"/>
              <a:gd name="T64" fmla="*/ 27 w 30"/>
              <a:gd name="T65" fmla="*/ 143 h 186"/>
              <a:gd name="T66" fmla="*/ 26 w 30"/>
              <a:gd name="T67" fmla="*/ 138 h 186"/>
              <a:gd name="T68" fmla="*/ 26 w 30"/>
              <a:gd name="T69" fmla="*/ 131 h 186"/>
              <a:gd name="T70" fmla="*/ 26 w 30"/>
              <a:gd name="T71" fmla="*/ 125 h 186"/>
              <a:gd name="T72" fmla="*/ 26 w 30"/>
              <a:gd name="T73" fmla="*/ 116 h 186"/>
              <a:gd name="T74" fmla="*/ 25 w 30"/>
              <a:gd name="T75" fmla="*/ 105 h 186"/>
              <a:gd name="T76" fmla="*/ 14 w 30"/>
              <a:gd name="T77" fmla="*/ 107 h 186"/>
              <a:gd name="T78" fmla="*/ 20 w 30"/>
              <a:gd name="T79" fmla="*/ 103 h 186"/>
              <a:gd name="T80" fmla="*/ 20 w 30"/>
              <a:gd name="T81" fmla="*/ 95 h 186"/>
              <a:gd name="T82" fmla="*/ 27 w 30"/>
              <a:gd name="T83" fmla="*/ 82 h 186"/>
              <a:gd name="T84" fmla="*/ 25 w 30"/>
              <a:gd name="T85" fmla="*/ 73 h 186"/>
              <a:gd name="T86" fmla="*/ 24 w 30"/>
              <a:gd name="T87" fmla="*/ 68 h 186"/>
              <a:gd name="T88" fmla="*/ 30 w 30"/>
              <a:gd name="T89" fmla="*/ 56 h 186"/>
              <a:gd name="T90" fmla="*/ 15 w 30"/>
              <a:gd name="T91" fmla="*/ 90 h 186"/>
              <a:gd name="T92" fmla="*/ 14 w 30"/>
              <a:gd name="T93" fmla="*/ 85 h 186"/>
              <a:gd name="T94" fmla="*/ 8 w 30"/>
              <a:gd name="T95" fmla="*/ 34 h 186"/>
              <a:gd name="T96" fmla="*/ 15 w 30"/>
              <a:gd name="T97" fmla="*/ 74 h 186"/>
              <a:gd name="T98" fmla="*/ 17 w 30"/>
              <a:gd name="T99" fmla="*/ 24 h 186"/>
              <a:gd name="T100" fmla="*/ 12 w 30"/>
              <a:gd name="T101" fmla="*/ 29 h 186"/>
              <a:gd name="T102" fmla="*/ 9 w 30"/>
              <a:gd name="T103" fmla="*/ 24 h 186"/>
              <a:gd name="T104" fmla="*/ 24 w 30"/>
              <a:gd name="T105" fmla="*/ 143 h 186"/>
              <a:gd name="T106" fmla="*/ 20 w 30"/>
              <a:gd name="T107" fmla="*/ 152 h 186"/>
              <a:gd name="T108" fmla="*/ 20 w 30"/>
              <a:gd name="T109" fmla="*/ 152 h 186"/>
              <a:gd name="T110" fmla="*/ 11 w 30"/>
              <a:gd name="T111" fmla="*/ 129 h 186"/>
              <a:gd name="T112" fmla="*/ 8 w 30"/>
              <a:gd name="T113" fmla="*/ 125 h 186"/>
              <a:gd name="T114" fmla="*/ 25 w 30"/>
              <a:gd name="T115" fmla="*/ 59 h 186"/>
              <a:gd name="T116" fmla="*/ 11 w 30"/>
              <a:gd name="T117" fmla="*/ 12 h 186"/>
              <a:gd name="T118" fmla="*/ 8 w 30"/>
              <a:gd name="T119" fmla="*/ 42 h 186"/>
              <a:gd name="T120" fmla="*/ 18 w 30"/>
              <a:gd name="T121"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186">
                <a:moveTo>
                  <a:pt x="28" y="52"/>
                </a:moveTo>
                <a:cubicBezTo>
                  <a:pt x="29" y="50"/>
                  <a:pt x="27" y="49"/>
                  <a:pt x="26" y="49"/>
                </a:cubicBezTo>
                <a:cubicBezTo>
                  <a:pt x="26" y="49"/>
                  <a:pt x="26" y="48"/>
                  <a:pt x="26" y="48"/>
                </a:cubicBezTo>
                <a:cubicBezTo>
                  <a:pt x="26" y="48"/>
                  <a:pt x="26" y="47"/>
                  <a:pt x="26" y="47"/>
                </a:cubicBezTo>
                <a:cubicBezTo>
                  <a:pt x="26" y="46"/>
                  <a:pt x="26" y="44"/>
                  <a:pt x="27" y="44"/>
                </a:cubicBezTo>
                <a:cubicBezTo>
                  <a:pt x="27" y="44"/>
                  <a:pt x="27" y="44"/>
                  <a:pt x="27" y="43"/>
                </a:cubicBezTo>
                <a:cubicBezTo>
                  <a:pt x="26" y="43"/>
                  <a:pt x="25" y="42"/>
                  <a:pt x="25" y="41"/>
                </a:cubicBezTo>
                <a:cubicBezTo>
                  <a:pt x="25" y="40"/>
                  <a:pt x="25" y="40"/>
                  <a:pt x="25" y="40"/>
                </a:cubicBezTo>
                <a:cubicBezTo>
                  <a:pt x="24" y="40"/>
                  <a:pt x="24" y="40"/>
                  <a:pt x="24" y="40"/>
                </a:cubicBezTo>
                <a:cubicBezTo>
                  <a:pt x="24" y="39"/>
                  <a:pt x="24" y="38"/>
                  <a:pt x="24" y="37"/>
                </a:cubicBezTo>
                <a:cubicBezTo>
                  <a:pt x="27" y="38"/>
                  <a:pt x="21" y="34"/>
                  <a:pt x="25" y="34"/>
                </a:cubicBezTo>
                <a:cubicBezTo>
                  <a:pt x="25" y="32"/>
                  <a:pt x="25" y="30"/>
                  <a:pt x="25" y="28"/>
                </a:cubicBezTo>
                <a:cubicBezTo>
                  <a:pt x="25" y="27"/>
                  <a:pt x="25" y="27"/>
                  <a:pt x="25" y="27"/>
                </a:cubicBezTo>
                <a:cubicBezTo>
                  <a:pt x="26" y="26"/>
                  <a:pt x="27" y="25"/>
                  <a:pt x="27" y="23"/>
                </a:cubicBezTo>
                <a:cubicBezTo>
                  <a:pt x="27" y="23"/>
                  <a:pt x="26" y="23"/>
                  <a:pt x="26" y="23"/>
                </a:cubicBezTo>
                <a:cubicBezTo>
                  <a:pt x="23" y="23"/>
                  <a:pt x="22" y="23"/>
                  <a:pt x="24" y="21"/>
                </a:cubicBezTo>
                <a:cubicBezTo>
                  <a:pt x="24" y="20"/>
                  <a:pt x="24" y="20"/>
                  <a:pt x="24" y="19"/>
                </a:cubicBezTo>
                <a:cubicBezTo>
                  <a:pt x="23" y="17"/>
                  <a:pt x="25" y="17"/>
                  <a:pt x="26" y="17"/>
                </a:cubicBezTo>
                <a:cubicBezTo>
                  <a:pt x="26" y="17"/>
                  <a:pt x="26" y="16"/>
                  <a:pt x="26" y="16"/>
                </a:cubicBezTo>
                <a:cubicBezTo>
                  <a:pt x="25" y="16"/>
                  <a:pt x="25" y="15"/>
                  <a:pt x="24" y="15"/>
                </a:cubicBezTo>
                <a:cubicBezTo>
                  <a:pt x="24" y="14"/>
                  <a:pt x="24" y="13"/>
                  <a:pt x="24" y="12"/>
                </a:cubicBezTo>
                <a:cubicBezTo>
                  <a:pt x="24" y="12"/>
                  <a:pt x="24" y="12"/>
                  <a:pt x="24" y="11"/>
                </a:cubicBezTo>
                <a:cubicBezTo>
                  <a:pt x="21" y="11"/>
                  <a:pt x="21" y="10"/>
                  <a:pt x="22" y="9"/>
                </a:cubicBezTo>
                <a:cubicBezTo>
                  <a:pt x="21" y="7"/>
                  <a:pt x="20" y="5"/>
                  <a:pt x="18" y="4"/>
                </a:cubicBezTo>
                <a:cubicBezTo>
                  <a:pt x="18" y="3"/>
                  <a:pt x="19" y="3"/>
                  <a:pt x="20" y="3"/>
                </a:cubicBezTo>
                <a:cubicBezTo>
                  <a:pt x="20" y="2"/>
                  <a:pt x="20" y="2"/>
                  <a:pt x="20" y="2"/>
                </a:cubicBezTo>
                <a:cubicBezTo>
                  <a:pt x="15" y="0"/>
                  <a:pt x="17" y="6"/>
                  <a:pt x="13" y="5"/>
                </a:cubicBezTo>
                <a:cubicBezTo>
                  <a:pt x="13" y="5"/>
                  <a:pt x="12" y="5"/>
                  <a:pt x="12" y="5"/>
                </a:cubicBezTo>
                <a:cubicBezTo>
                  <a:pt x="10" y="9"/>
                  <a:pt x="6" y="10"/>
                  <a:pt x="3" y="14"/>
                </a:cubicBezTo>
                <a:cubicBezTo>
                  <a:pt x="3" y="16"/>
                  <a:pt x="6" y="16"/>
                  <a:pt x="5" y="19"/>
                </a:cubicBezTo>
                <a:cubicBezTo>
                  <a:pt x="3" y="20"/>
                  <a:pt x="2" y="20"/>
                  <a:pt x="2" y="22"/>
                </a:cubicBezTo>
                <a:cubicBezTo>
                  <a:pt x="2" y="22"/>
                  <a:pt x="2" y="22"/>
                  <a:pt x="1" y="22"/>
                </a:cubicBezTo>
                <a:cubicBezTo>
                  <a:pt x="1" y="23"/>
                  <a:pt x="1" y="23"/>
                  <a:pt x="1" y="24"/>
                </a:cubicBezTo>
                <a:cubicBezTo>
                  <a:pt x="2" y="24"/>
                  <a:pt x="2" y="24"/>
                  <a:pt x="2" y="24"/>
                </a:cubicBezTo>
                <a:cubicBezTo>
                  <a:pt x="2" y="25"/>
                  <a:pt x="2" y="26"/>
                  <a:pt x="2" y="27"/>
                </a:cubicBezTo>
                <a:cubicBezTo>
                  <a:pt x="2" y="27"/>
                  <a:pt x="2" y="28"/>
                  <a:pt x="2" y="29"/>
                </a:cubicBezTo>
                <a:cubicBezTo>
                  <a:pt x="3" y="29"/>
                  <a:pt x="4" y="29"/>
                  <a:pt x="3" y="28"/>
                </a:cubicBezTo>
                <a:cubicBezTo>
                  <a:pt x="6" y="28"/>
                  <a:pt x="3" y="32"/>
                  <a:pt x="2" y="33"/>
                </a:cubicBezTo>
                <a:cubicBezTo>
                  <a:pt x="2" y="33"/>
                  <a:pt x="2" y="33"/>
                  <a:pt x="2" y="34"/>
                </a:cubicBezTo>
                <a:cubicBezTo>
                  <a:pt x="4" y="34"/>
                  <a:pt x="4" y="35"/>
                  <a:pt x="5" y="36"/>
                </a:cubicBezTo>
                <a:cubicBezTo>
                  <a:pt x="5" y="36"/>
                  <a:pt x="6" y="36"/>
                  <a:pt x="6" y="37"/>
                </a:cubicBezTo>
                <a:cubicBezTo>
                  <a:pt x="6" y="37"/>
                  <a:pt x="7" y="37"/>
                  <a:pt x="7" y="37"/>
                </a:cubicBezTo>
                <a:cubicBezTo>
                  <a:pt x="7" y="38"/>
                  <a:pt x="7" y="38"/>
                  <a:pt x="7" y="38"/>
                </a:cubicBezTo>
                <a:cubicBezTo>
                  <a:pt x="7" y="40"/>
                  <a:pt x="7" y="41"/>
                  <a:pt x="7" y="42"/>
                </a:cubicBezTo>
                <a:cubicBezTo>
                  <a:pt x="7" y="43"/>
                  <a:pt x="6" y="43"/>
                  <a:pt x="6" y="44"/>
                </a:cubicBezTo>
                <a:cubicBezTo>
                  <a:pt x="4" y="49"/>
                  <a:pt x="1" y="54"/>
                  <a:pt x="1" y="61"/>
                </a:cubicBezTo>
                <a:cubicBezTo>
                  <a:pt x="0" y="61"/>
                  <a:pt x="0" y="62"/>
                  <a:pt x="0" y="63"/>
                </a:cubicBezTo>
                <a:cubicBezTo>
                  <a:pt x="0" y="64"/>
                  <a:pt x="0" y="64"/>
                  <a:pt x="0" y="65"/>
                </a:cubicBezTo>
                <a:cubicBezTo>
                  <a:pt x="0" y="65"/>
                  <a:pt x="1" y="65"/>
                  <a:pt x="1" y="65"/>
                </a:cubicBezTo>
                <a:cubicBezTo>
                  <a:pt x="1" y="66"/>
                  <a:pt x="1" y="67"/>
                  <a:pt x="1" y="68"/>
                </a:cubicBezTo>
                <a:cubicBezTo>
                  <a:pt x="1" y="68"/>
                  <a:pt x="0" y="68"/>
                  <a:pt x="0" y="68"/>
                </a:cubicBezTo>
                <a:cubicBezTo>
                  <a:pt x="0" y="69"/>
                  <a:pt x="0" y="71"/>
                  <a:pt x="0" y="72"/>
                </a:cubicBezTo>
                <a:cubicBezTo>
                  <a:pt x="0" y="73"/>
                  <a:pt x="1" y="74"/>
                  <a:pt x="0" y="75"/>
                </a:cubicBezTo>
                <a:cubicBezTo>
                  <a:pt x="3" y="79"/>
                  <a:pt x="3" y="87"/>
                  <a:pt x="5" y="92"/>
                </a:cubicBezTo>
                <a:cubicBezTo>
                  <a:pt x="6" y="92"/>
                  <a:pt x="6" y="94"/>
                  <a:pt x="6" y="95"/>
                </a:cubicBezTo>
                <a:cubicBezTo>
                  <a:pt x="12" y="107"/>
                  <a:pt x="4" y="123"/>
                  <a:pt x="2" y="135"/>
                </a:cubicBezTo>
                <a:cubicBezTo>
                  <a:pt x="2" y="135"/>
                  <a:pt x="2" y="135"/>
                  <a:pt x="2" y="136"/>
                </a:cubicBezTo>
                <a:cubicBezTo>
                  <a:pt x="2" y="139"/>
                  <a:pt x="2" y="144"/>
                  <a:pt x="3" y="145"/>
                </a:cubicBezTo>
                <a:cubicBezTo>
                  <a:pt x="3" y="146"/>
                  <a:pt x="3" y="146"/>
                  <a:pt x="3" y="147"/>
                </a:cubicBezTo>
                <a:cubicBezTo>
                  <a:pt x="4" y="147"/>
                  <a:pt x="5" y="147"/>
                  <a:pt x="5" y="148"/>
                </a:cubicBezTo>
                <a:cubicBezTo>
                  <a:pt x="4" y="148"/>
                  <a:pt x="3" y="148"/>
                  <a:pt x="2" y="148"/>
                </a:cubicBezTo>
                <a:cubicBezTo>
                  <a:pt x="2" y="149"/>
                  <a:pt x="2" y="149"/>
                  <a:pt x="2" y="150"/>
                </a:cubicBezTo>
                <a:cubicBezTo>
                  <a:pt x="3" y="150"/>
                  <a:pt x="4" y="151"/>
                  <a:pt x="3" y="152"/>
                </a:cubicBezTo>
                <a:cubicBezTo>
                  <a:pt x="3" y="153"/>
                  <a:pt x="3" y="153"/>
                  <a:pt x="3" y="154"/>
                </a:cubicBezTo>
                <a:cubicBezTo>
                  <a:pt x="5" y="154"/>
                  <a:pt x="5" y="156"/>
                  <a:pt x="5" y="157"/>
                </a:cubicBezTo>
                <a:cubicBezTo>
                  <a:pt x="5" y="158"/>
                  <a:pt x="5" y="158"/>
                  <a:pt x="5" y="158"/>
                </a:cubicBezTo>
                <a:cubicBezTo>
                  <a:pt x="5" y="160"/>
                  <a:pt x="4" y="162"/>
                  <a:pt x="6" y="162"/>
                </a:cubicBezTo>
                <a:cubicBezTo>
                  <a:pt x="6" y="163"/>
                  <a:pt x="6" y="164"/>
                  <a:pt x="6" y="164"/>
                </a:cubicBezTo>
                <a:cubicBezTo>
                  <a:pt x="7" y="164"/>
                  <a:pt x="7" y="165"/>
                  <a:pt x="7" y="166"/>
                </a:cubicBezTo>
                <a:cubicBezTo>
                  <a:pt x="6" y="166"/>
                  <a:pt x="6" y="167"/>
                  <a:pt x="6" y="168"/>
                </a:cubicBezTo>
                <a:cubicBezTo>
                  <a:pt x="6" y="168"/>
                  <a:pt x="6" y="169"/>
                  <a:pt x="6" y="169"/>
                </a:cubicBezTo>
                <a:cubicBezTo>
                  <a:pt x="7" y="171"/>
                  <a:pt x="6" y="175"/>
                  <a:pt x="8" y="176"/>
                </a:cubicBezTo>
                <a:cubicBezTo>
                  <a:pt x="8" y="177"/>
                  <a:pt x="8" y="177"/>
                  <a:pt x="8" y="177"/>
                </a:cubicBezTo>
                <a:cubicBezTo>
                  <a:pt x="8" y="178"/>
                  <a:pt x="8" y="178"/>
                  <a:pt x="8" y="179"/>
                </a:cubicBezTo>
                <a:cubicBezTo>
                  <a:pt x="9" y="179"/>
                  <a:pt x="10" y="180"/>
                  <a:pt x="11" y="180"/>
                </a:cubicBezTo>
                <a:cubicBezTo>
                  <a:pt x="11" y="181"/>
                  <a:pt x="11" y="181"/>
                  <a:pt x="11" y="182"/>
                </a:cubicBezTo>
                <a:cubicBezTo>
                  <a:pt x="10" y="184"/>
                  <a:pt x="12" y="184"/>
                  <a:pt x="12" y="186"/>
                </a:cubicBezTo>
                <a:cubicBezTo>
                  <a:pt x="12" y="186"/>
                  <a:pt x="13" y="186"/>
                  <a:pt x="13" y="186"/>
                </a:cubicBezTo>
                <a:cubicBezTo>
                  <a:pt x="14" y="185"/>
                  <a:pt x="15" y="186"/>
                  <a:pt x="15" y="185"/>
                </a:cubicBezTo>
                <a:cubicBezTo>
                  <a:pt x="16" y="185"/>
                  <a:pt x="16" y="185"/>
                  <a:pt x="17" y="185"/>
                </a:cubicBezTo>
                <a:cubicBezTo>
                  <a:pt x="17" y="185"/>
                  <a:pt x="17" y="185"/>
                  <a:pt x="18" y="185"/>
                </a:cubicBezTo>
                <a:cubicBezTo>
                  <a:pt x="19" y="185"/>
                  <a:pt x="19" y="185"/>
                  <a:pt x="20" y="185"/>
                </a:cubicBezTo>
                <a:cubicBezTo>
                  <a:pt x="20" y="184"/>
                  <a:pt x="20" y="184"/>
                  <a:pt x="20" y="183"/>
                </a:cubicBezTo>
                <a:cubicBezTo>
                  <a:pt x="21" y="183"/>
                  <a:pt x="21" y="183"/>
                  <a:pt x="21" y="183"/>
                </a:cubicBezTo>
                <a:cubicBezTo>
                  <a:pt x="22" y="183"/>
                  <a:pt x="22" y="184"/>
                  <a:pt x="22" y="185"/>
                </a:cubicBezTo>
                <a:cubicBezTo>
                  <a:pt x="24" y="184"/>
                  <a:pt x="24" y="183"/>
                  <a:pt x="25" y="182"/>
                </a:cubicBezTo>
                <a:cubicBezTo>
                  <a:pt x="24" y="182"/>
                  <a:pt x="24" y="182"/>
                  <a:pt x="24" y="182"/>
                </a:cubicBezTo>
                <a:cubicBezTo>
                  <a:pt x="24" y="181"/>
                  <a:pt x="24" y="181"/>
                  <a:pt x="24" y="180"/>
                </a:cubicBezTo>
                <a:cubicBezTo>
                  <a:pt x="24" y="180"/>
                  <a:pt x="24" y="180"/>
                  <a:pt x="25" y="180"/>
                </a:cubicBezTo>
                <a:cubicBezTo>
                  <a:pt x="25" y="179"/>
                  <a:pt x="25" y="178"/>
                  <a:pt x="25" y="177"/>
                </a:cubicBezTo>
                <a:cubicBezTo>
                  <a:pt x="24" y="177"/>
                  <a:pt x="24" y="177"/>
                  <a:pt x="24" y="177"/>
                </a:cubicBezTo>
                <a:cubicBezTo>
                  <a:pt x="24" y="177"/>
                  <a:pt x="24" y="176"/>
                  <a:pt x="24" y="175"/>
                </a:cubicBezTo>
                <a:cubicBezTo>
                  <a:pt x="21" y="171"/>
                  <a:pt x="21" y="166"/>
                  <a:pt x="27" y="166"/>
                </a:cubicBezTo>
                <a:cubicBezTo>
                  <a:pt x="27" y="163"/>
                  <a:pt x="26" y="163"/>
                  <a:pt x="26" y="161"/>
                </a:cubicBezTo>
                <a:cubicBezTo>
                  <a:pt x="26" y="159"/>
                  <a:pt x="28" y="158"/>
                  <a:pt x="26" y="157"/>
                </a:cubicBezTo>
                <a:cubicBezTo>
                  <a:pt x="26" y="156"/>
                  <a:pt x="25" y="155"/>
                  <a:pt x="25" y="154"/>
                </a:cubicBezTo>
                <a:cubicBezTo>
                  <a:pt x="27" y="153"/>
                  <a:pt x="29" y="157"/>
                  <a:pt x="28" y="152"/>
                </a:cubicBezTo>
                <a:cubicBezTo>
                  <a:pt x="29" y="149"/>
                  <a:pt x="28" y="147"/>
                  <a:pt x="27" y="144"/>
                </a:cubicBezTo>
                <a:cubicBezTo>
                  <a:pt x="27" y="144"/>
                  <a:pt x="27" y="143"/>
                  <a:pt x="27" y="143"/>
                </a:cubicBezTo>
                <a:cubicBezTo>
                  <a:pt x="27" y="143"/>
                  <a:pt x="27" y="142"/>
                  <a:pt x="27" y="142"/>
                </a:cubicBezTo>
                <a:cubicBezTo>
                  <a:pt x="27" y="142"/>
                  <a:pt x="26" y="142"/>
                  <a:pt x="26" y="142"/>
                </a:cubicBezTo>
                <a:cubicBezTo>
                  <a:pt x="26" y="141"/>
                  <a:pt x="26" y="139"/>
                  <a:pt x="26" y="138"/>
                </a:cubicBezTo>
                <a:cubicBezTo>
                  <a:pt x="26" y="137"/>
                  <a:pt x="26" y="136"/>
                  <a:pt x="26" y="135"/>
                </a:cubicBezTo>
                <a:cubicBezTo>
                  <a:pt x="26" y="135"/>
                  <a:pt x="25" y="135"/>
                  <a:pt x="25" y="135"/>
                </a:cubicBezTo>
                <a:cubicBezTo>
                  <a:pt x="25" y="133"/>
                  <a:pt x="25" y="131"/>
                  <a:pt x="26" y="131"/>
                </a:cubicBezTo>
                <a:cubicBezTo>
                  <a:pt x="26" y="130"/>
                  <a:pt x="26" y="129"/>
                  <a:pt x="26" y="128"/>
                </a:cubicBezTo>
                <a:cubicBezTo>
                  <a:pt x="26" y="127"/>
                  <a:pt x="26" y="127"/>
                  <a:pt x="26" y="126"/>
                </a:cubicBezTo>
                <a:cubicBezTo>
                  <a:pt x="26" y="126"/>
                  <a:pt x="26" y="126"/>
                  <a:pt x="26" y="125"/>
                </a:cubicBezTo>
                <a:cubicBezTo>
                  <a:pt x="26" y="122"/>
                  <a:pt x="26" y="119"/>
                  <a:pt x="27" y="118"/>
                </a:cubicBezTo>
                <a:cubicBezTo>
                  <a:pt x="27" y="118"/>
                  <a:pt x="26" y="118"/>
                  <a:pt x="26" y="118"/>
                </a:cubicBezTo>
                <a:cubicBezTo>
                  <a:pt x="26" y="117"/>
                  <a:pt x="26" y="116"/>
                  <a:pt x="26" y="116"/>
                </a:cubicBezTo>
                <a:cubicBezTo>
                  <a:pt x="28" y="115"/>
                  <a:pt x="29" y="113"/>
                  <a:pt x="28" y="110"/>
                </a:cubicBezTo>
                <a:cubicBezTo>
                  <a:pt x="28" y="109"/>
                  <a:pt x="28" y="108"/>
                  <a:pt x="28" y="107"/>
                </a:cubicBezTo>
                <a:cubicBezTo>
                  <a:pt x="27" y="107"/>
                  <a:pt x="27" y="104"/>
                  <a:pt x="25" y="105"/>
                </a:cubicBezTo>
                <a:cubicBezTo>
                  <a:pt x="25" y="104"/>
                  <a:pt x="24" y="104"/>
                  <a:pt x="24" y="103"/>
                </a:cubicBezTo>
                <a:cubicBezTo>
                  <a:pt x="21" y="102"/>
                  <a:pt x="19" y="107"/>
                  <a:pt x="18" y="104"/>
                </a:cubicBezTo>
                <a:cubicBezTo>
                  <a:pt x="15" y="103"/>
                  <a:pt x="18" y="109"/>
                  <a:pt x="14" y="107"/>
                </a:cubicBezTo>
                <a:cubicBezTo>
                  <a:pt x="14" y="106"/>
                  <a:pt x="14" y="105"/>
                  <a:pt x="14" y="104"/>
                </a:cubicBezTo>
                <a:cubicBezTo>
                  <a:pt x="14" y="103"/>
                  <a:pt x="15" y="103"/>
                  <a:pt x="15" y="101"/>
                </a:cubicBezTo>
                <a:cubicBezTo>
                  <a:pt x="17" y="101"/>
                  <a:pt x="18" y="103"/>
                  <a:pt x="20" y="103"/>
                </a:cubicBezTo>
                <a:cubicBezTo>
                  <a:pt x="22" y="97"/>
                  <a:pt x="15" y="101"/>
                  <a:pt x="17" y="95"/>
                </a:cubicBezTo>
                <a:cubicBezTo>
                  <a:pt x="17" y="95"/>
                  <a:pt x="17" y="95"/>
                  <a:pt x="18" y="95"/>
                </a:cubicBezTo>
                <a:cubicBezTo>
                  <a:pt x="19" y="95"/>
                  <a:pt x="19" y="95"/>
                  <a:pt x="20" y="95"/>
                </a:cubicBezTo>
                <a:cubicBezTo>
                  <a:pt x="21" y="91"/>
                  <a:pt x="18" y="91"/>
                  <a:pt x="18" y="87"/>
                </a:cubicBezTo>
                <a:cubicBezTo>
                  <a:pt x="24" y="89"/>
                  <a:pt x="22" y="82"/>
                  <a:pt x="24" y="80"/>
                </a:cubicBezTo>
                <a:cubicBezTo>
                  <a:pt x="25" y="81"/>
                  <a:pt x="25" y="83"/>
                  <a:pt x="27" y="82"/>
                </a:cubicBezTo>
                <a:cubicBezTo>
                  <a:pt x="27" y="82"/>
                  <a:pt x="27" y="81"/>
                  <a:pt x="27" y="80"/>
                </a:cubicBezTo>
                <a:cubicBezTo>
                  <a:pt x="26" y="78"/>
                  <a:pt x="24" y="76"/>
                  <a:pt x="24" y="73"/>
                </a:cubicBezTo>
                <a:cubicBezTo>
                  <a:pt x="24" y="73"/>
                  <a:pt x="24" y="73"/>
                  <a:pt x="25" y="73"/>
                </a:cubicBezTo>
                <a:cubicBezTo>
                  <a:pt x="25" y="73"/>
                  <a:pt x="25" y="72"/>
                  <a:pt x="25" y="72"/>
                </a:cubicBezTo>
                <a:cubicBezTo>
                  <a:pt x="24" y="72"/>
                  <a:pt x="24" y="72"/>
                  <a:pt x="24" y="72"/>
                </a:cubicBezTo>
                <a:cubicBezTo>
                  <a:pt x="24" y="71"/>
                  <a:pt x="24" y="69"/>
                  <a:pt x="24" y="68"/>
                </a:cubicBezTo>
                <a:cubicBezTo>
                  <a:pt x="28" y="69"/>
                  <a:pt x="30" y="60"/>
                  <a:pt x="27" y="57"/>
                </a:cubicBezTo>
                <a:cubicBezTo>
                  <a:pt x="28" y="56"/>
                  <a:pt x="28" y="58"/>
                  <a:pt x="30" y="57"/>
                </a:cubicBezTo>
                <a:cubicBezTo>
                  <a:pt x="30" y="57"/>
                  <a:pt x="30" y="57"/>
                  <a:pt x="30" y="56"/>
                </a:cubicBezTo>
                <a:cubicBezTo>
                  <a:pt x="30" y="54"/>
                  <a:pt x="30" y="52"/>
                  <a:pt x="28" y="52"/>
                </a:cubicBezTo>
                <a:close/>
                <a:moveTo>
                  <a:pt x="15" y="92"/>
                </a:moveTo>
                <a:cubicBezTo>
                  <a:pt x="15" y="91"/>
                  <a:pt x="15" y="90"/>
                  <a:pt x="15" y="90"/>
                </a:cubicBezTo>
                <a:cubicBezTo>
                  <a:pt x="17" y="90"/>
                  <a:pt x="19" y="93"/>
                  <a:pt x="15" y="92"/>
                </a:cubicBezTo>
                <a:close/>
                <a:moveTo>
                  <a:pt x="17" y="88"/>
                </a:moveTo>
                <a:cubicBezTo>
                  <a:pt x="15" y="88"/>
                  <a:pt x="15" y="86"/>
                  <a:pt x="14" y="85"/>
                </a:cubicBezTo>
                <a:cubicBezTo>
                  <a:pt x="14" y="84"/>
                  <a:pt x="14" y="83"/>
                  <a:pt x="14" y="82"/>
                </a:cubicBezTo>
                <a:cubicBezTo>
                  <a:pt x="18" y="81"/>
                  <a:pt x="16" y="86"/>
                  <a:pt x="17" y="88"/>
                </a:cubicBezTo>
                <a:close/>
                <a:moveTo>
                  <a:pt x="8" y="34"/>
                </a:moveTo>
                <a:cubicBezTo>
                  <a:pt x="8" y="33"/>
                  <a:pt x="8" y="33"/>
                  <a:pt x="8" y="33"/>
                </a:cubicBezTo>
                <a:cubicBezTo>
                  <a:pt x="10" y="32"/>
                  <a:pt x="9" y="36"/>
                  <a:pt x="8" y="34"/>
                </a:cubicBezTo>
                <a:close/>
                <a:moveTo>
                  <a:pt x="15" y="74"/>
                </a:moveTo>
                <a:cubicBezTo>
                  <a:pt x="15" y="71"/>
                  <a:pt x="16" y="80"/>
                  <a:pt x="15" y="74"/>
                </a:cubicBezTo>
                <a:close/>
                <a:moveTo>
                  <a:pt x="15" y="18"/>
                </a:moveTo>
                <a:cubicBezTo>
                  <a:pt x="18" y="18"/>
                  <a:pt x="18" y="23"/>
                  <a:pt x="17" y="24"/>
                </a:cubicBezTo>
                <a:cubicBezTo>
                  <a:pt x="13" y="23"/>
                  <a:pt x="15" y="21"/>
                  <a:pt x="15" y="18"/>
                </a:cubicBezTo>
                <a:close/>
                <a:moveTo>
                  <a:pt x="17" y="30"/>
                </a:moveTo>
                <a:cubicBezTo>
                  <a:pt x="15" y="32"/>
                  <a:pt x="13" y="31"/>
                  <a:pt x="12" y="29"/>
                </a:cubicBezTo>
                <a:cubicBezTo>
                  <a:pt x="12" y="29"/>
                  <a:pt x="12" y="28"/>
                  <a:pt x="12" y="28"/>
                </a:cubicBezTo>
                <a:cubicBezTo>
                  <a:pt x="12" y="26"/>
                  <a:pt x="12" y="24"/>
                  <a:pt x="11" y="24"/>
                </a:cubicBezTo>
                <a:cubicBezTo>
                  <a:pt x="11" y="25"/>
                  <a:pt x="10" y="26"/>
                  <a:pt x="9" y="24"/>
                </a:cubicBezTo>
                <a:cubicBezTo>
                  <a:pt x="11" y="24"/>
                  <a:pt x="11" y="23"/>
                  <a:pt x="12" y="23"/>
                </a:cubicBezTo>
                <a:cubicBezTo>
                  <a:pt x="13" y="25"/>
                  <a:pt x="18" y="25"/>
                  <a:pt x="17" y="30"/>
                </a:cubicBezTo>
                <a:close/>
                <a:moveTo>
                  <a:pt x="24" y="143"/>
                </a:moveTo>
                <a:cubicBezTo>
                  <a:pt x="19" y="143"/>
                  <a:pt x="22" y="137"/>
                  <a:pt x="24" y="142"/>
                </a:cubicBezTo>
                <a:cubicBezTo>
                  <a:pt x="24" y="142"/>
                  <a:pt x="24" y="143"/>
                  <a:pt x="24" y="143"/>
                </a:cubicBezTo>
                <a:close/>
                <a:moveTo>
                  <a:pt x="20" y="152"/>
                </a:moveTo>
                <a:cubicBezTo>
                  <a:pt x="19" y="152"/>
                  <a:pt x="19" y="151"/>
                  <a:pt x="19" y="149"/>
                </a:cubicBezTo>
                <a:cubicBezTo>
                  <a:pt x="20" y="149"/>
                  <a:pt x="21" y="150"/>
                  <a:pt x="21" y="152"/>
                </a:cubicBezTo>
                <a:cubicBezTo>
                  <a:pt x="21" y="152"/>
                  <a:pt x="21" y="152"/>
                  <a:pt x="20" y="152"/>
                </a:cubicBezTo>
                <a:close/>
                <a:moveTo>
                  <a:pt x="11" y="125"/>
                </a:moveTo>
                <a:cubicBezTo>
                  <a:pt x="11" y="126"/>
                  <a:pt x="11" y="126"/>
                  <a:pt x="11" y="126"/>
                </a:cubicBezTo>
                <a:cubicBezTo>
                  <a:pt x="11" y="127"/>
                  <a:pt x="11" y="128"/>
                  <a:pt x="11" y="129"/>
                </a:cubicBezTo>
                <a:cubicBezTo>
                  <a:pt x="9" y="129"/>
                  <a:pt x="9" y="128"/>
                  <a:pt x="8" y="128"/>
                </a:cubicBezTo>
                <a:cubicBezTo>
                  <a:pt x="8" y="127"/>
                  <a:pt x="8" y="127"/>
                  <a:pt x="8" y="126"/>
                </a:cubicBezTo>
                <a:cubicBezTo>
                  <a:pt x="8" y="126"/>
                  <a:pt x="8" y="126"/>
                  <a:pt x="8" y="125"/>
                </a:cubicBezTo>
                <a:cubicBezTo>
                  <a:pt x="9" y="125"/>
                  <a:pt x="10" y="125"/>
                  <a:pt x="11" y="125"/>
                </a:cubicBezTo>
                <a:close/>
                <a:moveTo>
                  <a:pt x="25" y="59"/>
                </a:moveTo>
                <a:cubicBezTo>
                  <a:pt x="28" y="55"/>
                  <a:pt x="22" y="62"/>
                  <a:pt x="25" y="59"/>
                </a:cubicBezTo>
                <a:close/>
                <a:moveTo>
                  <a:pt x="12" y="10"/>
                </a:moveTo>
                <a:cubicBezTo>
                  <a:pt x="13" y="10"/>
                  <a:pt x="13" y="10"/>
                  <a:pt x="14" y="10"/>
                </a:cubicBezTo>
                <a:cubicBezTo>
                  <a:pt x="15" y="12"/>
                  <a:pt x="12" y="12"/>
                  <a:pt x="11" y="12"/>
                </a:cubicBezTo>
                <a:cubicBezTo>
                  <a:pt x="11" y="11"/>
                  <a:pt x="12" y="11"/>
                  <a:pt x="12" y="10"/>
                </a:cubicBezTo>
                <a:close/>
                <a:moveTo>
                  <a:pt x="9" y="42"/>
                </a:moveTo>
                <a:cubicBezTo>
                  <a:pt x="9" y="42"/>
                  <a:pt x="9" y="42"/>
                  <a:pt x="8" y="42"/>
                </a:cubicBezTo>
                <a:cubicBezTo>
                  <a:pt x="8" y="40"/>
                  <a:pt x="10" y="39"/>
                  <a:pt x="9" y="42"/>
                </a:cubicBezTo>
                <a:close/>
                <a:moveTo>
                  <a:pt x="18" y="72"/>
                </a:moveTo>
                <a:cubicBezTo>
                  <a:pt x="18" y="71"/>
                  <a:pt x="18" y="71"/>
                  <a:pt x="18" y="71"/>
                </a:cubicBezTo>
                <a:cubicBezTo>
                  <a:pt x="21" y="70"/>
                  <a:pt x="19" y="75"/>
                  <a:pt x="18" y="72"/>
                </a:cubicBezTo>
                <a:close/>
              </a:path>
            </a:pathLst>
          </a:custGeom>
          <a:solidFill>
            <a:schemeClr val="dk1">
              <a:lumMod val="50000"/>
              <a:lumOff val="50000"/>
            </a:schemeClr>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4" name="椭圆 3"/>
          <p:cNvSpPr/>
          <p:nvPr>
            <p:custDataLst>
              <p:tags r:id="rId100"/>
            </p:custDataLst>
          </p:nvPr>
        </p:nvSpPr>
        <p:spPr>
          <a:xfrm>
            <a:off x="2495811" y="2732087"/>
            <a:ext cx="450076" cy="450534"/>
          </a:xfrm>
          <a:prstGeom prst="ellipse">
            <a:avLst/>
          </a:prstGeom>
          <a:noFill/>
          <a:ln w="3175">
            <a:solidFill>
              <a:schemeClr val="accent1">
                <a:lumMod val="60000"/>
                <a:lumOff val="40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ltLang="zh-CN" sz="1600" b="1" dirty="0">
              <a:solidFill>
                <a:schemeClr val="accent1"/>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906" name="Freeform 247"/>
          <p:cNvSpPr/>
          <p:nvPr>
            <p:custDataLst>
              <p:tags r:id="rId101"/>
            </p:custDataLst>
          </p:nvPr>
        </p:nvSpPr>
        <p:spPr bwMode="auto">
          <a:xfrm rot="3000000">
            <a:off x="2569050" y="2689387"/>
            <a:ext cx="24001" cy="17995"/>
          </a:xfrm>
          <a:custGeom>
            <a:avLst/>
            <a:gdLst>
              <a:gd name="T0" fmla="*/ 3 w 28"/>
              <a:gd name="T1" fmla="*/ 8 h 21"/>
              <a:gd name="T2" fmla="*/ 2 w 28"/>
              <a:gd name="T3" fmla="*/ 6 h 21"/>
              <a:gd name="T4" fmla="*/ 1 w 28"/>
              <a:gd name="T5" fmla="*/ 9 h 21"/>
              <a:gd name="T6" fmla="*/ 2 w 28"/>
              <a:gd name="T7" fmla="*/ 12 h 21"/>
              <a:gd name="T8" fmla="*/ 4 w 28"/>
              <a:gd name="T9" fmla="*/ 13 h 21"/>
              <a:gd name="T10" fmla="*/ 7 w 28"/>
              <a:gd name="T11" fmla="*/ 16 h 21"/>
              <a:gd name="T12" fmla="*/ 10 w 28"/>
              <a:gd name="T13" fmla="*/ 17 h 21"/>
              <a:gd name="T14" fmla="*/ 16 w 28"/>
              <a:gd name="T15" fmla="*/ 18 h 21"/>
              <a:gd name="T16" fmla="*/ 20 w 28"/>
              <a:gd name="T17" fmla="*/ 18 h 21"/>
              <a:gd name="T18" fmla="*/ 20 w 28"/>
              <a:gd name="T19" fmla="*/ 19 h 21"/>
              <a:gd name="T20" fmla="*/ 21 w 28"/>
              <a:gd name="T21" fmla="*/ 19 h 21"/>
              <a:gd name="T22" fmla="*/ 23 w 28"/>
              <a:gd name="T23" fmla="*/ 19 h 21"/>
              <a:gd name="T24" fmla="*/ 26 w 28"/>
              <a:gd name="T25" fmla="*/ 21 h 21"/>
              <a:gd name="T26" fmla="*/ 26 w 28"/>
              <a:gd name="T27" fmla="*/ 18 h 21"/>
              <a:gd name="T28" fmla="*/ 27 w 28"/>
              <a:gd name="T29" fmla="*/ 18 h 21"/>
              <a:gd name="T30" fmla="*/ 28 w 28"/>
              <a:gd name="T31" fmla="*/ 16 h 21"/>
              <a:gd name="T32" fmla="*/ 26 w 28"/>
              <a:gd name="T33" fmla="*/ 15 h 21"/>
              <a:gd name="T34" fmla="*/ 26 w 28"/>
              <a:gd name="T35" fmla="*/ 13 h 21"/>
              <a:gd name="T36" fmla="*/ 26 w 28"/>
              <a:gd name="T37" fmla="*/ 12 h 21"/>
              <a:gd name="T38" fmla="*/ 23 w 28"/>
              <a:gd name="T39" fmla="*/ 11 h 21"/>
              <a:gd name="T40" fmla="*/ 20 w 28"/>
              <a:gd name="T41" fmla="*/ 11 h 21"/>
              <a:gd name="T42" fmla="*/ 17 w 28"/>
              <a:gd name="T43" fmla="*/ 13 h 21"/>
              <a:gd name="T44" fmla="*/ 16 w 28"/>
              <a:gd name="T45" fmla="*/ 13 h 21"/>
              <a:gd name="T46" fmla="*/ 15 w 28"/>
              <a:gd name="T47" fmla="*/ 12 h 21"/>
              <a:gd name="T48" fmla="*/ 14 w 28"/>
              <a:gd name="T49" fmla="*/ 12 h 21"/>
              <a:gd name="T50" fmla="*/ 14 w 28"/>
              <a:gd name="T51" fmla="*/ 10 h 21"/>
              <a:gd name="T52" fmla="*/ 10 w 28"/>
              <a:gd name="T53" fmla="*/ 9 h 21"/>
              <a:gd name="T54" fmla="*/ 10 w 28"/>
              <a:gd name="T55" fmla="*/ 8 h 21"/>
              <a:gd name="T56" fmla="*/ 10 w 28"/>
              <a:gd name="T57" fmla="*/ 5 h 21"/>
              <a:gd name="T58" fmla="*/ 11 w 28"/>
              <a:gd name="T59" fmla="*/ 5 h 21"/>
              <a:gd name="T60" fmla="*/ 11 w 28"/>
              <a:gd name="T61" fmla="*/ 4 h 21"/>
              <a:gd name="T62" fmla="*/ 11 w 28"/>
              <a:gd name="T63" fmla="*/ 3 h 21"/>
              <a:gd name="T64" fmla="*/ 9 w 28"/>
              <a:gd name="T65" fmla="*/ 2 h 21"/>
              <a:gd name="T66" fmla="*/ 8 w 28"/>
              <a:gd name="T67" fmla="*/ 0 h 21"/>
              <a:gd name="T68" fmla="*/ 4 w 28"/>
              <a:gd name="T69" fmla="*/ 0 h 21"/>
              <a:gd name="T70" fmla="*/ 2 w 28"/>
              <a:gd name="T71" fmla="*/ 0 h 21"/>
              <a:gd name="T72" fmla="*/ 1 w 28"/>
              <a:gd name="T73" fmla="*/ 2 h 21"/>
              <a:gd name="T74" fmla="*/ 1 w 28"/>
              <a:gd name="T75" fmla="*/ 5 h 21"/>
              <a:gd name="T76" fmla="*/ 2 w 28"/>
              <a:gd name="T77" fmla="*/ 5 h 21"/>
              <a:gd name="T78" fmla="*/ 3 w 28"/>
              <a:gd name="T79" fmla="*/ 5 h 21"/>
              <a:gd name="T80" fmla="*/ 3 w 28"/>
              <a:gd name="T81" fmla="*/ 8 h 21"/>
              <a:gd name="T82" fmla="*/ 7 w 28"/>
              <a:gd name="T83" fmla="*/ 6 h 21"/>
              <a:gd name="T84" fmla="*/ 7 w 28"/>
              <a:gd name="T85" fmla="*/ 8 h 21"/>
              <a:gd name="T86" fmla="*/ 7 w 28"/>
              <a:gd name="T87" fmla="*/ 9 h 21"/>
              <a:gd name="T88" fmla="*/ 5 w 28"/>
              <a:gd name="T89" fmla="*/ 9 h 21"/>
              <a:gd name="T90" fmla="*/ 7 w 28"/>
              <a:gd name="T91"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 h="21">
                <a:moveTo>
                  <a:pt x="3" y="8"/>
                </a:moveTo>
                <a:cubicBezTo>
                  <a:pt x="3" y="7"/>
                  <a:pt x="3" y="6"/>
                  <a:pt x="2" y="6"/>
                </a:cubicBezTo>
                <a:cubicBezTo>
                  <a:pt x="1" y="6"/>
                  <a:pt x="1" y="8"/>
                  <a:pt x="1" y="9"/>
                </a:cubicBezTo>
                <a:cubicBezTo>
                  <a:pt x="0" y="11"/>
                  <a:pt x="2" y="11"/>
                  <a:pt x="2" y="12"/>
                </a:cubicBezTo>
                <a:cubicBezTo>
                  <a:pt x="2" y="13"/>
                  <a:pt x="3" y="13"/>
                  <a:pt x="4" y="13"/>
                </a:cubicBezTo>
                <a:cubicBezTo>
                  <a:pt x="5" y="14"/>
                  <a:pt x="6" y="15"/>
                  <a:pt x="7" y="16"/>
                </a:cubicBezTo>
                <a:cubicBezTo>
                  <a:pt x="7" y="16"/>
                  <a:pt x="8" y="17"/>
                  <a:pt x="10" y="17"/>
                </a:cubicBezTo>
                <a:cubicBezTo>
                  <a:pt x="11" y="18"/>
                  <a:pt x="13" y="19"/>
                  <a:pt x="16" y="18"/>
                </a:cubicBezTo>
                <a:cubicBezTo>
                  <a:pt x="17" y="18"/>
                  <a:pt x="18" y="18"/>
                  <a:pt x="20" y="18"/>
                </a:cubicBezTo>
                <a:cubicBezTo>
                  <a:pt x="20" y="19"/>
                  <a:pt x="20" y="19"/>
                  <a:pt x="20" y="19"/>
                </a:cubicBezTo>
                <a:cubicBezTo>
                  <a:pt x="20" y="19"/>
                  <a:pt x="20" y="19"/>
                  <a:pt x="21" y="19"/>
                </a:cubicBezTo>
                <a:cubicBezTo>
                  <a:pt x="22" y="19"/>
                  <a:pt x="23" y="21"/>
                  <a:pt x="23" y="19"/>
                </a:cubicBezTo>
                <a:cubicBezTo>
                  <a:pt x="24" y="20"/>
                  <a:pt x="24" y="21"/>
                  <a:pt x="26" y="21"/>
                </a:cubicBezTo>
                <a:cubicBezTo>
                  <a:pt x="26" y="20"/>
                  <a:pt x="26" y="19"/>
                  <a:pt x="26" y="18"/>
                </a:cubicBezTo>
                <a:cubicBezTo>
                  <a:pt x="26" y="18"/>
                  <a:pt x="26" y="18"/>
                  <a:pt x="27" y="18"/>
                </a:cubicBezTo>
                <a:cubicBezTo>
                  <a:pt x="27" y="17"/>
                  <a:pt x="28" y="17"/>
                  <a:pt x="28" y="16"/>
                </a:cubicBezTo>
                <a:cubicBezTo>
                  <a:pt x="27" y="16"/>
                  <a:pt x="26" y="15"/>
                  <a:pt x="26" y="15"/>
                </a:cubicBezTo>
                <a:cubicBezTo>
                  <a:pt x="26" y="14"/>
                  <a:pt x="26" y="14"/>
                  <a:pt x="26" y="13"/>
                </a:cubicBezTo>
                <a:cubicBezTo>
                  <a:pt x="26" y="13"/>
                  <a:pt x="26" y="13"/>
                  <a:pt x="26" y="12"/>
                </a:cubicBezTo>
                <a:cubicBezTo>
                  <a:pt x="25" y="12"/>
                  <a:pt x="23" y="12"/>
                  <a:pt x="23" y="11"/>
                </a:cubicBezTo>
                <a:cubicBezTo>
                  <a:pt x="22" y="10"/>
                  <a:pt x="21" y="11"/>
                  <a:pt x="20" y="11"/>
                </a:cubicBezTo>
                <a:cubicBezTo>
                  <a:pt x="19" y="13"/>
                  <a:pt x="19" y="14"/>
                  <a:pt x="17" y="13"/>
                </a:cubicBezTo>
                <a:cubicBezTo>
                  <a:pt x="17" y="13"/>
                  <a:pt x="16" y="13"/>
                  <a:pt x="16" y="13"/>
                </a:cubicBezTo>
                <a:cubicBezTo>
                  <a:pt x="15" y="13"/>
                  <a:pt x="15" y="13"/>
                  <a:pt x="15" y="12"/>
                </a:cubicBezTo>
                <a:cubicBezTo>
                  <a:pt x="14" y="12"/>
                  <a:pt x="14" y="12"/>
                  <a:pt x="14" y="12"/>
                </a:cubicBezTo>
                <a:cubicBezTo>
                  <a:pt x="14" y="11"/>
                  <a:pt x="14" y="11"/>
                  <a:pt x="14" y="10"/>
                </a:cubicBezTo>
                <a:cubicBezTo>
                  <a:pt x="12" y="10"/>
                  <a:pt x="12" y="9"/>
                  <a:pt x="10" y="9"/>
                </a:cubicBezTo>
                <a:cubicBezTo>
                  <a:pt x="10" y="8"/>
                  <a:pt x="10" y="8"/>
                  <a:pt x="10" y="8"/>
                </a:cubicBezTo>
                <a:cubicBezTo>
                  <a:pt x="6" y="8"/>
                  <a:pt x="9" y="2"/>
                  <a:pt x="10" y="5"/>
                </a:cubicBezTo>
                <a:cubicBezTo>
                  <a:pt x="10" y="5"/>
                  <a:pt x="11" y="5"/>
                  <a:pt x="11" y="5"/>
                </a:cubicBezTo>
                <a:cubicBezTo>
                  <a:pt x="11" y="5"/>
                  <a:pt x="11" y="4"/>
                  <a:pt x="11" y="4"/>
                </a:cubicBezTo>
                <a:cubicBezTo>
                  <a:pt x="11" y="4"/>
                  <a:pt x="11" y="3"/>
                  <a:pt x="11" y="3"/>
                </a:cubicBezTo>
                <a:cubicBezTo>
                  <a:pt x="11" y="2"/>
                  <a:pt x="10" y="2"/>
                  <a:pt x="9" y="2"/>
                </a:cubicBezTo>
                <a:cubicBezTo>
                  <a:pt x="8" y="2"/>
                  <a:pt x="8" y="1"/>
                  <a:pt x="8" y="0"/>
                </a:cubicBezTo>
                <a:cubicBezTo>
                  <a:pt x="7" y="0"/>
                  <a:pt x="5" y="0"/>
                  <a:pt x="4" y="0"/>
                </a:cubicBezTo>
                <a:cubicBezTo>
                  <a:pt x="3" y="0"/>
                  <a:pt x="3" y="0"/>
                  <a:pt x="2" y="0"/>
                </a:cubicBezTo>
                <a:cubicBezTo>
                  <a:pt x="1" y="0"/>
                  <a:pt x="1" y="1"/>
                  <a:pt x="1" y="2"/>
                </a:cubicBezTo>
                <a:cubicBezTo>
                  <a:pt x="1" y="3"/>
                  <a:pt x="1" y="4"/>
                  <a:pt x="1" y="5"/>
                </a:cubicBezTo>
                <a:cubicBezTo>
                  <a:pt x="1" y="5"/>
                  <a:pt x="1" y="5"/>
                  <a:pt x="2" y="5"/>
                </a:cubicBezTo>
                <a:cubicBezTo>
                  <a:pt x="2" y="5"/>
                  <a:pt x="3" y="5"/>
                  <a:pt x="3" y="5"/>
                </a:cubicBezTo>
                <a:cubicBezTo>
                  <a:pt x="4" y="5"/>
                  <a:pt x="4" y="7"/>
                  <a:pt x="3" y="8"/>
                </a:cubicBezTo>
                <a:close/>
                <a:moveTo>
                  <a:pt x="7" y="6"/>
                </a:moveTo>
                <a:cubicBezTo>
                  <a:pt x="7" y="7"/>
                  <a:pt x="7" y="7"/>
                  <a:pt x="7" y="8"/>
                </a:cubicBezTo>
                <a:cubicBezTo>
                  <a:pt x="7" y="8"/>
                  <a:pt x="7" y="8"/>
                  <a:pt x="7" y="9"/>
                </a:cubicBezTo>
                <a:cubicBezTo>
                  <a:pt x="6" y="9"/>
                  <a:pt x="6" y="9"/>
                  <a:pt x="5" y="9"/>
                </a:cubicBezTo>
                <a:cubicBezTo>
                  <a:pt x="6" y="8"/>
                  <a:pt x="5" y="6"/>
                  <a:pt x="7" y="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07" name="Freeform 248"/>
          <p:cNvSpPr/>
          <p:nvPr>
            <p:custDataLst>
              <p:tags r:id="rId102"/>
            </p:custDataLst>
          </p:nvPr>
        </p:nvSpPr>
        <p:spPr bwMode="auto">
          <a:xfrm rot="3000000">
            <a:off x="2572498" y="2728288"/>
            <a:ext cx="96805" cy="175143"/>
          </a:xfrm>
          <a:custGeom>
            <a:avLst/>
            <a:gdLst>
              <a:gd name="T0" fmla="*/ 108 w 112"/>
              <a:gd name="T1" fmla="*/ 20 h 203"/>
              <a:gd name="T2" fmla="*/ 95 w 112"/>
              <a:gd name="T3" fmla="*/ 4 h 203"/>
              <a:gd name="T4" fmla="*/ 72 w 112"/>
              <a:gd name="T5" fmla="*/ 1 h 203"/>
              <a:gd name="T6" fmla="*/ 70 w 112"/>
              <a:gd name="T7" fmla="*/ 9 h 203"/>
              <a:gd name="T8" fmla="*/ 87 w 112"/>
              <a:gd name="T9" fmla="*/ 5 h 203"/>
              <a:gd name="T10" fmla="*/ 91 w 112"/>
              <a:gd name="T11" fmla="*/ 12 h 203"/>
              <a:gd name="T12" fmla="*/ 96 w 112"/>
              <a:gd name="T13" fmla="*/ 10 h 203"/>
              <a:gd name="T14" fmla="*/ 103 w 112"/>
              <a:gd name="T15" fmla="*/ 32 h 203"/>
              <a:gd name="T16" fmla="*/ 87 w 112"/>
              <a:gd name="T17" fmla="*/ 37 h 203"/>
              <a:gd name="T18" fmla="*/ 70 w 112"/>
              <a:gd name="T19" fmla="*/ 37 h 203"/>
              <a:gd name="T20" fmla="*/ 57 w 112"/>
              <a:gd name="T21" fmla="*/ 45 h 203"/>
              <a:gd name="T22" fmla="*/ 68 w 112"/>
              <a:gd name="T23" fmla="*/ 48 h 203"/>
              <a:gd name="T24" fmla="*/ 78 w 112"/>
              <a:gd name="T25" fmla="*/ 42 h 203"/>
              <a:gd name="T26" fmla="*/ 97 w 112"/>
              <a:gd name="T27" fmla="*/ 42 h 203"/>
              <a:gd name="T28" fmla="*/ 103 w 112"/>
              <a:gd name="T29" fmla="*/ 57 h 203"/>
              <a:gd name="T30" fmla="*/ 96 w 112"/>
              <a:gd name="T31" fmla="*/ 69 h 203"/>
              <a:gd name="T32" fmla="*/ 82 w 112"/>
              <a:gd name="T33" fmla="*/ 96 h 203"/>
              <a:gd name="T34" fmla="*/ 70 w 112"/>
              <a:gd name="T35" fmla="*/ 95 h 203"/>
              <a:gd name="T36" fmla="*/ 53 w 112"/>
              <a:gd name="T37" fmla="*/ 85 h 203"/>
              <a:gd name="T38" fmla="*/ 42 w 112"/>
              <a:gd name="T39" fmla="*/ 79 h 203"/>
              <a:gd name="T40" fmla="*/ 32 w 112"/>
              <a:gd name="T41" fmla="*/ 87 h 203"/>
              <a:gd name="T42" fmla="*/ 12 w 112"/>
              <a:gd name="T43" fmla="*/ 69 h 203"/>
              <a:gd name="T44" fmla="*/ 10 w 112"/>
              <a:gd name="T45" fmla="*/ 87 h 203"/>
              <a:gd name="T46" fmla="*/ 17 w 112"/>
              <a:gd name="T47" fmla="*/ 98 h 203"/>
              <a:gd name="T48" fmla="*/ 33 w 112"/>
              <a:gd name="T49" fmla="*/ 115 h 203"/>
              <a:gd name="T50" fmla="*/ 52 w 112"/>
              <a:gd name="T51" fmla="*/ 128 h 203"/>
              <a:gd name="T52" fmla="*/ 44 w 112"/>
              <a:gd name="T53" fmla="*/ 133 h 203"/>
              <a:gd name="T54" fmla="*/ 52 w 112"/>
              <a:gd name="T55" fmla="*/ 142 h 203"/>
              <a:gd name="T56" fmla="*/ 40 w 112"/>
              <a:gd name="T57" fmla="*/ 137 h 203"/>
              <a:gd name="T58" fmla="*/ 43 w 112"/>
              <a:gd name="T59" fmla="*/ 150 h 203"/>
              <a:gd name="T60" fmla="*/ 44 w 112"/>
              <a:gd name="T61" fmla="*/ 163 h 203"/>
              <a:gd name="T62" fmla="*/ 34 w 112"/>
              <a:gd name="T63" fmla="*/ 163 h 203"/>
              <a:gd name="T64" fmla="*/ 44 w 112"/>
              <a:gd name="T65" fmla="*/ 176 h 203"/>
              <a:gd name="T66" fmla="*/ 44 w 112"/>
              <a:gd name="T67" fmla="*/ 194 h 203"/>
              <a:gd name="T68" fmla="*/ 25 w 112"/>
              <a:gd name="T69" fmla="*/ 182 h 203"/>
              <a:gd name="T70" fmla="*/ 21 w 112"/>
              <a:gd name="T71" fmla="*/ 171 h 203"/>
              <a:gd name="T72" fmla="*/ 14 w 112"/>
              <a:gd name="T73" fmla="*/ 171 h 203"/>
              <a:gd name="T74" fmla="*/ 12 w 112"/>
              <a:gd name="T75" fmla="*/ 155 h 203"/>
              <a:gd name="T76" fmla="*/ 7 w 112"/>
              <a:gd name="T77" fmla="*/ 140 h 203"/>
              <a:gd name="T78" fmla="*/ 0 w 112"/>
              <a:gd name="T79" fmla="*/ 153 h 203"/>
              <a:gd name="T80" fmla="*/ 14 w 112"/>
              <a:gd name="T81" fmla="*/ 188 h 203"/>
              <a:gd name="T82" fmla="*/ 40 w 112"/>
              <a:gd name="T83" fmla="*/ 203 h 203"/>
              <a:gd name="T84" fmla="*/ 56 w 112"/>
              <a:gd name="T85" fmla="*/ 191 h 203"/>
              <a:gd name="T86" fmla="*/ 57 w 112"/>
              <a:gd name="T87" fmla="*/ 175 h 203"/>
              <a:gd name="T88" fmla="*/ 63 w 112"/>
              <a:gd name="T89" fmla="*/ 170 h 203"/>
              <a:gd name="T90" fmla="*/ 53 w 112"/>
              <a:gd name="T91" fmla="*/ 159 h 203"/>
              <a:gd name="T92" fmla="*/ 65 w 112"/>
              <a:gd name="T93" fmla="*/ 157 h 203"/>
              <a:gd name="T94" fmla="*/ 63 w 112"/>
              <a:gd name="T95" fmla="*/ 151 h 203"/>
              <a:gd name="T96" fmla="*/ 57 w 112"/>
              <a:gd name="T97" fmla="*/ 128 h 203"/>
              <a:gd name="T98" fmla="*/ 71 w 112"/>
              <a:gd name="T99" fmla="*/ 124 h 203"/>
              <a:gd name="T100" fmla="*/ 80 w 112"/>
              <a:gd name="T101" fmla="*/ 114 h 203"/>
              <a:gd name="T102" fmla="*/ 97 w 112"/>
              <a:gd name="T103" fmla="*/ 99 h 203"/>
              <a:gd name="T104" fmla="*/ 101 w 112"/>
              <a:gd name="T105" fmla="*/ 85 h 203"/>
              <a:gd name="T106" fmla="*/ 109 w 112"/>
              <a:gd name="T107" fmla="*/ 66 h 203"/>
              <a:gd name="T108" fmla="*/ 7 w 112"/>
              <a:gd name="T109" fmla="*/ 165 h 203"/>
              <a:gd name="T110" fmla="*/ 51 w 112"/>
              <a:gd name="T111" fmla="*/ 152 h 203"/>
              <a:gd name="T112" fmla="*/ 43 w 112"/>
              <a:gd name="T113" fmla="*/ 83 h 203"/>
              <a:gd name="T114" fmla="*/ 46 w 112"/>
              <a:gd name="T115" fmla="*/ 108 h 203"/>
              <a:gd name="T116" fmla="*/ 44 w 112"/>
              <a:gd name="T117" fmla="*/ 98 h 203"/>
              <a:gd name="T118" fmla="*/ 43 w 112"/>
              <a:gd name="T119" fmla="*/ 92 h 203"/>
              <a:gd name="T120" fmla="*/ 55 w 112"/>
              <a:gd name="T121" fmla="*/ 94 h 203"/>
              <a:gd name="T122" fmla="*/ 70 w 112"/>
              <a:gd name="T123" fmla="*/ 102 h 203"/>
              <a:gd name="T124" fmla="*/ 61 w 112"/>
              <a:gd name="T125" fmla="*/ 11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2" h="203">
                <a:moveTo>
                  <a:pt x="112" y="39"/>
                </a:moveTo>
                <a:cubicBezTo>
                  <a:pt x="111" y="39"/>
                  <a:pt x="111" y="39"/>
                  <a:pt x="110" y="39"/>
                </a:cubicBezTo>
                <a:cubicBezTo>
                  <a:pt x="110" y="39"/>
                  <a:pt x="110" y="38"/>
                  <a:pt x="110" y="37"/>
                </a:cubicBezTo>
                <a:cubicBezTo>
                  <a:pt x="110" y="36"/>
                  <a:pt x="110" y="35"/>
                  <a:pt x="110" y="35"/>
                </a:cubicBezTo>
                <a:cubicBezTo>
                  <a:pt x="111" y="33"/>
                  <a:pt x="109" y="33"/>
                  <a:pt x="110" y="32"/>
                </a:cubicBezTo>
                <a:cubicBezTo>
                  <a:pt x="110" y="31"/>
                  <a:pt x="110" y="29"/>
                  <a:pt x="110" y="28"/>
                </a:cubicBezTo>
                <a:cubicBezTo>
                  <a:pt x="110" y="27"/>
                  <a:pt x="110" y="27"/>
                  <a:pt x="110" y="26"/>
                </a:cubicBezTo>
                <a:cubicBezTo>
                  <a:pt x="109" y="26"/>
                  <a:pt x="109" y="24"/>
                  <a:pt x="109" y="23"/>
                </a:cubicBezTo>
                <a:cubicBezTo>
                  <a:pt x="109" y="22"/>
                  <a:pt x="109" y="22"/>
                  <a:pt x="109" y="22"/>
                </a:cubicBezTo>
                <a:cubicBezTo>
                  <a:pt x="108" y="22"/>
                  <a:pt x="108" y="21"/>
                  <a:pt x="108" y="20"/>
                </a:cubicBezTo>
                <a:cubicBezTo>
                  <a:pt x="108" y="20"/>
                  <a:pt x="107" y="20"/>
                  <a:pt x="107" y="20"/>
                </a:cubicBezTo>
                <a:cubicBezTo>
                  <a:pt x="107" y="17"/>
                  <a:pt x="104" y="17"/>
                  <a:pt x="105" y="11"/>
                </a:cubicBezTo>
                <a:cubicBezTo>
                  <a:pt x="104" y="10"/>
                  <a:pt x="103" y="10"/>
                  <a:pt x="101" y="10"/>
                </a:cubicBezTo>
                <a:cubicBezTo>
                  <a:pt x="101" y="9"/>
                  <a:pt x="101" y="9"/>
                  <a:pt x="101" y="9"/>
                </a:cubicBezTo>
                <a:cubicBezTo>
                  <a:pt x="101" y="8"/>
                  <a:pt x="101" y="7"/>
                  <a:pt x="101" y="6"/>
                </a:cubicBezTo>
                <a:cubicBezTo>
                  <a:pt x="101" y="6"/>
                  <a:pt x="100" y="6"/>
                  <a:pt x="100" y="6"/>
                </a:cubicBezTo>
                <a:cubicBezTo>
                  <a:pt x="99" y="6"/>
                  <a:pt x="99" y="5"/>
                  <a:pt x="97" y="5"/>
                </a:cubicBezTo>
                <a:cubicBezTo>
                  <a:pt x="97" y="5"/>
                  <a:pt x="97" y="4"/>
                  <a:pt x="97" y="4"/>
                </a:cubicBezTo>
                <a:cubicBezTo>
                  <a:pt x="97" y="4"/>
                  <a:pt x="97" y="4"/>
                  <a:pt x="96" y="4"/>
                </a:cubicBezTo>
                <a:cubicBezTo>
                  <a:pt x="96" y="4"/>
                  <a:pt x="95" y="4"/>
                  <a:pt x="95" y="4"/>
                </a:cubicBezTo>
                <a:cubicBezTo>
                  <a:pt x="95" y="4"/>
                  <a:pt x="94" y="4"/>
                  <a:pt x="94" y="4"/>
                </a:cubicBezTo>
                <a:cubicBezTo>
                  <a:pt x="92" y="4"/>
                  <a:pt x="90" y="4"/>
                  <a:pt x="90" y="3"/>
                </a:cubicBezTo>
                <a:cubicBezTo>
                  <a:pt x="90" y="2"/>
                  <a:pt x="90" y="2"/>
                  <a:pt x="90" y="1"/>
                </a:cubicBezTo>
                <a:cubicBezTo>
                  <a:pt x="89" y="2"/>
                  <a:pt x="87" y="2"/>
                  <a:pt x="87" y="0"/>
                </a:cubicBezTo>
                <a:cubicBezTo>
                  <a:pt x="85" y="0"/>
                  <a:pt x="84" y="0"/>
                  <a:pt x="82" y="0"/>
                </a:cubicBezTo>
                <a:cubicBezTo>
                  <a:pt x="81" y="0"/>
                  <a:pt x="80" y="0"/>
                  <a:pt x="78" y="0"/>
                </a:cubicBezTo>
                <a:cubicBezTo>
                  <a:pt x="78" y="0"/>
                  <a:pt x="77" y="0"/>
                  <a:pt x="76" y="0"/>
                </a:cubicBezTo>
                <a:cubicBezTo>
                  <a:pt x="76" y="0"/>
                  <a:pt x="75" y="0"/>
                  <a:pt x="75" y="0"/>
                </a:cubicBezTo>
                <a:cubicBezTo>
                  <a:pt x="75" y="1"/>
                  <a:pt x="75" y="2"/>
                  <a:pt x="74" y="1"/>
                </a:cubicBezTo>
                <a:cubicBezTo>
                  <a:pt x="73" y="1"/>
                  <a:pt x="73" y="1"/>
                  <a:pt x="72" y="1"/>
                </a:cubicBezTo>
                <a:cubicBezTo>
                  <a:pt x="72" y="1"/>
                  <a:pt x="72" y="1"/>
                  <a:pt x="72" y="0"/>
                </a:cubicBezTo>
                <a:cubicBezTo>
                  <a:pt x="72" y="0"/>
                  <a:pt x="72" y="0"/>
                  <a:pt x="71" y="0"/>
                </a:cubicBezTo>
                <a:cubicBezTo>
                  <a:pt x="71" y="0"/>
                  <a:pt x="71" y="0"/>
                  <a:pt x="70" y="0"/>
                </a:cubicBezTo>
                <a:cubicBezTo>
                  <a:pt x="70" y="1"/>
                  <a:pt x="69" y="2"/>
                  <a:pt x="68" y="1"/>
                </a:cubicBezTo>
                <a:cubicBezTo>
                  <a:pt x="67" y="2"/>
                  <a:pt x="67" y="1"/>
                  <a:pt x="67" y="0"/>
                </a:cubicBezTo>
                <a:cubicBezTo>
                  <a:pt x="66" y="0"/>
                  <a:pt x="65" y="1"/>
                  <a:pt x="65" y="1"/>
                </a:cubicBezTo>
                <a:cubicBezTo>
                  <a:pt x="65" y="2"/>
                  <a:pt x="65" y="3"/>
                  <a:pt x="65" y="4"/>
                </a:cubicBezTo>
                <a:cubicBezTo>
                  <a:pt x="66" y="4"/>
                  <a:pt x="67" y="5"/>
                  <a:pt x="67" y="6"/>
                </a:cubicBezTo>
                <a:cubicBezTo>
                  <a:pt x="67" y="7"/>
                  <a:pt x="67" y="8"/>
                  <a:pt x="68" y="7"/>
                </a:cubicBezTo>
                <a:cubicBezTo>
                  <a:pt x="69" y="7"/>
                  <a:pt x="69" y="8"/>
                  <a:pt x="70" y="9"/>
                </a:cubicBezTo>
                <a:cubicBezTo>
                  <a:pt x="71" y="9"/>
                  <a:pt x="71" y="9"/>
                  <a:pt x="71" y="9"/>
                </a:cubicBezTo>
                <a:cubicBezTo>
                  <a:pt x="75" y="10"/>
                  <a:pt x="74" y="7"/>
                  <a:pt x="77" y="7"/>
                </a:cubicBezTo>
                <a:cubicBezTo>
                  <a:pt x="78" y="7"/>
                  <a:pt x="79" y="7"/>
                  <a:pt x="80" y="7"/>
                </a:cubicBezTo>
                <a:cubicBezTo>
                  <a:pt x="81" y="7"/>
                  <a:pt x="82" y="7"/>
                  <a:pt x="82" y="6"/>
                </a:cubicBezTo>
                <a:cubicBezTo>
                  <a:pt x="81" y="6"/>
                  <a:pt x="80" y="6"/>
                  <a:pt x="80" y="6"/>
                </a:cubicBezTo>
                <a:cubicBezTo>
                  <a:pt x="80" y="5"/>
                  <a:pt x="81" y="5"/>
                  <a:pt x="81" y="4"/>
                </a:cubicBezTo>
                <a:cubicBezTo>
                  <a:pt x="82" y="4"/>
                  <a:pt x="82" y="4"/>
                  <a:pt x="83" y="4"/>
                </a:cubicBezTo>
                <a:cubicBezTo>
                  <a:pt x="84" y="4"/>
                  <a:pt x="84" y="4"/>
                  <a:pt x="84" y="4"/>
                </a:cubicBezTo>
                <a:cubicBezTo>
                  <a:pt x="85" y="4"/>
                  <a:pt x="86" y="4"/>
                  <a:pt x="87" y="4"/>
                </a:cubicBezTo>
                <a:cubicBezTo>
                  <a:pt x="87" y="4"/>
                  <a:pt x="87" y="5"/>
                  <a:pt x="87" y="5"/>
                </a:cubicBezTo>
                <a:cubicBezTo>
                  <a:pt x="88" y="5"/>
                  <a:pt x="89" y="6"/>
                  <a:pt x="89" y="9"/>
                </a:cubicBezTo>
                <a:cubicBezTo>
                  <a:pt x="89" y="9"/>
                  <a:pt x="89" y="10"/>
                  <a:pt x="89" y="11"/>
                </a:cubicBezTo>
                <a:cubicBezTo>
                  <a:pt x="90" y="11"/>
                  <a:pt x="90" y="11"/>
                  <a:pt x="90" y="11"/>
                </a:cubicBezTo>
                <a:cubicBezTo>
                  <a:pt x="90" y="11"/>
                  <a:pt x="90" y="12"/>
                  <a:pt x="90" y="12"/>
                </a:cubicBezTo>
                <a:cubicBezTo>
                  <a:pt x="89" y="12"/>
                  <a:pt x="89" y="13"/>
                  <a:pt x="88" y="13"/>
                </a:cubicBezTo>
                <a:cubicBezTo>
                  <a:pt x="88" y="14"/>
                  <a:pt x="88" y="14"/>
                  <a:pt x="88" y="14"/>
                </a:cubicBezTo>
                <a:cubicBezTo>
                  <a:pt x="89" y="14"/>
                  <a:pt x="89" y="16"/>
                  <a:pt x="89" y="17"/>
                </a:cubicBezTo>
                <a:cubicBezTo>
                  <a:pt x="90" y="17"/>
                  <a:pt x="90" y="17"/>
                  <a:pt x="90" y="17"/>
                </a:cubicBezTo>
                <a:cubicBezTo>
                  <a:pt x="90" y="15"/>
                  <a:pt x="90" y="13"/>
                  <a:pt x="91" y="13"/>
                </a:cubicBezTo>
                <a:cubicBezTo>
                  <a:pt x="91" y="13"/>
                  <a:pt x="91" y="12"/>
                  <a:pt x="91" y="12"/>
                </a:cubicBezTo>
                <a:cubicBezTo>
                  <a:pt x="92" y="12"/>
                  <a:pt x="92" y="12"/>
                  <a:pt x="93" y="12"/>
                </a:cubicBezTo>
                <a:cubicBezTo>
                  <a:pt x="94" y="12"/>
                  <a:pt x="96" y="13"/>
                  <a:pt x="94" y="13"/>
                </a:cubicBezTo>
                <a:cubicBezTo>
                  <a:pt x="94" y="14"/>
                  <a:pt x="93" y="15"/>
                  <a:pt x="93" y="16"/>
                </a:cubicBezTo>
                <a:cubicBezTo>
                  <a:pt x="93" y="16"/>
                  <a:pt x="93" y="16"/>
                  <a:pt x="93" y="17"/>
                </a:cubicBezTo>
                <a:cubicBezTo>
                  <a:pt x="94" y="17"/>
                  <a:pt x="95" y="18"/>
                  <a:pt x="96" y="18"/>
                </a:cubicBezTo>
                <a:cubicBezTo>
                  <a:pt x="97" y="18"/>
                  <a:pt x="97" y="17"/>
                  <a:pt x="97" y="16"/>
                </a:cubicBezTo>
                <a:cubicBezTo>
                  <a:pt x="96" y="15"/>
                  <a:pt x="96" y="15"/>
                  <a:pt x="96" y="13"/>
                </a:cubicBezTo>
                <a:cubicBezTo>
                  <a:pt x="96" y="13"/>
                  <a:pt x="96" y="12"/>
                  <a:pt x="96" y="12"/>
                </a:cubicBezTo>
                <a:cubicBezTo>
                  <a:pt x="96" y="12"/>
                  <a:pt x="95" y="12"/>
                  <a:pt x="95" y="11"/>
                </a:cubicBezTo>
                <a:cubicBezTo>
                  <a:pt x="95" y="10"/>
                  <a:pt x="95" y="10"/>
                  <a:pt x="96" y="10"/>
                </a:cubicBezTo>
                <a:cubicBezTo>
                  <a:pt x="96" y="10"/>
                  <a:pt x="96" y="11"/>
                  <a:pt x="97" y="11"/>
                </a:cubicBezTo>
                <a:cubicBezTo>
                  <a:pt x="100" y="11"/>
                  <a:pt x="100" y="14"/>
                  <a:pt x="101" y="16"/>
                </a:cubicBezTo>
                <a:cubicBezTo>
                  <a:pt x="101" y="16"/>
                  <a:pt x="101" y="17"/>
                  <a:pt x="101" y="18"/>
                </a:cubicBezTo>
                <a:cubicBezTo>
                  <a:pt x="101" y="19"/>
                  <a:pt x="102" y="19"/>
                  <a:pt x="102" y="20"/>
                </a:cubicBezTo>
                <a:cubicBezTo>
                  <a:pt x="103" y="21"/>
                  <a:pt x="104" y="21"/>
                  <a:pt x="103" y="23"/>
                </a:cubicBezTo>
                <a:cubicBezTo>
                  <a:pt x="103" y="23"/>
                  <a:pt x="103" y="23"/>
                  <a:pt x="102" y="23"/>
                </a:cubicBezTo>
                <a:cubicBezTo>
                  <a:pt x="102" y="23"/>
                  <a:pt x="102" y="24"/>
                  <a:pt x="102" y="24"/>
                </a:cubicBezTo>
                <a:cubicBezTo>
                  <a:pt x="102" y="25"/>
                  <a:pt x="102" y="26"/>
                  <a:pt x="102" y="26"/>
                </a:cubicBezTo>
                <a:cubicBezTo>
                  <a:pt x="104" y="27"/>
                  <a:pt x="103" y="28"/>
                  <a:pt x="103" y="30"/>
                </a:cubicBezTo>
                <a:cubicBezTo>
                  <a:pt x="103" y="31"/>
                  <a:pt x="103" y="31"/>
                  <a:pt x="103" y="32"/>
                </a:cubicBezTo>
                <a:cubicBezTo>
                  <a:pt x="103" y="34"/>
                  <a:pt x="102" y="35"/>
                  <a:pt x="102" y="37"/>
                </a:cubicBezTo>
                <a:cubicBezTo>
                  <a:pt x="102" y="37"/>
                  <a:pt x="101" y="37"/>
                  <a:pt x="101" y="37"/>
                </a:cubicBezTo>
                <a:cubicBezTo>
                  <a:pt x="101" y="37"/>
                  <a:pt x="100" y="37"/>
                  <a:pt x="100" y="37"/>
                </a:cubicBezTo>
                <a:cubicBezTo>
                  <a:pt x="100" y="36"/>
                  <a:pt x="99" y="36"/>
                  <a:pt x="99" y="35"/>
                </a:cubicBezTo>
                <a:cubicBezTo>
                  <a:pt x="98" y="33"/>
                  <a:pt x="96" y="34"/>
                  <a:pt x="94" y="33"/>
                </a:cubicBezTo>
                <a:cubicBezTo>
                  <a:pt x="93" y="33"/>
                  <a:pt x="92" y="33"/>
                  <a:pt x="91" y="33"/>
                </a:cubicBezTo>
                <a:cubicBezTo>
                  <a:pt x="91" y="33"/>
                  <a:pt x="91" y="33"/>
                  <a:pt x="90" y="33"/>
                </a:cubicBezTo>
                <a:cubicBezTo>
                  <a:pt x="89" y="33"/>
                  <a:pt x="88" y="34"/>
                  <a:pt x="88" y="35"/>
                </a:cubicBezTo>
                <a:cubicBezTo>
                  <a:pt x="88" y="35"/>
                  <a:pt x="88" y="35"/>
                  <a:pt x="88" y="36"/>
                </a:cubicBezTo>
                <a:cubicBezTo>
                  <a:pt x="87" y="36"/>
                  <a:pt x="87" y="36"/>
                  <a:pt x="87" y="37"/>
                </a:cubicBezTo>
                <a:cubicBezTo>
                  <a:pt x="87" y="38"/>
                  <a:pt x="87" y="39"/>
                  <a:pt x="87" y="39"/>
                </a:cubicBezTo>
                <a:cubicBezTo>
                  <a:pt x="86" y="40"/>
                  <a:pt x="86" y="41"/>
                  <a:pt x="84" y="41"/>
                </a:cubicBezTo>
                <a:cubicBezTo>
                  <a:pt x="85" y="40"/>
                  <a:pt x="84" y="39"/>
                  <a:pt x="83" y="39"/>
                </a:cubicBezTo>
                <a:cubicBezTo>
                  <a:pt x="81" y="40"/>
                  <a:pt x="81" y="38"/>
                  <a:pt x="80" y="38"/>
                </a:cubicBezTo>
                <a:cubicBezTo>
                  <a:pt x="79" y="38"/>
                  <a:pt x="78" y="38"/>
                  <a:pt x="78" y="37"/>
                </a:cubicBezTo>
                <a:cubicBezTo>
                  <a:pt x="78" y="37"/>
                  <a:pt x="78" y="37"/>
                  <a:pt x="77" y="37"/>
                </a:cubicBezTo>
                <a:cubicBezTo>
                  <a:pt x="76" y="37"/>
                  <a:pt x="76" y="37"/>
                  <a:pt x="75" y="37"/>
                </a:cubicBezTo>
                <a:cubicBezTo>
                  <a:pt x="74" y="37"/>
                  <a:pt x="74" y="37"/>
                  <a:pt x="74" y="37"/>
                </a:cubicBezTo>
                <a:cubicBezTo>
                  <a:pt x="73" y="37"/>
                  <a:pt x="73" y="37"/>
                  <a:pt x="72" y="37"/>
                </a:cubicBezTo>
                <a:cubicBezTo>
                  <a:pt x="72" y="37"/>
                  <a:pt x="71" y="37"/>
                  <a:pt x="70" y="37"/>
                </a:cubicBezTo>
                <a:cubicBezTo>
                  <a:pt x="70" y="37"/>
                  <a:pt x="70" y="38"/>
                  <a:pt x="70" y="38"/>
                </a:cubicBezTo>
                <a:cubicBezTo>
                  <a:pt x="69" y="38"/>
                  <a:pt x="69" y="39"/>
                  <a:pt x="68" y="39"/>
                </a:cubicBezTo>
                <a:cubicBezTo>
                  <a:pt x="67" y="40"/>
                  <a:pt x="65" y="41"/>
                  <a:pt x="63" y="41"/>
                </a:cubicBezTo>
                <a:cubicBezTo>
                  <a:pt x="63" y="41"/>
                  <a:pt x="63" y="41"/>
                  <a:pt x="63" y="42"/>
                </a:cubicBezTo>
                <a:cubicBezTo>
                  <a:pt x="64" y="42"/>
                  <a:pt x="64" y="43"/>
                  <a:pt x="65" y="43"/>
                </a:cubicBezTo>
                <a:cubicBezTo>
                  <a:pt x="66" y="43"/>
                  <a:pt x="67" y="43"/>
                  <a:pt x="67" y="44"/>
                </a:cubicBezTo>
                <a:cubicBezTo>
                  <a:pt x="66" y="45"/>
                  <a:pt x="66" y="46"/>
                  <a:pt x="65" y="45"/>
                </a:cubicBezTo>
                <a:cubicBezTo>
                  <a:pt x="65" y="45"/>
                  <a:pt x="65" y="45"/>
                  <a:pt x="64" y="45"/>
                </a:cubicBezTo>
                <a:cubicBezTo>
                  <a:pt x="62" y="45"/>
                  <a:pt x="60" y="45"/>
                  <a:pt x="58" y="45"/>
                </a:cubicBezTo>
                <a:cubicBezTo>
                  <a:pt x="58" y="45"/>
                  <a:pt x="57" y="45"/>
                  <a:pt x="57" y="45"/>
                </a:cubicBezTo>
                <a:cubicBezTo>
                  <a:pt x="57" y="45"/>
                  <a:pt x="56" y="45"/>
                  <a:pt x="56" y="45"/>
                </a:cubicBezTo>
                <a:cubicBezTo>
                  <a:pt x="56" y="46"/>
                  <a:pt x="56" y="46"/>
                  <a:pt x="56" y="47"/>
                </a:cubicBezTo>
                <a:cubicBezTo>
                  <a:pt x="56" y="47"/>
                  <a:pt x="56" y="47"/>
                  <a:pt x="56" y="48"/>
                </a:cubicBezTo>
                <a:cubicBezTo>
                  <a:pt x="56" y="49"/>
                  <a:pt x="57" y="50"/>
                  <a:pt x="58" y="50"/>
                </a:cubicBezTo>
                <a:cubicBezTo>
                  <a:pt x="59" y="50"/>
                  <a:pt x="59" y="50"/>
                  <a:pt x="59" y="49"/>
                </a:cubicBezTo>
                <a:cubicBezTo>
                  <a:pt x="60" y="49"/>
                  <a:pt x="61" y="48"/>
                  <a:pt x="62" y="48"/>
                </a:cubicBezTo>
                <a:cubicBezTo>
                  <a:pt x="62" y="48"/>
                  <a:pt x="63" y="48"/>
                  <a:pt x="63" y="48"/>
                </a:cubicBezTo>
                <a:cubicBezTo>
                  <a:pt x="64" y="48"/>
                  <a:pt x="65" y="48"/>
                  <a:pt x="65" y="48"/>
                </a:cubicBezTo>
                <a:cubicBezTo>
                  <a:pt x="66" y="48"/>
                  <a:pt x="66" y="48"/>
                  <a:pt x="67" y="48"/>
                </a:cubicBezTo>
                <a:cubicBezTo>
                  <a:pt x="67" y="48"/>
                  <a:pt x="67" y="48"/>
                  <a:pt x="68" y="48"/>
                </a:cubicBezTo>
                <a:cubicBezTo>
                  <a:pt x="68" y="47"/>
                  <a:pt x="68" y="47"/>
                  <a:pt x="68" y="47"/>
                </a:cubicBezTo>
                <a:cubicBezTo>
                  <a:pt x="68" y="45"/>
                  <a:pt x="69" y="45"/>
                  <a:pt x="69" y="44"/>
                </a:cubicBezTo>
                <a:cubicBezTo>
                  <a:pt x="69" y="44"/>
                  <a:pt x="69" y="43"/>
                  <a:pt x="69" y="43"/>
                </a:cubicBezTo>
                <a:cubicBezTo>
                  <a:pt x="70" y="43"/>
                  <a:pt x="70" y="42"/>
                  <a:pt x="71" y="42"/>
                </a:cubicBezTo>
                <a:cubicBezTo>
                  <a:pt x="71" y="42"/>
                  <a:pt x="71" y="43"/>
                  <a:pt x="71" y="43"/>
                </a:cubicBezTo>
                <a:cubicBezTo>
                  <a:pt x="72" y="43"/>
                  <a:pt x="73" y="43"/>
                  <a:pt x="72" y="44"/>
                </a:cubicBezTo>
                <a:cubicBezTo>
                  <a:pt x="73" y="45"/>
                  <a:pt x="73" y="46"/>
                  <a:pt x="75" y="45"/>
                </a:cubicBezTo>
                <a:cubicBezTo>
                  <a:pt x="75" y="45"/>
                  <a:pt x="75" y="45"/>
                  <a:pt x="75" y="44"/>
                </a:cubicBezTo>
                <a:cubicBezTo>
                  <a:pt x="75" y="41"/>
                  <a:pt x="75" y="40"/>
                  <a:pt x="77" y="42"/>
                </a:cubicBezTo>
                <a:cubicBezTo>
                  <a:pt x="78" y="42"/>
                  <a:pt x="78" y="42"/>
                  <a:pt x="78" y="42"/>
                </a:cubicBezTo>
                <a:cubicBezTo>
                  <a:pt x="79" y="42"/>
                  <a:pt x="80" y="42"/>
                  <a:pt x="81" y="42"/>
                </a:cubicBezTo>
                <a:cubicBezTo>
                  <a:pt x="81" y="42"/>
                  <a:pt x="82" y="42"/>
                  <a:pt x="82" y="42"/>
                </a:cubicBezTo>
                <a:cubicBezTo>
                  <a:pt x="83" y="42"/>
                  <a:pt x="84" y="43"/>
                  <a:pt x="84" y="44"/>
                </a:cubicBezTo>
                <a:cubicBezTo>
                  <a:pt x="85" y="44"/>
                  <a:pt x="85" y="44"/>
                  <a:pt x="86" y="44"/>
                </a:cubicBezTo>
                <a:cubicBezTo>
                  <a:pt x="86" y="44"/>
                  <a:pt x="86" y="43"/>
                  <a:pt x="86" y="43"/>
                </a:cubicBezTo>
                <a:cubicBezTo>
                  <a:pt x="86" y="43"/>
                  <a:pt x="87" y="43"/>
                  <a:pt x="88" y="43"/>
                </a:cubicBezTo>
                <a:cubicBezTo>
                  <a:pt x="88" y="43"/>
                  <a:pt x="89" y="43"/>
                  <a:pt x="89" y="43"/>
                </a:cubicBezTo>
                <a:cubicBezTo>
                  <a:pt x="89" y="42"/>
                  <a:pt x="89" y="42"/>
                  <a:pt x="90" y="42"/>
                </a:cubicBezTo>
                <a:cubicBezTo>
                  <a:pt x="90" y="40"/>
                  <a:pt x="92" y="40"/>
                  <a:pt x="94" y="41"/>
                </a:cubicBezTo>
                <a:cubicBezTo>
                  <a:pt x="95" y="41"/>
                  <a:pt x="96" y="42"/>
                  <a:pt x="97" y="42"/>
                </a:cubicBezTo>
                <a:cubicBezTo>
                  <a:pt x="98" y="42"/>
                  <a:pt x="99" y="41"/>
                  <a:pt x="100" y="41"/>
                </a:cubicBezTo>
                <a:cubicBezTo>
                  <a:pt x="101" y="41"/>
                  <a:pt x="101" y="42"/>
                  <a:pt x="102" y="42"/>
                </a:cubicBezTo>
                <a:cubicBezTo>
                  <a:pt x="102" y="44"/>
                  <a:pt x="103" y="46"/>
                  <a:pt x="101" y="47"/>
                </a:cubicBezTo>
                <a:cubicBezTo>
                  <a:pt x="101" y="47"/>
                  <a:pt x="101" y="47"/>
                  <a:pt x="101" y="48"/>
                </a:cubicBezTo>
                <a:cubicBezTo>
                  <a:pt x="101" y="49"/>
                  <a:pt x="101" y="49"/>
                  <a:pt x="101" y="50"/>
                </a:cubicBezTo>
                <a:cubicBezTo>
                  <a:pt x="102" y="50"/>
                  <a:pt x="102" y="51"/>
                  <a:pt x="102" y="52"/>
                </a:cubicBezTo>
                <a:cubicBezTo>
                  <a:pt x="102" y="52"/>
                  <a:pt x="101" y="52"/>
                  <a:pt x="101" y="52"/>
                </a:cubicBezTo>
                <a:cubicBezTo>
                  <a:pt x="99" y="53"/>
                  <a:pt x="100" y="55"/>
                  <a:pt x="102" y="55"/>
                </a:cubicBezTo>
                <a:cubicBezTo>
                  <a:pt x="103" y="55"/>
                  <a:pt x="104" y="55"/>
                  <a:pt x="105" y="55"/>
                </a:cubicBezTo>
                <a:cubicBezTo>
                  <a:pt x="104" y="56"/>
                  <a:pt x="105" y="57"/>
                  <a:pt x="103" y="57"/>
                </a:cubicBezTo>
                <a:cubicBezTo>
                  <a:pt x="103" y="58"/>
                  <a:pt x="103" y="58"/>
                  <a:pt x="103" y="58"/>
                </a:cubicBezTo>
                <a:cubicBezTo>
                  <a:pt x="102" y="58"/>
                  <a:pt x="102" y="57"/>
                  <a:pt x="101" y="57"/>
                </a:cubicBezTo>
                <a:cubicBezTo>
                  <a:pt x="101" y="56"/>
                  <a:pt x="101" y="56"/>
                  <a:pt x="100" y="56"/>
                </a:cubicBezTo>
                <a:cubicBezTo>
                  <a:pt x="100" y="57"/>
                  <a:pt x="100" y="58"/>
                  <a:pt x="100" y="58"/>
                </a:cubicBezTo>
                <a:cubicBezTo>
                  <a:pt x="100" y="59"/>
                  <a:pt x="100" y="60"/>
                  <a:pt x="100" y="61"/>
                </a:cubicBezTo>
                <a:cubicBezTo>
                  <a:pt x="100" y="61"/>
                  <a:pt x="100" y="62"/>
                  <a:pt x="100" y="62"/>
                </a:cubicBezTo>
                <a:cubicBezTo>
                  <a:pt x="100" y="62"/>
                  <a:pt x="100" y="63"/>
                  <a:pt x="100" y="63"/>
                </a:cubicBezTo>
                <a:cubicBezTo>
                  <a:pt x="98" y="63"/>
                  <a:pt x="98" y="64"/>
                  <a:pt x="96" y="64"/>
                </a:cubicBezTo>
                <a:cubicBezTo>
                  <a:pt x="96" y="65"/>
                  <a:pt x="96" y="66"/>
                  <a:pt x="96" y="67"/>
                </a:cubicBezTo>
                <a:cubicBezTo>
                  <a:pt x="96" y="68"/>
                  <a:pt x="96" y="68"/>
                  <a:pt x="96" y="69"/>
                </a:cubicBezTo>
                <a:cubicBezTo>
                  <a:pt x="96" y="71"/>
                  <a:pt x="95" y="73"/>
                  <a:pt x="94" y="74"/>
                </a:cubicBezTo>
                <a:cubicBezTo>
                  <a:pt x="94" y="74"/>
                  <a:pt x="94" y="75"/>
                  <a:pt x="94" y="75"/>
                </a:cubicBezTo>
                <a:cubicBezTo>
                  <a:pt x="93" y="75"/>
                  <a:pt x="93" y="75"/>
                  <a:pt x="93" y="75"/>
                </a:cubicBezTo>
                <a:cubicBezTo>
                  <a:pt x="93" y="76"/>
                  <a:pt x="93" y="77"/>
                  <a:pt x="93" y="77"/>
                </a:cubicBezTo>
                <a:cubicBezTo>
                  <a:pt x="91" y="81"/>
                  <a:pt x="87" y="83"/>
                  <a:pt x="87" y="88"/>
                </a:cubicBezTo>
                <a:cubicBezTo>
                  <a:pt x="88" y="87"/>
                  <a:pt x="93" y="85"/>
                  <a:pt x="91" y="89"/>
                </a:cubicBezTo>
                <a:cubicBezTo>
                  <a:pt x="90" y="89"/>
                  <a:pt x="90" y="88"/>
                  <a:pt x="88" y="88"/>
                </a:cubicBezTo>
                <a:cubicBezTo>
                  <a:pt x="85" y="91"/>
                  <a:pt x="90" y="94"/>
                  <a:pt x="86" y="94"/>
                </a:cubicBezTo>
                <a:cubicBezTo>
                  <a:pt x="85" y="95"/>
                  <a:pt x="85" y="97"/>
                  <a:pt x="83" y="96"/>
                </a:cubicBezTo>
                <a:cubicBezTo>
                  <a:pt x="83" y="97"/>
                  <a:pt x="82" y="98"/>
                  <a:pt x="82" y="96"/>
                </a:cubicBezTo>
                <a:cubicBezTo>
                  <a:pt x="82" y="96"/>
                  <a:pt x="82" y="96"/>
                  <a:pt x="82" y="95"/>
                </a:cubicBezTo>
                <a:cubicBezTo>
                  <a:pt x="82" y="95"/>
                  <a:pt x="81" y="95"/>
                  <a:pt x="81" y="95"/>
                </a:cubicBezTo>
                <a:cubicBezTo>
                  <a:pt x="79" y="96"/>
                  <a:pt x="78" y="98"/>
                  <a:pt x="77" y="100"/>
                </a:cubicBezTo>
                <a:cubicBezTo>
                  <a:pt x="77" y="101"/>
                  <a:pt x="77" y="103"/>
                  <a:pt x="76" y="104"/>
                </a:cubicBezTo>
                <a:cubicBezTo>
                  <a:pt x="76" y="104"/>
                  <a:pt x="76" y="104"/>
                  <a:pt x="76" y="105"/>
                </a:cubicBezTo>
                <a:cubicBezTo>
                  <a:pt x="76" y="105"/>
                  <a:pt x="75" y="105"/>
                  <a:pt x="75" y="105"/>
                </a:cubicBezTo>
                <a:cubicBezTo>
                  <a:pt x="74" y="105"/>
                  <a:pt x="73" y="105"/>
                  <a:pt x="74" y="104"/>
                </a:cubicBezTo>
                <a:cubicBezTo>
                  <a:pt x="74" y="103"/>
                  <a:pt x="74" y="103"/>
                  <a:pt x="74" y="102"/>
                </a:cubicBezTo>
                <a:cubicBezTo>
                  <a:pt x="72" y="102"/>
                  <a:pt x="72" y="100"/>
                  <a:pt x="70" y="100"/>
                </a:cubicBezTo>
                <a:cubicBezTo>
                  <a:pt x="70" y="98"/>
                  <a:pt x="70" y="97"/>
                  <a:pt x="70" y="95"/>
                </a:cubicBezTo>
                <a:cubicBezTo>
                  <a:pt x="69" y="95"/>
                  <a:pt x="69" y="95"/>
                  <a:pt x="69" y="94"/>
                </a:cubicBezTo>
                <a:cubicBezTo>
                  <a:pt x="67" y="93"/>
                  <a:pt x="67" y="91"/>
                  <a:pt x="65" y="89"/>
                </a:cubicBezTo>
                <a:cubicBezTo>
                  <a:pt x="65" y="88"/>
                  <a:pt x="65" y="86"/>
                  <a:pt x="65" y="85"/>
                </a:cubicBezTo>
                <a:cubicBezTo>
                  <a:pt x="65" y="85"/>
                  <a:pt x="64" y="85"/>
                  <a:pt x="63" y="85"/>
                </a:cubicBezTo>
                <a:cubicBezTo>
                  <a:pt x="62" y="85"/>
                  <a:pt x="61" y="85"/>
                  <a:pt x="61" y="85"/>
                </a:cubicBezTo>
                <a:cubicBezTo>
                  <a:pt x="60" y="86"/>
                  <a:pt x="60" y="84"/>
                  <a:pt x="58" y="85"/>
                </a:cubicBezTo>
                <a:cubicBezTo>
                  <a:pt x="58" y="85"/>
                  <a:pt x="57" y="85"/>
                  <a:pt x="57" y="85"/>
                </a:cubicBezTo>
                <a:cubicBezTo>
                  <a:pt x="57" y="84"/>
                  <a:pt x="56" y="83"/>
                  <a:pt x="56" y="82"/>
                </a:cubicBezTo>
                <a:cubicBezTo>
                  <a:pt x="55" y="82"/>
                  <a:pt x="55" y="84"/>
                  <a:pt x="55" y="85"/>
                </a:cubicBezTo>
                <a:cubicBezTo>
                  <a:pt x="54" y="85"/>
                  <a:pt x="54" y="85"/>
                  <a:pt x="53" y="85"/>
                </a:cubicBezTo>
                <a:cubicBezTo>
                  <a:pt x="52" y="85"/>
                  <a:pt x="52" y="84"/>
                  <a:pt x="52" y="83"/>
                </a:cubicBezTo>
                <a:cubicBezTo>
                  <a:pt x="51" y="83"/>
                  <a:pt x="51" y="81"/>
                  <a:pt x="50" y="80"/>
                </a:cubicBezTo>
                <a:cubicBezTo>
                  <a:pt x="50" y="80"/>
                  <a:pt x="49" y="80"/>
                  <a:pt x="49" y="80"/>
                </a:cubicBezTo>
                <a:cubicBezTo>
                  <a:pt x="47" y="80"/>
                  <a:pt x="45" y="80"/>
                  <a:pt x="45" y="79"/>
                </a:cubicBezTo>
                <a:cubicBezTo>
                  <a:pt x="44" y="79"/>
                  <a:pt x="44" y="78"/>
                  <a:pt x="44" y="77"/>
                </a:cubicBezTo>
                <a:cubicBezTo>
                  <a:pt x="44" y="76"/>
                  <a:pt x="43" y="76"/>
                  <a:pt x="43" y="75"/>
                </a:cubicBezTo>
                <a:cubicBezTo>
                  <a:pt x="42" y="75"/>
                  <a:pt x="41" y="75"/>
                  <a:pt x="40" y="75"/>
                </a:cubicBezTo>
                <a:cubicBezTo>
                  <a:pt x="40" y="76"/>
                  <a:pt x="39" y="77"/>
                  <a:pt x="38" y="77"/>
                </a:cubicBezTo>
                <a:cubicBezTo>
                  <a:pt x="38" y="78"/>
                  <a:pt x="38" y="79"/>
                  <a:pt x="39" y="79"/>
                </a:cubicBezTo>
                <a:cubicBezTo>
                  <a:pt x="40" y="79"/>
                  <a:pt x="41" y="79"/>
                  <a:pt x="42" y="79"/>
                </a:cubicBezTo>
                <a:cubicBezTo>
                  <a:pt x="42" y="79"/>
                  <a:pt x="42" y="79"/>
                  <a:pt x="42" y="80"/>
                </a:cubicBezTo>
                <a:cubicBezTo>
                  <a:pt x="41" y="80"/>
                  <a:pt x="40" y="80"/>
                  <a:pt x="39" y="80"/>
                </a:cubicBezTo>
                <a:cubicBezTo>
                  <a:pt x="39" y="81"/>
                  <a:pt x="39" y="81"/>
                  <a:pt x="38" y="81"/>
                </a:cubicBezTo>
                <a:cubicBezTo>
                  <a:pt x="38" y="82"/>
                  <a:pt x="38" y="83"/>
                  <a:pt x="38" y="83"/>
                </a:cubicBezTo>
                <a:cubicBezTo>
                  <a:pt x="38" y="84"/>
                  <a:pt x="38" y="85"/>
                  <a:pt x="38" y="86"/>
                </a:cubicBezTo>
                <a:cubicBezTo>
                  <a:pt x="38" y="86"/>
                  <a:pt x="37" y="86"/>
                  <a:pt x="37" y="86"/>
                </a:cubicBezTo>
                <a:cubicBezTo>
                  <a:pt x="37" y="87"/>
                  <a:pt x="37" y="88"/>
                  <a:pt x="37" y="89"/>
                </a:cubicBezTo>
                <a:cubicBezTo>
                  <a:pt x="35" y="89"/>
                  <a:pt x="34" y="94"/>
                  <a:pt x="33" y="90"/>
                </a:cubicBezTo>
                <a:cubicBezTo>
                  <a:pt x="33" y="90"/>
                  <a:pt x="33" y="90"/>
                  <a:pt x="33" y="89"/>
                </a:cubicBezTo>
                <a:cubicBezTo>
                  <a:pt x="33" y="88"/>
                  <a:pt x="32" y="88"/>
                  <a:pt x="32" y="87"/>
                </a:cubicBezTo>
                <a:cubicBezTo>
                  <a:pt x="31" y="87"/>
                  <a:pt x="31" y="88"/>
                  <a:pt x="30" y="88"/>
                </a:cubicBezTo>
                <a:cubicBezTo>
                  <a:pt x="29" y="88"/>
                  <a:pt x="29" y="88"/>
                  <a:pt x="29" y="88"/>
                </a:cubicBezTo>
                <a:cubicBezTo>
                  <a:pt x="29" y="88"/>
                  <a:pt x="29" y="89"/>
                  <a:pt x="29" y="89"/>
                </a:cubicBezTo>
                <a:cubicBezTo>
                  <a:pt x="27" y="89"/>
                  <a:pt x="26" y="87"/>
                  <a:pt x="25" y="86"/>
                </a:cubicBezTo>
                <a:cubicBezTo>
                  <a:pt x="25" y="84"/>
                  <a:pt x="23" y="84"/>
                  <a:pt x="23" y="82"/>
                </a:cubicBezTo>
                <a:cubicBezTo>
                  <a:pt x="21" y="81"/>
                  <a:pt x="18" y="80"/>
                  <a:pt x="18" y="76"/>
                </a:cubicBezTo>
                <a:cubicBezTo>
                  <a:pt x="18" y="75"/>
                  <a:pt x="17" y="75"/>
                  <a:pt x="17" y="74"/>
                </a:cubicBezTo>
                <a:cubicBezTo>
                  <a:pt x="17" y="73"/>
                  <a:pt x="17" y="73"/>
                  <a:pt x="17" y="73"/>
                </a:cubicBezTo>
                <a:cubicBezTo>
                  <a:pt x="17" y="72"/>
                  <a:pt x="17" y="72"/>
                  <a:pt x="17" y="71"/>
                </a:cubicBezTo>
                <a:cubicBezTo>
                  <a:pt x="15" y="71"/>
                  <a:pt x="14" y="70"/>
                  <a:pt x="12" y="69"/>
                </a:cubicBezTo>
                <a:cubicBezTo>
                  <a:pt x="12" y="69"/>
                  <a:pt x="12" y="70"/>
                  <a:pt x="12" y="70"/>
                </a:cubicBezTo>
                <a:cubicBezTo>
                  <a:pt x="12" y="71"/>
                  <a:pt x="10" y="71"/>
                  <a:pt x="10" y="71"/>
                </a:cubicBezTo>
                <a:cubicBezTo>
                  <a:pt x="10" y="72"/>
                  <a:pt x="10" y="72"/>
                  <a:pt x="10" y="73"/>
                </a:cubicBezTo>
                <a:cubicBezTo>
                  <a:pt x="8" y="73"/>
                  <a:pt x="9" y="74"/>
                  <a:pt x="8" y="75"/>
                </a:cubicBezTo>
                <a:cubicBezTo>
                  <a:pt x="8" y="75"/>
                  <a:pt x="8" y="75"/>
                  <a:pt x="7" y="75"/>
                </a:cubicBezTo>
                <a:cubicBezTo>
                  <a:pt x="7" y="77"/>
                  <a:pt x="8" y="77"/>
                  <a:pt x="8" y="79"/>
                </a:cubicBezTo>
                <a:cubicBezTo>
                  <a:pt x="8" y="80"/>
                  <a:pt x="5" y="79"/>
                  <a:pt x="5" y="81"/>
                </a:cubicBezTo>
                <a:cubicBezTo>
                  <a:pt x="5" y="81"/>
                  <a:pt x="5" y="82"/>
                  <a:pt x="5" y="82"/>
                </a:cubicBezTo>
                <a:cubicBezTo>
                  <a:pt x="5" y="84"/>
                  <a:pt x="6" y="85"/>
                  <a:pt x="8" y="85"/>
                </a:cubicBezTo>
                <a:cubicBezTo>
                  <a:pt x="9" y="85"/>
                  <a:pt x="10" y="86"/>
                  <a:pt x="10" y="87"/>
                </a:cubicBezTo>
                <a:cubicBezTo>
                  <a:pt x="11" y="87"/>
                  <a:pt x="11" y="87"/>
                  <a:pt x="11" y="88"/>
                </a:cubicBezTo>
                <a:cubicBezTo>
                  <a:pt x="11" y="89"/>
                  <a:pt x="11" y="90"/>
                  <a:pt x="11" y="90"/>
                </a:cubicBezTo>
                <a:cubicBezTo>
                  <a:pt x="11" y="91"/>
                  <a:pt x="11" y="91"/>
                  <a:pt x="11" y="92"/>
                </a:cubicBezTo>
                <a:cubicBezTo>
                  <a:pt x="12" y="92"/>
                  <a:pt x="14" y="94"/>
                  <a:pt x="12" y="94"/>
                </a:cubicBezTo>
                <a:cubicBezTo>
                  <a:pt x="12" y="94"/>
                  <a:pt x="12" y="95"/>
                  <a:pt x="12" y="95"/>
                </a:cubicBezTo>
                <a:cubicBezTo>
                  <a:pt x="12" y="96"/>
                  <a:pt x="12" y="98"/>
                  <a:pt x="12" y="99"/>
                </a:cubicBezTo>
                <a:cubicBezTo>
                  <a:pt x="12" y="99"/>
                  <a:pt x="12" y="100"/>
                  <a:pt x="12" y="100"/>
                </a:cubicBezTo>
                <a:cubicBezTo>
                  <a:pt x="13" y="100"/>
                  <a:pt x="14" y="100"/>
                  <a:pt x="14" y="99"/>
                </a:cubicBezTo>
                <a:cubicBezTo>
                  <a:pt x="14" y="98"/>
                  <a:pt x="14" y="98"/>
                  <a:pt x="14" y="98"/>
                </a:cubicBezTo>
                <a:cubicBezTo>
                  <a:pt x="14" y="96"/>
                  <a:pt x="16" y="96"/>
                  <a:pt x="17" y="98"/>
                </a:cubicBezTo>
                <a:cubicBezTo>
                  <a:pt x="17" y="98"/>
                  <a:pt x="18" y="98"/>
                  <a:pt x="18" y="99"/>
                </a:cubicBezTo>
                <a:cubicBezTo>
                  <a:pt x="18" y="99"/>
                  <a:pt x="19" y="99"/>
                  <a:pt x="19" y="99"/>
                </a:cubicBezTo>
                <a:cubicBezTo>
                  <a:pt x="19" y="99"/>
                  <a:pt x="19" y="100"/>
                  <a:pt x="19" y="100"/>
                </a:cubicBezTo>
                <a:cubicBezTo>
                  <a:pt x="19" y="103"/>
                  <a:pt x="17" y="102"/>
                  <a:pt x="19" y="105"/>
                </a:cubicBezTo>
                <a:cubicBezTo>
                  <a:pt x="19" y="105"/>
                  <a:pt x="20" y="105"/>
                  <a:pt x="20" y="105"/>
                </a:cubicBezTo>
                <a:cubicBezTo>
                  <a:pt x="21" y="105"/>
                  <a:pt x="21" y="105"/>
                  <a:pt x="21" y="105"/>
                </a:cubicBezTo>
                <a:cubicBezTo>
                  <a:pt x="25" y="105"/>
                  <a:pt x="28" y="106"/>
                  <a:pt x="29" y="109"/>
                </a:cubicBezTo>
                <a:cubicBezTo>
                  <a:pt x="29" y="111"/>
                  <a:pt x="32" y="111"/>
                  <a:pt x="30" y="112"/>
                </a:cubicBezTo>
                <a:cubicBezTo>
                  <a:pt x="30" y="113"/>
                  <a:pt x="31" y="113"/>
                  <a:pt x="31" y="115"/>
                </a:cubicBezTo>
                <a:cubicBezTo>
                  <a:pt x="32" y="115"/>
                  <a:pt x="33" y="115"/>
                  <a:pt x="33" y="115"/>
                </a:cubicBezTo>
                <a:cubicBezTo>
                  <a:pt x="33" y="116"/>
                  <a:pt x="33" y="116"/>
                  <a:pt x="33" y="117"/>
                </a:cubicBezTo>
                <a:cubicBezTo>
                  <a:pt x="34" y="116"/>
                  <a:pt x="34" y="117"/>
                  <a:pt x="34" y="118"/>
                </a:cubicBezTo>
                <a:cubicBezTo>
                  <a:pt x="37" y="118"/>
                  <a:pt x="37" y="121"/>
                  <a:pt x="39" y="121"/>
                </a:cubicBezTo>
                <a:cubicBezTo>
                  <a:pt x="41" y="122"/>
                  <a:pt x="43" y="121"/>
                  <a:pt x="43" y="123"/>
                </a:cubicBezTo>
                <a:cubicBezTo>
                  <a:pt x="43" y="123"/>
                  <a:pt x="44" y="123"/>
                  <a:pt x="44" y="123"/>
                </a:cubicBezTo>
                <a:cubicBezTo>
                  <a:pt x="44" y="124"/>
                  <a:pt x="45" y="124"/>
                  <a:pt x="45" y="125"/>
                </a:cubicBezTo>
                <a:cubicBezTo>
                  <a:pt x="46" y="125"/>
                  <a:pt x="47" y="125"/>
                  <a:pt x="46" y="126"/>
                </a:cubicBezTo>
                <a:cubicBezTo>
                  <a:pt x="47" y="126"/>
                  <a:pt x="47" y="126"/>
                  <a:pt x="48" y="126"/>
                </a:cubicBezTo>
                <a:cubicBezTo>
                  <a:pt x="49" y="126"/>
                  <a:pt x="52" y="126"/>
                  <a:pt x="52" y="127"/>
                </a:cubicBezTo>
                <a:cubicBezTo>
                  <a:pt x="52" y="128"/>
                  <a:pt x="52" y="128"/>
                  <a:pt x="52" y="128"/>
                </a:cubicBezTo>
                <a:cubicBezTo>
                  <a:pt x="51" y="128"/>
                  <a:pt x="51" y="129"/>
                  <a:pt x="50" y="130"/>
                </a:cubicBezTo>
                <a:cubicBezTo>
                  <a:pt x="50" y="130"/>
                  <a:pt x="50" y="130"/>
                  <a:pt x="50" y="131"/>
                </a:cubicBezTo>
                <a:cubicBezTo>
                  <a:pt x="50" y="131"/>
                  <a:pt x="51" y="131"/>
                  <a:pt x="51" y="131"/>
                </a:cubicBezTo>
                <a:cubicBezTo>
                  <a:pt x="51" y="131"/>
                  <a:pt x="51" y="132"/>
                  <a:pt x="51" y="132"/>
                </a:cubicBezTo>
                <a:cubicBezTo>
                  <a:pt x="50" y="132"/>
                  <a:pt x="49" y="134"/>
                  <a:pt x="49" y="131"/>
                </a:cubicBezTo>
                <a:cubicBezTo>
                  <a:pt x="48" y="131"/>
                  <a:pt x="46" y="131"/>
                  <a:pt x="46" y="130"/>
                </a:cubicBezTo>
                <a:cubicBezTo>
                  <a:pt x="46" y="130"/>
                  <a:pt x="46" y="130"/>
                  <a:pt x="45" y="130"/>
                </a:cubicBezTo>
                <a:cubicBezTo>
                  <a:pt x="45" y="130"/>
                  <a:pt x="44" y="130"/>
                  <a:pt x="44" y="130"/>
                </a:cubicBezTo>
                <a:cubicBezTo>
                  <a:pt x="44" y="130"/>
                  <a:pt x="44" y="131"/>
                  <a:pt x="44" y="132"/>
                </a:cubicBezTo>
                <a:cubicBezTo>
                  <a:pt x="44" y="132"/>
                  <a:pt x="44" y="133"/>
                  <a:pt x="44" y="133"/>
                </a:cubicBezTo>
                <a:cubicBezTo>
                  <a:pt x="45" y="133"/>
                  <a:pt x="45" y="133"/>
                  <a:pt x="45" y="134"/>
                </a:cubicBezTo>
                <a:cubicBezTo>
                  <a:pt x="46" y="134"/>
                  <a:pt x="47" y="135"/>
                  <a:pt x="46" y="136"/>
                </a:cubicBezTo>
                <a:cubicBezTo>
                  <a:pt x="48" y="136"/>
                  <a:pt x="48" y="139"/>
                  <a:pt x="49" y="137"/>
                </a:cubicBezTo>
                <a:cubicBezTo>
                  <a:pt x="49" y="137"/>
                  <a:pt x="50" y="137"/>
                  <a:pt x="50" y="137"/>
                </a:cubicBezTo>
                <a:cubicBezTo>
                  <a:pt x="51" y="137"/>
                  <a:pt x="52" y="137"/>
                  <a:pt x="53" y="137"/>
                </a:cubicBezTo>
                <a:cubicBezTo>
                  <a:pt x="53" y="136"/>
                  <a:pt x="53" y="136"/>
                  <a:pt x="53" y="136"/>
                </a:cubicBezTo>
                <a:cubicBezTo>
                  <a:pt x="54" y="136"/>
                  <a:pt x="54" y="136"/>
                  <a:pt x="55" y="136"/>
                </a:cubicBezTo>
                <a:cubicBezTo>
                  <a:pt x="55" y="137"/>
                  <a:pt x="55" y="138"/>
                  <a:pt x="55" y="139"/>
                </a:cubicBezTo>
                <a:cubicBezTo>
                  <a:pt x="55" y="140"/>
                  <a:pt x="54" y="140"/>
                  <a:pt x="53" y="140"/>
                </a:cubicBezTo>
                <a:cubicBezTo>
                  <a:pt x="53" y="140"/>
                  <a:pt x="52" y="141"/>
                  <a:pt x="52" y="142"/>
                </a:cubicBezTo>
                <a:cubicBezTo>
                  <a:pt x="52" y="143"/>
                  <a:pt x="50" y="143"/>
                  <a:pt x="49" y="143"/>
                </a:cubicBezTo>
                <a:cubicBezTo>
                  <a:pt x="48" y="143"/>
                  <a:pt x="47" y="143"/>
                  <a:pt x="48" y="142"/>
                </a:cubicBezTo>
                <a:cubicBezTo>
                  <a:pt x="48" y="141"/>
                  <a:pt x="48" y="140"/>
                  <a:pt x="48" y="139"/>
                </a:cubicBezTo>
                <a:cubicBezTo>
                  <a:pt x="47" y="139"/>
                  <a:pt x="46" y="140"/>
                  <a:pt x="46" y="140"/>
                </a:cubicBezTo>
                <a:cubicBezTo>
                  <a:pt x="45" y="140"/>
                  <a:pt x="45" y="139"/>
                  <a:pt x="45" y="138"/>
                </a:cubicBezTo>
                <a:cubicBezTo>
                  <a:pt x="46" y="138"/>
                  <a:pt x="46" y="138"/>
                  <a:pt x="46" y="138"/>
                </a:cubicBezTo>
                <a:cubicBezTo>
                  <a:pt x="46" y="138"/>
                  <a:pt x="46" y="137"/>
                  <a:pt x="46" y="137"/>
                </a:cubicBezTo>
                <a:cubicBezTo>
                  <a:pt x="46" y="137"/>
                  <a:pt x="45" y="137"/>
                  <a:pt x="45" y="136"/>
                </a:cubicBezTo>
                <a:cubicBezTo>
                  <a:pt x="44" y="136"/>
                  <a:pt x="43" y="136"/>
                  <a:pt x="42" y="137"/>
                </a:cubicBezTo>
                <a:cubicBezTo>
                  <a:pt x="41" y="137"/>
                  <a:pt x="41" y="137"/>
                  <a:pt x="40" y="137"/>
                </a:cubicBezTo>
                <a:cubicBezTo>
                  <a:pt x="40" y="138"/>
                  <a:pt x="38" y="138"/>
                  <a:pt x="38" y="139"/>
                </a:cubicBezTo>
                <a:cubicBezTo>
                  <a:pt x="39" y="139"/>
                  <a:pt x="39" y="140"/>
                  <a:pt x="38" y="140"/>
                </a:cubicBezTo>
                <a:cubicBezTo>
                  <a:pt x="38" y="141"/>
                  <a:pt x="38" y="142"/>
                  <a:pt x="38" y="143"/>
                </a:cubicBezTo>
                <a:cubicBezTo>
                  <a:pt x="38" y="144"/>
                  <a:pt x="36" y="145"/>
                  <a:pt x="38" y="145"/>
                </a:cubicBezTo>
                <a:cubicBezTo>
                  <a:pt x="38" y="145"/>
                  <a:pt x="39" y="145"/>
                  <a:pt x="39" y="145"/>
                </a:cubicBezTo>
                <a:cubicBezTo>
                  <a:pt x="39" y="144"/>
                  <a:pt x="41" y="144"/>
                  <a:pt x="42" y="145"/>
                </a:cubicBezTo>
                <a:cubicBezTo>
                  <a:pt x="42" y="145"/>
                  <a:pt x="42" y="146"/>
                  <a:pt x="42" y="146"/>
                </a:cubicBezTo>
                <a:cubicBezTo>
                  <a:pt x="42" y="147"/>
                  <a:pt x="42" y="147"/>
                  <a:pt x="42" y="147"/>
                </a:cubicBezTo>
                <a:cubicBezTo>
                  <a:pt x="43" y="147"/>
                  <a:pt x="43" y="148"/>
                  <a:pt x="43" y="149"/>
                </a:cubicBezTo>
                <a:cubicBezTo>
                  <a:pt x="43" y="149"/>
                  <a:pt x="43" y="149"/>
                  <a:pt x="43" y="150"/>
                </a:cubicBezTo>
                <a:cubicBezTo>
                  <a:pt x="43" y="151"/>
                  <a:pt x="43" y="151"/>
                  <a:pt x="44" y="151"/>
                </a:cubicBezTo>
                <a:cubicBezTo>
                  <a:pt x="44" y="151"/>
                  <a:pt x="45" y="151"/>
                  <a:pt x="45" y="151"/>
                </a:cubicBezTo>
                <a:cubicBezTo>
                  <a:pt x="46" y="151"/>
                  <a:pt x="47" y="150"/>
                  <a:pt x="48" y="150"/>
                </a:cubicBezTo>
                <a:cubicBezTo>
                  <a:pt x="48" y="151"/>
                  <a:pt x="47" y="152"/>
                  <a:pt x="46" y="153"/>
                </a:cubicBezTo>
                <a:cubicBezTo>
                  <a:pt x="47" y="154"/>
                  <a:pt x="48" y="154"/>
                  <a:pt x="48" y="156"/>
                </a:cubicBezTo>
                <a:cubicBezTo>
                  <a:pt x="48" y="157"/>
                  <a:pt x="48" y="158"/>
                  <a:pt x="48" y="159"/>
                </a:cubicBezTo>
                <a:cubicBezTo>
                  <a:pt x="48" y="160"/>
                  <a:pt x="48" y="161"/>
                  <a:pt x="48" y="162"/>
                </a:cubicBezTo>
                <a:cubicBezTo>
                  <a:pt x="49" y="162"/>
                  <a:pt x="49" y="165"/>
                  <a:pt x="48" y="165"/>
                </a:cubicBezTo>
                <a:cubicBezTo>
                  <a:pt x="46" y="165"/>
                  <a:pt x="46" y="164"/>
                  <a:pt x="45" y="164"/>
                </a:cubicBezTo>
                <a:cubicBezTo>
                  <a:pt x="44" y="164"/>
                  <a:pt x="44" y="164"/>
                  <a:pt x="44" y="163"/>
                </a:cubicBezTo>
                <a:cubicBezTo>
                  <a:pt x="44" y="163"/>
                  <a:pt x="43" y="163"/>
                  <a:pt x="43" y="163"/>
                </a:cubicBezTo>
                <a:cubicBezTo>
                  <a:pt x="42" y="163"/>
                  <a:pt x="40" y="162"/>
                  <a:pt x="42" y="162"/>
                </a:cubicBezTo>
                <a:cubicBezTo>
                  <a:pt x="42" y="161"/>
                  <a:pt x="42" y="161"/>
                  <a:pt x="42" y="161"/>
                </a:cubicBezTo>
                <a:cubicBezTo>
                  <a:pt x="41" y="160"/>
                  <a:pt x="40" y="160"/>
                  <a:pt x="40" y="158"/>
                </a:cubicBezTo>
                <a:cubicBezTo>
                  <a:pt x="40" y="158"/>
                  <a:pt x="40" y="158"/>
                  <a:pt x="39" y="158"/>
                </a:cubicBezTo>
                <a:cubicBezTo>
                  <a:pt x="39" y="160"/>
                  <a:pt x="38" y="160"/>
                  <a:pt x="39" y="162"/>
                </a:cubicBezTo>
                <a:cubicBezTo>
                  <a:pt x="39" y="162"/>
                  <a:pt x="38" y="162"/>
                  <a:pt x="38" y="162"/>
                </a:cubicBezTo>
                <a:cubicBezTo>
                  <a:pt x="38" y="162"/>
                  <a:pt x="37" y="162"/>
                  <a:pt x="37" y="162"/>
                </a:cubicBezTo>
                <a:cubicBezTo>
                  <a:pt x="37" y="162"/>
                  <a:pt x="37" y="163"/>
                  <a:pt x="37" y="163"/>
                </a:cubicBezTo>
                <a:cubicBezTo>
                  <a:pt x="36" y="163"/>
                  <a:pt x="35" y="163"/>
                  <a:pt x="34" y="163"/>
                </a:cubicBezTo>
                <a:cubicBezTo>
                  <a:pt x="34" y="164"/>
                  <a:pt x="34" y="164"/>
                  <a:pt x="34" y="165"/>
                </a:cubicBezTo>
                <a:cubicBezTo>
                  <a:pt x="35" y="166"/>
                  <a:pt x="37" y="165"/>
                  <a:pt x="37" y="166"/>
                </a:cubicBezTo>
                <a:cubicBezTo>
                  <a:pt x="37" y="166"/>
                  <a:pt x="38" y="166"/>
                  <a:pt x="38" y="166"/>
                </a:cubicBezTo>
                <a:cubicBezTo>
                  <a:pt x="38" y="167"/>
                  <a:pt x="38" y="167"/>
                  <a:pt x="38" y="168"/>
                </a:cubicBezTo>
                <a:cubicBezTo>
                  <a:pt x="39" y="168"/>
                  <a:pt x="39" y="169"/>
                  <a:pt x="40" y="169"/>
                </a:cubicBezTo>
                <a:cubicBezTo>
                  <a:pt x="42" y="169"/>
                  <a:pt x="42" y="171"/>
                  <a:pt x="43" y="172"/>
                </a:cubicBezTo>
                <a:cubicBezTo>
                  <a:pt x="43" y="173"/>
                  <a:pt x="43" y="173"/>
                  <a:pt x="43" y="174"/>
                </a:cubicBezTo>
                <a:cubicBezTo>
                  <a:pt x="43" y="174"/>
                  <a:pt x="44" y="174"/>
                  <a:pt x="44" y="174"/>
                </a:cubicBezTo>
                <a:cubicBezTo>
                  <a:pt x="44" y="174"/>
                  <a:pt x="44" y="174"/>
                  <a:pt x="44" y="175"/>
                </a:cubicBezTo>
                <a:cubicBezTo>
                  <a:pt x="44" y="175"/>
                  <a:pt x="44" y="176"/>
                  <a:pt x="44" y="176"/>
                </a:cubicBezTo>
                <a:cubicBezTo>
                  <a:pt x="45" y="176"/>
                  <a:pt x="45" y="176"/>
                  <a:pt x="45" y="177"/>
                </a:cubicBezTo>
                <a:cubicBezTo>
                  <a:pt x="46" y="177"/>
                  <a:pt x="46" y="177"/>
                  <a:pt x="46" y="177"/>
                </a:cubicBezTo>
                <a:cubicBezTo>
                  <a:pt x="46" y="178"/>
                  <a:pt x="47" y="179"/>
                  <a:pt x="48" y="178"/>
                </a:cubicBezTo>
                <a:cubicBezTo>
                  <a:pt x="48" y="179"/>
                  <a:pt x="50" y="178"/>
                  <a:pt x="50" y="180"/>
                </a:cubicBezTo>
                <a:cubicBezTo>
                  <a:pt x="49" y="180"/>
                  <a:pt x="49" y="180"/>
                  <a:pt x="49" y="181"/>
                </a:cubicBezTo>
                <a:cubicBezTo>
                  <a:pt x="49" y="183"/>
                  <a:pt x="48" y="184"/>
                  <a:pt x="48" y="185"/>
                </a:cubicBezTo>
                <a:cubicBezTo>
                  <a:pt x="47" y="186"/>
                  <a:pt x="48" y="188"/>
                  <a:pt x="46" y="188"/>
                </a:cubicBezTo>
                <a:cubicBezTo>
                  <a:pt x="46" y="188"/>
                  <a:pt x="46" y="189"/>
                  <a:pt x="46" y="189"/>
                </a:cubicBezTo>
                <a:cubicBezTo>
                  <a:pt x="46" y="190"/>
                  <a:pt x="45" y="190"/>
                  <a:pt x="45" y="191"/>
                </a:cubicBezTo>
                <a:cubicBezTo>
                  <a:pt x="44" y="191"/>
                  <a:pt x="44" y="193"/>
                  <a:pt x="44" y="194"/>
                </a:cubicBezTo>
                <a:cubicBezTo>
                  <a:pt x="44" y="195"/>
                  <a:pt x="44" y="195"/>
                  <a:pt x="43" y="195"/>
                </a:cubicBezTo>
                <a:cubicBezTo>
                  <a:pt x="42" y="195"/>
                  <a:pt x="41" y="195"/>
                  <a:pt x="40" y="195"/>
                </a:cubicBezTo>
                <a:cubicBezTo>
                  <a:pt x="38" y="195"/>
                  <a:pt x="39" y="198"/>
                  <a:pt x="37" y="199"/>
                </a:cubicBezTo>
                <a:cubicBezTo>
                  <a:pt x="37" y="194"/>
                  <a:pt x="33" y="195"/>
                  <a:pt x="32" y="191"/>
                </a:cubicBezTo>
                <a:cubicBezTo>
                  <a:pt x="32" y="191"/>
                  <a:pt x="32" y="191"/>
                  <a:pt x="32" y="190"/>
                </a:cubicBezTo>
                <a:cubicBezTo>
                  <a:pt x="31" y="190"/>
                  <a:pt x="31" y="188"/>
                  <a:pt x="30" y="188"/>
                </a:cubicBezTo>
                <a:cubicBezTo>
                  <a:pt x="29" y="188"/>
                  <a:pt x="27" y="188"/>
                  <a:pt x="27" y="187"/>
                </a:cubicBezTo>
                <a:cubicBezTo>
                  <a:pt x="27" y="186"/>
                  <a:pt x="27" y="185"/>
                  <a:pt x="27" y="184"/>
                </a:cubicBezTo>
                <a:cubicBezTo>
                  <a:pt x="27" y="183"/>
                  <a:pt x="26" y="183"/>
                  <a:pt x="26" y="182"/>
                </a:cubicBezTo>
                <a:cubicBezTo>
                  <a:pt x="26" y="182"/>
                  <a:pt x="25" y="182"/>
                  <a:pt x="25" y="182"/>
                </a:cubicBezTo>
                <a:cubicBezTo>
                  <a:pt x="24" y="182"/>
                  <a:pt x="24" y="181"/>
                  <a:pt x="24" y="180"/>
                </a:cubicBezTo>
                <a:cubicBezTo>
                  <a:pt x="25" y="180"/>
                  <a:pt x="25" y="180"/>
                  <a:pt x="26" y="180"/>
                </a:cubicBezTo>
                <a:cubicBezTo>
                  <a:pt x="26" y="179"/>
                  <a:pt x="26" y="178"/>
                  <a:pt x="27" y="178"/>
                </a:cubicBezTo>
                <a:cubicBezTo>
                  <a:pt x="27" y="178"/>
                  <a:pt x="27" y="178"/>
                  <a:pt x="27" y="177"/>
                </a:cubicBezTo>
                <a:cubicBezTo>
                  <a:pt x="27" y="177"/>
                  <a:pt x="27" y="176"/>
                  <a:pt x="27" y="176"/>
                </a:cubicBezTo>
                <a:cubicBezTo>
                  <a:pt x="27" y="176"/>
                  <a:pt x="26" y="176"/>
                  <a:pt x="25" y="176"/>
                </a:cubicBezTo>
                <a:cubicBezTo>
                  <a:pt x="25" y="176"/>
                  <a:pt x="24" y="176"/>
                  <a:pt x="24" y="176"/>
                </a:cubicBezTo>
                <a:cubicBezTo>
                  <a:pt x="24" y="176"/>
                  <a:pt x="24" y="175"/>
                  <a:pt x="24" y="175"/>
                </a:cubicBezTo>
                <a:cubicBezTo>
                  <a:pt x="23" y="175"/>
                  <a:pt x="22" y="174"/>
                  <a:pt x="23" y="172"/>
                </a:cubicBezTo>
                <a:cubicBezTo>
                  <a:pt x="22" y="172"/>
                  <a:pt x="21" y="172"/>
                  <a:pt x="21" y="171"/>
                </a:cubicBezTo>
                <a:cubicBezTo>
                  <a:pt x="21" y="169"/>
                  <a:pt x="19" y="170"/>
                  <a:pt x="17" y="170"/>
                </a:cubicBezTo>
                <a:cubicBezTo>
                  <a:pt x="17" y="170"/>
                  <a:pt x="17" y="171"/>
                  <a:pt x="17" y="171"/>
                </a:cubicBezTo>
                <a:cubicBezTo>
                  <a:pt x="17" y="172"/>
                  <a:pt x="17" y="172"/>
                  <a:pt x="17" y="172"/>
                </a:cubicBezTo>
                <a:cubicBezTo>
                  <a:pt x="17" y="173"/>
                  <a:pt x="17" y="173"/>
                  <a:pt x="17" y="174"/>
                </a:cubicBezTo>
                <a:cubicBezTo>
                  <a:pt x="17" y="174"/>
                  <a:pt x="18" y="174"/>
                  <a:pt x="18" y="175"/>
                </a:cubicBezTo>
                <a:cubicBezTo>
                  <a:pt x="18" y="175"/>
                  <a:pt x="18" y="176"/>
                  <a:pt x="18" y="176"/>
                </a:cubicBezTo>
                <a:cubicBezTo>
                  <a:pt x="16" y="176"/>
                  <a:pt x="16" y="177"/>
                  <a:pt x="14" y="177"/>
                </a:cubicBezTo>
                <a:cubicBezTo>
                  <a:pt x="14" y="177"/>
                  <a:pt x="14" y="177"/>
                  <a:pt x="13" y="177"/>
                </a:cubicBezTo>
                <a:cubicBezTo>
                  <a:pt x="13" y="176"/>
                  <a:pt x="13" y="174"/>
                  <a:pt x="14" y="174"/>
                </a:cubicBezTo>
                <a:cubicBezTo>
                  <a:pt x="14" y="173"/>
                  <a:pt x="14" y="172"/>
                  <a:pt x="14" y="171"/>
                </a:cubicBezTo>
                <a:cubicBezTo>
                  <a:pt x="11" y="171"/>
                  <a:pt x="13" y="165"/>
                  <a:pt x="11" y="164"/>
                </a:cubicBezTo>
                <a:cubicBezTo>
                  <a:pt x="11" y="163"/>
                  <a:pt x="11" y="163"/>
                  <a:pt x="12" y="163"/>
                </a:cubicBezTo>
                <a:cubicBezTo>
                  <a:pt x="12" y="162"/>
                  <a:pt x="13" y="162"/>
                  <a:pt x="13" y="163"/>
                </a:cubicBezTo>
                <a:cubicBezTo>
                  <a:pt x="14" y="163"/>
                  <a:pt x="14" y="163"/>
                  <a:pt x="14" y="163"/>
                </a:cubicBezTo>
                <a:cubicBezTo>
                  <a:pt x="14" y="161"/>
                  <a:pt x="14" y="160"/>
                  <a:pt x="13" y="159"/>
                </a:cubicBezTo>
                <a:cubicBezTo>
                  <a:pt x="13" y="161"/>
                  <a:pt x="11" y="161"/>
                  <a:pt x="11" y="159"/>
                </a:cubicBezTo>
                <a:cubicBezTo>
                  <a:pt x="11" y="159"/>
                  <a:pt x="11" y="159"/>
                  <a:pt x="11" y="158"/>
                </a:cubicBezTo>
                <a:cubicBezTo>
                  <a:pt x="10" y="158"/>
                  <a:pt x="9" y="158"/>
                  <a:pt x="8" y="158"/>
                </a:cubicBezTo>
                <a:cubicBezTo>
                  <a:pt x="9" y="157"/>
                  <a:pt x="9" y="157"/>
                  <a:pt x="11" y="157"/>
                </a:cubicBezTo>
                <a:cubicBezTo>
                  <a:pt x="12" y="157"/>
                  <a:pt x="12" y="156"/>
                  <a:pt x="12" y="155"/>
                </a:cubicBezTo>
                <a:cubicBezTo>
                  <a:pt x="11" y="155"/>
                  <a:pt x="11" y="154"/>
                  <a:pt x="11" y="153"/>
                </a:cubicBezTo>
                <a:cubicBezTo>
                  <a:pt x="10" y="153"/>
                  <a:pt x="9" y="152"/>
                  <a:pt x="7" y="152"/>
                </a:cubicBezTo>
                <a:cubicBezTo>
                  <a:pt x="6" y="152"/>
                  <a:pt x="5" y="152"/>
                  <a:pt x="4" y="152"/>
                </a:cubicBezTo>
                <a:cubicBezTo>
                  <a:pt x="3" y="148"/>
                  <a:pt x="5" y="148"/>
                  <a:pt x="5" y="144"/>
                </a:cubicBezTo>
                <a:cubicBezTo>
                  <a:pt x="6" y="144"/>
                  <a:pt x="6" y="144"/>
                  <a:pt x="7" y="144"/>
                </a:cubicBezTo>
                <a:cubicBezTo>
                  <a:pt x="8" y="144"/>
                  <a:pt x="8" y="144"/>
                  <a:pt x="8" y="144"/>
                </a:cubicBezTo>
                <a:cubicBezTo>
                  <a:pt x="8" y="144"/>
                  <a:pt x="8" y="143"/>
                  <a:pt x="8" y="143"/>
                </a:cubicBezTo>
                <a:cubicBezTo>
                  <a:pt x="7" y="143"/>
                  <a:pt x="7" y="141"/>
                  <a:pt x="10" y="142"/>
                </a:cubicBezTo>
                <a:cubicBezTo>
                  <a:pt x="10" y="141"/>
                  <a:pt x="10" y="141"/>
                  <a:pt x="10" y="140"/>
                </a:cubicBezTo>
                <a:cubicBezTo>
                  <a:pt x="9" y="140"/>
                  <a:pt x="8" y="140"/>
                  <a:pt x="7" y="140"/>
                </a:cubicBezTo>
                <a:cubicBezTo>
                  <a:pt x="7" y="141"/>
                  <a:pt x="6" y="142"/>
                  <a:pt x="5" y="142"/>
                </a:cubicBezTo>
                <a:cubicBezTo>
                  <a:pt x="5" y="141"/>
                  <a:pt x="5" y="141"/>
                  <a:pt x="5" y="140"/>
                </a:cubicBezTo>
                <a:cubicBezTo>
                  <a:pt x="2" y="139"/>
                  <a:pt x="4" y="134"/>
                  <a:pt x="4" y="131"/>
                </a:cubicBezTo>
                <a:cubicBezTo>
                  <a:pt x="2" y="131"/>
                  <a:pt x="3" y="133"/>
                  <a:pt x="1" y="133"/>
                </a:cubicBezTo>
                <a:cubicBezTo>
                  <a:pt x="1" y="134"/>
                  <a:pt x="1" y="134"/>
                  <a:pt x="1" y="134"/>
                </a:cubicBezTo>
                <a:cubicBezTo>
                  <a:pt x="1" y="136"/>
                  <a:pt x="3" y="141"/>
                  <a:pt x="0" y="140"/>
                </a:cubicBezTo>
                <a:cubicBezTo>
                  <a:pt x="0" y="142"/>
                  <a:pt x="0" y="143"/>
                  <a:pt x="0" y="144"/>
                </a:cubicBezTo>
                <a:cubicBezTo>
                  <a:pt x="0" y="144"/>
                  <a:pt x="0" y="145"/>
                  <a:pt x="0" y="145"/>
                </a:cubicBezTo>
                <a:cubicBezTo>
                  <a:pt x="4" y="145"/>
                  <a:pt x="2" y="150"/>
                  <a:pt x="0" y="151"/>
                </a:cubicBezTo>
                <a:cubicBezTo>
                  <a:pt x="0" y="152"/>
                  <a:pt x="0" y="153"/>
                  <a:pt x="0" y="153"/>
                </a:cubicBezTo>
                <a:cubicBezTo>
                  <a:pt x="8" y="155"/>
                  <a:pt x="1" y="165"/>
                  <a:pt x="5" y="172"/>
                </a:cubicBezTo>
                <a:cubicBezTo>
                  <a:pt x="5" y="173"/>
                  <a:pt x="5" y="174"/>
                  <a:pt x="5" y="175"/>
                </a:cubicBezTo>
                <a:cubicBezTo>
                  <a:pt x="5" y="175"/>
                  <a:pt x="6" y="175"/>
                  <a:pt x="6" y="175"/>
                </a:cubicBezTo>
                <a:cubicBezTo>
                  <a:pt x="7" y="175"/>
                  <a:pt x="7" y="176"/>
                  <a:pt x="7" y="177"/>
                </a:cubicBezTo>
                <a:cubicBezTo>
                  <a:pt x="7" y="178"/>
                  <a:pt x="7" y="178"/>
                  <a:pt x="7" y="178"/>
                </a:cubicBezTo>
                <a:cubicBezTo>
                  <a:pt x="9" y="178"/>
                  <a:pt x="8" y="180"/>
                  <a:pt x="10" y="181"/>
                </a:cubicBezTo>
                <a:cubicBezTo>
                  <a:pt x="10" y="182"/>
                  <a:pt x="11" y="182"/>
                  <a:pt x="11" y="183"/>
                </a:cubicBezTo>
                <a:cubicBezTo>
                  <a:pt x="11" y="184"/>
                  <a:pt x="12" y="185"/>
                  <a:pt x="12" y="185"/>
                </a:cubicBezTo>
                <a:cubicBezTo>
                  <a:pt x="12" y="186"/>
                  <a:pt x="13" y="187"/>
                  <a:pt x="13" y="188"/>
                </a:cubicBezTo>
                <a:cubicBezTo>
                  <a:pt x="14" y="188"/>
                  <a:pt x="14" y="188"/>
                  <a:pt x="14" y="188"/>
                </a:cubicBezTo>
                <a:cubicBezTo>
                  <a:pt x="15" y="188"/>
                  <a:pt x="15" y="188"/>
                  <a:pt x="15" y="188"/>
                </a:cubicBezTo>
                <a:cubicBezTo>
                  <a:pt x="17" y="189"/>
                  <a:pt x="18" y="193"/>
                  <a:pt x="21" y="190"/>
                </a:cubicBezTo>
                <a:cubicBezTo>
                  <a:pt x="21" y="192"/>
                  <a:pt x="22" y="194"/>
                  <a:pt x="23" y="195"/>
                </a:cubicBezTo>
                <a:cubicBezTo>
                  <a:pt x="24" y="196"/>
                  <a:pt x="25" y="196"/>
                  <a:pt x="25" y="197"/>
                </a:cubicBezTo>
                <a:cubicBezTo>
                  <a:pt x="25" y="198"/>
                  <a:pt x="25" y="198"/>
                  <a:pt x="25" y="199"/>
                </a:cubicBezTo>
                <a:cubicBezTo>
                  <a:pt x="27" y="198"/>
                  <a:pt x="29" y="199"/>
                  <a:pt x="30" y="200"/>
                </a:cubicBezTo>
                <a:cubicBezTo>
                  <a:pt x="30" y="200"/>
                  <a:pt x="30" y="201"/>
                  <a:pt x="30" y="201"/>
                </a:cubicBezTo>
                <a:cubicBezTo>
                  <a:pt x="30" y="201"/>
                  <a:pt x="31" y="201"/>
                  <a:pt x="31" y="201"/>
                </a:cubicBezTo>
                <a:cubicBezTo>
                  <a:pt x="31" y="201"/>
                  <a:pt x="32" y="201"/>
                  <a:pt x="32" y="201"/>
                </a:cubicBezTo>
                <a:cubicBezTo>
                  <a:pt x="33" y="203"/>
                  <a:pt x="37" y="203"/>
                  <a:pt x="40" y="203"/>
                </a:cubicBezTo>
                <a:cubicBezTo>
                  <a:pt x="41" y="202"/>
                  <a:pt x="43" y="202"/>
                  <a:pt x="45" y="202"/>
                </a:cubicBezTo>
                <a:cubicBezTo>
                  <a:pt x="46" y="200"/>
                  <a:pt x="47" y="199"/>
                  <a:pt x="49" y="199"/>
                </a:cubicBezTo>
                <a:cubicBezTo>
                  <a:pt x="50" y="199"/>
                  <a:pt x="50" y="199"/>
                  <a:pt x="51" y="199"/>
                </a:cubicBezTo>
                <a:cubicBezTo>
                  <a:pt x="51" y="198"/>
                  <a:pt x="52" y="197"/>
                  <a:pt x="52" y="197"/>
                </a:cubicBezTo>
                <a:cubicBezTo>
                  <a:pt x="52" y="197"/>
                  <a:pt x="52" y="197"/>
                  <a:pt x="52" y="196"/>
                </a:cubicBezTo>
                <a:cubicBezTo>
                  <a:pt x="53" y="196"/>
                  <a:pt x="53" y="196"/>
                  <a:pt x="53" y="196"/>
                </a:cubicBezTo>
                <a:cubicBezTo>
                  <a:pt x="53" y="196"/>
                  <a:pt x="53" y="195"/>
                  <a:pt x="53" y="195"/>
                </a:cubicBezTo>
                <a:cubicBezTo>
                  <a:pt x="53" y="194"/>
                  <a:pt x="53" y="193"/>
                  <a:pt x="53" y="193"/>
                </a:cubicBezTo>
                <a:cubicBezTo>
                  <a:pt x="54" y="192"/>
                  <a:pt x="54" y="191"/>
                  <a:pt x="55" y="191"/>
                </a:cubicBezTo>
                <a:cubicBezTo>
                  <a:pt x="55" y="191"/>
                  <a:pt x="55" y="191"/>
                  <a:pt x="56" y="191"/>
                </a:cubicBezTo>
                <a:cubicBezTo>
                  <a:pt x="57" y="191"/>
                  <a:pt x="58" y="190"/>
                  <a:pt x="58" y="189"/>
                </a:cubicBezTo>
                <a:cubicBezTo>
                  <a:pt x="57" y="189"/>
                  <a:pt x="56" y="189"/>
                  <a:pt x="56" y="188"/>
                </a:cubicBezTo>
                <a:cubicBezTo>
                  <a:pt x="56" y="187"/>
                  <a:pt x="56" y="187"/>
                  <a:pt x="56" y="187"/>
                </a:cubicBezTo>
                <a:cubicBezTo>
                  <a:pt x="58" y="186"/>
                  <a:pt x="57" y="184"/>
                  <a:pt x="56" y="183"/>
                </a:cubicBezTo>
                <a:cubicBezTo>
                  <a:pt x="55" y="183"/>
                  <a:pt x="54" y="183"/>
                  <a:pt x="55" y="182"/>
                </a:cubicBezTo>
                <a:cubicBezTo>
                  <a:pt x="52" y="181"/>
                  <a:pt x="56" y="180"/>
                  <a:pt x="53" y="178"/>
                </a:cubicBezTo>
                <a:cubicBezTo>
                  <a:pt x="53" y="178"/>
                  <a:pt x="53" y="178"/>
                  <a:pt x="53" y="177"/>
                </a:cubicBezTo>
                <a:cubicBezTo>
                  <a:pt x="52" y="177"/>
                  <a:pt x="52" y="175"/>
                  <a:pt x="53" y="175"/>
                </a:cubicBezTo>
                <a:cubicBezTo>
                  <a:pt x="55" y="175"/>
                  <a:pt x="55" y="173"/>
                  <a:pt x="56" y="175"/>
                </a:cubicBezTo>
                <a:cubicBezTo>
                  <a:pt x="56" y="175"/>
                  <a:pt x="57" y="175"/>
                  <a:pt x="57" y="175"/>
                </a:cubicBezTo>
                <a:cubicBezTo>
                  <a:pt x="58" y="175"/>
                  <a:pt x="59" y="176"/>
                  <a:pt x="59" y="177"/>
                </a:cubicBezTo>
                <a:cubicBezTo>
                  <a:pt x="59" y="177"/>
                  <a:pt x="59" y="177"/>
                  <a:pt x="58" y="177"/>
                </a:cubicBezTo>
                <a:cubicBezTo>
                  <a:pt x="58" y="178"/>
                  <a:pt x="58" y="178"/>
                  <a:pt x="58" y="178"/>
                </a:cubicBezTo>
                <a:cubicBezTo>
                  <a:pt x="60" y="179"/>
                  <a:pt x="60" y="180"/>
                  <a:pt x="61" y="181"/>
                </a:cubicBezTo>
                <a:cubicBezTo>
                  <a:pt x="61" y="181"/>
                  <a:pt x="61" y="182"/>
                  <a:pt x="61" y="182"/>
                </a:cubicBezTo>
                <a:cubicBezTo>
                  <a:pt x="61" y="182"/>
                  <a:pt x="61" y="182"/>
                  <a:pt x="62" y="182"/>
                </a:cubicBezTo>
                <a:cubicBezTo>
                  <a:pt x="62" y="181"/>
                  <a:pt x="63" y="181"/>
                  <a:pt x="63" y="180"/>
                </a:cubicBezTo>
                <a:cubicBezTo>
                  <a:pt x="63" y="179"/>
                  <a:pt x="63" y="178"/>
                  <a:pt x="63" y="177"/>
                </a:cubicBezTo>
                <a:cubicBezTo>
                  <a:pt x="63" y="176"/>
                  <a:pt x="63" y="175"/>
                  <a:pt x="63" y="174"/>
                </a:cubicBezTo>
                <a:cubicBezTo>
                  <a:pt x="61" y="173"/>
                  <a:pt x="62" y="171"/>
                  <a:pt x="63" y="170"/>
                </a:cubicBezTo>
                <a:cubicBezTo>
                  <a:pt x="63" y="170"/>
                  <a:pt x="64" y="170"/>
                  <a:pt x="64" y="170"/>
                </a:cubicBezTo>
                <a:cubicBezTo>
                  <a:pt x="64" y="170"/>
                  <a:pt x="64" y="169"/>
                  <a:pt x="64" y="169"/>
                </a:cubicBezTo>
                <a:cubicBezTo>
                  <a:pt x="64" y="168"/>
                  <a:pt x="64" y="167"/>
                  <a:pt x="63" y="168"/>
                </a:cubicBezTo>
                <a:cubicBezTo>
                  <a:pt x="62" y="168"/>
                  <a:pt x="62" y="168"/>
                  <a:pt x="62" y="169"/>
                </a:cubicBezTo>
                <a:cubicBezTo>
                  <a:pt x="63" y="173"/>
                  <a:pt x="59" y="170"/>
                  <a:pt x="59" y="168"/>
                </a:cubicBezTo>
                <a:cubicBezTo>
                  <a:pt x="58" y="166"/>
                  <a:pt x="58" y="164"/>
                  <a:pt x="58" y="162"/>
                </a:cubicBezTo>
                <a:cubicBezTo>
                  <a:pt x="57" y="162"/>
                  <a:pt x="57" y="161"/>
                  <a:pt x="56" y="161"/>
                </a:cubicBezTo>
                <a:cubicBezTo>
                  <a:pt x="56" y="160"/>
                  <a:pt x="56" y="160"/>
                  <a:pt x="56" y="159"/>
                </a:cubicBezTo>
                <a:cubicBezTo>
                  <a:pt x="55" y="159"/>
                  <a:pt x="55" y="159"/>
                  <a:pt x="55" y="159"/>
                </a:cubicBezTo>
                <a:cubicBezTo>
                  <a:pt x="54" y="159"/>
                  <a:pt x="54" y="159"/>
                  <a:pt x="53" y="159"/>
                </a:cubicBezTo>
                <a:cubicBezTo>
                  <a:pt x="53" y="158"/>
                  <a:pt x="52" y="157"/>
                  <a:pt x="53" y="156"/>
                </a:cubicBezTo>
                <a:cubicBezTo>
                  <a:pt x="54" y="156"/>
                  <a:pt x="55" y="156"/>
                  <a:pt x="56" y="156"/>
                </a:cubicBezTo>
                <a:cubicBezTo>
                  <a:pt x="56" y="156"/>
                  <a:pt x="57" y="156"/>
                  <a:pt x="57" y="156"/>
                </a:cubicBezTo>
                <a:cubicBezTo>
                  <a:pt x="57" y="155"/>
                  <a:pt x="59" y="155"/>
                  <a:pt x="58" y="157"/>
                </a:cubicBezTo>
                <a:cubicBezTo>
                  <a:pt x="59" y="157"/>
                  <a:pt x="59" y="157"/>
                  <a:pt x="59" y="157"/>
                </a:cubicBezTo>
                <a:cubicBezTo>
                  <a:pt x="60" y="157"/>
                  <a:pt x="60" y="157"/>
                  <a:pt x="61" y="157"/>
                </a:cubicBezTo>
                <a:cubicBezTo>
                  <a:pt x="61" y="158"/>
                  <a:pt x="62" y="159"/>
                  <a:pt x="63" y="159"/>
                </a:cubicBezTo>
                <a:cubicBezTo>
                  <a:pt x="63" y="159"/>
                  <a:pt x="64" y="159"/>
                  <a:pt x="64" y="159"/>
                </a:cubicBezTo>
                <a:cubicBezTo>
                  <a:pt x="65" y="160"/>
                  <a:pt x="65" y="159"/>
                  <a:pt x="65" y="158"/>
                </a:cubicBezTo>
                <a:cubicBezTo>
                  <a:pt x="65" y="158"/>
                  <a:pt x="65" y="157"/>
                  <a:pt x="65" y="157"/>
                </a:cubicBezTo>
                <a:cubicBezTo>
                  <a:pt x="65" y="157"/>
                  <a:pt x="65" y="156"/>
                  <a:pt x="65" y="156"/>
                </a:cubicBezTo>
                <a:cubicBezTo>
                  <a:pt x="64" y="156"/>
                  <a:pt x="64" y="155"/>
                  <a:pt x="63" y="155"/>
                </a:cubicBezTo>
                <a:cubicBezTo>
                  <a:pt x="62" y="155"/>
                  <a:pt x="62" y="154"/>
                  <a:pt x="61" y="153"/>
                </a:cubicBezTo>
                <a:cubicBezTo>
                  <a:pt x="60" y="153"/>
                  <a:pt x="60" y="153"/>
                  <a:pt x="59" y="153"/>
                </a:cubicBezTo>
                <a:cubicBezTo>
                  <a:pt x="59" y="152"/>
                  <a:pt x="58" y="152"/>
                  <a:pt x="58" y="151"/>
                </a:cubicBezTo>
                <a:cubicBezTo>
                  <a:pt x="58" y="151"/>
                  <a:pt x="57" y="151"/>
                  <a:pt x="57" y="151"/>
                </a:cubicBezTo>
                <a:cubicBezTo>
                  <a:pt x="57" y="151"/>
                  <a:pt x="57" y="150"/>
                  <a:pt x="57" y="150"/>
                </a:cubicBezTo>
                <a:cubicBezTo>
                  <a:pt x="57" y="149"/>
                  <a:pt x="57" y="149"/>
                  <a:pt x="57" y="149"/>
                </a:cubicBezTo>
                <a:cubicBezTo>
                  <a:pt x="57" y="148"/>
                  <a:pt x="57" y="147"/>
                  <a:pt x="58" y="147"/>
                </a:cubicBezTo>
                <a:cubicBezTo>
                  <a:pt x="61" y="147"/>
                  <a:pt x="59" y="152"/>
                  <a:pt x="63" y="151"/>
                </a:cubicBezTo>
                <a:cubicBezTo>
                  <a:pt x="63" y="149"/>
                  <a:pt x="62" y="148"/>
                  <a:pt x="62" y="147"/>
                </a:cubicBezTo>
                <a:cubicBezTo>
                  <a:pt x="62" y="146"/>
                  <a:pt x="62" y="145"/>
                  <a:pt x="62" y="144"/>
                </a:cubicBezTo>
                <a:cubicBezTo>
                  <a:pt x="62" y="144"/>
                  <a:pt x="62" y="143"/>
                  <a:pt x="62" y="143"/>
                </a:cubicBezTo>
                <a:cubicBezTo>
                  <a:pt x="61" y="143"/>
                  <a:pt x="61" y="143"/>
                  <a:pt x="61" y="143"/>
                </a:cubicBezTo>
                <a:cubicBezTo>
                  <a:pt x="60" y="142"/>
                  <a:pt x="59" y="142"/>
                  <a:pt x="59" y="140"/>
                </a:cubicBezTo>
                <a:cubicBezTo>
                  <a:pt x="59" y="140"/>
                  <a:pt x="59" y="140"/>
                  <a:pt x="59" y="139"/>
                </a:cubicBezTo>
                <a:cubicBezTo>
                  <a:pt x="56" y="139"/>
                  <a:pt x="57" y="133"/>
                  <a:pt x="55" y="131"/>
                </a:cubicBezTo>
                <a:cubicBezTo>
                  <a:pt x="55" y="130"/>
                  <a:pt x="55" y="130"/>
                  <a:pt x="55" y="130"/>
                </a:cubicBezTo>
                <a:cubicBezTo>
                  <a:pt x="55" y="130"/>
                  <a:pt x="56" y="130"/>
                  <a:pt x="57" y="130"/>
                </a:cubicBezTo>
                <a:cubicBezTo>
                  <a:pt x="57" y="129"/>
                  <a:pt x="57" y="129"/>
                  <a:pt x="57" y="128"/>
                </a:cubicBezTo>
                <a:cubicBezTo>
                  <a:pt x="57" y="128"/>
                  <a:pt x="58" y="127"/>
                  <a:pt x="59" y="127"/>
                </a:cubicBezTo>
                <a:cubicBezTo>
                  <a:pt x="61" y="127"/>
                  <a:pt x="61" y="129"/>
                  <a:pt x="63" y="128"/>
                </a:cubicBezTo>
                <a:cubicBezTo>
                  <a:pt x="63" y="129"/>
                  <a:pt x="63" y="129"/>
                  <a:pt x="63" y="130"/>
                </a:cubicBezTo>
                <a:cubicBezTo>
                  <a:pt x="64" y="130"/>
                  <a:pt x="65" y="130"/>
                  <a:pt x="67" y="130"/>
                </a:cubicBezTo>
                <a:cubicBezTo>
                  <a:pt x="67" y="129"/>
                  <a:pt x="67" y="127"/>
                  <a:pt x="68" y="127"/>
                </a:cubicBezTo>
                <a:cubicBezTo>
                  <a:pt x="68" y="127"/>
                  <a:pt x="68" y="126"/>
                  <a:pt x="68" y="126"/>
                </a:cubicBezTo>
                <a:cubicBezTo>
                  <a:pt x="68" y="126"/>
                  <a:pt x="68" y="125"/>
                  <a:pt x="68" y="125"/>
                </a:cubicBezTo>
                <a:cubicBezTo>
                  <a:pt x="68" y="124"/>
                  <a:pt x="69" y="123"/>
                  <a:pt x="69" y="123"/>
                </a:cubicBezTo>
                <a:cubicBezTo>
                  <a:pt x="69" y="123"/>
                  <a:pt x="70" y="123"/>
                  <a:pt x="70" y="123"/>
                </a:cubicBezTo>
                <a:cubicBezTo>
                  <a:pt x="71" y="123"/>
                  <a:pt x="72" y="123"/>
                  <a:pt x="71" y="124"/>
                </a:cubicBezTo>
                <a:cubicBezTo>
                  <a:pt x="72" y="124"/>
                  <a:pt x="72" y="124"/>
                  <a:pt x="72" y="124"/>
                </a:cubicBezTo>
                <a:cubicBezTo>
                  <a:pt x="73" y="123"/>
                  <a:pt x="73" y="121"/>
                  <a:pt x="74" y="121"/>
                </a:cubicBezTo>
                <a:cubicBezTo>
                  <a:pt x="74" y="121"/>
                  <a:pt x="74" y="121"/>
                  <a:pt x="75" y="121"/>
                </a:cubicBezTo>
                <a:cubicBezTo>
                  <a:pt x="75" y="121"/>
                  <a:pt x="75" y="121"/>
                  <a:pt x="75" y="120"/>
                </a:cubicBezTo>
                <a:cubicBezTo>
                  <a:pt x="76" y="120"/>
                  <a:pt x="77" y="120"/>
                  <a:pt x="78" y="120"/>
                </a:cubicBezTo>
                <a:cubicBezTo>
                  <a:pt x="79" y="120"/>
                  <a:pt x="79" y="120"/>
                  <a:pt x="80" y="120"/>
                </a:cubicBezTo>
                <a:cubicBezTo>
                  <a:pt x="80" y="120"/>
                  <a:pt x="80" y="119"/>
                  <a:pt x="80" y="119"/>
                </a:cubicBezTo>
                <a:cubicBezTo>
                  <a:pt x="80" y="118"/>
                  <a:pt x="80" y="117"/>
                  <a:pt x="80" y="117"/>
                </a:cubicBezTo>
                <a:cubicBezTo>
                  <a:pt x="80" y="116"/>
                  <a:pt x="80" y="116"/>
                  <a:pt x="80" y="115"/>
                </a:cubicBezTo>
                <a:cubicBezTo>
                  <a:pt x="80" y="115"/>
                  <a:pt x="80" y="115"/>
                  <a:pt x="80" y="114"/>
                </a:cubicBezTo>
                <a:cubicBezTo>
                  <a:pt x="81" y="114"/>
                  <a:pt x="81" y="112"/>
                  <a:pt x="82" y="114"/>
                </a:cubicBezTo>
                <a:cubicBezTo>
                  <a:pt x="83" y="114"/>
                  <a:pt x="83" y="113"/>
                  <a:pt x="84" y="113"/>
                </a:cubicBezTo>
                <a:cubicBezTo>
                  <a:pt x="85" y="112"/>
                  <a:pt x="84" y="111"/>
                  <a:pt x="86" y="111"/>
                </a:cubicBezTo>
                <a:cubicBezTo>
                  <a:pt x="86" y="110"/>
                  <a:pt x="87" y="110"/>
                  <a:pt x="88" y="109"/>
                </a:cubicBezTo>
                <a:cubicBezTo>
                  <a:pt x="89" y="109"/>
                  <a:pt x="90" y="109"/>
                  <a:pt x="91" y="109"/>
                </a:cubicBezTo>
                <a:cubicBezTo>
                  <a:pt x="92" y="108"/>
                  <a:pt x="93" y="107"/>
                  <a:pt x="93" y="105"/>
                </a:cubicBezTo>
                <a:cubicBezTo>
                  <a:pt x="93" y="105"/>
                  <a:pt x="93" y="105"/>
                  <a:pt x="94" y="105"/>
                </a:cubicBezTo>
                <a:cubicBezTo>
                  <a:pt x="94" y="104"/>
                  <a:pt x="95" y="104"/>
                  <a:pt x="96" y="104"/>
                </a:cubicBezTo>
                <a:cubicBezTo>
                  <a:pt x="97" y="104"/>
                  <a:pt x="97" y="104"/>
                  <a:pt x="97" y="104"/>
                </a:cubicBezTo>
                <a:cubicBezTo>
                  <a:pt x="97" y="103"/>
                  <a:pt x="94" y="99"/>
                  <a:pt x="97" y="99"/>
                </a:cubicBezTo>
                <a:cubicBezTo>
                  <a:pt x="97" y="98"/>
                  <a:pt x="97" y="98"/>
                  <a:pt x="97" y="98"/>
                </a:cubicBezTo>
                <a:cubicBezTo>
                  <a:pt x="97" y="98"/>
                  <a:pt x="97" y="98"/>
                  <a:pt x="96" y="98"/>
                </a:cubicBezTo>
                <a:cubicBezTo>
                  <a:pt x="96" y="97"/>
                  <a:pt x="96" y="97"/>
                  <a:pt x="96" y="96"/>
                </a:cubicBezTo>
                <a:cubicBezTo>
                  <a:pt x="96" y="96"/>
                  <a:pt x="96" y="95"/>
                  <a:pt x="97" y="95"/>
                </a:cubicBezTo>
                <a:cubicBezTo>
                  <a:pt x="98" y="95"/>
                  <a:pt x="99" y="95"/>
                  <a:pt x="99" y="94"/>
                </a:cubicBezTo>
                <a:cubicBezTo>
                  <a:pt x="98" y="94"/>
                  <a:pt x="98" y="94"/>
                  <a:pt x="97" y="94"/>
                </a:cubicBezTo>
                <a:cubicBezTo>
                  <a:pt x="97" y="94"/>
                  <a:pt x="97" y="93"/>
                  <a:pt x="97" y="93"/>
                </a:cubicBezTo>
                <a:cubicBezTo>
                  <a:pt x="97" y="91"/>
                  <a:pt x="98" y="91"/>
                  <a:pt x="99" y="90"/>
                </a:cubicBezTo>
                <a:cubicBezTo>
                  <a:pt x="99" y="90"/>
                  <a:pt x="100" y="89"/>
                  <a:pt x="100" y="87"/>
                </a:cubicBezTo>
                <a:cubicBezTo>
                  <a:pt x="100" y="86"/>
                  <a:pt x="100" y="85"/>
                  <a:pt x="101" y="85"/>
                </a:cubicBezTo>
                <a:cubicBezTo>
                  <a:pt x="101" y="84"/>
                  <a:pt x="101" y="84"/>
                  <a:pt x="101" y="83"/>
                </a:cubicBezTo>
                <a:cubicBezTo>
                  <a:pt x="102" y="83"/>
                  <a:pt x="102" y="82"/>
                  <a:pt x="102" y="81"/>
                </a:cubicBezTo>
                <a:cubicBezTo>
                  <a:pt x="103" y="81"/>
                  <a:pt x="103" y="81"/>
                  <a:pt x="103" y="81"/>
                </a:cubicBezTo>
                <a:cubicBezTo>
                  <a:pt x="103" y="80"/>
                  <a:pt x="103" y="79"/>
                  <a:pt x="103" y="79"/>
                </a:cubicBezTo>
                <a:cubicBezTo>
                  <a:pt x="103" y="79"/>
                  <a:pt x="103" y="79"/>
                  <a:pt x="102" y="79"/>
                </a:cubicBezTo>
                <a:cubicBezTo>
                  <a:pt x="102" y="78"/>
                  <a:pt x="102" y="76"/>
                  <a:pt x="103" y="76"/>
                </a:cubicBezTo>
                <a:cubicBezTo>
                  <a:pt x="104" y="75"/>
                  <a:pt x="103" y="74"/>
                  <a:pt x="105" y="74"/>
                </a:cubicBezTo>
                <a:cubicBezTo>
                  <a:pt x="105" y="74"/>
                  <a:pt x="106" y="74"/>
                  <a:pt x="107" y="74"/>
                </a:cubicBezTo>
                <a:cubicBezTo>
                  <a:pt x="108" y="74"/>
                  <a:pt x="109" y="74"/>
                  <a:pt x="109" y="73"/>
                </a:cubicBezTo>
                <a:cubicBezTo>
                  <a:pt x="109" y="70"/>
                  <a:pt x="109" y="68"/>
                  <a:pt x="109" y="66"/>
                </a:cubicBezTo>
                <a:cubicBezTo>
                  <a:pt x="109" y="65"/>
                  <a:pt x="110" y="64"/>
                  <a:pt x="110" y="64"/>
                </a:cubicBezTo>
                <a:cubicBezTo>
                  <a:pt x="111" y="61"/>
                  <a:pt x="108" y="62"/>
                  <a:pt x="109" y="58"/>
                </a:cubicBezTo>
                <a:cubicBezTo>
                  <a:pt x="110" y="58"/>
                  <a:pt x="110" y="58"/>
                  <a:pt x="110" y="58"/>
                </a:cubicBezTo>
                <a:cubicBezTo>
                  <a:pt x="112" y="57"/>
                  <a:pt x="111" y="57"/>
                  <a:pt x="110" y="55"/>
                </a:cubicBezTo>
                <a:cubicBezTo>
                  <a:pt x="109" y="55"/>
                  <a:pt x="109" y="53"/>
                  <a:pt x="109" y="51"/>
                </a:cubicBezTo>
                <a:cubicBezTo>
                  <a:pt x="109" y="51"/>
                  <a:pt x="109" y="51"/>
                  <a:pt x="108" y="51"/>
                </a:cubicBezTo>
                <a:cubicBezTo>
                  <a:pt x="109" y="49"/>
                  <a:pt x="111" y="47"/>
                  <a:pt x="110" y="43"/>
                </a:cubicBezTo>
                <a:cubicBezTo>
                  <a:pt x="111" y="43"/>
                  <a:pt x="111" y="43"/>
                  <a:pt x="112" y="43"/>
                </a:cubicBezTo>
                <a:cubicBezTo>
                  <a:pt x="112" y="42"/>
                  <a:pt x="112" y="41"/>
                  <a:pt x="112" y="39"/>
                </a:cubicBezTo>
                <a:close/>
                <a:moveTo>
                  <a:pt x="7" y="165"/>
                </a:moveTo>
                <a:cubicBezTo>
                  <a:pt x="5" y="166"/>
                  <a:pt x="4" y="164"/>
                  <a:pt x="6" y="163"/>
                </a:cubicBezTo>
                <a:cubicBezTo>
                  <a:pt x="7" y="163"/>
                  <a:pt x="8" y="163"/>
                  <a:pt x="8" y="162"/>
                </a:cubicBezTo>
                <a:cubicBezTo>
                  <a:pt x="9" y="162"/>
                  <a:pt x="10" y="163"/>
                  <a:pt x="10" y="164"/>
                </a:cubicBezTo>
                <a:cubicBezTo>
                  <a:pt x="8" y="164"/>
                  <a:pt x="8" y="165"/>
                  <a:pt x="7" y="165"/>
                </a:cubicBezTo>
                <a:close/>
                <a:moveTo>
                  <a:pt x="48" y="170"/>
                </a:moveTo>
                <a:cubicBezTo>
                  <a:pt x="52" y="169"/>
                  <a:pt x="50" y="174"/>
                  <a:pt x="48" y="171"/>
                </a:cubicBezTo>
                <a:cubicBezTo>
                  <a:pt x="48" y="171"/>
                  <a:pt x="48" y="170"/>
                  <a:pt x="48" y="170"/>
                </a:cubicBezTo>
                <a:close/>
                <a:moveTo>
                  <a:pt x="55" y="153"/>
                </a:moveTo>
                <a:cubicBezTo>
                  <a:pt x="55" y="154"/>
                  <a:pt x="54" y="155"/>
                  <a:pt x="53" y="155"/>
                </a:cubicBezTo>
                <a:cubicBezTo>
                  <a:pt x="53" y="153"/>
                  <a:pt x="52" y="153"/>
                  <a:pt x="51" y="152"/>
                </a:cubicBezTo>
                <a:cubicBezTo>
                  <a:pt x="51" y="152"/>
                  <a:pt x="51" y="151"/>
                  <a:pt x="51" y="151"/>
                </a:cubicBezTo>
                <a:cubicBezTo>
                  <a:pt x="51" y="150"/>
                  <a:pt x="51" y="148"/>
                  <a:pt x="53" y="149"/>
                </a:cubicBezTo>
                <a:cubicBezTo>
                  <a:pt x="55" y="149"/>
                  <a:pt x="55" y="150"/>
                  <a:pt x="56" y="151"/>
                </a:cubicBezTo>
                <a:cubicBezTo>
                  <a:pt x="56" y="152"/>
                  <a:pt x="56" y="153"/>
                  <a:pt x="55" y="153"/>
                </a:cubicBezTo>
                <a:close/>
                <a:moveTo>
                  <a:pt x="53" y="145"/>
                </a:moveTo>
                <a:cubicBezTo>
                  <a:pt x="54" y="145"/>
                  <a:pt x="55" y="146"/>
                  <a:pt x="56" y="146"/>
                </a:cubicBezTo>
                <a:cubicBezTo>
                  <a:pt x="55" y="149"/>
                  <a:pt x="50" y="147"/>
                  <a:pt x="53" y="145"/>
                </a:cubicBezTo>
                <a:close/>
                <a:moveTo>
                  <a:pt x="40" y="81"/>
                </a:moveTo>
                <a:cubicBezTo>
                  <a:pt x="41" y="81"/>
                  <a:pt x="42" y="81"/>
                  <a:pt x="43" y="81"/>
                </a:cubicBezTo>
                <a:cubicBezTo>
                  <a:pt x="43" y="82"/>
                  <a:pt x="43" y="83"/>
                  <a:pt x="43" y="83"/>
                </a:cubicBezTo>
                <a:cubicBezTo>
                  <a:pt x="42" y="83"/>
                  <a:pt x="41" y="83"/>
                  <a:pt x="40" y="83"/>
                </a:cubicBezTo>
                <a:cubicBezTo>
                  <a:pt x="40" y="83"/>
                  <a:pt x="40" y="82"/>
                  <a:pt x="40" y="81"/>
                </a:cubicBezTo>
                <a:close/>
                <a:moveTo>
                  <a:pt x="56" y="119"/>
                </a:moveTo>
                <a:cubicBezTo>
                  <a:pt x="56" y="119"/>
                  <a:pt x="56" y="118"/>
                  <a:pt x="56" y="118"/>
                </a:cubicBezTo>
                <a:cubicBezTo>
                  <a:pt x="55" y="118"/>
                  <a:pt x="55" y="118"/>
                  <a:pt x="55" y="118"/>
                </a:cubicBezTo>
                <a:cubicBezTo>
                  <a:pt x="55" y="115"/>
                  <a:pt x="51" y="116"/>
                  <a:pt x="51" y="114"/>
                </a:cubicBezTo>
                <a:cubicBezTo>
                  <a:pt x="50" y="114"/>
                  <a:pt x="50" y="114"/>
                  <a:pt x="49" y="114"/>
                </a:cubicBezTo>
                <a:cubicBezTo>
                  <a:pt x="48" y="114"/>
                  <a:pt x="47" y="113"/>
                  <a:pt x="48" y="112"/>
                </a:cubicBezTo>
                <a:cubicBezTo>
                  <a:pt x="48" y="111"/>
                  <a:pt x="48" y="109"/>
                  <a:pt x="48" y="108"/>
                </a:cubicBezTo>
                <a:cubicBezTo>
                  <a:pt x="47" y="108"/>
                  <a:pt x="47" y="108"/>
                  <a:pt x="46" y="108"/>
                </a:cubicBezTo>
                <a:cubicBezTo>
                  <a:pt x="46" y="108"/>
                  <a:pt x="46" y="107"/>
                  <a:pt x="45" y="107"/>
                </a:cubicBezTo>
                <a:cubicBezTo>
                  <a:pt x="44" y="106"/>
                  <a:pt x="43" y="105"/>
                  <a:pt x="43" y="102"/>
                </a:cubicBezTo>
                <a:cubicBezTo>
                  <a:pt x="44" y="102"/>
                  <a:pt x="44" y="102"/>
                  <a:pt x="45" y="102"/>
                </a:cubicBezTo>
                <a:cubicBezTo>
                  <a:pt x="45" y="103"/>
                  <a:pt x="46" y="103"/>
                  <a:pt x="46" y="104"/>
                </a:cubicBezTo>
                <a:cubicBezTo>
                  <a:pt x="46" y="103"/>
                  <a:pt x="46" y="103"/>
                  <a:pt x="46" y="102"/>
                </a:cubicBezTo>
                <a:cubicBezTo>
                  <a:pt x="46" y="102"/>
                  <a:pt x="46" y="102"/>
                  <a:pt x="46" y="101"/>
                </a:cubicBezTo>
                <a:cubicBezTo>
                  <a:pt x="46" y="101"/>
                  <a:pt x="46" y="101"/>
                  <a:pt x="45" y="101"/>
                </a:cubicBezTo>
                <a:cubicBezTo>
                  <a:pt x="45" y="100"/>
                  <a:pt x="45" y="100"/>
                  <a:pt x="45" y="99"/>
                </a:cubicBezTo>
                <a:cubicBezTo>
                  <a:pt x="45" y="98"/>
                  <a:pt x="45" y="98"/>
                  <a:pt x="45" y="98"/>
                </a:cubicBezTo>
                <a:cubicBezTo>
                  <a:pt x="45" y="98"/>
                  <a:pt x="44" y="98"/>
                  <a:pt x="44" y="98"/>
                </a:cubicBezTo>
                <a:cubicBezTo>
                  <a:pt x="44" y="98"/>
                  <a:pt x="43" y="98"/>
                  <a:pt x="43" y="98"/>
                </a:cubicBezTo>
                <a:cubicBezTo>
                  <a:pt x="42" y="98"/>
                  <a:pt x="42" y="98"/>
                  <a:pt x="42" y="98"/>
                </a:cubicBezTo>
                <a:cubicBezTo>
                  <a:pt x="41" y="97"/>
                  <a:pt x="40" y="98"/>
                  <a:pt x="40" y="99"/>
                </a:cubicBezTo>
                <a:cubicBezTo>
                  <a:pt x="40" y="99"/>
                  <a:pt x="40" y="100"/>
                  <a:pt x="40" y="100"/>
                </a:cubicBezTo>
                <a:cubicBezTo>
                  <a:pt x="36" y="101"/>
                  <a:pt x="39" y="98"/>
                  <a:pt x="39" y="96"/>
                </a:cubicBezTo>
                <a:cubicBezTo>
                  <a:pt x="39" y="96"/>
                  <a:pt x="39" y="95"/>
                  <a:pt x="39" y="94"/>
                </a:cubicBezTo>
                <a:cubicBezTo>
                  <a:pt x="39" y="94"/>
                  <a:pt x="39" y="93"/>
                  <a:pt x="39" y="93"/>
                </a:cubicBezTo>
                <a:cubicBezTo>
                  <a:pt x="40" y="93"/>
                  <a:pt x="40" y="93"/>
                  <a:pt x="40" y="93"/>
                </a:cubicBezTo>
                <a:cubicBezTo>
                  <a:pt x="40" y="92"/>
                  <a:pt x="40" y="92"/>
                  <a:pt x="40" y="92"/>
                </a:cubicBezTo>
                <a:cubicBezTo>
                  <a:pt x="41" y="92"/>
                  <a:pt x="42" y="92"/>
                  <a:pt x="43" y="92"/>
                </a:cubicBezTo>
                <a:cubicBezTo>
                  <a:pt x="43" y="92"/>
                  <a:pt x="44" y="92"/>
                  <a:pt x="44" y="92"/>
                </a:cubicBezTo>
                <a:cubicBezTo>
                  <a:pt x="45" y="92"/>
                  <a:pt x="46" y="92"/>
                  <a:pt x="46" y="92"/>
                </a:cubicBezTo>
                <a:cubicBezTo>
                  <a:pt x="47" y="92"/>
                  <a:pt x="47" y="92"/>
                  <a:pt x="48" y="92"/>
                </a:cubicBezTo>
                <a:cubicBezTo>
                  <a:pt x="48" y="91"/>
                  <a:pt x="48" y="91"/>
                  <a:pt x="48" y="90"/>
                </a:cubicBezTo>
                <a:cubicBezTo>
                  <a:pt x="48" y="90"/>
                  <a:pt x="48" y="90"/>
                  <a:pt x="49" y="90"/>
                </a:cubicBezTo>
                <a:cubicBezTo>
                  <a:pt x="49" y="91"/>
                  <a:pt x="50" y="91"/>
                  <a:pt x="50" y="92"/>
                </a:cubicBezTo>
                <a:cubicBezTo>
                  <a:pt x="50" y="92"/>
                  <a:pt x="51" y="92"/>
                  <a:pt x="51" y="92"/>
                </a:cubicBezTo>
                <a:cubicBezTo>
                  <a:pt x="52" y="92"/>
                  <a:pt x="53" y="92"/>
                  <a:pt x="53" y="93"/>
                </a:cubicBezTo>
                <a:cubicBezTo>
                  <a:pt x="54" y="93"/>
                  <a:pt x="54" y="93"/>
                  <a:pt x="55" y="93"/>
                </a:cubicBezTo>
                <a:cubicBezTo>
                  <a:pt x="55" y="93"/>
                  <a:pt x="55" y="94"/>
                  <a:pt x="55" y="94"/>
                </a:cubicBezTo>
                <a:cubicBezTo>
                  <a:pt x="55" y="94"/>
                  <a:pt x="56" y="94"/>
                  <a:pt x="57" y="94"/>
                </a:cubicBezTo>
                <a:cubicBezTo>
                  <a:pt x="58" y="94"/>
                  <a:pt x="59" y="94"/>
                  <a:pt x="59" y="94"/>
                </a:cubicBezTo>
                <a:cubicBezTo>
                  <a:pt x="60" y="94"/>
                  <a:pt x="61" y="94"/>
                  <a:pt x="61" y="95"/>
                </a:cubicBezTo>
                <a:cubicBezTo>
                  <a:pt x="61" y="95"/>
                  <a:pt x="61" y="95"/>
                  <a:pt x="62" y="95"/>
                </a:cubicBezTo>
                <a:cubicBezTo>
                  <a:pt x="62" y="96"/>
                  <a:pt x="63" y="96"/>
                  <a:pt x="63" y="98"/>
                </a:cubicBezTo>
                <a:cubicBezTo>
                  <a:pt x="63" y="98"/>
                  <a:pt x="64" y="98"/>
                  <a:pt x="64" y="98"/>
                </a:cubicBezTo>
                <a:cubicBezTo>
                  <a:pt x="64" y="98"/>
                  <a:pt x="64" y="99"/>
                  <a:pt x="65" y="99"/>
                </a:cubicBezTo>
                <a:cubicBezTo>
                  <a:pt x="66" y="100"/>
                  <a:pt x="65" y="101"/>
                  <a:pt x="67" y="101"/>
                </a:cubicBezTo>
                <a:cubicBezTo>
                  <a:pt x="67" y="101"/>
                  <a:pt x="67" y="101"/>
                  <a:pt x="68" y="101"/>
                </a:cubicBezTo>
                <a:cubicBezTo>
                  <a:pt x="69" y="101"/>
                  <a:pt x="69" y="102"/>
                  <a:pt x="70" y="102"/>
                </a:cubicBezTo>
                <a:cubicBezTo>
                  <a:pt x="71" y="102"/>
                  <a:pt x="72" y="103"/>
                  <a:pt x="71" y="104"/>
                </a:cubicBezTo>
                <a:cubicBezTo>
                  <a:pt x="71" y="104"/>
                  <a:pt x="70" y="104"/>
                  <a:pt x="71" y="105"/>
                </a:cubicBezTo>
                <a:cubicBezTo>
                  <a:pt x="71" y="105"/>
                  <a:pt x="71" y="106"/>
                  <a:pt x="71" y="106"/>
                </a:cubicBezTo>
                <a:cubicBezTo>
                  <a:pt x="71" y="106"/>
                  <a:pt x="71" y="107"/>
                  <a:pt x="71" y="107"/>
                </a:cubicBezTo>
                <a:cubicBezTo>
                  <a:pt x="71" y="109"/>
                  <a:pt x="71" y="110"/>
                  <a:pt x="70" y="111"/>
                </a:cubicBezTo>
                <a:cubicBezTo>
                  <a:pt x="69" y="110"/>
                  <a:pt x="68" y="111"/>
                  <a:pt x="68" y="112"/>
                </a:cubicBezTo>
                <a:cubicBezTo>
                  <a:pt x="67" y="112"/>
                  <a:pt x="67" y="112"/>
                  <a:pt x="67" y="112"/>
                </a:cubicBezTo>
                <a:cubicBezTo>
                  <a:pt x="66" y="114"/>
                  <a:pt x="63" y="113"/>
                  <a:pt x="63" y="115"/>
                </a:cubicBezTo>
                <a:cubicBezTo>
                  <a:pt x="63" y="115"/>
                  <a:pt x="62" y="115"/>
                  <a:pt x="62" y="115"/>
                </a:cubicBezTo>
                <a:cubicBezTo>
                  <a:pt x="61" y="115"/>
                  <a:pt x="61" y="115"/>
                  <a:pt x="61" y="115"/>
                </a:cubicBezTo>
                <a:cubicBezTo>
                  <a:pt x="60" y="117"/>
                  <a:pt x="59" y="117"/>
                  <a:pt x="58" y="118"/>
                </a:cubicBezTo>
                <a:cubicBezTo>
                  <a:pt x="58" y="118"/>
                  <a:pt x="58" y="119"/>
                  <a:pt x="58" y="119"/>
                </a:cubicBezTo>
                <a:cubicBezTo>
                  <a:pt x="57" y="119"/>
                  <a:pt x="57" y="119"/>
                  <a:pt x="56" y="119"/>
                </a:cubicBezTo>
                <a:close/>
                <a:moveTo>
                  <a:pt x="89" y="101"/>
                </a:moveTo>
                <a:cubicBezTo>
                  <a:pt x="86" y="99"/>
                  <a:pt x="89" y="94"/>
                  <a:pt x="93" y="95"/>
                </a:cubicBezTo>
                <a:cubicBezTo>
                  <a:pt x="95" y="96"/>
                  <a:pt x="87" y="97"/>
                  <a:pt x="89" y="1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08" name="Freeform 249"/>
          <p:cNvSpPr/>
          <p:nvPr>
            <p:custDataLst>
              <p:tags r:id="rId103"/>
            </p:custDataLst>
          </p:nvPr>
        </p:nvSpPr>
        <p:spPr bwMode="auto">
          <a:xfrm rot="3000000">
            <a:off x="2633738" y="2759739"/>
            <a:ext cx="2400" cy="2000"/>
          </a:xfrm>
          <a:custGeom>
            <a:avLst/>
            <a:gdLst>
              <a:gd name="T0" fmla="*/ 2 w 3"/>
              <a:gd name="T1" fmla="*/ 2 h 2"/>
              <a:gd name="T2" fmla="*/ 3 w 3"/>
              <a:gd name="T3" fmla="*/ 2 h 2"/>
              <a:gd name="T4" fmla="*/ 2 w 3"/>
              <a:gd name="T5" fmla="*/ 2 h 2"/>
            </a:gdLst>
            <a:ahLst/>
            <a:cxnLst>
              <a:cxn ang="0">
                <a:pos x="T0" y="T1"/>
              </a:cxn>
              <a:cxn ang="0">
                <a:pos x="T2" y="T3"/>
              </a:cxn>
              <a:cxn ang="0">
                <a:pos x="T4" y="T5"/>
              </a:cxn>
            </a:cxnLst>
            <a:rect l="0" t="0" r="r" b="b"/>
            <a:pathLst>
              <a:path w="3" h="2">
                <a:moveTo>
                  <a:pt x="2" y="2"/>
                </a:moveTo>
                <a:cubicBezTo>
                  <a:pt x="2" y="2"/>
                  <a:pt x="3" y="2"/>
                  <a:pt x="3" y="2"/>
                </a:cubicBezTo>
                <a:cubicBezTo>
                  <a:pt x="2" y="0"/>
                  <a:pt x="0" y="2"/>
                  <a:pt x="2" y="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09" name="Freeform 250"/>
          <p:cNvSpPr/>
          <p:nvPr>
            <p:custDataLst>
              <p:tags r:id="rId104"/>
            </p:custDataLst>
          </p:nvPr>
        </p:nvSpPr>
        <p:spPr bwMode="auto">
          <a:xfrm rot="3000000">
            <a:off x="2619209" y="2768787"/>
            <a:ext cx="68004" cy="36788"/>
          </a:xfrm>
          <a:custGeom>
            <a:avLst/>
            <a:gdLst>
              <a:gd name="T0" fmla="*/ 16 w 79"/>
              <a:gd name="T1" fmla="*/ 24 h 43"/>
              <a:gd name="T2" fmla="*/ 11 w 79"/>
              <a:gd name="T3" fmla="*/ 25 h 43"/>
              <a:gd name="T4" fmla="*/ 6 w 79"/>
              <a:gd name="T5" fmla="*/ 28 h 43"/>
              <a:gd name="T6" fmla="*/ 4 w 79"/>
              <a:gd name="T7" fmla="*/ 32 h 43"/>
              <a:gd name="T8" fmla="*/ 0 w 79"/>
              <a:gd name="T9" fmla="*/ 37 h 43"/>
              <a:gd name="T10" fmla="*/ 3 w 79"/>
              <a:gd name="T11" fmla="*/ 33 h 43"/>
              <a:gd name="T12" fmla="*/ 5 w 79"/>
              <a:gd name="T13" fmla="*/ 37 h 43"/>
              <a:gd name="T14" fmla="*/ 6 w 79"/>
              <a:gd name="T15" fmla="*/ 37 h 43"/>
              <a:gd name="T16" fmla="*/ 11 w 79"/>
              <a:gd name="T17" fmla="*/ 34 h 43"/>
              <a:gd name="T18" fmla="*/ 12 w 79"/>
              <a:gd name="T19" fmla="*/ 32 h 43"/>
              <a:gd name="T20" fmla="*/ 18 w 79"/>
              <a:gd name="T21" fmla="*/ 30 h 43"/>
              <a:gd name="T22" fmla="*/ 15 w 79"/>
              <a:gd name="T23" fmla="*/ 34 h 43"/>
              <a:gd name="T24" fmla="*/ 12 w 79"/>
              <a:gd name="T25" fmla="*/ 40 h 43"/>
              <a:gd name="T26" fmla="*/ 16 w 79"/>
              <a:gd name="T27" fmla="*/ 43 h 43"/>
              <a:gd name="T28" fmla="*/ 23 w 79"/>
              <a:gd name="T29" fmla="*/ 38 h 43"/>
              <a:gd name="T30" fmla="*/ 27 w 79"/>
              <a:gd name="T31" fmla="*/ 39 h 43"/>
              <a:gd name="T32" fmla="*/ 33 w 79"/>
              <a:gd name="T33" fmla="*/ 39 h 43"/>
              <a:gd name="T34" fmla="*/ 37 w 79"/>
              <a:gd name="T35" fmla="*/ 38 h 43"/>
              <a:gd name="T36" fmla="*/ 37 w 79"/>
              <a:gd name="T37" fmla="*/ 32 h 43"/>
              <a:gd name="T38" fmla="*/ 40 w 79"/>
              <a:gd name="T39" fmla="*/ 32 h 43"/>
              <a:gd name="T40" fmla="*/ 41 w 79"/>
              <a:gd name="T41" fmla="*/ 34 h 43"/>
              <a:gd name="T42" fmla="*/ 46 w 79"/>
              <a:gd name="T43" fmla="*/ 33 h 43"/>
              <a:gd name="T44" fmla="*/ 49 w 79"/>
              <a:gd name="T45" fmla="*/ 32 h 43"/>
              <a:gd name="T46" fmla="*/ 52 w 79"/>
              <a:gd name="T47" fmla="*/ 32 h 43"/>
              <a:gd name="T48" fmla="*/ 54 w 79"/>
              <a:gd name="T49" fmla="*/ 34 h 43"/>
              <a:gd name="T50" fmla="*/ 61 w 79"/>
              <a:gd name="T51" fmla="*/ 34 h 43"/>
              <a:gd name="T52" fmla="*/ 69 w 79"/>
              <a:gd name="T53" fmla="*/ 32 h 43"/>
              <a:gd name="T54" fmla="*/ 73 w 79"/>
              <a:gd name="T55" fmla="*/ 34 h 43"/>
              <a:gd name="T56" fmla="*/ 75 w 79"/>
              <a:gd name="T57" fmla="*/ 34 h 43"/>
              <a:gd name="T58" fmla="*/ 79 w 79"/>
              <a:gd name="T59" fmla="*/ 30 h 43"/>
              <a:gd name="T60" fmla="*/ 75 w 79"/>
              <a:gd name="T61" fmla="*/ 28 h 43"/>
              <a:gd name="T62" fmla="*/ 73 w 79"/>
              <a:gd name="T63" fmla="*/ 26 h 43"/>
              <a:gd name="T64" fmla="*/ 73 w 79"/>
              <a:gd name="T65" fmla="*/ 21 h 43"/>
              <a:gd name="T66" fmla="*/ 69 w 79"/>
              <a:gd name="T67" fmla="*/ 26 h 43"/>
              <a:gd name="T68" fmla="*/ 63 w 79"/>
              <a:gd name="T69" fmla="*/ 24 h 43"/>
              <a:gd name="T70" fmla="*/ 57 w 79"/>
              <a:gd name="T71" fmla="*/ 24 h 43"/>
              <a:gd name="T72" fmla="*/ 55 w 79"/>
              <a:gd name="T73" fmla="*/ 24 h 43"/>
              <a:gd name="T74" fmla="*/ 53 w 79"/>
              <a:gd name="T75" fmla="*/ 25 h 43"/>
              <a:gd name="T76" fmla="*/ 46 w 79"/>
              <a:gd name="T77" fmla="*/ 26 h 43"/>
              <a:gd name="T78" fmla="*/ 40 w 79"/>
              <a:gd name="T79" fmla="*/ 25 h 43"/>
              <a:gd name="T80" fmla="*/ 43 w 79"/>
              <a:gd name="T81" fmla="*/ 21 h 43"/>
              <a:gd name="T82" fmla="*/ 38 w 79"/>
              <a:gd name="T83" fmla="*/ 17 h 43"/>
              <a:gd name="T84" fmla="*/ 36 w 79"/>
              <a:gd name="T85" fmla="*/ 20 h 43"/>
              <a:gd name="T86" fmla="*/ 33 w 79"/>
              <a:gd name="T87" fmla="*/ 18 h 43"/>
              <a:gd name="T88" fmla="*/ 33 w 79"/>
              <a:gd name="T89" fmla="*/ 13 h 43"/>
              <a:gd name="T90" fmla="*/ 36 w 79"/>
              <a:gd name="T91" fmla="*/ 8 h 43"/>
              <a:gd name="T92" fmla="*/ 40 w 79"/>
              <a:gd name="T93" fmla="*/ 5 h 43"/>
              <a:gd name="T94" fmla="*/ 41 w 79"/>
              <a:gd name="T95" fmla="*/ 1 h 43"/>
              <a:gd name="T96" fmla="*/ 27 w 79"/>
              <a:gd name="T97" fmla="*/ 8 h 43"/>
              <a:gd name="T98" fmla="*/ 24 w 79"/>
              <a:gd name="T99" fmla="*/ 13 h 43"/>
              <a:gd name="T100" fmla="*/ 21 w 79"/>
              <a:gd name="T101" fmla="*/ 17 h 43"/>
              <a:gd name="T102" fmla="*/ 15 w 79"/>
              <a:gd name="T103" fmla="*/ 20 h 43"/>
              <a:gd name="T104" fmla="*/ 30 w 79"/>
              <a:gd name="T105" fmla="*/ 21 h 43"/>
              <a:gd name="T106" fmla="*/ 24 w 79"/>
              <a:gd name="T107"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 h="43">
                <a:moveTo>
                  <a:pt x="15" y="21"/>
                </a:moveTo>
                <a:cubicBezTo>
                  <a:pt x="15" y="22"/>
                  <a:pt x="15" y="23"/>
                  <a:pt x="15" y="24"/>
                </a:cubicBezTo>
                <a:cubicBezTo>
                  <a:pt x="15" y="24"/>
                  <a:pt x="16" y="24"/>
                  <a:pt x="16" y="24"/>
                </a:cubicBezTo>
                <a:cubicBezTo>
                  <a:pt x="16" y="24"/>
                  <a:pt x="16" y="24"/>
                  <a:pt x="16" y="25"/>
                </a:cubicBezTo>
                <a:cubicBezTo>
                  <a:pt x="15" y="25"/>
                  <a:pt x="14" y="25"/>
                  <a:pt x="14" y="25"/>
                </a:cubicBezTo>
                <a:cubicBezTo>
                  <a:pt x="13" y="25"/>
                  <a:pt x="12" y="25"/>
                  <a:pt x="11" y="25"/>
                </a:cubicBezTo>
                <a:cubicBezTo>
                  <a:pt x="10" y="25"/>
                  <a:pt x="9" y="25"/>
                  <a:pt x="9" y="26"/>
                </a:cubicBezTo>
                <a:cubicBezTo>
                  <a:pt x="8" y="26"/>
                  <a:pt x="7" y="27"/>
                  <a:pt x="6" y="27"/>
                </a:cubicBezTo>
                <a:cubicBezTo>
                  <a:pt x="6" y="28"/>
                  <a:pt x="6" y="28"/>
                  <a:pt x="6" y="28"/>
                </a:cubicBezTo>
                <a:cubicBezTo>
                  <a:pt x="6" y="29"/>
                  <a:pt x="6" y="29"/>
                  <a:pt x="6" y="30"/>
                </a:cubicBezTo>
                <a:cubicBezTo>
                  <a:pt x="5" y="29"/>
                  <a:pt x="5" y="30"/>
                  <a:pt x="5" y="31"/>
                </a:cubicBezTo>
                <a:cubicBezTo>
                  <a:pt x="5" y="32"/>
                  <a:pt x="5" y="32"/>
                  <a:pt x="4" y="32"/>
                </a:cubicBezTo>
                <a:cubicBezTo>
                  <a:pt x="4" y="32"/>
                  <a:pt x="3" y="32"/>
                  <a:pt x="3" y="32"/>
                </a:cubicBezTo>
                <a:cubicBezTo>
                  <a:pt x="2" y="32"/>
                  <a:pt x="2" y="33"/>
                  <a:pt x="0" y="33"/>
                </a:cubicBezTo>
                <a:cubicBezTo>
                  <a:pt x="0" y="34"/>
                  <a:pt x="0" y="36"/>
                  <a:pt x="0" y="37"/>
                </a:cubicBezTo>
                <a:cubicBezTo>
                  <a:pt x="1" y="38"/>
                  <a:pt x="3" y="38"/>
                  <a:pt x="3" y="37"/>
                </a:cubicBezTo>
                <a:cubicBezTo>
                  <a:pt x="3" y="36"/>
                  <a:pt x="3" y="36"/>
                  <a:pt x="3" y="36"/>
                </a:cubicBezTo>
                <a:cubicBezTo>
                  <a:pt x="1" y="35"/>
                  <a:pt x="2" y="34"/>
                  <a:pt x="3" y="33"/>
                </a:cubicBezTo>
                <a:cubicBezTo>
                  <a:pt x="4" y="33"/>
                  <a:pt x="4" y="33"/>
                  <a:pt x="4" y="34"/>
                </a:cubicBezTo>
                <a:cubicBezTo>
                  <a:pt x="4" y="34"/>
                  <a:pt x="5" y="34"/>
                  <a:pt x="5" y="34"/>
                </a:cubicBezTo>
                <a:cubicBezTo>
                  <a:pt x="5" y="35"/>
                  <a:pt x="5" y="36"/>
                  <a:pt x="5" y="37"/>
                </a:cubicBezTo>
                <a:cubicBezTo>
                  <a:pt x="5" y="37"/>
                  <a:pt x="5" y="38"/>
                  <a:pt x="5" y="38"/>
                </a:cubicBezTo>
                <a:cubicBezTo>
                  <a:pt x="6" y="38"/>
                  <a:pt x="6" y="38"/>
                  <a:pt x="6" y="38"/>
                </a:cubicBezTo>
                <a:cubicBezTo>
                  <a:pt x="6" y="38"/>
                  <a:pt x="6" y="37"/>
                  <a:pt x="6" y="37"/>
                </a:cubicBezTo>
                <a:cubicBezTo>
                  <a:pt x="7" y="36"/>
                  <a:pt x="8" y="36"/>
                  <a:pt x="9" y="36"/>
                </a:cubicBezTo>
                <a:cubicBezTo>
                  <a:pt x="10" y="36"/>
                  <a:pt x="10" y="35"/>
                  <a:pt x="10" y="34"/>
                </a:cubicBezTo>
                <a:cubicBezTo>
                  <a:pt x="10" y="34"/>
                  <a:pt x="11" y="34"/>
                  <a:pt x="11" y="34"/>
                </a:cubicBezTo>
                <a:cubicBezTo>
                  <a:pt x="12" y="34"/>
                  <a:pt x="12" y="34"/>
                  <a:pt x="12" y="34"/>
                </a:cubicBezTo>
                <a:cubicBezTo>
                  <a:pt x="12" y="34"/>
                  <a:pt x="12" y="34"/>
                  <a:pt x="12" y="33"/>
                </a:cubicBezTo>
                <a:cubicBezTo>
                  <a:pt x="12" y="33"/>
                  <a:pt x="12" y="32"/>
                  <a:pt x="12" y="32"/>
                </a:cubicBezTo>
                <a:cubicBezTo>
                  <a:pt x="12" y="30"/>
                  <a:pt x="13" y="30"/>
                  <a:pt x="15" y="30"/>
                </a:cubicBezTo>
                <a:cubicBezTo>
                  <a:pt x="16" y="29"/>
                  <a:pt x="17" y="28"/>
                  <a:pt x="18" y="28"/>
                </a:cubicBezTo>
                <a:cubicBezTo>
                  <a:pt x="18" y="29"/>
                  <a:pt x="18" y="29"/>
                  <a:pt x="18" y="30"/>
                </a:cubicBezTo>
                <a:cubicBezTo>
                  <a:pt x="18" y="31"/>
                  <a:pt x="18" y="32"/>
                  <a:pt x="17" y="32"/>
                </a:cubicBezTo>
                <a:cubicBezTo>
                  <a:pt x="17" y="32"/>
                  <a:pt x="16" y="32"/>
                  <a:pt x="16" y="32"/>
                </a:cubicBezTo>
                <a:cubicBezTo>
                  <a:pt x="16" y="33"/>
                  <a:pt x="16" y="34"/>
                  <a:pt x="15" y="34"/>
                </a:cubicBezTo>
                <a:cubicBezTo>
                  <a:pt x="15" y="36"/>
                  <a:pt x="14" y="36"/>
                  <a:pt x="14" y="37"/>
                </a:cubicBezTo>
                <a:cubicBezTo>
                  <a:pt x="14" y="37"/>
                  <a:pt x="14" y="38"/>
                  <a:pt x="14" y="38"/>
                </a:cubicBezTo>
                <a:cubicBezTo>
                  <a:pt x="13" y="38"/>
                  <a:pt x="12" y="39"/>
                  <a:pt x="12" y="40"/>
                </a:cubicBezTo>
                <a:cubicBezTo>
                  <a:pt x="13" y="41"/>
                  <a:pt x="12" y="43"/>
                  <a:pt x="14" y="43"/>
                </a:cubicBezTo>
                <a:cubicBezTo>
                  <a:pt x="14" y="43"/>
                  <a:pt x="14" y="43"/>
                  <a:pt x="15" y="43"/>
                </a:cubicBezTo>
                <a:cubicBezTo>
                  <a:pt x="15" y="43"/>
                  <a:pt x="16" y="43"/>
                  <a:pt x="16" y="43"/>
                </a:cubicBezTo>
                <a:cubicBezTo>
                  <a:pt x="16" y="42"/>
                  <a:pt x="17" y="41"/>
                  <a:pt x="18" y="41"/>
                </a:cubicBezTo>
                <a:cubicBezTo>
                  <a:pt x="19" y="41"/>
                  <a:pt x="19" y="40"/>
                  <a:pt x="21" y="40"/>
                </a:cubicBezTo>
                <a:cubicBezTo>
                  <a:pt x="22" y="40"/>
                  <a:pt x="22" y="38"/>
                  <a:pt x="23" y="38"/>
                </a:cubicBezTo>
                <a:cubicBezTo>
                  <a:pt x="23" y="38"/>
                  <a:pt x="23" y="37"/>
                  <a:pt x="23" y="37"/>
                </a:cubicBezTo>
                <a:cubicBezTo>
                  <a:pt x="24" y="37"/>
                  <a:pt x="25" y="37"/>
                  <a:pt x="25" y="37"/>
                </a:cubicBezTo>
                <a:cubicBezTo>
                  <a:pt x="25" y="38"/>
                  <a:pt x="26" y="38"/>
                  <a:pt x="27" y="39"/>
                </a:cubicBezTo>
                <a:cubicBezTo>
                  <a:pt x="26" y="40"/>
                  <a:pt x="27" y="40"/>
                  <a:pt x="28" y="40"/>
                </a:cubicBezTo>
                <a:cubicBezTo>
                  <a:pt x="29" y="40"/>
                  <a:pt x="31" y="40"/>
                  <a:pt x="31" y="39"/>
                </a:cubicBezTo>
                <a:cubicBezTo>
                  <a:pt x="32" y="39"/>
                  <a:pt x="32" y="39"/>
                  <a:pt x="33" y="39"/>
                </a:cubicBezTo>
                <a:cubicBezTo>
                  <a:pt x="33" y="39"/>
                  <a:pt x="33" y="39"/>
                  <a:pt x="34" y="39"/>
                </a:cubicBezTo>
                <a:cubicBezTo>
                  <a:pt x="35" y="39"/>
                  <a:pt x="35" y="38"/>
                  <a:pt x="36" y="38"/>
                </a:cubicBezTo>
                <a:cubicBezTo>
                  <a:pt x="37" y="38"/>
                  <a:pt x="37" y="38"/>
                  <a:pt x="37" y="38"/>
                </a:cubicBezTo>
                <a:cubicBezTo>
                  <a:pt x="37" y="36"/>
                  <a:pt x="39" y="35"/>
                  <a:pt x="37" y="34"/>
                </a:cubicBezTo>
                <a:cubicBezTo>
                  <a:pt x="37" y="34"/>
                  <a:pt x="37" y="34"/>
                  <a:pt x="37" y="33"/>
                </a:cubicBezTo>
                <a:cubicBezTo>
                  <a:pt x="37" y="33"/>
                  <a:pt x="37" y="32"/>
                  <a:pt x="37" y="32"/>
                </a:cubicBezTo>
                <a:cubicBezTo>
                  <a:pt x="37" y="32"/>
                  <a:pt x="37" y="31"/>
                  <a:pt x="37" y="31"/>
                </a:cubicBezTo>
                <a:cubicBezTo>
                  <a:pt x="35" y="31"/>
                  <a:pt x="38" y="29"/>
                  <a:pt x="38" y="31"/>
                </a:cubicBezTo>
                <a:cubicBezTo>
                  <a:pt x="39" y="31"/>
                  <a:pt x="40" y="31"/>
                  <a:pt x="40" y="32"/>
                </a:cubicBezTo>
                <a:cubicBezTo>
                  <a:pt x="40" y="32"/>
                  <a:pt x="40" y="32"/>
                  <a:pt x="41" y="32"/>
                </a:cubicBezTo>
                <a:cubicBezTo>
                  <a:pt x="41" y="32"/>
                  <a:pt x="41" y="33"/>
                  <a:pt x="41" y="33"/>
                </a:cubicBezTo>
                <a:cubicBezTo>
                  <a:pt x="41" y="34"/>
                  <a:pt x="41" y="34"/>
                  <a:pt x="41" y="34"/>
                </a:cubicBezTo>
                <a:cubicBezTo>
                  <a:pt x="42" y="34"/>
                  <a:pt x="43" y="36"/>
                  <a:pt x="43" y="34"/>
                </a:cubicBezTo>
                <a:cubicBezTo>
                  <a:pt x="43" y="34"/>
                  <a:pt x="43" y="33"/>
                  <a:pt x="44" y="33"/>
                </a:cubicBezTo>
                <a:cubicBezTo>
                  <a:pt x="45" y="33"/>
                  <a:pt x="45" y="33"/>
                  <a:pt x="46" y="33"/>
                </a:cubicBezTo>
                <a:cubicBezTo>
                  <a:pt x="46" y="33"/>
                  <a:pt x="46" y="33"/>
                  <a:pt x="47" y="33"/>
                </a:cubicBezTo>
                <a:cubicBezTo>
                  <a:pt x="48" y="33"/>
                  <a:pt x="48" y="33"/>
                  <a:pt x="48" y="32"/>
                </a:cubicBezTo>
                <a:cubicBezTo>
                  <a:pt x="48" y="32"/>
                  <a:pt x="49" y="32"/>
                  <a:pt x="49" y="32"/>
                </a:cubicBezTo>
                <a:cubicBezTo>
                  <a:pt x="49" y="32"/>
                  <a:pt x="49" y="33"/>
                  <a:pt x="49" y="33"/>
                </a:cubicBezTo>
                <a:cubicBezTo>
                  <a:pt x="50" y="33"/>
                  <a:pt x="50" y="33"/>
                  <a:pt x="50" y="33"/>
                </a:cubicBezTo>
                <a:cubicBezTo>
                  <a:pt x="50" y="32"/>
                  <a:pt x="51" y="32"/>
                  <a:pt x="52" y="32"/>
                </a:cubicBezTo>
                <a:cubicBezTo>
                  <a:pt x="52" y="32"/>
                  <a:pt x="53" y="32"/>
                  <a:pt x="54" y="32"/>
                </a:cubicBezTo>
                <a:cubicBezTo>
                  <a:pt x="54" y="32"/>
                  <a:pt x="54" y="33"/>
                  <a:pt x="54" y="33"/>
                </a:cubicBezTo>
                <a:cubicBezTo>
                  <a:pt x="54" y="34"/>
                  <a:pt x="54" y="34"/>
                  <a:pt x="54" y="34"/>
                </a:cubicBezTo>
                <a:cubicBezTo>
                  <a:pt x="57" y="37"/>
                  <a:pt x="55" y="34"/>
                  <a:pt x="57" y="33"/>
                </a:cubicBezTo>
                <a:cubicBezTo>
                  <a:pt x="58" y="33"/>
                  <a:pt x="60" y="33"/>
                  <a:pt x="60" y="34"/>
                </a:cubicBezTo>
                <a:cubicBezTo>
                  <a:pt x="60" y="34"/>
                  <a:pt x="61" y="34"/>
                  <a:pt x="61" y="34"/>
                </a:cubicBezTo>
                <a:cubicBezTo>
                  <a:pt x="61" y="33"/>
                  <a:pt x="61" y="32"/>
                  <a:pt x="62" y="32"/>
                </a:cubicBezTo>
                <a:cubicBezTo>
                  <a:pt x="64" y="32"/>
                  <a:pt x="65" y="31"/>
                  <a:pt x="67" y="31"/>
                </a:cubicBezTo>
                <a:cubicBezTo>
                  <a:pt x="68" y="31"/>
                  <a:pt x="69" y="31"/>
                  <a:pt x="69" y="32"/>
                </a:cubicBezTo>
                <a:cubicBezTo>
                  <a:pt x="70" y="32"/>
                  <a:pt x="70" y="32"/>
                  <a:pt x="71" y="32"/>
                </a:cubicBezTo>
                <a:cubicBezTo>
                  <a:pt x="71" y="32"/>
                  <a:pt x="71" y="32"/>
                  <a:pt x="72" y="32"/>
                </a:cubicBezTo>
                <a:cubicBezTo>
                  <a:pt x="73" y="32"/>
                  <a:pt x="73" y="33"/>
                  <a:pt x="73" y="34"/>
                </a:cubicBezTo>
                <a:cubicBezTo>
                  <a:pt x="73" y="35"/>
                  <a:pt x="73" y="35"/>
                  <a:pt x="73" y="36"/>
                </a:cubicBezTo>
                <a:cubicBezTo>
                  <a:pt x="74" y="36"/>
                  <a:pt x="75" y="36"/>
                  <a:pt x="75" y="36"/>
                </a:cubicBezTo>
                <a:cubicBezTo>
                  <a:pt x="75" y="35"/>
                  <a:pt x="75" y="35"/>
                  <a:pt x="75" y="34"/>
                </a:cubicBezTo>
                <a:cubicBezTo>
                  <a:pt x="75" y="34"/>
                  <a:pt x="75" y="33"/>
                  <a:pt x="76" y="33"/>
                </a:cubicBezTo>
                <a:cubicBezTo>
                  <a:pt x="76" y="32"/>
                  <a:pt x="77" y="32"/>
                  <a:pt x="78" y="31"/>
                </a:cubicBezTo>
                <a:cubicBezTo>
                  <a:pt x="78" y="30"/>
                  <a:pt x="78" y="29"/>
                  <a:pt x="79" y="30"/>
                </a:cubicBezTo>
                <a:cubicBezTo>
                  <a:pt x="79" y="29"/>
                  <a:pt x="79" y="29"/>
                  <a:pt x="79" y="28"/>
                </a:cubicBezTo>
                <a:cubicBezTo>
                  <a:pt x="79" y="28"/>
                  <a:pt x="79" y="28"/>
                  <a:pt x="79" y="27"/>
                </a:cubicBezTo>
                <a:cubicBezTo>
                  <a:pt x="77" y="27"/>
                  <a:pt x="76" y="28"/>
                  <a:pt x="75" y="28"/>
                </a:cubicBezTo>
                <a:cubicBezTo>
                  <a:pt x="74" y="29"/>
                  <a:pt x="74" y="28"/>
                  <a:pt x="74" y="27"/>
                </a:cubicBezTo>
                <a:cubicBezTo>
                  <a:pt x="74" y="27"/>
                  <a:pt x="74" y="26"/>
                  <a:pt x="74" y="26"/>
                </a:cubicBezTo>
                <a:cubicBezTo>
                  <a:pt x="74" y="26"/>
                  <a:pt x="73" y="26"/>
                  <a:pt x="73" y="26"/>
                </a:cubicBezTo>
                <a:cubicBezTo>
                  <a:pt x="73" y="25"/>
                  <a:pt x="73" y="24"/>
                  <a:pt x="74" y="24"/>
                </a:cubicBezTo>
                <a:cubicBezTo>
                  <a:pt x="74" y="23"/>
                  <a:pt x="74" y="23"/>
                  <a:pt x="74" y="22"/>
                </a:cubicBezTo>
                <a:cubicBezTo>
                  <a:pt x="74" y="21"/>
                  <a:pt x="74" y="21"/>
                  <a:pt x="73" y="21"/>
                </a:cubicBezTo>
                <a:cubicBezTo>
                  <a:pt x="73" y="23"/>
                  <a:pt x="71" y="23"/>
                  <a:pt x="71" y="25"/>
                </a:cubicBezTo>
                <a:cubicBezTo>
                  <a:pt x="71" y="25"/>
                  <a:pt x="71" y="26"/>
                  <a:pt x="71" y="26"/>
                </a:cubicBezTo>
                <a:cubicBezTo>
                  <a:pt x="70" y="26"/>
                  <a:pt x="70" y="26"/>
                  <a:pt x="69" y="26"/>
                </a:cubicBezTo>
                <a:cubicBezTo>
                  <a:pt x="68" y="26"/>
                  <a:pt x="68" y="28"/>
                  <a:pt x="66" y="27"/>
                </a:cubicBezTo>
                <a:cubicBezTo>
                  <a:pt x="62" y="28"/>
                  <a:pt x="62" y="27"/>
                  <a:pt x="63" y="25"/>
                </a:cubicBezTo>
                <a:cubicBezTo>
                  <a:pt x="63" y="24"/>
                  <a:pt x="63" y="24"/>
                  <a:pt x="63" y="24"/>
                </a:cubicBezTo>
                <a:cubicBezTo>
                  <a:pt x="63" y="24"/>
                  <a:pt x="62" y="24"/>
                  <a:pt x="61" y="24"/>
                </a:cubicBezTo>
                <a:cubicBezTo>
                  <a:pt x="60" y="24"/>
                  <a:pt x="59" y="24"/>
                  <a:pt x="59" y="24"/>
                </a:cubicBezTo>
                <a:cubicBezTo>
                  <a:pt x="58" y="24"/>
                  <a:pt x="58" y="24"/>
                  <a:pt x="57" y="24"/>
                </a:cubicBezTo>
                <a:cubicBezTo>
                  <a:pt x="57" y="24"/>
                  <a:pt x="57" y="24"/>
                  <a:pt x="57" y="25"/>
                </a:cubicBezTo>
                <a:cubicBezTo>
                  <a:pt x="57" y="25"/>
                  <a:pt x="56" y="25"/>
                  <a:pt x="55" y="25"/>
                </a:cubicBezTo>
                <a:cubicBezTo>
                  <a:pt x="55" y="24"/>
                  <a:pt x="55" y="24"/>
                  <a:pt x="55" y="24"/>
                </a:cubicBezTo>
                <a:cubicBezTo>
                  <a:pt x="55" y="24"/>
                  <a:pt x="54" y="24"/>
                  <a:pt x="54" y="24"/>
                </a:cubicBezTo>
                <a:cubicBezTo>
                  <a:pt x="54" y="24"/>
                  <a:pt x="54" y="24"/>
                  <a:pt x="54" y="25"/>
                </a:cubicBezTo>
                <a:cubicBezTo>
                  <a:pt x="54" y="25"/>
                  <a:pt x="53" y="25"/>
                  <a:pt x="53" y="25"/>
                </a:cubicBezTo>
                <a:cubicBezTo>
                  <a:pt x="52" y="25"/>
                  <a:pt x="52" y="26"/>
                  <a:pt x="50" y="26"/>
                </a:cubicBezTo>
                <a:cubicBezTo>
                  <a:pt x="50" y="26"/>
                  <a:pt x="50" y="26"/>
                  <a:pt x="49" y="26"/>
                </a:cubicBezTo>
                <a:cubicBezTo>
                  <a:pt x="48" y="26"/>
                  <a:pt x="47" y="26"/>
                  <a:pt x="46" y="26"/>
                </a:cubicBezTo>
                <a:cubicBezTo>
                  <a:pt x="44" y="26"/>
                  <a:pt x="43" y="27"/>
                  <a:pt x="42" y="27"/>
                </a:cubicBezTo>
                <a:cubicBezTo>
                  <a:pt x="41" y="29"/>
                  <a:pt x="39" y="28"/>
                  <a:pt x="40" y="26"/>
                </a:cubicBezTo>
                <a:cubicBezTo>
                  <a:pt x="40" y="26"/>
                  <a:pt x="40" y="25"/>
                  <a:pt x="40" y="25"/>
                </a:cubicBezTo>
                <a:cubicBezTo>
                  <a:pt x="40" y="24"/>
                  <a:pt x="40" y="24"/>
                  <a:pt x="40" y="24"/>
                </a:cubicBezTo>
                <a:cubicBezTo>
                  <a:pt x="39" y="23"/>
                  <a:pt x="40" y="23"/>
                  <a:pt x="41" y="22"/>
                </a:cubicBezTo>
                <a:cubicBezTo>
                  <a:pt x="42" y="23"/>
                  <a:pt x="43" y="22"/>
                  <a:pt x="43" y="21"/>
                </a:cubicBezTo>
                <a:cubicBezTo>
                  <a:pt x="42" y="20"/>
                  <a:pt x="39" y="21"/>
                  <a:pt x="40" y="18"/>
                </a:cubicBezTo>
                <a:cubicBezTo>
                  <a:pt x="40" y="17"/>
                  <a:pt x="40" y="17"/>
                  <a:pt x="40" y="17"/>
                </a:cubicBezTo>
                <a:cubicBezTo>
                  <a:pt x="39" y="17"/>
                  <a:pt x="39" y="17"/>
                  <a:pt x="38" y="17"/>
                </a:cubicBezTo>
                <a:cubicBezTo>
                  <a:pt x="37" y="16"/>
                  <a:pt x="37" y="17"/>
                  <a:pt x="37" y="18"/>
                </a:cubicBezTo>
                <a:cubicBezTo>
                  <a:pt x="38" y="19"/>
                  <a:pt x="37" y="19"/>
                  <a:pt x="36" y="19"/>
                </a:cubicBezTo>
                <a:cubicBezTo>
                  <a:pt x="36" y="19"/>
                  <a:pt x="36" y="20"/>
                  <a:pt x="36" y="20"/>
                </a:cubicBezTo>
                <a:cubicBezTo>
                  <a:pt x="36" y="20"/>
                  <a:pt x="36" y="21"/>
                  <a:pt x="36" y="21"/>
                </a:cubicBezTo>
                <a:cubicBezTo>
                  <a:pt x="35" y="21"/>
                  <a:pt x="35" y="21"/>
                  <a:pt x="34" y="21"/>
                </a:cubicBezTo>
                <a:cubicBezTo>
                  <a:pt x="32" y="21"/>
                  <a:pt x="32" y="19"/>
                  <a:pt x="33" y="18"/>
                </a:cubicBezTo>
                <a:cubicBezTo>
                  <a:pt x="33" y="17"/>
                  <a:pt x="33" y="16"/>
                  <a:pt x="33" y="15"/>
                </a:cubicBezTo>
                <a:cubicBezTo>
                  <a:pt x="33" y="15"/>
                  <a:pt x="33" y="15"/>
                  <a:pt x="33" y="14"/>
                </a:cubicBezTo>
                <a:cubicBezTo>
                  <a:pt x="33" y="14"/>
                  <a:pt x="33" y="13"/>
                  <a:pt x="33" y="13"/>
                </a:cubicBezTo>
                <a:cubicBezTo>
                  <a:pt x="34" y="13"/>
                  <a:pt x="34" y="12"/>
                  <a:pt x="35" y="12"/>
                </a:cubicBezTo>
                <a:cubicBezTo>
                  <a:pt x="35" y="11"/>
                  <a:pt x="35" y="11"/>
                  <a:pt x="35" y="11"/>
                </a:cubicBezTo>
                <a:cubicBezTo>
                  <a:pt x="35" y="9"/>
                  <a:pt x="36" y="9"/>
                  <a:pt x="36" y="8"/>
                </a:cubicBezTo>
                <a:cubicBezTo>
                  <a:pt x="36" y="7"/>
                  <a:pt x="37" y="7"/>
                  <a:pt x="38" y="7"/>
                </a:cubicBezTo>
                <a:cubicBezTo>
                  <a:pt x="39" y="7"/>
                  <a:pt x="40" y="7"/>
                  <a:pt x="40" y="6"/>
                </a:cubicBezTo>
                <a:cubicBezTo>
                  <a:pt x="40" y="5"/>
                  <a:pt x="40" y="5"/>
                  <a:pt x="40" y="5"/>
                </a:cubicBezTo>
                <a:cubicBezTo>
                  <a:pt x="40" y="5"/>
                  <a:pt x="41" y="5"/>
                  <a:pt x="42" y="5"/>
                </a:cubicBezTo>
                <a:cubicBezTo>
                  <a:pt x="44" y="4"/>
                  <a:pt x="43" y="2"/>
                  <a:pt x="43" y="0"/>
                </a:cubicBezTo>
                <a:cubicBezTo>
                  <a:pt x="42" y="0"/>
                  <a:pt x="42" y="1"/>
                  <a:pt x="41" y="1"/>
                </a:cubicBezTo>
                <a:cubicBezTo>
                  <a:pt x="41" y="2"/>
                  <a:pt x="39" y="2"/>
                  <a:pt x="37" y="2"/>
                </a:cubicBezTo>
                <a:cubicBezTo>
                  <a:pt x="37" y="2"/>
                  <a:pt x="36" y="2"/>
                  <a:pt x="35" y="2"/>
                </a:cubicBezTo>
                <a:cubicBezTo>
                  <a:pt x="34" y="6"/>
                  <a:pt x="30" y="6"/>
                  <a:pt x="27" y="8"/>
                </a:cubicBezTo>
                <a:cubicBezTo>
                  <a:pt x="27" y="9"/>
                  <a:pt x="27" y="9"/>
                  <a:pt x="27" y="9"/>
                </a:cubicBezTo>
                <a:cubicBezTo>
                  <a:pt x="26" y="11"/>
                  <a:pt x="25" y="11"/>
                  <a:pt x="24" y="12"/>
                </a:cubicBezTo>
                <a:cubicBezTo>
                  <a:pt x="24" y="12"/>
                  <a:pt x="24" y="13"/>
                  <a:pt x="24" y="13"/>
                </a:cubicBezTo>
                <a:cubicBezTo>
                  <a:pt x="24" y="14"/>
                  <a:pt x="22" y="14"/>
                  <a:pt x="22" y="15"/>
                </a:cubicBezTo>
                <a:cubicBezTo>
                  <a:pt x="21" y="15"/>
                  <a:pt x="21" y="15"/>
                  <a:pt x="21" y="15"/>
                </a:cubicBezTo>
                <a:cubicBezTo>
                  <a:pt x="21" y="16"/>
                  <a:pt x="21" y="16"/>
                  <a:pt x="21" y="17"/>
                </a:cubicBezTo>
                <a:cubicBezTo>
                  <a:pt x="21" y="17"/>
                  <a:pt x="21" y="17"/>
                  <a:pt x="21" y="18"/>
                </a:cubicBezTo>
                <a:cubicBezTo>
                  <a:pt x="18" y="18"/>
                  <a:pt x="19" y="21"/>
                  <a:pt x="16" y="20"/>
                </a:cubicBezTo>
                <a:cubicBezTo>
                  <a:pt x="16" y="20"/>
                  <a:pt x="15" y="20"/>
                  <a:pt x="15" y="20"/>
                </a:cubicBezTo>
                <a:cubicBezTo>
                  <a:pt x="15" y="20"/>
                  <a:pt x="15" y="21"/>
                  <a:pt x="15" y="21"/>
                </a:cubicBezTo>
                <a:close/>
                <a:moveTo>
                  <a:pt x="27" y="20"/>
                </a:moveTo>
                <a:cubicBezTo>
                  <a:pt x="28" y="20"/>
                  <a:pt x="30" y="20"/>
                  <a:pt x="30" y="21"/>
                </a:cubicBezTo>
                <a:cubicBezTo>
                  <a:pt x="30" y="22"/>
                  <a:pt x="29" y="23"/>
                  <a:pt x="28" y="22"/>
                </a:cubicBezTo>
                <a:cubicBezTo>
                  <a:pt x="28" y="23"/>
                  <a:pt x="28" y="24"/>
                  <a:pt x="27" y="24"/>
                </a:cubicBezTo>
                <a:cubicBezTo>
                  <a:pt x="25" y="23"/>
                  <a:pt x="25" y="22"/>
                  <a:pt x="24" y="21"/>
                </a:cubicBezTo>
                <a:cubicBezTo>
                  <a:pt x="25" y="21"/>
                  <a:pt x="25" y="20"/>
                  <a:pt x="27" y="2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10" name="Freeform 251"/>
          <p:cNvSpPr/>
          <p:nvPr>
            <p:custDataLst>
              <p:tags r:id="rId105"/>
            </p:custDataLst>
          </p:nvPr>
        </p:nvSpPr>
        <p:spPr bwMode="auto">
          <a:xfrm rot="3000000">
            <a:off x="2593831" y="2716935"/>
            <a:ext cx="800" cy="2399"/>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1"/>
                  <a:pt x="1" y="1"/>
                  <a:pt x="0" y="0"/>
                </a:cubicBezTo>
                <a:cubicBezTo>
                  <a:pt x="0" y="2"/>
                  <a:pt x="0" y="2"/>
                  <a:pt x="1" y="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11" name="Freeform 252"/>
          <p:cNvSpPr/>
          <p:nvPr>
            <p:custDataLst>
              <p:tags r:id="rId106"/>
            </p:custDataLst>
          </p:nvPr>
        </p:nvSpPr>
        <p:spPr bwMode="auto">
          <a:xfrm rot="3000000">
            <a:off x="2666591" y="2805385"/>
            <a:ext cx="2001" cy="1600"/>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2" y="2"/>
                  <a:pt x="2" y="0"/>
                </a:cubicBezTo>
                <a:cubicBezTo>
                  <a:pt x="1" y="1"/>
                  <a:pt x="0" y="1"/>
                  <a:pt x="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12" name="Freeform 253"/>
          <p:cNvSpPr/>
          <p:nvPr>
            <p:custDataLst>
              <p:tags r:id="rId107"/>
            </p:custDataLst>
          </p:nvPr>
        </p:nvSpPr>
        <p:spPr bwMode="auto">
          <a:xfrm rot="3000000">
            <a:off x="2539480" y="2717213"/>
            <a:ext cx="17201" cy="8797"/>
          </a:xfrm>
          <a:custGeom>
            <a:avLst/>
            <a:gdLst>
              <a:gd name="T0" fmla="*/ 20 w 20"/>
              <a:gd name="T1" fmla="*/ 4 h 10"/>
              <a:gd name="T2" fmla="*/ 18 w 20"/>
              <a:gd name="T3" fmla="*/ 2 h 10"/>
              <a:gd name="T4" fmla="*/ 17 w 20"/>
              <a:gd name="T5" fmla="*/ 2 h 10"/>
              <a:gd name="T6" fmla="*/ 16 w 20"/>
              <a:gd name="T7" fmla="*/ 2 h 10"/>
              <a:gd name="T8" fmla="*/ 14 w 20"/>
              <a:gd name="T9" fmla="*/ 2 h 10"/>
              <a:gd name="T10" fmla="*/ 12 w 20"/>
              <a:gd name="T11" fmla="*/ 4 h 10"/>
              <a:gd name="T12" fmla="*/ 11 w 20"/>
              <a:gd name="T13" fmla="*/ 4 h 10"/>
              <a:gd name="T14" fmla="*/ 10 w 20"/>
              <a:gd name="T15" fmla="*/ 2 h 10"/>
              <a:gd name="T16" fmla="*/ 7 w 20"/>
              <a:gd name="T17" fmla="*/ 2 h 10"/>
              <a:gd name="T18" fmla="*/ 4 w 20"/>
              <a:gd name="T19" fmla="*/ 1 h 10"/>
              <a:gd name="T20" fmla="*/ 3 w 20"/>
              <a:gd name="T21" fmla="*/ 1 h 10"/>
              <a:gd name="T22" fmla="*/ 1 w 20"/>
              <a:gd name="T23" fmla="*/ 4 h 10"/>
              <a:gd name="T24" fmla="*/ 2 w 20"/>
              <a:gd name="T25" fmla="*/ 5 h 10"/>
              <a:gd name="T26" fmla="*/ 3 w 20"/>
              <a:gd name="T27" fmla="*/ 8 h 10"/>
              <a:gd name="T28" fmla="*/ 3 w 20"/>
              <a:gd name="T29" fmla="*/ 9 h 10"/>
              <a:gd name="T30" fmla="*/ 5 w 20"/>
              <a:gd name="T31" fmla="*/ 9 h 10"/>
              <a:gd name="T32" fmla="*/ 8 w 20"/>
              <a:gd name="T33" fmla="*/ 9 h 10"/>
              <a:gd name="T34" fmla="*/ 9 w 20"/>
              <a:gd name="T35" fmla="*/ 5 h 10"/>
              <a:gd name="T36" fmla="*/ 10 w 20"/>
              <a:gd name="T37" fmla="*/ 5 h 10"/>
              <a:gd name="T38" fmla="*/ 12 w 20"/>
              <a:gd name="T39" fmla="*/ 5 h 10"/>
              <a:gd name="T40" fmla="*/ 15 w 20"/>
              <a:gd name="T41" fmla="*/ 5 h 10"/>
              <a:gd name="T42" fmla="*/ 15 w 20"/>
              <a:gd name="T43" fmla="*/ 7 h 10"/>
              <a:gd name="T44" fmla="*/ 14 w 20"/>
              <a:gd name="T45" fmla="*/ 10 h 10"/>
              <a:gd name="T46" fmla="*/ 15 w 20"/>
              <a:gd name="T47" fmla="*/ 10 h 10"/>
              <a:gd name="T48" fmla="*/ 16 w 20"/>
              <a:gd name="T49" fmla="*/ 8 h 10"/>
              <a:gd name="T50" fmla="*/ 17 w 20"/>
              <a:gd name="T51" fmla="*/ 8 h 10"/>
              <a:gd name="T52" fmla="*/ 18 w 20"/>
              <a:gd name="T53" fmla="*/ 8 h 10"/>
              <a:gd name="T54" fmla="*/ 20 w 20"/>
              <a:gd name="T55" fmla="*/ 5 h 10"/>
              <a:gd name="T56" fmla="*/ 20 w 20"/>
              <a:gd name="T5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0">
                <a:moveTo>
                  <a:pt x="20" y="4"/>
                </a:moveTo>
                <a:cubicBezTo>
                  <a:pt x="19" y="3"/>
                  <a:pt x="18" y="3"/>
                  <a:pt x="18" y="2"/>
                </a:cubicBezTo>
                <a:cubicBezTo>
                  <a:pt x="18" y="2"/>
                  <a:pt x="18" y="2"/>
                  <a:pt x="17" y="2"/>
                </a:cubicBezTo>
                <a:cubicBezTo>
                  <a:pt x="17" y="2"/>
                  <a:pt x="16" y="2"/>
                  <a:pt x="16" y="2"/>
                </a:cubicBezTo>
                <a:cubicBezTo>
                  <a:pt x="15" y="2"/>
                  <a:pt x="14" y="0"/>
                  <a:pt x="14" y="2"/>
                </a:cubicBezTo>
                <a:cubicBezTo>
                  <a:pt x="15" y="2"/>
                  <a:pt x="14" y="4"/>
                  <a:pt x="12" y="4"/>
                </a:cubicBezTo>
                <a:cubicBezTo>
                  <a:pt x="12" y="4"/>
                  <a:pt x="12" y="4"/>
                  <a:pt x="11" y="4"/>
                </a:cubicBezTo>
                <a:cubicBezTo>
                  <a:pt x="10" y="4"/>
                  <a:pt x="10" y="3"/>
                  <a:pt x="10" y="2"/>
                </a:cubicBezTo>
                <a:cubicBezTo>
                  <a:pt x="9" y="2"/>
                  <a:pt x="8" y="2"/>
                  <a:pt x="7" y="2"/>
                </a:cubicBezTo>
                <a:cubicBezTo>
                  <a:pt x="5" y="2"/>
                  <a:pt x="5" y="1"/>
                  <a:pt x="4" y="1"/>
                </a:cubicBezTo>
                <a:cubicBezTo>
                  <a:pt x="4" y="1"/>
                  <a:pt x="3" y="1"/>
                  <a:pt x="3" y="1"/>
                </a:cubicBezTo>
                <a:cubicBezTo>
                  <a:pt x="3" y="3"/>
                  <a:pt x="0" y="2"/>
                  <a:pt x="1" y="4"/>
                </a:cubicBezTo>
                <a:cubicBezTo>
                  <a:pt x="1" y="4"/>
                  <a:pt x="2" y="4"/>
                  <a:pt x="2" y="5"/>
                </a:cubicBezTo>
                <a:cubicBezTo>
                  <a:pt x="4" y="5"/>
                  <a:pt x="5" y="7"/>
                  <a:pt x="3" y="8"/>
                </a:cubicBezTo>
                <a:cubicBezTo>
                  <a:pt x="3" y="8"/>
                  <a:pt x="3" y="9"/>
                  <a:pt x="3" y="9"/>
                </a:cubicBezTo>
                <a:cubicBezTo>
                  <a:pt x="4" y="9"/>
                  <a:pt x="5" y="9"/>
                  <a:pt x="5" y="9"/>
                </a:cubicBezTo>
                <a:cubicBezTo>
                  <a:pt x="6" y="9"/>
                  <a:pt x="7" y="9"/>
                  <a:pt x="8" y="9"/>
                </a:cubicBezTo>
                <a:cubicBezTo>
                  <a:pt x="8" y="8"/>
                  <a:pt x="8" y="6"/>
                  <a:pt x="9" y="5"/>
                </a:cubicBezTo>
                <a:cubicBezTo>
                  <a:pt x="9" y="5"/>
                  <a:pt x="10" y="5"/>
                  <a:pt x="10" y="5"/>
                </a:cubicBezTo>
                <a:cubicBezTo>
                  <a:pt x="11" y="5"/>
                  <a:pt x="12" y="5"/>
                  <a:pt x="12" y="5"/>
                </a:cubicBezTo>
                <a:cubicBezTo>
                  <a:pt x="13" y="5"/>
                  <a:pt x="14" y="5"/>
                  <a:pt x="15" y="5"/>
                </a:cubicBezTo>
                <a:cubicBezTo>
                  <a:pt x="15" y="6"/>
                  <a:pt x="15" y="6"/>
                  <a:pt x="15" y="7"/>
                </a:cubicBezTo>
                <a:cubicBezTo>
                  <a:pt x="13" y="7"/>
                  <a:pt x="14" y="8"/>
                  <a:pt x="14" y="10"/>
                </a:cubicBezTo>
                <a:cubicBezTo>
                  <a:pt x="14" y="10"/>
                  <a:pt x="14" y="10"/>
                  <a:pt x="15" y="10"/>
                </a:cubicBezTo>
                <a:cubicBezTo>
                  <a:pt x="15" y="9"/>
                  <a:pt x="15" y="8"/>
                  <a:pt x="16" y="8"/>
                </a:cubicBezTo>
                <a:cubicBezTo>
                  <a:pt x="16" y="8"/>
                  <a:pt x="17" y="8"/>
                  <a:pt x="17" y="8"/>
                </a:cubicBezTo>
                <a:cubicBezTo>
                  <a:pt x="18" y="8"/>
                  <a:pt x="18" y="8"/>
                  <a:pt x="18" y="8"/>
                </a:cubicBezTo>
                <a:cubicBezTo>
                  <a:pt x="18" y="7"/>
                  <a:pt x="19" y="6"/>
                  <a:pt x="20" y="5"/>
                </a:cubicBezTo>
                <a:cubicBezTo>
                  <a:pt x="20" y="5"/>
                  <a:pt x="20" y="5"/>
                  <a:pt x="20"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13" name="Freeform 254"/>
          <p:cNvSpPr/>
          <p:nvPr>
            <p:custDataLst>
              <p:tags r:id="rId108"/>
            </p:custDataLst>
          </p:nvPr>
        </p:nvSpPr>
        <p:spPr bwMode="auto">
          <a:xfrm rot="3000000">
            <a:off x="2553014" y="2731197"/>
            <a:ext cx="18001" cy="12796"/>
          </a:xfrm>
          <a:custGeom>
            <a:avLst/>
            <a:gdLst>
              <a:gd name="T0" fmla="*/ 15 w 21"/>
              <a:gd name="T1" fmla="*/ 11 h 15"/>
              <a:gd name="T2" fmla="*/ 21 w 21"/>
              <a:gd name="T3" fmla="*/ 10 h 15"/>
              <a:gd name="T4" fmla="*/ 18 w 21"/>
              <a:gd name="T5" fmla="*/ 6 h 15"/>
              <a:gd name="T6" fmla="*/ 18 w 21"/>
              <a:gd name="T7" fmla="*/ 5 h 15"/>
              <a:gd name="T8" fmla="*/ 15 w 21"/>
              <a:gd name="T9" fmla="*/ 7 h 15"/>
              <a:gd name="T10" fmla="*/ 12 w 21"/>
              <a:gd name="T11" fmla="*/ 8 h 15"/>
              <a:gd name="T12" fmla="*/ 11 w 21"/>
              <a:gd name="T13" fmla="*/ 8 h 15"/>
              <a:gd name="T14" fmla="*/ 9 w 21"/>
              <a:gd name="T15" fmla="*/ 8 h 15"/>
              <a:gd name="T16" fmla="*/ 9 w 21"/>
              <a:gd name="T17" fmla="*/ 6 h 15"/>
              <a:gd name="T18" fmla="*/ 5 w 21"/>
              <a:gd name="T19" fmla="*/ 4 h 15"/>
              <a:gd name="T20" fmla="*/ 4 w 21"/>
              <a:gd name="T21" fmla="*/ 4 h 15"/>
              <a:gd name="T22" fmla="*/ 3 w 21"/>
              <a:gd name="T23" fmla="*/ 0 h 15"/>
              <a:gd name="T24" fmla="*/ 0 w 21"/>
              <a:gd name="T25" fmla="*/ 1 h 15"/>
              <a:gd name="T26" fmla="*/ 0 w 21"/>
              <a:gd name="T27" fmla="*/ 2 h 15"/>
              <a:gd name="T28" fmla="*/ 0 w 21"/>
              <a:gd name="T29" fmla="*/ 5 h 15"/>
              <a:gd name="T30" fmla="*/ 2 w 21"/>
              <a:gd name="T31" fmla="*/ 6 h 15"/>
              <a:gd name="T32" fmla="*/ 5 w 21"/>
              <a:gd name="T33" fmla="*/ 6 h 15"/>
              <a:gd name="T34" fmla="*/ 6 w 21"/>
              <a:gd name="T35" fmla="*/ 7 h 15"/>
              <a:gd name="T36" fmla="*/ 6 w 21"/>
              <a:gd name="T37" fmla="*/ 8 h 15"/>
              <a:gd name="T38" fmla="*/ 7 w 21"/>
              <a:gd name="T39" fmla="*/ 8 h 15"/>
              <a:gd name="T40" fmla="*/ 7 w 21"/>
              <a:gd name="T41" fmla="*/ 10 h 15"/>
              <a:gd name="T42" fmla="*/ 5 w 21"/>
              <a:gd name="T43" fmla="*/ 12 h 15"/>
              <a:gd name="T44" fmla="*/ 5 w 21"/>
              <a:gd name="T45" fmla="*/ 13 h 15"/>
              <a:gd name="T46" fmla="*/ 7 w 21"/>
              <a:gd name="T47" fmla="*/ 13 h 15"/>
              <a:gd name="T48" fmla="*/ 9 w 21"/>
              <a:gd name="T49" fmla="*/ 12 h 15"/>
              <a:gd name="T50" fmla="*/ 11 w 21"/>
              <a:gd name="T51" fmla="*/ 12 h 15"/>
              <a:gd name="T52" fmla="*/ 11 w 21"/>
              <a:gd name="T53" fmla="*/ 13 h 15"/>
              <a:gd name="T54" fmla="*/ 13 w 21"/>
              <a:gd name="T55" fmla="*/ 14 h 15"/>
              <a:gd name="T56" fmla="*/ 13 w 21"/>
              <a:gd name="T57" fmla="*/ 13 h 15"/>
              <a:gd name="T58" fmla="*/ 13 w 21"/>
              <a:gd name="T59" fmla="*/ 11 h 15"/>
              <a:gd name="T60" fmla="*/ 15 w 21"/>
              <a:gd name="T6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 h="15">
                <a:moveTo>
                  <a:pt x="15" y="11"/>
                </a:moveTo>
                <a:cubicBezTo>
                  <a:pt x="17" y="11"/>
                  <a:pt x="17" y="9"/>
                  <a:pt x="21" y="10"/>
                </a:cubicBezTo>
                <a:cubicBezTo>
                  <a:pt x="21" y="8"/>
                  <a:pt x="20" y="7"/>
                  <a:pt x="18" y="6"/>
                </a:cubicBezTo>
                <a:cubicBezTo>
                  <a:pt x="18" y="6"/>
                  <a:pt x="18" y="5"/>
                  <a:pt x="18" y="5"/>
                </a:cubicBezTo>
                <a:cubicBezTo>
                  <a:pt x="16" y="4"/>
                  <a:pt x="14" y="5"/>
                  <a:pt x="15" y="7"/>
                </a:cubicBezTo>
                <a:cubicBezTo>
                  <a:pt x="15" y="8"/>
                  <a:pt x="13" y="8"/>
                  <a:pt x="12" y="8"/>
                </a:cubicBezTo>
                <a:cubicBezTo>
                  <a:pt x="12" y="8"/>
                  <a:pt x="11" y="8"/>
                  <a:pt x="11" y="8"/>
                </a:cubicBezTo>
                <a:cubicBezTo>
                  <a:pt x="10" y="8"/>
                  <a:pt x="9" y="8"/>
                  <a:pt x="9" y="8"/>
                </a:cubicBezTo>
                <a:cubicBezTo>
                  <a:pt x="9" y="8"/>
                  <a:pt x="9" y="7"/>
                  <a:pt x="9" y="6"/>
                </a:cubicBezTo>
                <a:cubicBezTo>
                  <a:pt x="8" y="5"/>
                  <a:pt x="7" y="4"/>
                  <a:pt x="5" y="4"/>
                </a:cubicBezTo>
                <a:cubicBezTo>
                  <a:pt x="5" y="4"/>
                  <a:pt x="4" y="4"/>
                  <a:pt x="4" y="4"/>
                </a:cubicBezTo>
                <a:cubicBezTo>
                  <a:pt x="3" y="3"/>
                  <a:pt x="3" y="1"/>
                  <a:pt x="3" y="0"/>
                </a:cubicBezTo>
                <a:cubicBezTo>
                  <a:pt x="2" y="0"/>
                  <a:pt x="2" y="1"/>
                  <a:pt x="0" y="1"/>
                </a:cubicBezTo>
                <a:cubicBezTo>
                  <a:pt x="0" y="2"/>
                  <a:pt x="0" y="2"/>
                  <a:pt x="0" y="2"/>
                </a:cubicBezTo>
                <a:cubicBezTo>
                  <a:pt x="2" y="2"/>
                  <a:pt x="2" y="5"/>
                  <a:pt x="0" y="5"/>
                </a:cubicBezTo>
                <a:cubicBezTo>
                  <a:pt x="0" y="6"/>
                  <a:pt x="1" y="6"/>
                  <a:pt x="2" y="6"/>
                </a:cubicBezTo>
                <a:cubicBezTo>
                  <a:pt x="3" y="6"/>
                  <a:pt x="4" y="4"/>
                  <a:pt x="5" y="6"/>
                </a:cubicBezTo>
                <a:cubicBezTo>
                  <a:pt x="6" y="6"/>
                  <a:pt x="7" y="6"/>
                  <a:pt x="6" y="7"/>
                </a:cubicBezTo>
                <a:cubicBezTo>
                  <a:pt x="6" y="8"/>
                  <a:pt x="6" y="8"/>
                  <a:pt x="6" y="8"/>
                </a:cubicBezTo>
                <a:cubicBezTo>
                  <a:pt x="7" y="8"/>
                  <a:pt x="7" y="8"/>
                  <a:pt x="7" y="8"/>
                </a:cubicBezTo>
                <a:cubicBezTo>
                  <a:pt x="7" y="9"/>
                  <a:pt x="7" y="9"/>
                  <a:pt x="7" y="10"/>
                </a:cubicBezTo>
                <a:cubicBezTo>
                  <a:pt x="7" y="11"/>
                  <a:pt x="7" y="12"/>
                  <a:pt x="5" y="12"/>
                </a:cubicBezTo>
                <a:cubicBezTo>
                  <a:pt x="5" y="12"/>
                  <a:pt x="5" y="13"/>
                  <a:pt x="5" y="13"/>
                </a:cubicBezTo>
                <a:cubicBezTo>
                  <a:pt x="6" y="13"/>
                  <a:pt x="7" y="15"/>
                  <a:pt x="7" y="13"/>
                </a:cubicBezTo>
                <a:cubicBezTo>
                  <a:pt x="8" y="12"/>
                  <a:pt x="8" y="12"/>
                  <a:pt x="9" y="12"/>
                </a:cubicBezTo>
                <a:cubicBezTo>
                  <a:pt x="9" y="12"/>
                  <a:pt x="10" y="12"/>
                  <a:pt x="11" y="12"/>
                </a:cubicBezTo>
                <a:cubicBezTo>
                  <a:pt x="11" y="12"/>
                  <a:pt x="11" y="13"/>
                  <a:pt x="11" y="13"/>
                </a:cubicBezTo>
                <a:cubicBezTo>
                  <a:pt x="11" y="14"/>
                  <a:pt x="12" y="14"/>
                  <a:pt x="13" y="14"/>
                </a:cubicBezTo>
                <a:cubicBezTo>
                  <a:pt x="13" y="14"/>
                  <a:pt x="13" y="14"/>
                  <a:pt x="13" y="13"/>
                </a:cubicBezTo>
                <a:cubicBezTo>
                  <a:pt x="12" y="13"/>
                  <a:pt x="14" y="12"/>
                  <a:pt x="13" y="11"/>
                </a:cubicBezTo>
                <a:cubicBezTo>
                  <a:pt x="14" y="11"/>
                  <a:pt x="14" y="11"/>
                  <a:pt x="15" y="1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14" name="Freeform 255"/>
          <p:cNvSpPr/>
          <p:nvPr>
            <p:custDataLst>
              <p:tags r:id="rId109"/>
            </p:custDataLst>
          </p:nvPr>
        </p:nvSpPr>
        <p:spPr bwMode="auto">
          <a:xfrm rot="3000000">
            <a:off x="2552990" y="2734681"/>
            <a:ext cx="1600" cy="2399"/>
          </a:xfrm>
          <a:custGeom>
            <a:avLst/>
            <a:gdLst>
              <a:gd name="T0" fmla="*/ 2 w 2"/>
              <a:gd name="T1" fmla="*/ 1 h 3"/>
              <a:gd name="T2" fmla="*/ 2 w 2"/>
              <a:gd name="T3" fmla="*/ 0 h 3"/>
              <a:gd name="T4" fmla="*/ 1 w 2"/>
              <a:gd name="T5" fmla="*/ 0 h 3"/>
              <a:gd name="T6" fmla="*/ 0 w 2"/>
              <a:gd name="T7" fmla="*/ 0 h 3"/>
              <a:gd name="T8" fmla="*/ 0 w 2"/>
              <a:gd name="T9" fmla="*/ 2 h 3"/>
              <a:gd name="T10" fmla="*/ 1 w 2"/>
              <a:gd name="T11" fmla="*/ 2 h 3"/>
              <a:gd name="T12" fmla="*/ 2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1"/>
                </a:moveTo>
                <a:cubicBezTo>
                  <a:pt x="2" y="1"/>
                  <a:pt x="2" y="0"/>
                  <a:pt x="2" y="0"/>
                </a:cubicBezTo>
                <a:cubicBezTo>
                  <a:pt x="2" y="0"/>
                  <a:pt x="1" y="0"/>
                  <a:pt x="1" y="0"/>
                </a:cubicBezTo>
                <a:cubicBezTo>
                  <a:pt x="0" y="0"/>
                  <a:pt x="0" y="0"/>
                  <a:pt x="0" y="0"/>
                </a:cubicBezTo>
                <a:cubicBezTo>
                  <a:pt x="0" y="1"/>
                  <a:pt x="0" y="2"/>
                  <a:pt x="0" y="2"/>
                </a:cubicBezTo>
                <a:cubicBezTo>
                  <a:pt x="0" y="2"/>
                  <a:pt x="0" y="2"/>
                  <a:pt x="1" y="2"/>
                </a:cubicBezTo>
                <a:cubicBezTo>
                  <a:pt x="2" y="3"/>
                  <a:pt x="2" y="2"/>
                  <a:pt x="2"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15" name="Freeform 256"/>
          <p:cNvSpPr/>
          <p:nvPr>
            <p:custDataLst>
              <p:tags r:id="rId110"/>
            </p:custDataLst>
          </p:nvPr>
        </p:nvSpPr>
        <p:spPr bwMode="auto">
          <a:xfrm rot="3000000">
            <a:off x="2565926" y="2784656"/>
            <a:ext cx="27601" cy="46385"/>
          </a:xfrm>
          <a:custGeom>
            <a:avLst/>
            <a:gdLst>
              <a:gd name="T0" fmla="*/ 6 w 32"/>
              <a:gd name="T1" fmla="*/ 23 h 54"/>
              <a:gd name="T2" fmla="*/ 6 w 32"/>
              <a:gd name="T3" fmla="*/ 21 h 54"/>
              <a:gd name="T4" fmla="*/ 8 w 32"/>
              <a:gd name="T5" fmla="*/ 21 h 54"/>
              <a:gd name="T6" fmla="*/ 12 w 32"/>
              <a:gd name="T7" fmla="*/ 23 h 54"/>
              <a:gd name="T8" fmla="*/ 15 w 32"/>
              <a:gd name="T9" fmla="*/ 26 h 54"/>
              <a:gd name="T10" fmla="*/ 17 w 32"/>
              <a:gd name="T11" fmla="*/ 33 h 54"/>
              <a:gd name="T12" fmla="*/ 18 w 32"/>
              <a:gd name="T13" fmla="*/ 38 h 54"/>
              <a:gd name="T14" fmla="*/ 21 w 32"/>
              <a:gd name="T15" fmla="*/ 40 h 54"/>
              <a:gd name="T16" fmla="*/ 22 w 32"/>
              <a:gd name="T17" fmla="*/ 45 h 54"/>
              <a:gd name="T18" fmla="*/ 23 w 32"/>
              <a:gd name="T19" fmla="*/ 47 h 54"/>
              <a:gd name="T20" fmla="*/ 25 w 32"/>
              <a:gd name="T21" fmla="*/ 48 h 54"/>
              <a:gd name="T22" fmla="*/ 28 w 32"/>
              <a:gd name="T23" fmla="*/ 51 h 54"/>
              <a:gd name="T24" fmla="*/ 31 w 32"/>
              <a:gd name="T25" fmla="*/ 54 h 54"/>
              <a:gd name="T26" fmla="*/ 31 w 32"/>
              <a:gd name="T27" fmla="*/ 52 h 54"/>
              <a:gd name="T28" fmla="*/ 30 w 32"/>
              <a:gd name="T29" fmla="*/ 51 h 54"/>
              <a:gd name="T30" fmla="*/ 29 w 32"/>
              <a:gd name="T31" fmla="*/ 44 h 54"/>
              <a:gd name="T32" fmla="*/ 27 w 32"/>
              <a:gd name="T33" fmla="*/ 38 h 54"/>
              <a:gd name="T34" fmla="*/ 25 w 32"/>
              <a:gd name="T35" fmla="*/ 32 h 54"/>
              <a:gd name="T36" fmla="*/ 25 w 32"/>
              <a:gd name="T37" fmla="*/ 29 h 54"/>
              <a:gd name="T38" fmla="*/ 23 w 32"/>
              <a:gd name="T39" fmla="*/ 25 h 54"/>
              <a:gd name="T40" fmla="*/ 22 w 32"/>
              <a:gd name="T41" fmla="*/ 22 h 54"/>
              <a:gd name="T42" fmla="*/ 18 w 32"/>
              <a:gd name="T43" fmla="*/ 20 h 54"/>
              <a:gd name="T44" fmla="*/ 16 w 32"/>
              <a:gd name="T45" fmla="*/ 19 h 54"/>
              <a:gd name="T46" fmla="*/ 17 w 32"/>
              <a:gd name="T47" fmla="*/ 15 h 54"/>
              <a:gd name="T48" fmla="*/ 18 w 32"/>
              <a:gd name="T49" fmla="*/ 12 h 54"/>
              <a:gd name="T50" fmla="*/ 18 w 32"/>
              <a:gd name="T51" fmla="*/ 9 h 54"/>
              <a:gd name="T52" fmla="*/ 18 w 32"/>
              <a:gd name="T53" fmla="*/ 4 h 54"/>
              <a:gd name="T54" fmla="*/ 12 w 32"/>
              <a:gd name="T55" fmla="*/ 4 h 54"/>
              <a:gd name="T56" fmla="*/ 12 w 32"/>
              <a:gd name="T57" fmla="*/ 1 h 54"/>
              <a:gd name="T58" fmla="*/ 9 w 32"/>
              <a:gd name="T59" fmla="*/ 0 h 54"/>
              <a:gd name="T60" fmla="*/ 10 w 32"/>
              <a:gd name="T61" fmla="*/ 1 h 54"/>
              <a:gd name="T62" fmla="*/ 8 w 32"/>
              <a:gd name="T63" fmla="*/ 4 h 54"/>
              <a:gd name="T64" fmla="*/ 9 w 32"/>
              <a:gd name="T65" fmla="*/ 6 h 54"/>
              <a:gd name="T66" fmla="*/ 8 w 32"/>
              <a:gd name="T67" fmla="*/ 10 h 54"/>
              <a:gd name="T68" fmla="*/ 5 w 32"/>
              <a:gd name="T69" fmla="*/ 13 h 54"/>
              <a:gd name="T70" fmla="*/ 3 w 32"/>
              <a:gd name="T71" fmla="*/ 16 h 54"/>
              <a:gd name="T72" fmla="*/ 0 w 32"/>
              <a:gd name="T73" fmla="*/ 19 h 54"/>
              <a:gd name="T74" fmla="*/ 0 w 32"/>
              <a:gd name="T75" fmla="*/ 25 h 54"/>
              <a:gd name="T76" fmla="*/ 6 w 32"/>
              <a:gd name="T77" fmla="*/ 25 h 54"/>
              <a:gd name="T78" fmla="*/ 11 w 32"/>
              <a:gd name="T79" fmla="*/ 15 h 54"/>
              <a:gd name="T80" fmla="*/ 9 w 32"/>
              <a:gd name="T81"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54">
                <a:moveTo>
                  <a:pt x="6" y="25"/>
                </a:moveTo>
                <a:cubicBezTo>
                  <a:pt x="6" y="24"/>
                  <a:pt x="6" y="24"/>
                  <a:pt x="6" y="23"/>
                </a:cubicBezTo>
                <a:cubicBezTo>
                  <a:pt x="6" y="23"/>
                  <a:pt x="6" y="23"/>
                  <a:pt x="6" y="22"/>
                </a:cubicBezTo>
                <a:cubicBezTo>
                  <a:pt x="6" y="22"/>
                  <a:pt x="6" y="21"/>
                  <a:pt x="6" y="21"/>
                </a:cubicBezTo>
                <a:cubicBezTo>
                  <a:pt x="5" y="21"/>
                  <a:pt x="6" y="19"/>
                  <a:pt x="8" y="19"/>
                </a:cubicBezTo>
                <a:cubicBezTo>
                  <a:pt x="8" y="20"/>
                  <a:pt x="8" y="20"/>
                  <a:pt x="8" y="21"/>
                </a:cubicBezTo>
                <a:cubicBezTo>
                  <a:pt x="10" y="21"/>
                  <a:pt x="10" y="22"/>
                  <a:pt x="12" y="22"/>
                </a:cubicBezTo>
                <a:cubicBezTo>
                  <a:pt x="12" y="23"/>
                  <a:pt x="12" y="23"/>
                  <a:pt x="12" y="23"/>
                </a:cubicBezTo>
                <a:cubicBezTo>
                  <a:pt x="12" y="24"/>
                  <a:pt x="12" y="24"/>
                  <a:pt x="12" y="25"/>
                </a:cubicBezTo>
                <a:cubicBezTo>
                  <a:pt x="13" y="25"/>
                  <a:pt x="14" y="26"/>
                  <a:pt x="15" y="26"/>
                </a:cubicBezTo>
                <a:cubicBezTo>
                  <a:pt x="15" y="28"/>
                  <a:pt x="16" y="28"/>
                  <a:pt x="16" y="31"/>
                </a:cubicBezTo>
                <a:cubicBezTo>
                  <a:pt x="16" y="32"/>
                  <a:pt x="17" y="32"/>
                  <a:pt x="17" y="33"/>
                </a:cubicBezTo>
                <a:cubicBezTo>
                  <a:pt x="17" y="34"/>
                  <a:pt x="17" y="35"/>
                  <a:pt x="17" y="35"/>
                </a:cubicBezTo>
                <a:cubicBezTo>
                  <a:pt x="19" y="36"/>
                  <a:pt x="16" y="37"/>
                  <a:pt x="18" y="38"/>
                </a:cubicBezTo>
                <a:cubicBezTo>
                  <a:pt x="19" y="38"/>
                  <a:pt x="20" y="38"/>
                  <a:pt x="19" y="39"/>
                </a:cubicBezTo>
                <a:cubicBezTo>
                  <a:pt x="20" y="39"/>
                  <a:pt x="21" y="39"/>
                  <a:pt x="21" y="40"/>
                </a:cubicBezTo>
                <a:cubicBezTo>
                  <a:pt x="21" y="40"/>
                  <a:pt x="21" y="40"/>
                  <a:pt x="22" y="40"/>
                </a:cubicBezTo>
                <a:cubicBezTo>
                  <a:pt x="20" y="43"/>
                  <a:pt x="25" y="45"/>
                  <a:pt x="22" y="45"/>
                </a:cubicBezTo>
                <a:cubicBezTo>
                  <a:pt x="22" y="45"/>
                  <a:pt x="22" y="46"/>
                  <a:pt x="22" y="46"/>
                </a:cubicBezTo>
                <a:cubicBezTo>
                  <a:pt x="22" y="47"/>
                  <a:pt x="22" y="47"/>
                  <a:pt x="23" y="47"/>
                </a:cubicBezTo>
                <a:cubicBezTo>
                  <a:pt x="23" y="47"/>
                  <a:pt x="24" y="47"/>
                  <a:pt x="24" y="47"/>
                </a:cubicBezTo>
                <a:cubicBezTo>
                  <a:pt x="25" y="47"/>
                  <a:pt x="26" y="47"/>
                  <a:pt x="25" y="48"/>
                </a:cubicBezTo>
                <a:cubicBezTo>
                  <a:pt x="26" y="48"/>
                  <a:pt x="26" y="48"/>
                  <a:pt x="27" y="48"/>
                </a:cubicBezTo>
                <a:cubicBezTo>
                  <a:pt x="28" y="48"/>
                  <a:pt x="27" y="50"/>
                  <a:pt x="28" y="51"/>
                </a:cubicBezTo>
                <a:cubicBezTo>
                  <a:pt x="29" y="51"/>
                  <a:pt x="29" y="53"/>
                  <a:pt x="29" y="54"/>
                </a:cubicBezTo>
                <a:cubicBezTo>
                  <a:pt x="30" y="54"/>
                  <a:pt x="31" y="54"/>
                  <a:pt x="31" y="54"/>
                </a:cubicBezTo>
                <a:cubicBezTo>
                  <a:pt x="32" y="54"/>
                  <a:pt x="32" y="54"/>
                  <a:pt x="32" y="54"/>
                </a:cubicBezTo>
                <a:cubicBezTo>
                  <a:pt x="32" y="53"/>
                  <a:pt x="32" y="53"/>
                  <a:pt x="31" y="52"/>
                </a:cubicBezTo>
                <a:cubicBezTo>
                  <a:pt x="31" y="52"/>
                  <a:pt x="31" y="51"/>
                  <a:pt x="31" y="51"/>
                </a:cubicBezTo>
                <a:cubicBezTo>
                  <a:pt x="31" y="51"/>
                  <a:pt x="31" y="51"/>
                  <a:pt x="30" y="51"/>
                </a:cubicBezTo>
                <a:cubicBezTo>
                  <a:pt x="30" y="49"/>
                  <a:pt x="30" y="48"/>
                  <a:pt x="30" y="46"/>
                </a:cubicBezTo>
                <a:cubicBezTo>
                  <a:pt x="29" y="46"/>
                  <a:pt x="29" y="45"/>
                  <a:pt x="29" y="44"/>
                </a:cubicBezTo>
                <a:cubicBezTo>
                  <a:pt x="28" y="43"/>
                  <a:pt x="28" y="41"/>
                  <a:pt x="28" y="40"/>
                </a:cubicBezTo>
                <a:cubicBezTo>
                  <a:pt x="27" y="39"/>
                  <a:pt x="28" y="38"/>
                  <a:pt x="27" y="38"/>
                </a:cubicBezTo>
                <a:cubicBezTo>
                  <a:pt x="25" y="38"/>
                  <a:pt x="26" y="36"/>
                  <a:pt x="25" y="34"/>
                </a:cubicBezTo>
                <a:cubicBezTo>
                  <a:pt x="25" y="33"/>
                  <a:pt x="25" y="33"/>
                  <a:pt x="25" y="32"/>
                </a:cubicBezTo>
                <a:cubicBezTo>
                  <a:pt x="26" y="31"/>
                  <a:pt x="27" y="31"/>
                  <a:pt x="27" y="29"/>
                </a:cubicBezTo>
                <a:cubicBezTo>
                  <a:pt x="26" y="29"/>
                  <a:pt x="26" y="29"/>
                  <a:pt x="25" y="29"/>
                </a:cubicBezTo>
                <a:cubicBezTo>
                  <a:pt x="25" y="28"/>
                  <a:pt x="23" y="28"/>
                  <a:pt x="23" y="26"/>
                </a:cubicBezTo>
                <a:cubicBezTo>
                  <a:pt x="23" y="25"/>
                  <a:pt x="23" y="25"/>
                  <a:pt x="23" y="25"/>
                </a:cubicBezTo>
                <a:cubicBezTo>
                  <a:pt x="23" y="24"/>
                  <a:pt x="23" y="24"/>
                  <a:pt x="23" y="23"/>
                </a:cubicBezTo>
                <a:cubicBezTo>
                  <a:pt x="23" y="22"/>
                  <a:pt x="23" y="22"/>
                  <a:pt x="22" y="22"/>
                </a:cubicBezTo>
                <a:cubicBezTo>
                  <a:pt x="20" y="23"/>
                  <a:pt x="20" y="21"/>
                  <a:pt x="18" y="21"/>
                </a:cubicBezTo>
                <a:cubicBezTo>
                  <a:pt x="18" y="21"/>
                  <a:pt x="18" y="20"/>
                  <a:pt x="18" y="20"/>
                </a:cubicBezTo>
                <a:cubicBezTo>
                  <a:pt x="18" y="20"/>
                  <a:pt x="17" y="20"/>
                  <a:pt x="17" y="19"/>
                </a:cubicBezTo>
                <a:cubicBezTo>
                  <a:pt x="17" y="19"/>
                  <a:pt x="16" y="19"/>
                  <a:pt x="16" y="19"/>
                </a:cubicBezTo>
                <a:cubicBezTo>
                  <a:pt x="16" y="18"/>
                  <a:pt x="16" y="16"/>
                  <a:pt x="17" y="16"/>
                </a:cubicBezTo>
                <a:cubicBezTo>
                  <a:pt x="17" y="16"/>
                  <a:pt x="17" y="16"/>
                  <a:pt x="17" y="15"/>
                </a:cubicBezTo>
                <a:cubicBezTo>
                  <a:pt x="17" y="15"/>
                  <a:pt x="17" y="14"/>
                  <a:pt x="17" y="14"/>
                </a:cubicBezTo>
                <a:cubicBezTo>
                  <a:pt x="17" y="13"/>
                  <a:pt x="18" y="13"/>
                  <a:pt x="18" y="12"/>
                </a:cubicBezTo>
                <a:cubicBezTo>
                  <a:pt x="18" y="11"/>
                  <a:pt x="18" y="11"/>
                  <a:pt x="18" y="10"/>
                </a:cubicBezTo>
                <a:cubicBezTo>
                  <a:pt x="18" y="10"/>
                  <a:pt x="18" y="10"/>
                  <a:pt x="18" y="9"/>
                </a:cubicBezTo>
                <a:cubicBezTo>
                  <a:pt x="18" y="7"/>
                  <a:pt x="16" y="6"/>
                  <a:pt x="18" y="6"/>
                </a:cubicBezTo>
                <a:cubicBezTo>
                  <a:pt x="18" y="5"/>
                  <a:pt x="18" y="5"/>
                  <a:pt x="18" y="4"/>
                </a:cubicBezTo>
                <a:cubicBezTo>
                  <a:pt x="18" y="3"/>
                  <a:pt x="17" y="3"/>
                  <a:pt x="16" y="2"/>
                </a:cubicBezTo>
                <a:cubicBezTo>
                  <a:pt x="15" y="4"/>
                  <a:pt x="14" y="5"/>
                  <a:pt x="12" y="4"/>
                </a:cubicBezTo>
                <a:cubicBezTo>
                  <a:pt x="12" y="4"/>
                  <a:pt x="12" y="4"/>
                  <a:pt x="11" y="4"/>
                </a:cubicBezTo>
                <a:cubicBezTo>
                  <a:pt x="11" y="3"/>
                  <a:pt x="11" y="1"/>
                  <a:pt x="12" y="1"/>
                </a:cubicBezTo>
                <a:cubicBezTo>
                  <a:pt x="13" y="0"/>
                  <a:pt x="12" y="0"/>
                  <a:pt x="11" y="0"/>
                </a:cubicBezTo>
                <a:cubicBezTo>
                  <a:pt x="10" y="0"/>
                  <a:pt x="10" y="0"/>
                  <a:pt x="9" y="0"/>
                </a:cubicBezTo>
                <a:cubicBezTo>
                  <a:pt x="9" y="0"/>
                  <a:pt x="9" y="1"/>
                  <a:pt x="9" y="1"/>
                </a:cubicBezTo>
                <a:cubicBezTo>
                  <a:pt x="9" y="1"/>
                  <a:pt x="10" y="1"/>
                  <a:pt x="10" y="1"/>
                </a:cubicBezTo>
                <a:cubicBezTo>
                  <a:pt x="10" y="1"/>
                  <a:pt x="10" y="2"/>
                  <a:pt x="10" y="2"/>
                </a:cubicBezTo>
                <a:cubicBezTo>
                  <a:pt x="9" y="2"/>
                  <a:pt x="8" y="3"/>
                  <a:pt x="8" y="4"/>
                </a:cubicBezTo>
                <a:cubicBezTo>
                  <a:pt x="8" y="5"/>
                  <a:pt x="8" y="5"/>
                  <a:pt x="8" y="6"/>
                </a:cubicBezTo>
                <a:cubicBezTo>
                  <a:pt x="8" y="6"/>
                  <a:pt x="8" y="6"/>
                  <a:pt x="9" y="6"/>
                </a:cubicBezTo>
                <a:cubicBezTo>
                  <a:pt x="12" y="6"/>
                  <a:pt x="8" y="8"/>
                  <a:pt x="9" y="10"/>
                </a:cubicBezTo>
                <a:cubicBezTo>
                  <a:pt x="8" y="10"/>
                  <a:pt x="8" y="10"/>
                  <a:pt x="8" y="10"/>
                </a:cubicBezTo>
                <a:cubicBezTo>
                  <a:pt x="7" y="10"/>
                  <a:pt x="7" y="10"/>
                  <a:pt x="6" y="10"/>
                </a:cubicBezTo>
                <a:cubicBezTo>
                  <a:pt x="6" y="11"/>
                  <a:pt x="5" y="12"/>
                  <a:pt x="5" y="13"/>
                </a:cubicBezTo>
                <a:cubicBezTo>
                  <a:pt x="5" y="13"/>
                  <a:pt x="5" y="14"/>
                  <a:pt x="5" y="14"/>
                </a:cubicBezTo>
                <a:cubicBezTo>
                  <a:pt x="8" y="14"/>
                  <a:pt x="5" y="17"/>
                  <a:pt x="3" y="16"/>
                </a:cubicBezTo>
                <a:cubicBezTo>
                  <a:pt x="2" y="16"/>
                  <a:pt x="1" y="17"/>
                  <a:pt x="2" y="18"/>
                </a:cubicBezTo>
                <a:cubicBezTo>
                  <a:pt x="2" y="19"/>
                  <a:pt x="1" y="19"/>
                  <a:pt x="0" y="19"/>
                </a:cubicBezTo>
                <a:cubicBezTo>
                  <a:pt x="0" y="20"/>
                  <a:pt x="0" y="22"/>
                  <a:pt x="0" y="23"/>
                </a:cubicBezTo>
                <a:cubicBezTo>
                  <a:pt x="0" y="24"/>
                  <a:pt x="0" y="24"/>
                  <a:pt x="0" y="25"/>
                </a:cubicBezTo>
                <a:cubicBezTo>
                  <a:pt x="1" y="25"/>
                  <a:pt x="2" y="25"/>
                  <a:pt x="3" y="25"/>
                </a:cubicBezTo>
                <a:cubicBezTo>
                  <a:pt x="4" y="25"/>
                  <a:pt x="5" y="25"/>
                  <a:pt x="6" y="25"/>
                </a:cubicBezTo>
                <a:close/>
                <a:moveTo>
                  <a:pt x="9" y="14"/>
                </a:moveTo>
                <a:cubicBezTo>
                  <a:pt x="10" y="14"/>
                  <a:pt x="10" y="15"/>
                  <a:pt x="11" y="15"/>
                </a:cubicBezTo>
                <a:cubicBezTo>
                  <a:pt x="11" y="17"/>
                  <a:pt x="9" y="16"/>
                  <a:pt x="8" y="16"/>
                </a:cubicBezTo>
                <a:cubicBezTo>
                  <a:pt x="8" y="15"/>
                  <a:pt x="9" y="15"/>
                  <a:pt x="9" y="1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16" name="Freeform 257"/>
          <p:cNvSpPr/>
          <p:nvPr>
            <p:custDataLst>
              <p:tags r:id="rId111"/>
            </p:custDataLst>
          </p:nvPr>
        </p:nvSpPr>
        <p:spPr bwMode="auto">
          <a:xfrm rot="3000000">
            <a:off x="2582218" y="2820218"/>
            <a:ext cx="2800" cy="3199"/>
          </a:xfrm>
          <a:custGeom>
            <a:avLst/>
            <a:gdLst>
              <a:gd name="T0" fmla="*/ 1 w 3"/>
              <a:gd name="T1" fmla="*/ 0 h 4"/>
              <a:gd name="T2" fmla="*/ 0 w 3"/>
              <a:gd name="T3" fmla="*/ 1 h 4"/>
              <a:gd name="T4" fmla="*/ 0 w 3"/>
              <a:gd name="T5" fmla="*/ 2 h 4"/>
              <a:gd name="T6" fmla="*/ 1 w 3"/>
              <a:gd name="T7" fmla="*/ 2 h 4"/>
              <a:gd name="T8" fmla="*/ 2 w 3"/>
              <a:gd name="T9" fmla="*/ 1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0" y="0"/>
                  <a:pt x="0" y="0"/>
                  <a:pt x="0" y="1"/>
                </a:cubicBezTo>
                <a:cubicBezTo>
                  <a:pt x="0" y="1"/>
                  <a:pt x="0" y="2"/>
                  <a:pt x="0" y="2"/>
                </a:cubicBezTo>
                <a:cubicBezTo>
                  <a:pt x="1" y="2"/>
                  <a:pt x="1" y="2"/>
                  <a:pt x="1" y="2"/>
                </a:cubicBezTo>
                <a:cubicBezTo>
                  <a:pt x="2" y="4"/>
                  <a:pt x="3" y="2"/>
                  <a:pt x="2" y="1"/>
                </a:cubicBezTo>
                <a:cubicBezTo>
                  <a:pt x="3" y="0"/>
                  <a:pt x="2"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17" name="Freeform 258"/>
          <p:cNvSpPr/>
          <p:nvPr>
            <p:custDataLst>
              <p:tags r:id="rId112"/>
            </p:custDataLst>
          </p:nvPr>
        </p:nvSpPr>
        <p:spPr bwMode="auto">
          <a:xfrm rot="3000000">
            <a:off x="2574385" y="2829307"/>
            <a:ext cx="2400" cy="3199"/>
          </a:xfrm>
          <a:custGeom>
            <a:avLst/>
            <a:gdLst>
              <a:gd name="T0" fmla="*/ 0 w 3"/>
              <a:gd name="T1" fmla="*/ 1 h 4"/>
              <a:gd name="T2" fmla="*/ 3 w 3"/>
              <a:gd name="T3" fmla="*/ 4 h 4"/>
              <a:gd name="T4" fmla="*/ 3 w 3"/>
              <a:gd name="T5" fmla="*/ 2 h 4"/>
              <a:gd name="T6" fmla="*/ 3 w 3"/>
              <a:gd name="T7" fmla="*/ 0 h 4"/>
              <a:gd name="T8" fmla="*/ 0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2" y="2"/>
                  <a:pt x="1" y="4"/>
                  <a:pt x="3" y="4"/>
                </a:cubicBezTo>
                <a:cubicBezTo>
                  <a:pt x="3" y="3"/>
                  <a:pt x="3" y="3"/>
                  <a:pt x="3" y="2"/>
                </a:cubicBezTo>
                <a:cubicBezTo>
                  <a:pt x="3" y="2"/>
                  <a:pt x="3" y="1"/>
                  <a:pt x="3" y="0"/>
                </a:cubicBezTo>
                <a:cubicBezTo>
                  <a:pt x="2" y="0"/>
                  <a:pt x="1" y="0"/>
                  <a:pt x="0" y="0"/>
                </a:cubicBezTo>
                <a:cubicBezTo>
                  <a:pt x="0" y="0"/>
                  <a:pt x="0" y="1"/>
                  <a:pt x="0"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18" name="Freeform 259"/>
          <p:cNvSpPr/>
          <p:nvPr>
            <p:custDataLst>
              <p:tags r:id="rId113"/>
            </p:custDataLst>
          </p:nvPr>
        </p:nvSpPr>
        <p:spPr bwMode="auto">
          <a:xfrm rot="3000000">
            <a:off x="2571837" y="2832891"/>
            <a:ext cx="2400" cy="2399"/>
          </a:xfrm>
          <a:custGeom>
            <a:avLst/>
            <a:gdLst>
              <a:gd name="T0" fmla="*/ 1 w 3"/>
              <a:gd name="T1" fmla="*/ 1 h 3"/>
              <a:gd name="T2" fmla="*/ 2 w 3"/>
              <a:gd name="T3" fmla="*/ 3 h 3"/>
              <a:gd name="T4" fmla="*/ 3 w 3"/>
              <a:gd name="T5" fmla="*/ 0 h 3"/>
              <a:gd name="T6" fmla="*/ 2 w 3"/>
              <a:gd name="T7" fmla="*/ 0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cubicBezTo>
                  <a:pt x="0" y="2"/>
                  <a:pt x="1" y="3"/>
                  <a:pt x="2" y="3"/>
                </a:cubicBezTo>
                <a:cubicBezTo>
                  <a:pt x="3" y="3"/>
                  <a:pt x="3" y="1"/>
                  <a:pt x="3" y="0"/>
                </a:cubicBezTo>
                <a:cubicBezTo>
                  <a:pt x="3" y="0"/>
                  <a:pt x="2" y="0"/>
                  <a:pt x="2" y="0"/>
                </a:cubicBezTo>
                <a:cubicBezTo>
                  <a:pt x="1" y="0"/>
                  <a:pt x="1" y="0"/>
                  <a:pt x="1"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19" name="Freeform 260"/>
          <p:cNvSpPr/>
          <p:nvPr>
            <p:custDataLst>
              <p:tags r:id="rId114"/>
            </p:custDataLst>
          </p:nvPr>
        </p:nvSpPr>
        <p:spPr bwMode="auto">
          <a:xfrm rot="3000000">
            <a:off x="2556979" y="2827645"/>
            <a:ext cx="1200" cy="2799"/>
          </a:xfrm>
          <a:custGeom>
            <a:avLst/>
            <a:gdLst>
              <a:gd name="T0" fmla="*/ 0 w 1"/>
              <a:gd name="T1" fmla="*/ 2 h 3"/>
              <a:gd name="T2" fmla="*/ 1 w 1"/>
              <a:gd name="T3" fmla="*/ 2 h 3"/>
              <a:gd name="T4" fmla="*/ 1 w 1"/>
              <a:gd name="T5" fmla="*/ 0 h 3"/>
              <a:gd name="T6" fmla="*/ 0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cubicBezTo>
                  <a:pt x="0" y="3"/>
                  <a:pt x="1" y="2"/>
                  <a:pt x="1" y="2"/>
                </a:cubicBezTo>
                <a:cubicBezTo>
                  <a:pt x="1" y="1"/>
                  <a:pt x="1" y="1"/>
                  <a:pt x="1" y="0"/>
                </a:cubicBezTo>
                <a:cubicBezTo>
                  <a:pt x="1" y="0"/>
                  <a:pt x="1" y="0"/>
                  <a:pt x="0" y="0"/>
                </a:cubicBezTo>
                <a:cubicBezTo>
                  <a:pt x="0" y="1"/>
                  <a:pt x="0" y="1"/>
                  <a:pt x="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20" name="Freeform 261"/>
          <p:cNvSpPr/>
          <p:nvPr>
            <p:custDataLst>
              <p:tags r:id="rId115"/>
            </p:custDataLst>
          </p:nvPr>
        </p:nvSpPr>
        <p:spPr bwMode="auto">
          <a:xfrm rot="3000000">
            <a:off x="2551837" y="2842118"/>
            <a:ext cx="9601" cy="5199"/>
          </a:xfrm>
          <a:custGeom>
            <a:avLst/>
            <a:gdLst>
              <a:gd name="T0" fmla="*/ 3 w 11"/>
              <a:gd name="T1" fmla="*/ 0 h 6"/>
              <a:gd name="T2" fmla="*/ 1 w 11"/>
              <a:gd name="T3" fmla="*/ 0 h 6"/>
              <a:gd name="T4" fmla="*/ 8 w 11"/>
              <a:gd name="T5" fmla="*/ 1 h 6"/>
              <a:gd name="T6" fmla="*/ 5 w 11"/>
              <a:gd name="T7" fmla="*/ 1 h 6"/>
              <a:gd name="T8" fmla="*/ 3 w 11"/>
              <a:gd name="T9" fmla="*/ 0 h 6"/>
            </a:gdLst>
            <a:ahLst/>
            <a:cxnLst>
              <a:cxn ang="0">
                <a:pos x="T0" y="T1"/>
              </a:cxn>
              <a:cxn ang="0">
                <a:pos x="T2" y="T3"/>
              </a:cxn>
              <a:cxn ang="0">
                <a:pos x="T4" y="T5"/>
              </a:cxn>
              <a:cxn ang="0">
                <a:pos x="T6" y="T7"/>
              </a:cxn>
              <a:cxn ang="0">
                <a:pos x="T8" y="T9"/>
              </a:cxn>
            </a:cxnLst>
            <a:rect l="0" t="0" r="r" b="b"/>
            <a:pathLst>
              <a:path w="11" h="6">
                <a:moveTo>
                  <a:pt x="3" y="0"/>
                </a:moveTo>
                <a:cubicBezTo>
                  <a:pt x="2" y="0"/>
                  <a:pt x="1" y="0"/>
                  <a:pt x="1" y="0"/>
                </a:cubicBezTo>
                <a:cubicBezTo>
                  <a:pt x="0" y="3"/>
                  <a:pt x="11" y="6"/>
                  <a:pt x="8" y="1"/>
                </a:cubicBezTo>
                <a:cubicBezTo>
                  <a:pt x="7" y="1"/>
                  <a:pt x="6" y="1"/>
                  <a:pt x="5" y="1"/>
                </a:cubicBezTo>
                <a:cubicBezTo>
                  <a:pt x="4" y="1"/>
                  <a:pt x="3" y="1"/>
                  <a:pt x="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21" name="Freeform 262"/>
          <p:cNvSpPr/>
          <p:nvPr>
            <p:custDataLst>
              <p:tags r:id="rId116"/>
            </p:custDataLst>
          </p:nvPr>
        </p:nvSpPr>
        <p:spPr bwMode="auto">
          <a:xfrm rot="3000000">
            <a:off x="2475778" y="2751306"/>
            <a:ext cx="1600" cy="1600"/>
          </a:xfrm>
          <a:custGeom>
            <a:avLst/>
            <a:gdLst>
              <a:gd name="T0" fmla="*/ 2 w 2"/>
              <a:gd name="T1" fmla="*/ 0 h 2"/>
              <a:gd name="T2" fmla="*/ 1 w 2"/>
              <a:gd name="T3" fmla="*/ 0 h 2"/>
              <a:gd name="T4" fmla="*/ 0 w 2"/>
              <a:gd name="T5" fmla="*/ 1 h 2"/>
              <a:gd name="T6" fmla="*/ 0 w 2"/>
              <a:gd name="T7" fmla="*/ 2 h 2"/>
              <a:gd name="T8" fmla="*/ 2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cubicBezTo>
                  <a:pt x="2" y="0"/>
                  <a:pt x="1" y="0"/>
                  <a:pt x="1" y="0"/>
                </a:cubicBezTo>
                <a:cubicBezTo>
                  <a:pt x="0" y="0"/>
                  <a:pt x="0" y="0"/>
                  <a:pt x="0" y="1"/>
                </a:cubicBezTo>
                <a:cubicBezTo>
                  <a:pt x="0" y="1"/>
                  <a:pt x="0" y="2"/>
                  <a:pt x="0" y="2"/>
                </a:cubicBezTo>
                <a:cubicBezTo>
                  <a:pt x="1" y="2"/>
                  <a:pt x="1" y="2"/>
                  <a:pt x="2" y="2"/>
                </a:cubicBezTo>
                <a:cubicBezTo>
                  <a:pt x="2" y="1"/>
                  <a:pt x="2" y="1"/>
                  <a:pt x="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22" name="Freeform 263"/>
          <p:cNvSpPr/>
          <p:nvPr>
            <p:custDataLst>
              <p:tags r:id="rId117"/>
            </p:custDataLst>
          </p:nvPr>
        </p:nvSpPr>
        <p:spPr bwMode="auto">
          <a:xfrm rot="3000000">
            <a:off x="2676346" y="2756916"/>
            <a:ext cx="3200" cy="4398"/>
          </a:xfrm>
          <a:custGeom>
            <a:avLst/>
            <a:gdLst>
              <a:gd name="T0" fmla="*/ 2 w 4"/>
              <a:gd name="T1" fmla="*/ 4 h 5"/>
              <a:gd name="T2" fmla="*/ 4 w 4"/>
              <a:gd name="T3" fmla="*/ 5 h 5"/>
              <a:gd name="T4" fmla="*/ 4 w 4"/>
              <a:gd name="T5" fmla="*/ 1 h 5"/>
              <a:gd name="T6" fmla="*/ 2 w 4"/>
              <a:gd name="T7" fmla="*/ 0 h 5"/>
              <a:gd name="T8" fmla="*/ 0 w 4"/>
              <a:gd name="T9" fmla="*/ 3 h 5"/>
              <a:gd name="T10" fmla="*/ 2 w 4"/>
              <a:gd name="T11" fmla="*/ 4 h 5"/>
            </a:gdLst>
            <a:ahLst/>
            <a:cxnLst>
              <a:cxn ang="0">
                <a:pos x="T0" y="T1"/>
              </a:cxn>
              <a:cxn ang="0">
                <a:pos x="T2" y="T3"/>
              </a:cxn>
              <a:cxn ang="0">
                <a:pos x="T4" y="T5"/>
              </a:cxn>
              <a:cxn ang="0">
                <a:pos x="T6" y="T7"/>
              </a:cxn>
              <a:cxn ang="0">
                <a:pos x="T8" y="T9"/>
              </a:cxn>
              <a:cxn ang="0">
                <a:pos x="T10" y="T11"/>
              </a:cxn>
            </a:cxnLst>
            <a:rect l="0" t="0" r="r" b="b"/>
            <a:pathLst>
              <a:path w="4" h="5">
                <a:moveTo>
                  <a:pt x="2" y="4"/>
                </a:moveTo>
                <a:cubicBezTo>
                  <a:pt x="3" y="4"/>
                  <a:pt x="3" y="5"/>
                  <a:pt x="4" y="5"/>
                </a:cubicBezTo>
                <a:cubicBezTo>
                  <a:pt x="4" y="4"/>
                  <a:pt x="4" y="3"/>
                  <a:pt x="4" y="1"/>
                </a:cubicBezTo>
                <a:cubicBezTo>
                  <a:pt x="3" y="1"/>
                  <a:pt x="3" y="0"/>
                  <a:pt x="2" y="0"/>
                </a:cubicBezTo>
                <a:cubicBezTo>
                  <a:pt x="2" y="1"/>
                  <a:pt x="1" y="2"/>
                  <a:pt x="0" y="3"/>
                </a:cubicBezTo>
                <a:cubicBezTo>
                  <a:pt x="1" y="2"/>
                  <a:pt x="1" y="3"/>
                  <a:pt x="2"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23" name="Freeform 264"/>
          <p:cNvSpPr/>
          <p:nvPr>
            <p:custDataLst>
              <p:tags r:id="rId118"/>
            </p:custDataLst>
          </p:nvPr>
        </p:nvSpPr>
        <p:spPr bwMode="auto">
          <a:xfrm rot="3000000">
            <a:off x="2684608" y="2778839"/>
            <a:ext cx="8400" cy="7597"/>
          </a:xfrm>
          <a:custGeom>
            <a:avLst/>
            <a:gdLst>
              <a:gd name="T0" fmla="*/ 3 w 10"/>
              <a:gd name="T1" fmla="*/ 4 h 9"/>
              <a:gd name="T2" fmla="*/ 2 w 10"/>
              <a:gd name="T3" fmla="*/ 4 h 9"/>
              <a:gd name="T4" fmla="*/ 0 w 10"/>
              <a:gd name="T5" fmla="*/ 6 h 9"/>
              <a:gd name="T6" fmla="*/ 3 w 10"/>
              <a:gd name="T7" fmla="*/ 6 h 9"/>
              <a:gd name="T8" fmla="*/ 6 w 10"/>
              <a:gd name="T9" fmla="*/ 8 h 9"/>
              <a:gd name="T10" fmla="*/ 8 w 10"/>
              <a:gd name="T11" fmla="*/ 8 h 9"/>
              <a:gd name="T12" fmla="*/ 9 w 10"/>
              <a:gd name="T13" fmla="*/ 7 h 9"/>
              <a:gd name="T14" fmla="*/ 9 w 10"/>
              <a:gd name="T15" fmla="*/ 6 h 9"/>
              <a:gd name="T16" fmla="*/ 10 w 10"/>
              <a:gd name="T17" fmla="*/ 4 h 9"/>
              <a:gd name="T18" fmla="*/ 10 w 10"/>
              <a:gd name="T19" fmla="*/ 2 h 9"/>
              <a:gd name="T20" fmla="*/ 8 w 10"/>
              <a:gd name="T21" fmla="*/ 0 h 9"/>
              <a:gd name="T22" fmla="*/ 6 w 10"/>
              <a:gd name="T23" fmla="*/ 0 h 9"/>
              <a:gd name="T24" fmla="*/ 3 w 10"/>
              <a:gd name="T2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9">
                <a:moveTo>
                  <a:pt x="3" y="4"/>
                </a:moveTo>
                <a:cubicBezTo>
                  <a:pt x="2" y="4"/>
                  <a:pt x="2" y="4"/>
                  <a:pt x="2" y="4"/>
                </a:cubicBezTo>
                <a:cubicBezTo>
                  <a:pt x="2" y="5"/>
                  <a:pt x="1" y="5"/>
                  <a:pt x="0" y="6"/>
                </a:cubicBezTo>
                <a:cubicBezTo>
                  <a:pt x="1" y="6"/>
                  <a:pt x="2" y="6"/>
                  <a:pt x="3" y="6"/>
                </a:cubicBezTo>
                <a:cubicBezTo>
                  <a:pt x="4" y="6"/>
                  <a:pt x="5" y="8"/>
                  <a:pt x="6" y="8"/>
                </a:cubicBezTo>
                <a:cubicBezTo>
                  <a:pt x="7" y="8"/>
                  <a:pt x="7" y="8"/>
                  <a:pt x="8" y="8"/>
                </a:cubicBezTo>
                <a:cubicBezTo>
                  <a:pt x="9" y="9"/>
                  <a:pt x="9" y="8"/>
                  <a:pt x="9" y="7"/>
                </a:cubicBezTo>
                <a:cubicBezTo>
                  <a:pt x="9" y="7"/>
                  <a:pt x="9" y="6"/>
                  <a:pt x="9" y="6"/>
                </a:cubicBezTo>
                <a:cubicBezTo>
                  <a:pt x="9" y="5"/>
                  <a:pt x="9" y="4"/>
                  <a:pt x="10" y="4"/>
                </a:cubicBezTo>
                <a:cubicBezTo>
                  <a:pt x="10" y="3"/>
                  <a:pt x="10" y="3"/>
                  <a:pt x="10" y="2"/>
                </a:cubicBezTo>
                <a:cubicBezTo>
                  <a:pt x="10" y="0"/>
                  <a:pt x="9" y="0"/>
                  <a:pt x="8" y="0"/>
                </a:cubicBezTo>
                <a:cubicBezTo>
                  <a:pt x="7" y="0"/>
                  <a:pt x="7" y="0"/>
                  <a:pt x="6" y="0"/>
                </a:cubicBezTo>
                <a:cubicBezTo>
                  <a:pt x="4" y="2"/>
                  <a:pt x="8" y="4"/>
                  <a:pt x="3"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24" name="Freeform 265"/>
          <p:cNvSpPr/>
          <p:nvPr>
            <p:custDataLst>
              <p:tags r:id="rId119"/>
            </p:custDataLst>
          </p:nvPr>
        </p:nvSpPr>
        <p:spPr bwMode="auto">
          <a:xfrm rot="3000000">
            <a:off x="2666878" y="2752580"/>
            <a:ext cx="20001" cy="17995"/>
          </a:xfrm>
          <a:custGeom>
            <a:avLst/>
            <a:gdLst>
              <a:gd name="T0" fmla="*/ 2 w 23"/>
              <a:gd name="T1" fmla="*/ 18 h 21"/>
              <a:gd name="T2" fmla="*/ 4 w 23"/>
              <a:gd name="T3" fmla="*/ 18 h 21"/>
              <a:gd name="T4" fmla="*/ 5 w 23"/>
              <a:gd name="T5" fmla="*/ 18 h 21"/>
              <a:gd name="T6" fmla="*/ 5 w 23"/>
              <a:gd name="T7" fmla="*/ 17 h 21"/>
              <a:gd name="T8" fmla="*/ 7 w 23"/>
              <a:gd name="T9" fmla="*/ 17 h 21"/>
              <a:gd name="T10" fmla="*/ 7 w 23"/>
              <a:gd name="T11" fmla="*/ 18 h 21"/>
              <a:gd name="T12" fmla="*/ 12 w 23"/>
              <a:gd name="T13" fmla="*/ 17 h 21"/>
              <a:gd name="T14" fmla="*/ 13 w 23"/>
              <a:gd name="T15" fmla="*/ 16 h 21"/>
              <a:gd name="T16" fmla="*/ 14 w 23"/>
              <a:gd name="T17" fmla="*/ 16 h 21"/>
              <a:gd name="T18" fmla="*/ 15 w 23"/>
              <a:gd name="T19" fmla="*/ 15 h 21"/>
              <a:gd name="T20" fmla="*/ 17 w 23"/>
              <a:gd name="T21" fmla="*/ 13 h 21"/>
              <a:gd name="T22" fmla="*/ 17 w 23"/>
              <a:gd name="T23" fmla="*/ 12 h 21"/>
              <a:gd name="T24" fmla="*/ 18 w 23"/>
              <a:gd name="T25" fmla="*/ 9 h 21"/>
              <a:gd name="T26" fmla="*/ 19 w 23"/>
              <a:gd name="T27" fmla="*/ 8 h 21"/>
              <a:gd name="T28" fmla="*/ 20 w 23"/>
              <a:gd name="T29" fmla="*/ 8 h 21"/>
              <a:gd name="T30" fmla="*/ 21 w 23"/>
              <a:gd name="T31" fmla="*/ 8 h 21"/>
              <a:gd name="T32" fmla="*/ 21 w 23"/>
              <a:gd name="T33" fmla="*/ 4 h 21"/>
              <a:gd name="T34" fmla="*/ 20 w 23"/>
              <a:gd name="T35" fmla="*/ 4 h 21"/>
              <a:gd name="T36" fmla="*/ 20 w 23"/>
              <a:gd name="T37" fmla="*/ 3 h 21"/>
              <a:gd name="T38" fmla="*/ 20 w 23"/>
              <a:gd name="T39" fmla="*/ 0 h 21"/>
              <a:gd name="T40" fmla="*/ 18 w 23"/>
              <a:gd name="T41" fmla="*/ 0 h 21"/>
              <a:gd name="T42" fmla="*/ 14 w 23"/>
              <a:gd name="T43" fmla="*/ 3 h 21"/>
              <a:gd name="T44" fmla="*/ 17 w 23"/>
              <a:gd name="T45" fmla="*/ 4 h 21"/>
              <a:gd name="T46" fmla="*/ 17 w 23"/>
              <a:gd name="T47" fmla="*/ 5 h 21"/>
              <a:gd name="T48" fmla="*/ 15 w 23"/>
              <a:gd name="T49" fmla="*/ 8 h 21"/>
              <a:gd name="T50" fmla="*/ 15 w 23"/>
              <a:gd name="T51" fmla="*/ 9 h 21"/>
              <a:gd name="T52" fmla="*/ 15 w 23"/>
              <a:gd name="T53" fmla="*/ 10 h 21"/>
              <a:gd name="T54" fmla="*/ 14 w 23"/>
              <a:gd name="T55" fmla="*/ 12 h 21"/>
              <a:gd name="T56" fmla="*/ 13 w 23"/>
              <a:gd name="T57" fmla="*/ 13 h 21"/>
              <a:gd name="T58" fmla="*/ 11 w 23"/>
              <a:gd name="T59" fmla="*/ 12 h 21"/>
              <a:gd name="T60" fmla="*/ 8 w 23"/>
              <a:gd name="T61" fmla="*/ 12 h 21"/>
              <a:gd name="T62" fmla="*/ 4 w 23"/>
              <a:gd name="T63" fmla="*/ 13 h 21"/>
              <a:gd name="T64" fmla="*/ 1 w 23"/>
              <a:gd name="T65" fmla="*/ 15 h 21"/>
              <a:gd name="T66" fmla="*/ 0 w 23"/>
              <a:gd name="T67" fmla="*/ 17 h 21"/>
              <a:gd name="T68" fmla="*/ 2 w 23"/>
              <a:gd name="T69"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 h="21">
                <a:moveTo>
                  <a:pt x="2" y="18"/>
                </a:moveTo>
                <a:cubicBezTo>
                  <a:pt x="3" y="18"/>
                  <a:pt x="3" y="18"/>
                  <a:pt x="4" y="18"/>
                </a:cubicBezTo>
                <a:cubicBezTo>
                  <a:pt x="4" y="18"/>
                  <a:pt x="4" y="18"/>
                  <a:pt x="5" y="18"/>
                </a:cubicBezTo>
                <a:cubicBezTo>
                  <a:pt x="5" y="18"/>
                  <a:pt x="5" y="17"/>
                  <a:pt x="5" y="17"/>
                </a:cubicBezTo>
                <a:cubicBezTo>
                  <a:pt x="6" y="17"/>
                  <a:pt x="6" y="17"/>
                  <a:pt x="7" y="17"/>
                </a:cubicBezTo>
                <a:cubicBezTo>
                  <a:pt x="7" y="17"/>
                  <a:pt x="7" y="18"/>
                  <a:pt x="7" y="18"/>
                </a:cubicBezTo>
                <a:cubicBezTo>
                  <a:pt x="10" y="21"/>
                  <a:pt x="8" y="16"/>
                  <a:pt x="12" y="17"/>
                </a:cubicBezTo>
                <a:cubicBezTo>
                  <a:pt x="12" y="16"/>
                  <a:pt x="12" y="16"/>
                  <a:pt x="13" y="16"/>
                </a:cubicBezTo>
                <a:cubicBezTo>
                  <a:pt x="14" y="16"/>
                  <a:pt x="14" y="16"/>
                  <a:pt x="14" y="16"/>
                </a:cubicBezTo>
                <a:cubicBezTo>
                  <a:pt x="14" y="15"/>
                  <a:pt x="14" y="14"/>
                  <a:pt x="15" y="15"/>
                </a:cubicBezTo>
                <a:cubicBezTo>
                  <a:pt x="16" y="15"/>
                  <a:pt x="17" y="14"/>
                  <a:pt x="17" y="13"/>
                </a:cubicBezTo>
                <a:cubicBezTo>
                  <a:pt x="17" y="13"/>
                  <a:pt x="17" y="13"/>
                  <a:pt x="17" y="12"/>
                </a:cubicBezTo>
                <a:cubicBezTo>
                  <a:pt x="17" y="11"/>
                  <a:pt x="18" y="10"/>
                  <a:pt x="18" y="9"/>
                </a:cubicBezTo>
                <a:cubicBezTo>
                  <a:pt x="19" y="9"/>
                  <a:pt x="19" y="8"/>
                  <a:pt x="19" y="8"/>
                </a:cubicBezTo>
                <a:cubicBezTo>
                  <a:pt x="19" y="8"/>
                  <a:pt x="20" y="8"/>
                  <a:pt x="20" y="8"/>
                </a:cubicBezTo>
                <a:cubicBezTo>
                  <a:pt x="21" y="8"/>
                  <a:pt x="21" y="8"/>
                  <a:pt x="21" y="8"/>
                </a:cubicBezTo>
                <a:cubicBezTo>
                  <a:pt x="23" y="7"/>
                  <a:pt x="22" y="5"/>
                  <a:pt x="21" y="4"/>
                </a:cubicBezTo>
                <a:cubicBezTo>
                  <a:pt x="21" y="4"/>
                  <a:pt x="21" y="4"/>
                  <a:pt x="20" y="4"/>
                </a:cubicBezTo>
                <a:cubicBezTo>
                  <a:pt x="20" y="4"/>
                  <a:pt x="20" y="3"/>
                  <a:pt x="20" y="3"/>
                </a:cubicBezTo>
                <a:cubicBezTo>
                  <a:pt x="20" y="2"/>
                  <a:pt x="20" y="1"/>
                  <a:pt x="20" y="0"/>
                </a:cubicBezTo>
                <a:cubicBezTo>
                  <a:pt x="19" y="0"/>
                  <a:pt x="19" y="0"/>
                  <a:pt x="18" y="0"/>
                </a:cubicBezTo>
                <a:cubicBezTo>
                  <a:pt x="17" y="2"/>
                  <a:pt x="16" y="3"/>
                  <a:pt x="14" y="3"/>
                </a:cubicBezTo>
                <a:cubicBezTo>
                  <a:pt x="15" y="4"/>
                  <a:pt x="15" y="4"/>
                  <a:pt x="17" y="4"/>
                </a:cubicBezTo>
                <a:cubicBezTo>
                  <a:pt x="17" y="4"/>
                  <a:pt x="17" y="5"/>
                  <a:pt x="17" y="5"/>
                </a:cubicBezTo>
                <a:cubicBezTo>
                  <a:pt x="16" y="5"/>
                  <a:pt x="16" y="7"/>
                  <a:pt x="15" y="8"/>
                </a:cubicBezTo>
                <a:cubicBezTo>
                  <a:pt x="15" y="8"/>
                  <a:pt x="15" y="8"/>
                  <a:pt x="15" y="9"/>
                </a:cubicBezTo>
                <a:cubicBezTo>
                  <a:pt x="15" y="9"/>
                  <a:pt x="15" y="10"/>
                  <a:pt x="15" y="10"/>
                </a:cubicBezTo>
                <a:cubicBezTo>
                  <a:pt x="15" y="11"/>
                  <a:pt x="15" y="11"/>
                  <a:pt x="14" y="12"/>
                </a:cubicBezTo>
                <a:cubicBezTo>
                  <a:pt x="14" y="13"/>
                  <a:pt x="14" y="14"/>
                  <a:pt x="13" y="13"/>
                </a:cubicBezTo>
                <a:cubicBezTo>
                  <a:pt x="12" y="14"/>
                  <a:pt x="11" y="13"/>
                  <a:pt x="11" y="12"/>
                </a:cubicBezTo>
                <a:cubicBezTo>
                  <a:pt x="10" y="12"/>
                  <a:pt x="9" y="12"/>
                  <a:pt x="8" y="12"/>
                </a:cubicBezTo>
                <a:cubicBezTo>
                  <a:pt x="6" y="12"/>
                  <a:pt x="5" y="13"/>
                  <a:pt x="4" y="13"/>
                </a:cubicBezTo>
                <a:cubicBezTo>
                  <a:pt x="3" y="14"/>
                  <a:pt x="2" y="15"/>
                  <a:pt x="1" y="15"/>
                </a:cubicBezTo>
                <a:cubicBezTo>
                  <a:pt x="1" y="16"/>
                  <a:pt x="0" y="16"/>
                  <a:pt x="0" y="17"/>
                </a:cubicBezTo>
                <a:cubicBezTo>
                  <a:pt x="1" y="17"/>
                  <a:pt x="2" y="17"/>
                  <a:pt x="2" y="1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25" name="Freeform 266"/>
          <p:cNvSpPr/>
          <p:nvPr>
            <p:custDataLst>
              <p:tags r:id="rId120"/>
            </p:custDataLst>
          </p:nvPr>
        </p:nvSpPr>
        <p:spPr bwMode="auto">
          <a:xfrm rot="3000000">
            <a:off x="2580814" y="2683701"/>
            <a:ext cx="32802" cy="19993"/>
          </a:xfrm>
          <a:custGeom>
            <a:avLst/>
            <a:gdLst>
              <a:gd name="T0" fmla="*/ 12 w 38"/>
              <a:gd name="T1" fmla="*/ 0 h 23"/>
              <a:gd name="T2" fmla="*/ 9 w 38"/>
              <a:gd name="T3" fmla="*/ 0 h 23"/>
              <a:gd name="T4" fmla="*/ 9 w 38"/>
              <a:gd name="T5" fmla="*/ 2 h 23"/>
              <a:gd name="T6" fmla="*/ 5 w 38"/>
              <a:gd name="T7" fmla="*/ 2 h 23"/>
              <a:gd name="T8" fmla="*/ 4 w 38"/>
              <a:gd name="T9" fmla="*/ 2 h 23"/>
              <a:gd name="T10" fmla="*/ 2 w 38"/>
              <a:gd name="T11" fmla="*/ 2 h 23"/>
              <a:gd name="T12" fmla="*/ 2 w 38"/>
              <a:gd name="T13" fmla="*/ 3 h 23"/>
              <a:gd name="T14" fmla="*/ 5 w 38"/>
              <a:gd name="T15" fmla="*/ 5 h 23"/>
              <a:gd name="T16" fmla="*/ 5 w 38"/>
              <a:gd name="T17" fmla="*/ 6 h 23"/>
              <a:gd name="T18" fmla="*/ 7 w 38"/>
              <a:gd name="T19" fmla="*/ 9 h 23"/>
              <a:gd name="T20" fmla="*/ 8 w 38"/>
              <a:gd name="T21" fmla="*/ 9 h 23"/>
              <a:gd name="T22" fmla="*/ 9 w 38"/>
              <a:gd name="T23" fmla="*/ 9 h 23"/>
              <a:gd name="T24" fmla="*/ 12 w 38"/>
              <a:gd name="T25" fmla="*/ 10 h 23"/>
              <a:gd name="T26" fmla="*/ 14 w 38"/>
              <a:gd name="T27" fmla="*/ 11 h 23"/>
              <a:gd name="T28" fmla="*/ 14 w 38"/>
              <a:gd name="T29" fmla="*/ 10 h 23"/>
              <a:gd name="T30" fmla="*/ 17 w 38"/>
              <a:gd name="T31" fmla="*/ 10 h 23"/>
              <a:gd name="T32" fmla="*/ 17 w 38"/>
              <a:gd name="T33" fmla="*/ 9 h 23"/>
              <a:gd name="T34" fmla="*/ 19 w 38"/>
              <a:gd name="T35" fmla="*/ 8 h 23"/>
              <a:gd name="T36" fmla="*/ 20 w 38"/>
              <a:gd name="T37" fmla="*/ 5 h 23"/>
              <a:gd name="T38" fmla="*/ 23 w 38"/>
              <a:gd name="T39" fmla="*/ 6 h 23"/>
              <a:gd name="T40" fmla="*/ 21 w 38"/>
              <a:gd name="T41" fmla="*/ 10 h 23"/>
              <a:gd name="T42" fmla="*/ 21 w 38"/>
              <a:gd name="T43" fmla="*/ 11 h 23"/>
              <a:gd name="T44" fmla="*/ 24 w 38"/>
              <a:gd name="T45" fmla="*/ 11 h 23"/>
              <a:gd name="T46" fmla="*/ 25 w 38"/>
              <a:gd name="T47" fmla="*/ 11 h 23"/>
              <a:gd name="T48" fmla="*/ 25 w 38"/>
              <a:gd name="T49" fmla="*/ 12 h 23"/>
              <a:gd name="T50" fmla="*/ 27 w 38"/>
              <a:gd name="T51" fmla="*/ 13 h 23"/>
              <a:gd name="T52" fmla="*/ 27 w 38"/>
              <a:gd name="T53" fmla="*/ 15 h 23"/>
              <a:gd name="T54" fmla="*/ 27 w 38"/>
              <a:gd name="T55" fmla="*/ 17 h 23"/>
              <a:gd name="T56" fmla="*/ 26 w 38"/>
              <a:gd name="T57" fmla="*/ 21 h 23"/>
              <a:gd name="T58" fmla="*/ 26 w 38"/>
              <a:gd name="T59" fmla="*/ 22 h 23"/>
              <a:gd name="T60" fmla="*/ 28 w 38"/>
              <a:gd name="T61" fmla="*/ 23 h 23"/>
              <a:gd name="T62" fmla="*/ 31 w 38"/>
              <a:gd name="T63" fmla="*/ 23 h 23"/>
              <a:gd name="T64" fmla="*/ 32 w 38"/>
              <a:gd name="T65" fmla="*/ 23 h 23"/>
              <a:gd name="T66" fmla="*/ 32 w 38"/>
              <a:gd name="T67" fmla="*/ 22 h 23"/>
              <a:gd name="T68" fmla="*/ 31 w 38"/>
              <a:gd name="T69" fmla="*/ 19 h 23"/>
              <a:gd name="T70" fmla="*/ 32 w 38"/>
              <a:gd name="T71" fmla="*/ 17 h 23"/>
              <a:gd name="T72" fmla="*/ 32 w 38"/>
              <a:gd name="T73" fmla="*/ 16 h 23"/>
              <a:gd name="T74" fmla="*/ 31 w 38"/>
              <a:gd name="T75" fmla="*/ 16 h 23"/>
              <a:gd name="T76" fmla="*/ 30 w 38"/>
              <a:gd name="T77" fmla="*/ 15 h 23"/>
              <a:gd name="T78" fmla="*/ 32 w 38"/>
              <a:gd name="T79" fmla="*/ 15 h 23"/>
              <a:gd name="T80" fmla="*/ 34 w 38"/>
              <a:gd name="T81" fmla="*/ 15 h 23"/>
              <a:gd name="T82" fmla="*/ 36 w 38"/>
              <a:gd name="T83" fmla="*/ 15 h 23"/>
              <a:gd name="T84" fmla="*/ 37 w 38"/>
              <a:gd name="T85" fmla="*/ 15 h 23"/>
              <a:gd name="T86" fmla="*/ 38 w 38"/>
              <a:gd name="T87" fmla="*/ 13 h 23"/>
              <a:gd name="T88" fmla="*/ 38 w 38"/>
              <a:gd name="T89" fmla="*/ 12 h 23"/>
              <a:gd name="T90" fmla="*/ 37 w 38"/>
              <a:gd name="T91" fmla="*/ 11 h 23"/>
              <a:gd name="T92" fmla="*/ 33 w 38"/>
              <a:gd name="T93" fmla="*/ 11 h 23"/>
              <a:gd name="T94" fmla="*/ 31 w 38"/>
              <a:gd name="T95" fmla="*/ 10 h 23"/>
              <a:gd name="T96" fmla="*/ 31 w 38"/>
              <a:gd name="T97" fmla="*/ 9 h 23"/>
              <a:gd name="T98" fmla="*/ 30 w 38"/>
              <a:gd name="T99" fmla="*/ 9 h 23"/>
              <a:gd name="T100" fmla="*/ 28 w 38"/>
              <a:gd name="T101" fmla="*/ 8 h 23"/>
              <a:gd name="T102" fmla="*/ 27 w 38"/>
              <a:gd name="T103" fmla="*/ 5 h 23"/>
              <a:gd name="T104" fmla="*/ 27 w 38"/>
              <a:gd name="T105" fmla="*/ 4 h 23"/>
              <a:gd name="T106" fmla="*/ 25 w 38"/>
              <a:gd name="T107" fmla="*/ 4 h 23"/>
              <a:gd name="T108" fmla="*/ 21 w 38"/>
              <a:gd name="T109" fmla="*/ 2 h 23"/>
              <a:gd name="T110" fmla="*/ 20 w 38"/>
              <a:gd name="T111" fmla="*/ 2 h 23"/>
              <a:gd name="T112" fmla="*/ 18 w 38"/>
              <a:gd name="T113" fmla="*/ 3 h 23"/>
              <a:gd name="T114" fmla="*/ 17 w 38"/>
              <a:gd name="T115" fmla="*/ 3 h 23"/>
              <a:gd name="T116" fmla="*/ 14 w 38"/>
              <a:gd name="T117" fmla="*/ 3 h 23"/>
              <a:gd name="T118" fmla="*/ 14 w 38"/>
              <a:gd name="T119" fmla="*/ 2 h 23"/>
              <a:gd name="T120" fmla="*/ 12 w 38"/>
              <a:gd name="T1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23">
                <a:moveTo>
                  <a:pt x="12" y="0"/>
                </a:moveTo>
                <a:cubicBezTo>
                  <a:pt x="11" y="0"/>
                  <a:pt x="10" y="0"/>
                  <a:pt x="9" y="0"/>
                </a:cubicBezTo>
                <a:cubicBezTo>
                  <a:pt x="9" y="1"/>
                  <a:pt x="9" y="1"/>
                  <a:pt x="9" y="2"/>
                </a:cubicBezTo>
                <a:cubicBezTo>
                  <a:pt x="8" y="2"/>
                  <a:pt x="6" y="2"/>
                  <a:pt x="5" y="2"/>
                </a:cubicBezTo>
                <a:cubicBezTo>
                  <a:pt x="4" y="2"/>
                  <a:pt x="4" y="2"/>
                  <a:pt x="4" y="2"/>
                </a:cubicBezTo>
                <a:cubicBezTo>
                  <a:pt x="3" y="2"/>
                  <a:pt x="3" y="2"/>
                  <a:pt x="2" y="2"/>
                </a:cubicBezTo>
                <a:cubicBezTo>
                  <a:pt x="2" y="2"/>
                  <a:pt x="2" y="2"/>
                  <a:pt x="2" y="3"/>
                </a:cubicBezTo>
                <a:cubicBezTo>
                  <a:pt x="6" y="3"/>
                  <a:pt x="0" y="6"/>
                  <a:pt x="5" y="5"/>
                </a:cubicBezTo>
                <a:cubicBezTo>
                  <a:pt x="5" y="6"/>
                  <a:pt x="5" y="6"/>
                  <a:pt x="5" y="6"/>
                </a:cubicBezTo>
                <a:cubicBezTo>
                  <a:pt x="6" y="7"/>
                  <a:pt x="7" y="7"/>
                  <a:pt x="7" y="9"/>
                </a:cubicBezTo>
                <a:cubicBezTo>
                  <a:pt x="7" y="9"/>
                  <a:pt x="8" y="9"/>
                  <a:pt x="8" y="9"/>
                </a:cubicBezTo>
                <a:cubicBezTo>
                  <a:pt x="9" y="9"/>
                  <a:pt x="9" y="9"/>
                  <a:pt x="9" y="9"/>
                </a:cubicBezTo>
                <a:cubicBezTo>
                  <a:pt x="10" y="9"/>
                  <a:pt x="12" y="9"/>
                  <a:pt x="12" y="10"/>
                </a:cubicBezTo>
                <a:cubicBezTo>
                  <a:pt x="13" y="10"/>
                  <a:pt x="13" y="11"/>
                  <a:pt x="14" y="11"/>
                </a:cubicBezTo>
                <a:cubicBezTo>
                  <a:pt x="14" y="11"/>
                  <a:pt x="14" y="10"/>
                  <a:pt x="14" y="10"/>
                </a:cubicBezTo>
                <a:cubicBezTo>
                  <a:pt x="15" y="10"/>
                  <a:pt x="16" y="10"/>
                  <a:pt x="17" y="10"/>
                </a:cubicBezTo>
                <a:cubicBezTo>
                  <a:pt x="17" y="10"/>
                  <a:pt x="17" y="9"/>
                  <a:pt x="17" y="9"/>
                </a:cubicBezTo>
                <a:cubicBezTo>
                  <a:pt x="18" y="8"/>
                  <a:pt x="18" y="8"/>
                  <a:pt x="19" y="8"/>
                </a:cubicBezTo>
                <a:cubicBezTo>
                  <a:pt x="20" y="7"/>
                  <a:pt x="20" y="7"/>
                  <a:pt x="20" y="5"/>
                </a:cubicBezTo>
                <a:cubicBezTo>
                  <a:pt x="21" y="5"/>
                  <a:pt x="23" y="5"/>
                  <a:pt x="23" y="6"/>
                </a:cubicBezTo>
                <a:cubicBezTo>
                  <a:pt x="22" y="8"/>
                  <a:pt x="23" y="10"/>
                  <a:pt x="21" y="10"/>
                </a:cubicBezTo>
                <a:cubicBezTo>
                  <a:pt x="21" y="10"/>
                  <a:pt x="21" y="11"/>
                  <a:pt x="21" y="11"/>
                </a:cubicBezTo>
                <a:cubicBezTo>
                  <a:pt x="22" y="11"/>
                  <a:pt x="23" y="11"/>
                  <a:pt x="24" y="11"/>
                </a:cubicBezTo>
                <a:cubicBezTo>
                  <a:pt x="24" y="11"/>
                  <a:pt x="25" y="11"/>
                  <a:pt x="25" y="11"/>
                </a:cubicBezTo>
                <a:cubicBezTo>
                  <a:pt x="25" y="11"/>
                  <a:pt x="25" y="12"/>
                  <a:pt x="25" y="12"/>
                </a:cubicBezTo>
                <a:cubicBezTo>
                  <a:pt x="26" y="13"/>
                  <a:pt x="27" y="12"/>
                  <a:pt x="27" y="13"/>
                </a:cubicBezTo>
                <a:cubicBezTo>
                  <a:pt x="27" y="14"/>
                  <a:pt x="27" y="14"/>
                  <a:pt x="27" y="15"/>
                </a:cubicBezTo>
                <a:cubicBezTo>
                  <a:pt x="27" y="15"/>
                  <a:pt x="27" y="16"/>
                  <a:pt x="27" y="17"/>
                </a:cubicBezTo>
                <a:cubicBezTo>
                  <a:pt x="30" y="17"/>
                  <a:pt x="29" y="22"/>
                  <a:pt x="26" y="21"/>
                </a:cubicBezTo>
                <a:cubicBezTo>
                  <a:pt x="26" y="21"/>
                  <a:pt x="26" y="21"/>
                  <a:pt x="26" y="22"/>
                </a:cubicBezTo>
                <a:cubicBezTo>
                  <a:pt x="27" y="22"/>
                  <a:pt x="28" y="23"/>
                  <a:pt x="28" y="23"/>
                </a:cubicBezTo>
                <a:cubicBezTo>
                  <a:pt x="30" y="23"/>
                  <a:pt x="30" y="21"/>
                  <a:pt x="31" y="23"/>
                </a:cubicBezTo>
                <a:cubicBezTo>
                  <a:pt x="31" y="23"/>
                  <a:pt x="32" y="23"/>
                  <a:pt x="32" y="23"/>
                </a:cubicBezTo>
                <a:cubicBezTo>
                  <a:pt x="32" y="23"/>
                  <a:pt x="32" y="22"/>
                  <a:pt x="32" y="22"/>
                </a:cubicBezTo>
                <a:cubicBezTo>
                  <a:pt x="32" y="21"/>
                  <a:pt x="31" y="20"/>
                  <a:pt x="31" y="19"/>
                </a:cubicBezTo>
                <a:cubicBezTo>
                  <a:pt x="31" y="18"/>
                  <a:pt x="31" y="17"/>
                  <a:pt x="32" y="17"/>
                </a:cubicBezTo>
                <a:cubicBezTo>
                  <a:pt x="32" y="17"/>
                  <a:pt x="32" y="16"/>
                  <a:pt x="32" y="16"/>
                </a:cubicBezTo>
                <a:cubicBezTo>
                  <a:pt x="32" y="16"/>
                  <a:pt x="31" y="16"/>
                  <a:pt x="31" y="16"/>
                </a:cubicBezTo>
                <a:cubicBezTo>
                  <a:pt x="31" y="15"/>
                  <a:pt x="30" y="15"/>
                  <a:pt x="30" y="15"/>
                </a:cubicBezTo>
                <a:cubicBezTo>
                  <a:pt x="30" y="13"/>
                  <a:pt x="31" y="14"/>
                  <a:pt x="32" y="15"/>
                </a:cubicBezTo>
                <a:cubicBezTo>
                  <a:pt x="33" y="15"/>
                  <a:pt x="34" y="15"/>
                  <a:pt x="34" y="15"/>
                </a:cubicBezTo>
                <a:cubicBezTo>
                  <a:pt x="35" y="15"/>
                  <a:pt x="35" y="15"/>
                  <a:pt x="36" y="15"/>
                </a:cubicBezTo>
                <a:cubicBezTo>
                  <a:pt x="36" y="15"/>
                  <a:pt x="36" y="15"/>
                  <a:pt x="37" y="15"/>
                </a:cubicBezTo>
                <a:cubicBezTo>
                  <a:pt x="37" y="14"/>
                  <a:pt x="37" y="13"/>
                  <a:pt x="38" y="13"/>
                </a:cubicBezTo>
                <a:cubicBezTo>
                  <a:pt x="38" y="13"/>
                  <a:pt x="38" y="13"/>
                  <a:pt x="38" y="12"/>
                </a:cubicBezTo>
                <a:cubicBezTo>
                  <a:pt x="38" y="11"/>
                  <a:pt x="38" y="11"/>
                  <a:pt x="37" y="11"/>
                </a:cubicBezTo>
                <a:cubicBezTo>
                  <a:pt x="36" y="11"/>
                  <a:pt x="34" y="11"/>
                  <a:pt x="33" y="11"/>
                </a:cubicBezTo>
                <a:cubicBezTo>
                  <a:pt x="32" y="11"/>
                  <a:pt x="31" y="11"/>
                  <a:pt x="31" y="10"/>
                </a:cubicBezTo>
                <a:cubicBezTo>
                  <a:pt x="31" y="10"/>
                  <a:pt x="31" y="9"/>
                  <a:pt x="31" y="9"/>
                </a:cubicBezTo>
                <a:cubicBezTo>
                  <a:pt x="30" y="9"/>
                  <a:pt x="30" y="9"/>
                  <a:pt x="30" y="9"/>
                </a:cubicBezTo>
                <a:cubicBezTo>
                  <a:pt x="29" y="9"/>
                  <a:pt x="29" y="8"/>
                  <a:pt x="28" y="8"/>
                </a:cubicBezTo>
                <a:cubicBezTo>
                  <a:pt x="28" y="7"/>
                  <a:pt x="27" y="6"/>
                  <a:pt x="27" y="5"/>
                </a:cubicBezTo>
                <a:cubicBezTo>
                  <a:pt x="27" y="5"/>
                  <a:pt x="27" y="4"/>
                  <a:pt x="27" y="4"/>
                </a:cubicBezTo>
                <a:cubicBezTo>
                  <a:pt x="26" y="4"/>
                  <a:pt x="26" y="4"/>
                  <a:pt x="25" y="4"/>
                </a:cubicBezTo>
                <a:cubicBezTo>
                  <a:pt x="22" y="5"/>
                  <a:pt x="23" y="2"/>
                  <a:pt x="21" y="2"/>
                </a:cubicBezTo>
                <a:cubicBezTo>
                  <a:pt x="21" y="2"/>
                  <a:pt x="21" y="2"/>
                  <a:pt x="20" y="2"/>
                </a:cubicBezTo>
                <a:cubicBezTo>
                  <a:pt x="20" y="3"/>
                  <a:pt x="19" y="3"/>
                  <a:pt x="18" y="3"/>
                </a:cubicBezTo>
                <a:cubicBezTo>
                  <a:pt x="17" y="3"/>
                  <a:pt x="17" y="3"/>
                  <a:pt x="17" y="3"/>
                </a:cubicBezTo>
                <a:cubicBezTo>
                  <a:pt x="16" y="3"/>
                  <a:pt x="15" y="3"/>
                  <a:pt x="14" y="3"/>
                </a:cubicBezTo>
                <a:cubicBezTo>
                  <a:pt x="14" y="2"/>
                  <a:pt x="14" y="2"/>
                  <a:pt x="14" y="2"/>
                </a:cubicBezTo>
                <a:cubicBezTo>
                  <a:pt x="13" y="1"/>
                  <a:pt x="12" y="2"/>
                  <a:pt x="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26" name="Freeform 267"/>
          <p:cNvSpPr/>
          <p:nvPr>
            <p:custDataLst>
              <p:tags r:id="rId121"/>
            </p:custDataLst>
          </p:nvPr>
        </p:nvSpPr>
        <p:spPr bwMode="auto">
          <a:xfrm rot="3000000">
            <a:off x="2641510" y="2751819"/>
            <a:ext cx="10400" cy="14796"/>
          </a:xfrm>
          <a:custGeom>
            <a:avLst/>
            <a:gdLst>
              <a:gd name="T0" fmla="*/ 2 w 12"/>
              <a:gd name="T1" fmla="*/ 17 h 17"/>
              <a:gd name="T2" fmla="*/ 2 w 12"/>
              <a:gd name="T3" fmla="*/ 16 h 17"/>
              <a:gd name="T4" fmla="*/ 4 w 12"/>
              <a:gd name="T5" fmla="*/ 15 h 17"/>
              <a:gd name="T6" fmla="*/ 5 w 12"/>
              <a:gd name="T7" fmla="*/ 15 h 17"/>
              <a:gd name="T8" fmla="*/ 5 w 12"/>
              <a:gd name="T9" fmla="*/ 14 h 17"/>
              <a:gd name="T10" fmla="*/ 5 w 12"/>
              <a:gd name="T11" fmla="*/ 13 h 17"/>
              <a:gd name="T12" fmla="*/ 5 w 12"/>
              <a:gd name="T13" fmla="*/ 11 h 17"/>
              <a:gd name="T14" fmla="*/ 6 w 12"/>
              <a:gd name="T15" fmla="*/ 11 h 17"/>
              <a:gd name="T16" fmla="*/ 7 w 12"/>
              <a:gd name="T17" fmla="*/ 10 h 17"/>
              <a:gd name="T18" fmla="*/ 8 w 12"/>
              <a:gd name="T19" fmla="*/ 8 h 17"/>
              <a:gd name="T20" fmla="*/ 10 w 12"/>
              <a:gd name="T21" fmla="*/ 7 h 17"/>
              <a:gd name="T22" fmla="*/ 11 w 12"/>
              <a:gd name="T23" fmla="*/ 7 h 17"/>
              <a:gd name="T24" fmla="*/ 11 w 12"/>
              <a:gd name="T25" fmla="*/ 5 h 17"/>
              <a:gd name="T26" fmla="*/ 11 w 12"/>
              <a:gd name="T27" fmla="*/ 4 h 17"/>
              <a:gd name="T28" fmla="*/ 11 w 12"/>
              <a:gd name="T29" fmla="*/ 3 h 17"/>
              <a:gd name="T30" fmla="*/ 11 w 12"/>
              <a:gd name="T31" fmla="*/ 1 h 17"/>
              <a:gd name="T32" fmla="*/ 8 w 12"/>
              <a:gd name="T33" fmla="*/ 0 h 17"/>
              <a:gd name="T34" fmla="*/ 7 w 12"/>
              <a:gd name="T35" fmla="*/ 0 h 17"/>
              <a:gd name="T36" fmla="*/ 5 w 12"/>
              <a:gd name="T37" fmla="*/ 2 h 17"/>
              <a:gd name="T38" fmla="*/ 5 w 12"/>
              <a:gd name="T39" fmla="*/ 3 h 17"/>
              <a:gd name="T40" fmla="*/ 5 w 12"/>
              <a:gd name="T41" fmla="*/ 4 h 17"/>
              <a:gd name="T42" fmla="*/ 5 w 12"/>
              <a:gd name="T43" fmla="*/ 5 h 17"/>
              <a:gd name="T44" fmla="*/ 4 w 12"/>
              <a:gd name="T45" fmla="*/ 5 h 17"/>
              <a:gd name="T46" fmla="*/ 2 w 12"/>
              <a:gd name="T47" fmla="*/ 7 h 17"/>
              <a:gd name="T48" fmla="*/ 2 w 12"/>
              <a:gd name="T49" fmla="*/ 9 h 17"/>
              <a:gd name="T50" fmla="*/ 2 w 12"/>
              <a:gd name="T51" fmla="*/ 11 h 17"/>
              <a:gd name="T52" fmla="*/ 1 w 12"/>
              <a:gd name="T53" fmla="*/ 11 h 17"/>
              <a:gd name="T54" fmla="*/ 0 w 12"/>
              <a:gd name="T55" fmla="*/ 13 h 17"/>
              <a:gd name="T56" fmla="*/ 0 w 12"/>
              <a:gd name="T57" fmla="*/ 15 h 17"/>
              <a:gd name="T58" fmla="*/ 2 w 12"/>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17">
                <a:moveTo>
                  <a:pt x="2" y="17"/>
                </a:moveTo>
                <a:cubicBezTo>
                  <a:pt x="2" y="17"/>
                  <a:pt x="2" y="17"/>
                  <a:pt x="2" y="16"/>
                </a:cubicBezTo>
                <a:cubicBezTo>
                  <a:pt x="3" y="16"/>
                  <a:pt x="4" y="16"/>
                  <a:pt x="4" y="15"/>
                </a:cubicBezTo>
                <a:cubicBezTo>
                  <a:pt x="4" y="15"/>
                  <a:pt x="4" y="15"/>
                  <a:pt x="5" y="15"/>
                </a:cubicBezTo>
                <a:cubicBezTo>
                  <a:pt x="5" y="15"/>
                  <a:pt x="5" y="14"/>
                  <a:pt x="5" y="14"/>
                </a:cubicBezTo>
                <a:cubicBezTo>
                  <a:pt x="5" y="13"/>
                  <a:pt x="5" y="13"/>
                  <a:pt x="5" y="13"/>
                </a:cubicBezTo>
                <a:cubicBezTo>
                  <a:pt x="5" y="12"/>
                  <a:pt x="5" y="12"/>
                  <a:pt x="5" y="11"/>
                </a:cubicBezTo>
                <a:cubicBezTo>
                  <a:pt x="5" y="11"/>
                  <a:pt x="6" y="11"/>
                  <a:pt x="6" y="11"/>
                </a:cubicBezTo>
                <a:cubicBezTo>
                  <a:pt x="6" y="10"/>
                  <a:pt x="6" y="10"/>
                  <a:pt x="7" y="10"/>
                </a:cubicBezTo>
                <a:cubicBezTo>
                  <a:pt x="7" y="9"/>
                  <a:pt x="8" y="9"/>
                  <a:pt x="8" y="8"/>
                </a:cubicBezTo>
                <a:cubicBezTo>
                  <a:pt x="9" y="8"/>
                  <a:pt x="9" y="7"/>
                  <a:pt x="10" y="7"/>
                </a:cubicBezTo>
                <a:cubicBezTo>
                  <a:pt x="10" y="7"/>
                  <a:pt x="10" y="7"/>
                  <a:pt x="11" y="7"/>
                </a:cubicBezTo>
                <a:cubicBezTo>
                  <a:pt x="11" y="6"/>
                  <a:pt x="11" y="6"/>
                  <a:pt x="11" y="5"/>
                </a:cubicBezTo>
                <a:cubicBezTo>
                  <a:pt x="11" y="5"/>
                  <a:pt x="11" y="5"/>
                  <a:pt x="11" y="4"/>
                </a:cubicBezTo>
                <a:cubicBezTo>
                  <a:pt x="11" y="4"/>
                  <a:pt x="11" y="3"/>
                  <a:pt x="11" y="3"/>
                </a:cubicBezTo>
                <a:cubicBezTo>
                  <a:pt x="12" y="3"/>
                  <a:pt x="11" y="2"/>
                  <a:pt x="11" y="1"/>
                </a:cubicBezTo>
                <a:cubicBezTo>
                  <a:pt x="10" y="0"/>
                  <a:pt x="10" y="0"/>
                  <a:pt x="8" y="0"/>
                </a:cubicBezTo>
                <a:cubicBezTo>
                  <a:pt x="8" y="0"/>
                  <a:pt x="8" y="0"/>
                  <a:pt x="7" y="0"/>
                </a:cubicBezTo>
                <a:cubicBezTo>
                  <a:pt x="7" y="1"/>
                  <a:pt x="6" y="2"/>
                  <a:pt x="5" y="2"/>
                </a:cubicBezTo>
                <a:cubicBezTo>
                  <a:pt x="5" y="2"/>
                  <a:pt x="5" y="3"/>
                  <a:pt x="5" y="3"/>
                </a:cubicBezTo>
                <a:cubicBezTo>
                  <a:pt x="5" y="3"/>
                  <a:pt x="5" y="4"/>
                  <a:pt x="5" y="4"/>
                </a:cubicBezTo>
                <a:cubicBezTo>
                  <a:pt x="5" y="5"/>
                  <a:pt x="5" y="5"/>
                  <a:pt x="5" y="5"/>
                </a:cubicBezTo>
                <a:cubicBezTo>
                  <a:pt x="4" y="5"/>
                  <a:pt x="4" y="5"/>
                  <a:pt x="4" y="5"/>
                </a:cubicBezTo>
                <a:cubicBezTo>
                  <a:pt x="3" y="5"/>
                  <a:pt x="2" y="6"/>
                  <a:pt x="2" y="7"/>
                </a:cubicBezTo>
                <a:cubicBezTo>
                  <a:pt x="2" y="7"/>
                  <a:pt x="2" y="8"/>
                  <a:pt x="2" y="9"/>
                </a:cubicBezTo>
                <a:cubicBezTo>
                  <a:pt x="2" y="10"/>
                  <a:pt x="2" y="11"/>
                  <a:pt x="2" y="11"/>
                </a:cubicBezTo>
                <a:cubicBezTo>
                  <a:pt x="2" y="11"/>
                  <a:pt x="2" y="11"/>
                  <a:pt x="1" y="11"/>
                </a:cubicBezTo>
                <a:cubicBezTo>
                  <a:pt x="1" y="12"/>
                  <a:pt x="1" y="13"/>
                  <a:pt x="0" y="13"/>
                </a:cubicBezTo>
                <a:cubicBezTo>
                  <a:pt x="0" y="13"/>
                  <a:pt x="0" y="14"/>
                  <a:pt x="0" y="15"/>
                </a:cubicBezTo>
                <a:cubicBezTo>
                  <a:pt x="1" y="16"/>
                  <a:pt x="1" y="17"/>
                  <a:pt x="2"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27" name="Freeform 268"/>
          <p:cNvSpPr/>
          <p:nvPr>
            <p:custDataLst>
              <p:tags r:id="rId122"/>
            </p:custDataLst>
          </p:nvPr>
        </p:nvSpPr>
        <p:spPr bwMode="auto">
          <a:xfrm rot="3000000">
            <a:off x="2622628" y="2756985"/>
            <a:ext cx="8400" cy="11197"/>
          </a:xfrm>
          <a:custGeom>
            <a:avLst/>
            <a:gdLst>
              <a:gd name="T0" fmla="*/ 2 w 10"/>
              <a:gd name="T1" fmla="*/ 8 h 13"/>
              <a:gd name="T2" fmla="*/ 2 w 10"/>
              <a:gd name="T3" fmla="*/ 10 h 13"/>
              <a:gd name="T4" fmla="*/ 4 w 10"/>
              <a:gd name="T5" fmla="*/ 11 h 13"/>
              <a:gd name="T6" fmla="*/ 6 w 10"/>
              <a:gd name="T7" fmla="*/ 13 h 13"/>
              <a:gd name="T8" fmla="*/ 7 w 10"/>
              <a:gd name="T9" fmla="*/ 10 h 13"/>
              <a:gd name="T10" fmla="*/ 7 w 10"/>
              <a:gd name="T11" fmla="*/ 8 h 13"/>
              <a:gd name="T12" fmla="*/ 9 w 10"/>
              <a:gd name="T13" fmla="*/ 5 h 13"/>
              <a:gd name="T14" fmla="*/ 10 w 10"/>
              <a:gd name="T15" fmla="*/ 4 h 13"/>
              <a:gd name="T16" fmla="*/ 10 w 10"/>
              <a:gd name="T17" fmla="*/ 2 h 13"/>
              <a:gd name="T18" fmla="*/ 10 w 10"/>
              <a:gd name="T19" fmla="*/ 0 h 13"/>
              <a:gd name="T20" fmla="*/ 6 w 10"/>
              <a:gd name="T21" fmla="*/ 0 h 13"/>
              <a:gd name="T22" fmla="*/ 5 w 10"/>
              <a:gd name="T23" fmla="*/ 0 h 13"/>
              <a:gd name="T24" fmla="*/ 4 w 10"/>
              <a:gd name="T25" fmla="*/ 0 h 13"/>
              <a:gd name="T26" fmla="*/ 4 w 10"/>
              <a:gd name="T27" fmla="*/ 2 h 13"/>
              <a:gd name="T28" fmla="*/ 4 w 10"/>
              <a:gd name="T29" fmla="*/ 5 h 13"/>
              <a:gd name="T30" fmla="*/ 3 w 10"/>
              <a:gd name="T31" fmla="*/ 5 h 13"/>
              <a:gd name="T32" fmla="*/ 0 w 10"/>
              <a:gd name="T33" fmla="*/ 5 h 13"/>
              <a:gd name="T34" fmla="*/ 2 w 10"/>
              <a:gd name="T35" fmla="*/ 7 h 13"/>
              <a:gd name="T36" fmla="*/ 2 w 10"/>
              <a:gd name="T3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3">
                <a:moveTo>
                  <a:pt x="2" y="8"/>
                </a:moveTo>
                <a:cubicBezTo>
                  <a:pt x="2" y="9"/>
                  <a:pt x="2" y="9"/>
                  <a:pt x="2" y="10"/>
                </a:cubicBezTo>
                <a:cubicBezTo>
                  <a:pt x="3" y="10"/>
                  <a:pt x="3" y="11"/>
                  <a:pt x="4" y="11"/>
                </a:cubicBezTo>
                <a:cubicBezTo>
                  <a:pt x="3" y="13"/>
                  <a:pt x="5" y="13"/>
                  <a:pt x="6" y="13"/>
                </a:cubicBezTo>
                <a:cubicBezTo>
                  <a:pt x="6" y="11"/>
                  <a:pt x="6" y="10"/>
                  <a:pt x="7" y="10"/>
                </a:cubicBezTo>
                <a:cubicBezTo>
                  <a:pt x="7" y="9"/>
                  <a:pt x="7" y="9"/>
                  <a:pt x="7" y="8"/>
                </a:cubicBezTo>
                <a:cubicBezTo>
                  <a:pt x="7" y="7"/>
                  <a:pt x="7" y="5"/>
                  <a:pt x="9" y="5"/>
                </a:cubicBezTo>
                <a:cubicBezTo>
                  <a:pt x="10" y="5"/>
                  <a:pt x="10" y="4"/>
                  <a:pt x="10" y="4"/>
                </a:cubicBezTo>
                <a:cubicBezTo>
                  <a:pt x="10" y="3"/>
                  <a:pt x="10" y="3"/>
                  <a:pt x="10" y="2"/>
                </a:cubicBezTo>
                <a:cubicBezTo>
                  <a:pt x="10" y="2"/>
                  <a:pt x="10" y="1"/>
                  <a:pt x="10" y="0"/>
                </a:cubicBezTo>
                <a:cubicBezTo>
                  <a:pt x="9" y="0"/>
                  <a:pt x="7" y="0"/>
                  <a:pt x="6" y="0"/>
                </a:cubicBezTo>
                <a:cubicBezTo>
                  <a:pt x="6" y="0"/>
                  <a:pt x="6" y="0"/>
                  <a:pt x="5" y="0"/>
                </a:cubicBezTo>
                <a:cubicBezTo>
                  <a:pt x="5" y="0"/>
                  <a:pt x="4" y="0"/>
                  <a:pt x="4" y="0"/>
                </a:cubicBezTo>
                <a:cubicBezTo>
                  <a:pt x="4" y="1"/>
                  <a:pt x="4" y="2"/>
                  <a:pt x="4" y="2"/>
                </a:cubicBezTo>
                <a:cubicBezTo>
                  <a:pt x="4" y="3"/>
                  <a:pt x="4" y="4"/>
                  <a:pt x="4" y="5"/>
                </a:cubicBezTo>
                <a:cubicBezTo>
                  <a:pt x="4" y="5"/>
                  <a:pt x="3" y="5"/>
                  <a:pt x="3" y="5"/>
                </a:cubicBezTo>
                <a:cubicBezTo>
                  <a:pt x="2" y="5"/>
                  <a:pt x="1" y="5"/>
                  <a:pt x="0" y="5"/>
                </a:cubicBezTo>
                <a:cubicBezTo>
                  <a:pt x="0" y="6"/>
                  <a:pt x="1" y="6"/>
                  <a:pt x="2" y="7"/>
                </a:cubicBezTo>
                <a:cubicBezTo>
                  <a:pt x="2" y="8"/>
                  <a:pt x="2" y="8"/>
                  <a:pt x="2" y="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28" name="Freeform 269"/>
          <p:cNvSpPr/>
          <p:nvPr>
            <p:custDataLst>
              <p:tags r:id="rId123"/>
            </p:custDataLst>
          </p:nvPr>
        </p:nvSpPr>
        <p:spPr bwMode="auto">
          <a:xfrm rot="3000000">
            <a:off x="2557325" y="2704767"/>
            <a:ext cx="20801" cy="9597"/>
          </a:xfrm>
          <a:custGeom>
            <a:avLst/>
            <a:gdLst>
              <a:gd name="T0" fmla="*/ 19 w 24"/>
              <a:gd name="T1" fmla="*/ 10 h 11"/>
              <a:gd name="T2" fmla="*/ 24 w 24"/>
              <a:gd name="T3" fmla="*/ 6 h 11"/>
              <a:gd name="T4" fmla="*/ 24 w 24"/>
              <a:gd name="T5" fmla="*/ 4 h 11"/>
              <a:gd name="T6" fmla="*/ 19 w 24"/>
              <a:gd name="T7" fmla="*/ 0 h 11"/>
              <a:gd name="T8" fmla="*/ 18 w 24"/>
              <a:gd name="T9" fmla="*/ 0 h 11"/>
              <a:gd name="T10" fmla="*/ 13 w 24"/>
              <a:gd name="T11" fmla="*/ 2 h 11"/>
              <a:gd name="T12" fmla="*/ 12 w 24"/>
              <a:gd name="T13" fmla="*/ 2 h 11"/>
              <a:gd name="T14" fmla="*/ 9 w 24"/>
              <a:gd name="T15" fmla="*/ 2 h 11"/>
              <a:gd name="T16" fmla="*/ 7 w 24"/>
              <a:gd name="T17" fmla="*/ 3 h 11"/>
              <a:gd name="T18" fmla="*/ 7 w 24"/>
              <a:gd name="T19" fmla="*/ 4 h 11"/>
              <a:gd name="T20" fmla="*/ 6 w 24"/>
              <a:gd name="T21" fmla="*/ 4 h 11"/>
              <a:gd name="T22" fmla="*/ 5 w 24"/>
              <a:gd name="T23" fmla="*/ 3 h 11"/>
              <a:gd name="T24" fmla="*/ 2 w 24"/>
              <a:gd name="T25" fmla="*/ 5 h 11"/>
              <a:gd name="T26" fmla="*/ 3 w 24"/>
              <a:gd name="T27" fmla="*/ 5 h 11"/>
              <a:gd name="T28" fmla="*/ 3 w 24"/>
              <a:gd name="T29" fmla="*/ 7 h 11"/>
              <a:gd name="T30" fmla="*/ 2 w 24"/>
              <a:gd name="T31" fmla="*/ 10 h 11"/>
              <a:gd name="T32" fmla="*/ 2 w 24"/>
              <a:gd name="T33" fmla="*/ 11 h 11"/>
              <a:gd name="T34" fmla="*/ 5 w 24"/>
              <a:gd name="T35" fmla="*/ 11 h 11"/>
              <a:gd name="T36" fmla="*/ 7 w 24"/>
              <a:gd name="T37" fmla="*/ 10 h 11"/>
              <a:gd name="T38" fmla="*/ 8 w 24"/>
              <a:gd name="T39" fmla="*/ 9 h 11"/>
              <a:gd name="T40" fmla="*/ 7 w 24"/>
              <a:gd name="T41" fmla="*/ 7 h 11"/>
              <a:gd name="T42" fmla="*/ 7 w 24"/>
              <a:gd name="T43" fmla="*/ 6 h 11"/>
              <a:gd name="T44" fmla="*/ 12 w 24"/>
              <a:gd name="T45" fmla="*/ 10 h 11"/>
              <a:gd name="T46" fmla="*/ 15 w 24"/>
              <a:gd name="T47" fmla="*/ 10 h 11"/>
              <a:gd name="T48" fmla="*/ 18 w 24"/>
              <a:gd name="T49" fmla="*/ 9 h 11"/>
              <a:gd name="T50" fmla="*/ 19 w 24"/>
              <a:gd name="T5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 h="11">
                <a:moveTo>
                  <a:pt x="19" y="10"/>
                </a:moveTo>
                <a:cubicBezTo>
                  <a:pt x="21" y="9"/>
                  <a:pt x="21" y="7"/>
                  <a:pt x="24" y="6"/>
                </a:cubicBezTo>
                <a:cubicBezTo>
                  <a:pt x="24" y="5"/>
                  <a:pt x="24" y="5"/>
                  <a:pt x="24" y="4"/>
                </a:cubicBezTo>
                <a:cubicBezTo>
                  <a:pt x="23" y="1"/>
                  <a:pt x="20" y="2"/>
                  <a:pt x="19" y="0"/>
                </a:cubicBezTo>
                <a:cubicBezTo>
                  <a:pt x="18" y="0"/>
                  <a:pt x="18" y="0"/>
                  <a:pt x="18" y="0"/>
                </a:cubicBezTo>
                <a:cubicBezTo>
                  <a:pt x="16" y="1"/>
                  <a:pt x="13" y="0"/>
                  <a:pt x="13" y="2"/>
                </a:cubicBezTo>
                <a:cubicBezTo>
                  <a:pt x="12" y="2"/>
                  <a:pt x="12" y="2"/>
                  <a:pt x="12" y="2"/>
                </a:cubicBezTo>
                <a:cubicBezTo>
                  <a:pt x="11" y="2"/>
                  <a:pt x="10" y="2"/>
                  <a:pt x="9" y="2"/>
                </a:cubicBezTo>
                <a:cubicBezTo>
                  <a:pt x="9" y="2"/>
                  <a:pt x="8" y="3"/>
                  <a:pt x="7" y="3"/>
                </a:cubicBezTo>
                <a:cubicBezTo>
                  <a:pt x="7" y="3"/>
                  <a:pt x="7" y="4"/>
                  <a:pt x="7" y="4"/>
                </a:cubicBezTo>
                <a:cubicBezTo>
                  <a:pt x="7" y="4"/>
                  <a:pt x="6" y="4"/>
                  <a:pt x="6" y="4"/>
                </a:cubicBezTo>
                <a:cubicBezTo>
                  <a:pt x="5" y="4"/>
                  <a:pt x="4" y="4"/>
                  <a:pt x="5" y="3"/>
                </a:cubicBezTo>
                <a:cubicBezTo>
                  <a:pt x="1" y="2"/>
                  <a:pt x="0" y="3"/>
                  <a:pt x="2" y="5"/>
                </a:cubicBezTo>
                <a:cubicBezTo>
                  <a:pt x="3" y="5"/>
                  <a:pt x="3" y="5"/>
                  <a:pt x="3" y="5"/>
                </a:cubicBezTo>
                <a:cubicBezTo>
                  <a:pt x="5" y="5"/>
                  <a:pt x="5" y="7"/>
                  <a:pt x="3" y="7"/>
                </a:cubicBezTo>
                <a:cubicBezTo>
                  <a:pt x="4" y="9"/>
                  <a:pt x="5" y="10"/>
                  <a:pt x="2" y="10"/>
                </a:cubicBezTo>
                <a:cubicBezTo>
                  <a:pt x="2" y="10"/>
                  <a:pt x="2" y="11"/>
                  <a:pt x="2" y="11"/>
                </a:cubicBezTo>
                <a:cubicBezTo>
                  <a:pt x="3" y="11"/>
                  <a:pt x="4" y="11"/>
                  <a:pt x="5" y="11"/>
                </a:cubicBezTo>
                <a:cubicBezTo>
                  <a:pt x="5" y="10"/>
                  <a:pt x="6" y="10"/>
                  <a:pt x="7" y="10"/>
                </a:cubicBezTo>
                <a:cubicBezTo>
                  <a:pt x="7" y="9"/>
                  <a:pt x="7" y="8"/>
                  <a:pt x="8" y="9"/>
                </a:cubicBezTo>
                <a:cubicBezTo>
                  <a:pt x="8" y="8"/>
                  <a:pt x="8" y="8"/>
                  <a:pt x="7" y="7"/>
                </a:cubicBezTo>
                <a:cubicBezTo>
                  <a:pt x="7" y="7"/>
                  <a:pt x="7" y="7"/>
                  <a:pt x="7" y="6"/>
                </a:cubicBezTo>
                <a:cubicBezTo>
                  <a:pt x="10" y="4"/>
                  <a:pt x="10" y="8"/>
                  <a:pt x="12" y="10"/>
                </a:cubicBezTo>
                <a:cubicBezTo>
                  <a:pt x="13" y="10"/>
                  <a:pt x="14" y="10"/>
                  <a:pt x="15" y="10"/>
                </a:cubicBezTo>
                <a:cubicBezTo>
                  <a:pt x="15" y="9"/>
                  <a:pt x="16" y="8"/>
                  <a:pt x="18" y="9"/>
                </a:cubicBezTo>
                <a:cubicBezTo>
                  <a:pt x="18" y="9"/>
                  <a:pt x="19" y="9"/>
                  <a:pt x="19"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29" name="Freeform 270"/>
          <p:cNvSpPr/>
          <p:nvPr>
            <p:custDataLst>
              <p:tags r:id="rId124"/>
            </p:custDataLst>
          </p:nvPr>
        </p:nvSpPr>
        <p:spPr bwMode="auto">
          <a:xfrm rot="3000000">
            <a:off x="2615876" y="2760262"/>
            <a:ext cx="4400" cy="6798"/>
          </a:xfrm>
          <a:custGeom>
            <a:avLst/>
            <a:gdLst>
              <a:gd name="T0" fmla="*/ 5 w 5"/>
              <a:gd name="T1" fmla="*/ 5 h 8"/>
              <a:gd name="T2" fmla="*/ 5 w 5"/>
              <a:gd name="T3" fmla="*/ 3 h 8"/>
              <a:gd name="T4" fmla="*/ 3 w 5"/>
              <a:gd name="T5" fmla="*/ 2 h 8"/>
              <a:gd name="T6" fmla="*/ 3 w 5"/>
              <a:gd name="T7" fmla="*/ 1 h 8"/>
              <a:gd name="T8" fmla="*/ 3 w 5"/>
              <a:gd name="T9" fmla="*/ 0 h 8"/>
              <a:gd name="T10" fmla="*/ 1 w 5"/>
              <a:gd name="T11" fmla="*/ 0 h 8"/>
              <a:gd name="T12" fmla="*/ 0 w 5"/>
              <a:gd name="T13" fmla="*/ 1 h 8"/>
              <a:gd name="T14" fmla="*/ 0 w 5"/>
              <a:gd name="T15" fmla="*/ 2 h 8"/>
              <a:gd name="T16" fmla="*/ 0 w 5"/>
              <a:gd name="T17" fmla="*/ 3 h 8"/>
              <a:gd name="T18" fmla="*/ 0 w 5"/>
              <a:gd name="T19" fmla="*/ 5 h 8"/>
              <a:gd name="T20" fmla="*/ 0 w 5"/>
              <a:gd name="T21" fmla="*/ 7 h 8"/>
              <a:gd name="T22" fmla="*/ 0 w 5"/>
              <a:gd name="T23" fmla="*/ 8 h 8"/>
              <a:gd name="T24" fmla="*/ 5 w 5"/>
              <a:gd name="T25"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5"/>
                </a:moveTo>
                <a:cubicBezTo>
                  <a:pt x="5" y="4"/>
                  <a:pt x="5" y="4"/>
                  <a:pt x="5" y="3"/>
                </a:cubicBezTo>
                <a:cubicBezTo>
                  <a:pt x="4" y="3"/>
                  <a:pt x="3" y="3"/>
                  <a:pt x="3" y="2"/>
                </a:cubicBezTo>
                <a:cubicBezTo>
                  <a:pt x="3" y="2"/>
                  <a:pt x="3" y="1"/>
                  <a:pt x="3" y="1"/>
                </a:cubicBezTo>
                <a:cubicBezTo>
                  <a:pt x="3" y="1"/>
                  <a:pt x="3" y="0"/>
                  <a:pt x="3" y="0"/>
                </a:cubicBezTo>
                <a:cubicBezTo>
                  <a:pt x="3" y="0"/>
                  <a:pt x="2" y="0"/>
                  <a:pt x="1" y="0"/>
                </a:cubicBezTo>
                <a:cubicBezTo>
                  <a:pt x="0" y="0"/>
                  <a:pt x="0" y="0"/>
                  <a:pt x="0" y="1"/>
                </a:cubicBezTo>
                <a:cubicBezTo>
                  <a:pt x="0" y="1"/>
                  <a:pt x="0" y="2"/>
                  <a:pt x="0" y="2"/>
                </a:cubicBezTo>
                <a:cubicBezTo>
                  <a:pt x="0" y="3"/>
                  <a:pt x="0" y="3"/>
                  <a:pt x="0" y="3"/>
                </a:cubicBezTo>
                <a:cubicBezTo>
                  <a:pt x="0" y="4"/>
                  <a:pt x="0" y="4"/>
                  <a:pt x="0" y="5"/>
                </a:cubicBezTo>
                <a:cubicBezTo>
                  <a:pt x="0" y="5"/>
                  <a:pt x="0" y="6"/>
                  <a:pt x="0" y="7"/>
                </a:cubicBezTo>
                <a:cubicBezTo>
                  <a:pt x="0" y="7"/>
                  <a:pt x="0" y="8"/>
                  <a:pt x="0" y="8"/>
                </a:cubicBezTo>
                <a:cubicBezTo>
                  <a:pt x="2" y="8"/>
                  <a:pt x="2" y="5"/>
                  <a:pt x="5" y="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30" name="Freeform 271"/>
          <p:cNvSpPr/>
          <p:nvPr>
            <p:custDataLst>
              <p:tags r:id="rId125"/>
            </p:custDataLst>
          </p:nvPr>
        </p:nvSpPr>
        <p:spPr bwMode="auto">
          <a:xfrm rot="3000000">
            <a:off x="2550490" y="2690201"/>
            <a:ext cx="10400" cy="8797"/>
          </a:xfrm>
          <a:custGeom>
            <a:avLst/>
            <a:gdLst>
              <a:gd name="T0" fmla="*/ 5 w 12"/>
              <a:gd name="T1" fmla="*/ 2 h 10"/>
              <a:gd name="T2" fmla="*/ 4 w 12"/>
              <a:gd name="T3" fmla="*/ 0 h 10"/>
              <a:gd name="T4" fmla="*/ 3 w 12"/>
              <a:gd name="T5" fmla="*/ 0 h 10"/>
              <a:gd name="T6" fmla="*/ 2 w 12"/>
              <a:gd name="T7" fmla="*/ 0 h 10"/>
              <a:gd name="T8" fmla="*/ 0 w 12"/>
              <a:gd name="T9" fmla="*/ 4 h 10"/>
              <a:gd name="T10" fmla="*/ 2 w 12"/>
              <a:gd name="T11" fmla="*/ 6 h 10"/>
              <a:gd name="T12" fmla="*/ 4 w 12"/>
              <a:gd name="T13" fmla="*/ 5 h 10"/>
              <a:gd name="T14" fmla="*/ 6 w 12"/>
              <a:gd name="T15" fmla="*/ 10 h 10"/>
              <a:gd name="T16" fmla="*/ 10 w 12"/>
              <a:gd name="T17" fmla="*/ 6 h 10"/>
              <a:gd name="T18" fmla="*/ 10 w 12"/>
              <a:gd name="T19" fmla="*/ 5 h 10"/>
              <a:gd name="T20" fmla="*/ 9 w 12"/>
              <a:gd name="T21" fmla="*/ 5 h 10"/>
              <a:gd name="T22" fmla="*/ 7 w 12"/>
              <a:gd name="T23" fmla="*/ 4 h 10"/>
              <a:gd name="T24" fmla="*/ 7 w 12"/>
              <a:gd name="T25" fmla="*/ 3 h 10"/>
              <a:gd name="T26" fmla="*/ 5 w 12"/>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5" y="2"/>
                </a:moveTo>
                <a:cubicBezTo>
                  <a:pt x="4" y="2"/>
                  <a:pt x="4" y="1"/>
                  <a:pt x="4" y="0"/>
                </a:cubicBezTo>
                <a:cubicBezTo>
                  <a:pt x="4" y="0"/>
                  <a:pt x="3" y="0"/>
                  <a:pt x="3" y="0"/>
                </a:cubicBezTo>
                <a:cubicBezTo>
                  <a:pt x="2" y="0"/>
                  <a:pt x="2" y="0"/>
                  <a:pt x="2" y="0"/>
                </a:cubicBezTo>
                <a:cubicBezTo>
                  <a:pt x="1" y="1"/>
                  <a:pt x="0" y="2"/>
                  <a:pt x="0" y="4"/>
                </a:cubicBezTo>
                <a:cubicBezTo>
                  <a:pt x="0" y="5"/>
                  <a:pt x="1" y="6"/>
                  <a:pt x="2" y="6"/>
                </a:cubicBezTo>
                <a:cubicBezTo>
                  <a:pt x="2" y="6"/>
                  <a:pt x="3" y="5"/>
                  <a:pt x="4" y="5"/>
                </a:cubicBezTo>
                <a:cubicBezTo>
                  <a:pt x="6" y="6"/>
                  <a:pt x="6" y="8"/>
                  <a:pt x="6" y="10"/>
                </a:cubicBezTo>
                <a:cubicBezTo>
                  <a:pt x="10" y="10"/>
                  <a:pt x="12" y="8"/>
                  <a:pt x="10" y="6"/>
                </a:cubicBezTo>
                <a:cubicBezTo>
                  <a:pt x="10" y="6"/>
                  <a:pt x="10" y="5"/>
                  <a:pt x="10" y="5"/>
                </a:cubicBezTo>
                <a:cubicBezTo>
                  <a:pt x="9" y="5"/>
                  <a:pt x="9" y="5"/>
                  <a:pt x="9" y="5"/>
                </a:cubicBezTo>
                <a:cubicBezTo>
                  <a:pt x="9" y="4"/>
                  <a:pt x="8" y="4"/>
                  <a:pt x="7" y="4"/>
                </a:cubicBezTo>
                <a:cubicBezTo>
                  <a:pt x="7" y="4"/>
                  <a:pt x="7" y="3"/>
                  <a:pt x="7" y="3"/>
                </a:cubicBezTo>
                <a:cubicBezTo>
                  <a:pt x="7" y="2"/>
                  <a:pt x="6" y="2"/>
                  <a:pt x="5" y="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31" name="Freeform 272"/>
          <p:cNvSpPr/>
          <p:nvPr>
            <p:custDataLst>
              <p:tags r:id="rId126"/>
            </p:custDataLst>
          </p:nvPr>
        </p:nvSpPr>
        <p:spPr bwMode="auto">
          <a:xfrm rot="3000000">
            <a:off x="2572883" y="2733982"/>
            <a:ext cx="11200" cy="10396"/>
          </a:xfrm>
          <a:custGeom>
            <a:avLst/>
            <a:gdLst>
              <a:gd name="T0" fmla="*/ 8 w 13"/>
              <a:gd name="T1" fmla="*/ 11 h 12"/>
              <a:gd name="T2" fmla="*/ 11 w 13"/>
              <a:gd name="T3" fmla="*/ 9 h 12"/>
              <a:gd name="T4" fmla="*/ 12 w 13"/>
              <a:gd name="T5" fmla="*/ 9 h 12"/>
              <a:gd name="T6" fmla="*/ 13 w 13"/>
              <a:gd name="T7" fmla="*/ 9 h 12"/>
              <a:gd name="T8" fmla="*/ 13 w 13"/>
              <a:gd name="T9" fmla="*/ 7 h 12"/>
              <a:gd name="T10" fmla="*/ 10 w 13"/>
              <a:gd name="T11" fmla="*/ 6 h 12"/>
              <a:gd name="T12" fmla="*/ 8 w 13"/>
              <a:gd name="T13" fmla="*/ 7 h 12"/>
              <a:gd name="T14" fmla="*/ 7 w 13"/>
              <a:gd name="T15" fmla="*/ 10 h 12"/>
              <a:gd name="T16" fmla="*/ 6 w 13"/>
              <a:gd name="T17" fmla="*/ 9 h 12"/>
              <a:gd name="T18" fmla="*/ 5 w 13"/>
              <a:gd name="T19" fmla="*/ 9 h 12"/>
              <a:gd name="T20" fmla="*/ 4 w 13"/>
              <a:gd name="T21" fmla="*/ 7 h 12"/>
              <a:gd name="T22" fmla="*/ 4 w 13"/>
              <a:gd name="T23" fmla="*/ 6 h 12"/>
              <a:gd name="T24" fmla="*/ 6 w 13"/>
              <a:gd name="T25" fmla="*/ 5 h 12"/>
              <a:gd name="T26" fmla="*/ 6 w 13"/>
              <a:gd name="T27" fmla="*/ 4 h 12"/>
              <a:gd name="T28" fmla="*/ 6 w 13"/>
              <a:gd name="T29" fmla="*/ 3 h 12"/>
              <a:gd name="T30" fmla="*/ 0 w 13"/>
              <a:gd name="T31" fmla="*/ 0 h 12"/>
              <a:gd name="T32" fmla="*/ 0 w 13"/>
              <a:gd name="T33" fmla="*/ 3 h 12"/>
              <a:gd name="T34" fmla="*/ 3 w 13"/>
              <a:gd name="T35" fmla="*/ 5 h 12"/>
              <a:gd name="T36" fmla="*/ 3 w 13"/>
              <a:gd name="T37" fmla="*/ 7 h 12"/>
              <a:gd name="T38" fmla="*/ 4 w 13"/>
              <a:gd name="T39" fmla="*/ 11 h 12"/>
              <a:gd name="T40" fmla="*/ 6 w 13"/>
              <a:gd name="T41" fmla="*/ 12 h 12"/>
              <a:gd name="T42" fmla="*/ 8 w 13"/>
              <a:gd name="T4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2">
                <a:moveTo>
                  <a:pt x="8" y="11"/>
                </a:moveTo>
                <a:cubicBezTo>
                  <a:pt x="9" y="10"/>
                  <a:pt x="10" y="9"/>
                  <a:pt x="11" y="9"/>
                </a:cubicBezTo>
                <a:cubicBezTo>
                  <a:pt x="11" y="9"/>
                  <a:pt x="12" y="9"/>
                  <a:pt x="12" y="9"/>
                </a:cubicBezTo>
                <a:cubicBezTo>
                  <a:pt x="12" y="9"/>
                  <a:pt x="13" y="9"/>
                  <a:pt x="13" y="9"/>
                </a:cubicBezTo>
                <a:cubicBezTo>
                  <a:pt x="13" y="8"/>
                  <a:pt x="13" y="8"/>
                  <a:pt x="13" y="7"/>
                </a:cubicBezTo>
                <a:cubicBezTo>
                  <a:pt x="12" y="7"/>
                  <a:pt x="11" y="7"/>
                  <a:pt x="10" y="6"/>
                </a:cubicBezTo>
                <a:cubicBezTo>
                  <a:pt x="10" y="7"/>
                  <a:pt x="9" y="8"/>
                  <a:pt x="8" y="7"/>
                </a:cubicBezTo>
                <a:cubicBezTo>
                  <a:pt x="8" y="8"/>
                  <a:pt x="8" y="10"/>
                  <a:pt x="7" y="10"/>
                </a:cubicBezTo>
                <a:cubicBezTo>
                  <a:pt x="7" y="10"/>
                  <a:pt x="6" y="10"/>
                  <a:pt x="6" y="9"/>
                </a:cubicBezTo>
                <a:cubicBezTo>
                  <a:pt x="6" y="9"/>
                  <a:pt x="5" y="9"/>
                  <a:pt x="5" y="9"/>
                </a:cubicBezTo>
                <a:cubicBezTo>
                  <a:pt x="4" y="9"/>
                  <a:pt x="4" y="8"/>
                  <a:pt x="4" y="7"/>
                </a:cubicBezTo>
                <a:cubicBezTo>
                  <a:pt x="4" y="7"/>
                  <a:pt x="4" y="7"/>
                  <a:pt x="4" y="6"/>
                </a:cubicBezTo>
                <a:cubicBezTo>
                  <a:pt x="5" y="6"/>
                  <a:pt x="5" y="5"/>
                  <a:pt x="6" y="5"/>
                </a:cubicBezTo>
                <a:cubicBezTo>
                  <a:pt x="6" y="5"/>
                  <a:pt x="6" y="4"/>
                  <a:pt x="6" y="4"/>
                </a:cubicBezTo>
                <a:cubicBezTo>
                  <a:pt x="6" y="3"/>
                  <a:pt x="6" y="3"/>
                  <a:pt x="6" y="3"/>
                </a:cubicBezTo>
                <a:cubicBezTo>
                  <a:pt x="4" y="2"/>
                  <a:pt x="3" y="0"/>
                  <a:pt x="0" y="0"/>
                </a:cubicBezTo>
                <a:cubicBezTo>
                  <a:pt x="0" y="1"/>
                  <a:pt x="0" y="2"/>
                  <a:pt x="0" y="3"/>
                </a:cubicBezTo>
                <a:cubicBezTo>
                  <a:pt x="0" y="4"/>
                  <a:pt x="2" y="4"/>
                  <a:pt x="3" y="5"/>
                </a:cubicBezTo>
                <a:cubicBezTo>
                  <a:pt x="3" y="6"/>
                  <a:pt x="3" y="7"/>
                  <a:pt x="3" y="7"/>
                </a:cubicBezTo>
                <a:cubicBezTo>
                  <a:pt x="3" y="9"/>
                  <a:pt x="4" y="9"/>
                  <a:pt x="4" y="11"/>
                </a:cubicBezTo>
                <a:cubicBezTo>
                  <a:pt x="4" y="12"/>
                  <a:pt x="5" y="12"/>
                  <a:pt x="6" y="12"/>
                </a:cubicBezTo>
                <a:cubicBezTo>
                  <a:pt x="6" y="11"/>
                  <a:pt x="7" y="11"/>
                  <a:pt x="8" y="1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32" name="Freeform 273"/>
          <p:cNvSpPr/>
          <p:nvPr>
            <p:custDataLst>
              <p:tags r:id="rId127"/>
            </p:custDataLst>
          </p:nvPr>
        </p:nvSpPr>
        <p:spPr bwMode="auto">
          <a:xfrm rot="3000000">
            <a:off x="2566901" y="2727997"/>
            <a:ext cx="7600" cy="8797"/>
          </a:xfrm>
          <a:custGeom>
            <a:avLst/>
            <a:gdLst>
              <a:gd name="T0" fmla="*/ 2 w 9"/>
              <a:gd name="T1" fmla="*/ 9 h 10"/>
              <a:gd name="T2" fmla="*/ 4 w 9"/>
              <a:gd name="T3" fmla="*/ 10 h 10"/>
              <a:gd name="T4" fmla="*/ 5 w 9"/>
              <a:gd name="T5" fmla="*/ 10 h 10"/>
              <a:gd name="T6" fmla="*/ 5 w 9"/>
              <a:gd name="T7" fmla="*/ 9 h 10"/>
              <a:gd name="T8" fmla="*/ 5 w 9"/>
              <a:gd name="T9" fmla="*/ 6 h 10"/>
              <a:gd name="T10" fmla="*/ 8 w 9"/>
              <a:gd name="T11" fmla="*/ 8 h 10"/>
              <a:gd name="T12" fmla="*/ 9 w 9"/>
              <a:gd name="T13" fmla="*/ 6 h 10"/>
              <a:gd name="T14" fmla="*/ 9 w 9"/>
              <a:gd name="T15" fmla="*/ 3 h 10"/>
              <a:gd name="T16" fmla="*/ 9 w 9"/>
              <a:gd name="T17" fmla="*/ 1 h 10"/>
              <a:gd name="T18" fmla="*/ 3 w 9"/>
              <a:gd name="T19" fmla="*/ 2 h 10"/>
              <a:gd name="T20" fmla="*/ 2 w 9"/>
              <a:gd name="T21" fmla="*/ 2 h 10"/>
              <a:gd name="T22" fmla="*/ 2 w 9"/>
              <a:gd name="T23" fmla="*/ 4 h 10"/>
              <a:gd name="T24" fmla="*/ 1 w 9"/>
              <a:gd name="T25" fmla="*/ 8 h 10"/>
              <a:gd name="T26" fmla="*/ 2 w 9"/>
              <a:gd name="T2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2" y="9"/>
                </a:moveTo>
                <a:cubicBezTo>
                  <a:pt x="3" y="9"/>
                  <a:pt x="3" y="10"/>
                  <a:pt x="4" y="10"/>
                </a:cubicBezTo>
                <a:cubicBezTo>
                  <a:pt x="5" y="10"/>
                  <a:pt x="5" y="10"/>
                  <a:pt x="5" y="10"/>
                </a:cubicBezTo>
                <a:cubicBezTo>
                  <a:pt x="5" y="10"/>
                  <a:pt x="5" y="9"/>
                  <a:pt x="5" y="9"/>
                </a:cubicBezTo>
                <a:cubicBezTo>
                  <a:pt x="5" y="8"/>
                  <a:pt x="5" y="7"/>
                  <a:pt x="5" y="6"/>
                </a:cubicBezTo>
                <a:cubicBezTo>
                  <a:pt x="7" y="6"/>
                  <a:pt x="7" y="8"/>
                  <a:pt x="8" y="8"/>
                </a:cubicBezTo>
                <a:cubicBezTo>
                  <a:pt x="8" y="7"/>
                  <a:pt x="8" y="6"/>
                  <a:pt x="9" y="6"/>
                </a:cubicBezTo>
                <a:cubicBezTo>
                  <a:pt x="9" y="5"/>
                  <a:pt x="9" y="4"/>
                  <a:pt x="9" y="3"/>
                </a:cubicBezTo>
                <a:cubicBezTo>
                  <a:pt x="9" y="2"/>
                  <a:pt x="9" y="2"/>
                  <a:pt x="9" y="1"/>
                </a:cubicBezTo>
                <a:cubicBezTo>
                  <a:pt x="6" y="0"/>
                  <a:pt x="6" y="2"/>
                  <a:pt x="3" y="2"/>
                </a:cubicBezTo>
                <a:cubicBezTo>
                  <a:pt x="3" y="2"/>
                  <a:pt x="2" y="2"/>
                  <a:pt x="2" y="2"/>
                </a:cubicBezTo>
                <a:cubicBezTo>
                  <a:pt x="2" y="3"/>
                  <a:pt x="2" y="4"/>
                  <a:pt x="2" y="4"/>
                </a:cubicBezTo>
                <a:cubicBezTo>
                  <a:pt x="2" y="6"/>
                  <a:pt x="1" y="7"/>
                  <a:pt x="1" y="8"/>
                </a:cubicBezTo>
                <a:cubicBezTo>
                  <a:pt x="0" y="9"/>
                  <a:pt x="1" y="9"/>
                  <a:pt x="2" y="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33" name="Freeform 274"/>
          <p:cNvSpPr/>
          <p:nvPr>
            <p:custDataLst>
              <p:tags r:id="rId128"/>
            </p:custDataLst>
          </p:nvPr>
        </p:nvSpPr>
        <p:spPr bwMode="auto">
          <a:xfrm rot="3000000">
            <a:off x="2548552" y="2739116"/>
            <a:ext cx="3600" cy="3998"/>
          </a:xfrm>
          <a:custGeom>
            <a:avLst/>
            <a:gdLst>
              <a:gd name="T0" fmla="*/ 2 w 4"/>
              <a:gd name="T1" fmla="*/ 5 h 5"/>
              <a:gd name="T2" fmla="*/ 2 w 4"/>
              <a:gd name="T3" fmla="*/ 3 h 5"/>
              <a:gd name="T4" fmla="*/ 2 w 4"/>
              <a:gd name="T5" fmla="*/ 2 h 5"/>
              <a:gd name="T6" fmla="*/ 2 w 4"/>
              <a:gd name="T7" fmla="*/ 0 h 5"/>
              <a:gd name="T8" fmla="*/ 1 w 4"/>
              <a:gd name="T9" fmla="*/ 0 h 5"/>
              <a:gd name="T10" fmla="*/ 0 w 4"/>
              <a:gd name="T11" fmla="*/ 2 h 5"/>
              <a:gd name="T12" fmla="*/ 0 w 4"/>
              <a:gd name="T13" fmla="*/ 5 h 5"/>
              <a:gd name="T14" fmla="*/ 1 w 4"/>
              <a:gd name="T15" fmla="*/ 5 h 5"/>
              <a:gd name="T16" fmla="*/ 2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2" y="5"/>
                </a:moveTo>
                <a:cubicBezTo>
                  <a:pt x="2" y="4"/>
                  <a:pt x="2" y="4"/>
                  <a:pt x="2" y="3"/>
                </a:cubicBezTo>
                <a:cubicBezTo>
                  <a:pt x="2" y="3"/>
                  <a:pt x="2" y="3"/>
                  <a:pt x="2" y="2"/>
                </a:cubicBezTo>
                <a:cubicBezTo>
                  <a:pt x="4" y="2"/>
                  <a:pt x="3" y="1"/>
                  <a:pt x="2" y="0"/>
                </a:cubicBezTo>
                <a:cubicBezTo>
                  <a:pt x="2" y="0"/>
                  <a:pt x="1" y="0"/>
                  <a:pt x="1" y="0"/>
                </a:cubicBezTo>
                <a:cubicBezTo>
                  <a:pt x="0" y="0"/>
                  <a:pt x="0" y="1"/>
                  <a:pt x="0" y="2"/>
                </a:cubicBezTo>
                <a:cubicBezTo>
                  <a:pt x="0" y="3"/>
                  <a:pt x="0" y="4"/>
                  <a:pt x="0" y="5"/>
                </a:cubicBezTo>
                <a:cubicBezTo>
                  <a:pt x="0" y="5"/>
                  <a:pt x="1" y="5"/>
                  <a:pt x="1" y="5"/>
                </a:cubicBezTo>
                <a:cubicBezTo>
                  <a:pt x="1" y="5"/>
                  <a:pt x="2" y="5"/>
                  <a:pt x="2" y="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34" name="Freeform 275"/>
          <p:cNvSpPr/>
          <p:nvPr>
            <p:custDataLst>
              <p:tags r:id="rId129"/>
            </p:custDataLst>
          </p:nvPr>
        </p:nvSpPr>
        <p:spPr bwMode="auto">
          <a:xfrm rot="3000000">
            <a:off x="2544903" y="2735789"/>
            <a:ext cx="3600" cy="3199"/>
          </a:xfrm>
          <a:custGeom>
            <a:avLst/>
            <a:gdLst>
              <a:gd name="T0" fmla="*/ 1 w 4"/>
              <a:gd name="T1" fmla="*/ 4 h 4"/>
              <a:gd name="T2" fmla="*/ 2 w 4"/>
              <a:gd name="T3" fmla="*/ 2 h 4"/>
              <a:gd name="T4" fmla="*/ 3 w 4"/>
              <a:gd name="T5" fmla="*/ 2 h 4"/>
              <a:gd name="T6" fmla="*/ 2 w 4"/>
              <a:gd name="T7" fmla="*/ 0 h 4"/>
              <a:gd name="T8" fmla="*/ 1 w 4"/>
              <a:gd name="T9" fmla="*/ 0 h 4"/>
              <a:gd name="T10" fmla="*/ 0 w 4"/>
              <a:gd name="T11" fmla="*/ 2 h 4"/>
              <a:gd name="T12" fmla="*/ 1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4"/>
                </a:moveTo>
                <a:cubicBezTo>
                  <a:pt x="1" y="3"/>
                  <a:pt x="1" y="2"/>
                  <a:pt x="2" y="2"/>
                </a:cubicBezTo>
                <a:cubicBezTo>
                  <a:pt x="3" y="2"/>
                  <a:pt x="3" y="2"/>
                  <a:pt x="3" y="2"/>
                </a:cubicBezTo>
                <a:cubicBezTo>
                  <a:pt x="4" y="1"/>
                  <a:pt x="3" y="0"/>
                  <a:pt x="2" y="0"/>
                </a:cubicBezTo>
                <a:cubicBezTo>
                  <a:pt x="2" y="0"/>
                  <a:pt x="1" y="0"/>
                  <a:pt x="1" y="0"/>
                </a:cubicBezTo>
                <a:cubicBezTo>
                  <a:pt x="1" y="1"/>
                  <a:pt x="1" y="2"/>
                  <a:pt x="0" y="2"/>
                </a:cubicBezTo>
                <a:cubicBezTo>
                  <a:pt x="0" y="3"/>
                  <a:pt x="0" y="4"/>
                  <a:pt x="1"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35" name="Freeform 276"/>
          <p:cNvSpPr/>
          <p:nvPr>
            <p:custDataLst>
              <p:tags r:id="rId130"/>
            </p:custDataLst>
          </p:nvPr>
        </p:nvSpPr>
        <p:spPr bwMode="auto">
          <a:xfrm rot="3000000">
            <a:off x="2500696" y="2648016"/>
            <a:ext cx="93205" cy="168346"/>
          </a:xfrm>
          <a:custGeom>
            <a:avLst/>
            <a:gdLst>
              <a:gd name="T0" fmla="*/ 96 w 108"/>
              <a:gd name="T1" fmla="*/ 97 h 195"/>
              <a:gd name="T2" fmla="*/ 89 w 108"/>
              <a:gd name="T3" fmla="*/ 97 h 195"/>
              <a:gd name="T4" fmla="*/ 99 w 108"/>
              <a:gd name="T5" fmla="*/ 89 h 195"/>
              <a:gd name="T6" fmla="*/ 87 w 108"/>
              <a:gd name="T7" fmla="*/ 92 h 195"/>
              <a:gd name="T8" fmla="*/ 64 w 108"/>
              <a:gd name="T9" fmla="*/ 106 h 195"/>
              <a:gd name="T10" fmla="*/ 43 w 108"/>
              <a:gd name="T11" fmla="*/ 110 h 195"/>
              <a:gd name="T12" fmla="*/ 24 w 108"/>
              <a:gd name="T13" fmla="*/ 94 h 195"/>
              <a:gd name="T14" fmla="*/ 18 w 108"/>
              <a:gd name="T15" fmla="*/ 66 h 195"/>
              <a:gd name="T16" fmla="*/ 17 w 108"/>
              <a:gd name="T17" fmla="*/ 30 h 195"/>
              <a:gd name="T18" fmla="*/ 36 w 108"/>
              <a:gd name="T19" fmla="*/ 11 h 195"/>
              <a:gd name="T20" fmla="*/ 64 w 108"/>
              <a:gd name="T21" fmla="*/ 7 h 195"/>
              <a:gd name="T22" fmla="*/ 82 w 108"/>
              <a:gd name="T23" fmla="*/ 25 h 195"/>
              <a:gd name="T24" fmla="*/ 81 w 108"/>
              <a:gd name="T25" fmla="*/ 35 h 195"/>
              <a:gd name="T26" fmla="*/ 75 w 108"/>
              <a:gd name="T27" fmla="*/ 49 h 195"/>
              <a:gd name="T28" fmla="*/ 62 w 108"/>
              <a:gd name="T29" fmla="*/ 61 h 195"/>
              <a:gd name="T30" fmla="*/ 80 w 108"/>
              <a:gd name="T31" fmla="*/ 67 h 195"/>
              <a:gd name="T32" fmla="*/ 95 w 108"/>
              <a:gd name="T33" fmla="*/ 63 h 195"/>
              <a:gd name="T34" fmla="*/ 94 w 108"/>
              <a:gd name="T35" fmla="*/ 53 h 195"/>
              <a:gd name="T36" fmla="*/ 94 w 108"/>
              <a:gd name="T37" fmla="*/ 48 h 195"/>
              <a:gd name="T38" fmla="*/ 97 w 108"/>
              <a:gd name="T39" fmla="*/ 37 h 195"/>
              <a:gd name="T40" fmla="*/ 82 w 108"/>
              <a:gd name="T41" fmla="*/ 18 h 195"/>
              <a:gd name="T42" fmla="*/ 61 w 108"/>
              <a:gd name="T43" fmla="*/ 2 h 195"/>
              <a:gd name="T44" fmla="*/ 39 w 108"/>
              <a:gd name="T45" fmla="*/ 4 h 195"/>
              <a:gd name="T46" fmla="*/ 14 w 108"/>
              <a:gd name="T47" fmla="*/ 21 h 195"/>
              <a:gd name="T48" fmla="*/ 8 w 108"/>
              <a:gd name="T49" fmla="*/ 42 h 195"/>
              <a:gd name="T50" fmla="*/ 0 w 108"/>
              <a:gd name="T51" fmla="*/ 66 h 195"/>
              <a:gd name="T52" fmla="*/ 9 w 108"/>
              <a:gd name="T53" fmla="*/ 97 h 195"/>
              <a:gd name="T54" fmla="*/ 33 w 108"/>
              <a:gd name="T55" fmla="*/ 117 h 195"/>
              <a:gd name="T56" fmla="*/ 38 w 108"/>
              <a:gd name="T57" fmla="*/ 136 h 195"/>
              <a:gd name="T58" fmla="*/ 59 w 108"/>
              <a:gd name="T59" fmla="*/ 118 h 195"/>
              <a:gd name="T60" fmla="*/ 77 w 108"/>
              <a:gd name="T61" fmla="*/ 114 h 195"/>
              <a:gd name="T62" fmla="*/ 66 w 108"/>
              <a:gd name="T63" fmla="*/ 129 h 195"/>
              <a:gd name="T64" fmla="*/ 62 w 108"/>
              <a:gd name="T65" fmla="*/ 127 h 195"/>
              <a:gd name="T66" fmla="*/ 57 w 108"/>
              <a:gd name="T67" fmla="*/ 138 h 195"/>
              <a:gd name="T68" fmla="*/ 49 w 108"/>
              <a:gd name="T69" fmla="*/ 155 h 195"/>
              <a:gd name="T70" fmla="*/ 55 w 108"/>
              <a:gd name="T71" fmla="*/ 171 h 195"/>
              <a:gd name="T72" fmla="*/ 59 w 108"/>
              <a:gd name="T73" fmla="*/ 182 h 195"/>
              <a:gd name="T74" fmla="*/ 44 w 108"/>
              <a:gd name="T75" fmla="*/ 184 h 195"/>
              <a:gd name="T76" fmla="*/ 38 w 108"/>
              <a:gd name="T77" fmla="*/ 171 h 195"/>
              <a:gd name="T78" fmla="*/ 37 w 108"/>
              <a:gd name="T79" fmla="*/ 155 h 195"/>
              <a:gd name="T80" fmla="*/ 33 w 108"/>
              <a:gd name="T81" fmla="*/ 140 h 195"/>
              <a:gd name="T82" fmla="*/ 28 w 108"/>
              <a:gd name="T83" fmla="*/ 157 h 195"/>
              <a:gd name="T84" fmla="*/ 18 w 108"/>
              <a:gd name="T85" fmla="*/ 170 h 195"/>
              <a:gd name="T86" fmla="*/ 31 w 108"/>
              <a:gd name="T87" fmla="*/ 184 h 195"/>
              <a:gd name="T88" fmla="*/ 55 w 108"/>
              <a:gd name="T89" fmla="*/ 190 h 195"/>
              <a:gd name="T90" fmla="*/ 83 w 108"/>
              <a:gd name="T91" fmla="*/ 174 h 195"/>
              <a:gd name="T92" fmla="*/ 93 w 108"/>
              <a:gd name="T93" fmla="*/ 152 h 195"/>
              <a:gd name="T94" fmla="*/ 104 w 108"/>
              <a:gd name="T95" fmla="*/ 125 h 195"/>
              <a:gd name="T96" fmla="*/ 82 w 108"/>
              <a:gd name="T97" fmla="*/ 60 h 195"/>
              <a:gd name="T98" fmla="*/ 51 w 108"/>
              <a:gd name="T99" fmla="*/ 112 h 195"/>
              <a:gd name="T100" fmla="*/ 93 w 108"/>
              <a:gd name="T101" fmla="*/ 118 h 195"/>
              <a:gd name="T102" fmla="*/ 80 w 108"/>
              <a:gd name="T103" fmla="*/ 113 h 195"/>
              <a:gd name="T104" fmla="*/ 82 w 108"/>
              <a:gd name="T105" fmla="*/ 117 h 195"/>
              <a:gd name="T106" fmla="*/ 70 w 108"/>
              <a:gd name="T107" fmla="*/ 139 h 195"/>
              <a:gd name="T108" fmla="*/ 83 w 108"/>
              <a:gd name="T109" fmla="*/ 152 h 195"/>
              <a:gd name="T110" fmla="*/ 68 w 108"/>
              <a:gd name="T111" fmla="*/ 175 h 195"/>
              <a:gd name="T112" fmla="*/ 63 w 108"/>
              <a:gd name="T113" fmla="*/ 159 h 195"/>
              <a:gd name="T114" fmla="*/ 70 w 108"/>
              <a:gd name="T115" fmla="*/ 151 h 195"/>
              <a:gd name="T116" fmla="*/ 74 w 108"/>
              <a:gd name="T117" fmla="*/ 140 h 195"/>
              <a:gd name="T118" fmla="*/ 81 w 108"/>
              <a:gd name="T119" fmla="*/ 127 h 195"/>
              <a:gd name="T120" fmla="*/ 84 w 108"/>
              <a:gd name="T121" fmla="*/ 13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 h="195">
                <a:moveTo>
                  <a:pt x="107" y="113"/>
                </a:moveTo>
                <a:cubicBezTo>
                  <a:pt x="107" y="112"/>
                  <a:pt x="107" y="111"/>
                  <a:pt x="107" y="110"/>
                </a:cubicBezTo>
                <a:cubicBezTo>
                  <a:pt x="107" y="109"/>
                  <a:pt x="106" y="108"/>
                  <a:pt x="106" y="108"/>
                </a:cubicBezTo>
                <a:cubicBezTo>
                  <a:pt x="105" y="108"/>
                  <a:pt x="105" y="108"/>
                  <a:pt x="104" y="108"/>
                </a:cubicBezTo>
                <a:cubicBezTo>
                  <a:pt x="104" y="108"/>
                  <a:pt x="104" y="107"/>
                  <a:pt x="104" y="106"/>
                </a:cubicBezTo>
                <a:cubicBezTo>
                  <a:pt x="104" y="105"/>
                  <a:pt x="104" y="104"/>
                  <a:pt x="104" y="104"/>
                </a:cubicBezTo>
                <a:cubicBezTo>
                  <a:pt x="104" y="103"/>
                  <a:pt x="104" y="103"/>
                  <a:pt x="104" y="102"/>
                </a:cubicBezTo>
                <a:cubicBezTo>
                  <a:pt x="104" y="102"/>
                  <a:pt x="104" y="102"/>
                  <a:pt x="103" y="102"/>
                </a:cubicBezTo>
                <a:cubicBezTo>
                  <a:pt x="103" y="102"/>
                  <a:pt x="103" y="102"/>
                  <a:pt x="103" y="101"/>
                </a:cubicBezTo>
                <a:cubicBezTo>
                  <a:pt x="103" y="100"/>
                  <a:pt x="102" y="100"/>
                  <a:pt x="102" y="99"/>
                </a:cubicBezTo>
                <a:cubicBezTo>
                  <a:pt x="102" y="99"/>
                  <a:pt x="101" y="99"/>
                  <a:pt x="101" y="99"/>
                </a:cubicBezTo>
                <a:cubicBezTo>
                  <a:pt x="99" y="99"/>
                  <a:pt x="99" y="97"/>
                  <a:pt x="97" y="97"/>
                </a:cubicBezTo>
                <a:cubicBezTo>
                  <a:pt x="97" y="97"/>
                  <a:pt x="97" y="97"/>
                  <a:pt x="96" y="97"/>
                </a:cubicBezTo>
                <a:cubicBezTo>
                  <a:pt x="96" y="98"/>
                  <a:pt x="96" y="98"/>
                  <a:pt x="95" y="98"/>
                </a:cubicBezTo>
                <a:cubicBezTo>
                  <a:pt x="95" y="98"/>
                  <a:pt x="95" y="99"/>
                  <a:pt x="95" y="99"/>
                </a:cubicBezTo>
                <a:cubicBezTo>
                  <a:pt x="96" y="99"/>
                  <a:pt x="96" y="101"/>
                  <a:pt x="96" y="102"/>
                </a:cubicBezTo>
                <a:cubicBezTo>
                  <a:pt x="96" y="104"/>
                  <a:pt x="92" y="108"/>
                  <a:pt x="90" y="105"/>
                </a:cubicBezTo>
                <a:cubicBezTo>
                  <a:pt x="90" y="105"/>
                  <a:pt x="89" y="105"/>
                  <a:pt x="89" y="105"/>
                </a:cubicBezTo>
                <a:cubicBezTo>
                  <a:pt x="88" y="106"/>
                  <a:pt x="86" y="106"/>
                  <a:pt x="84" y="106"/>
                </a:cubicBezTo>
                <a:cubicBezTo>
                  <a:pt x="84" y="106"/>
                  <a:pt x="84" y="106"/>
                  <a:pt x="83" y="106"/>
                </a:cubicBezTo>
                <a:cubicBezTo>
                  <a:pt x="83" y="105"/>
                  <a:pt x="83" y="105"/>
                  <a:pt x="82" y="105"/>
                </a:cubicBezTo>
                <a:cubicBezTo>
                  <a:pt x="82" y="104"/>
                  <a:pt x="82" y="104"/>
                  <a:pt x="82" y="104"/>
                </a:cubicBezTo>
                <a:cubicBezTo>
                  <a:pt x="84" y="103"/>
                  <a:pt x="84" y="99"/>
                  <a:pt x="87" y="99"/>
                </a:cubicBezTo>
                <a:cubicBezTo>
                  <a:pt x="87" y="99"/>
                  <a:pt x="87" y="98"/>
                  <a:pt x="87" y="98"/>
                </a:cubicBezTo>
                <a:cubicBezTo>
                  <a:pt x="88" y="98"/>
                  <a:pt x="88" y="97"/>
                  <a:pt x="88" y="97"/>
                </a:cubicBezTo>
                <a:cubicBezTo>
                  <a:pt x="88" y="97"/>
                  <a:pt x="89" y="97"/>
                  <a:pt x="89" y="97"/>
                </a:cubicBezTo>
                <a:cubicBezTo>
                  <a:pt x="90" y="97"/>
                  <a:pt x="91" y="97"/>
                  <a:pt x="91" y="97"/>
                </a:cubicBezTo>
                <a:cubicBezTo>
                  <a:pt x="92" y="97"/>
                  <a:pt x="92" y="97"/>
                  <a:pt x="93" y="97"/>
                </a:cubicBezTo>
                <a:cubicBezTo>
                  <a:pt x="93" y="96"/>
                  <a:pt x="93" y="96"/>
                  <a:pt x="93" y="95"/>
                </a:cubicBezTo>
                <a:cubicBezTo>
                  <a:pt x="93" y="95"/>
                  <a:pt x="93" y="95"/>
                  <a:pt x="93" y="94"/>
                </a:cubicBezTo>
                <a:cubicBezTo>
                  <a:pt x="93" y="94"/>
                  <a:pt x="94" y="94"/>
                  <a:pt x="95" y="94"/>
                </a:cubicBezTo>
                <a:cubicBezTo>
                  <a:pt x="96" y="94"/>
                  <a:pt x="97" y="94"/>
                  <a:pt x="97" y="94"/>
                </a:cubicBezTo>
                <a:cubicBezTo>
                  <a:pt x="98" y="93"/>
                  <a:pt x="99" y="94"/>
                  <a:pt x="99" y="94"/>
                </a:cubicBezTo>
                <a:cubicBezTo>
                  <a:pt x="99" y="94"/>
                  <a:pt x="100" y="94"/>
                  <a:pt x="100" y="95"/>
                </a:cubicBezTo>
                <a:cubicBezTo>
                  <a:pt x="101" y="95"/>
                  <a:pt x="101" y="95"/>
                  <a:pt x="102" y="95"/>
                </a:cubicBezTo>
                <a:cubicBezTo>
                  <a:pt x="102" y="93"/>
                  <a:pt x="101" y="93"/>
                  <a:pt x="101" y="92"/>
                </a:cubicBezTo>
                <a:cubicBezTo>
                  <a:pt x="100" y="92"/>
                  <a:pt x="100" y="92"/>
                  <a:pt x="100" y="91"/>
                </a:cubicBezTo>
                <a:cubicBezTo>
                  <a:pt x="100" y="90"/>
                  <a:pt x="100" y="90"/>
                  <a:pt x="100" y="89"/>
                </a:cubicBezTo>
                <a:cubicBezTo>
                  <a:pt x="99" y="89"/>
                  <a:pt x="99" y="89"/>
                  <a:pt x="99" y="89"/>
                </a:cubicBezTo>
                <a:cubicBezTo>
                  <a:pt x="99" y="88"/>
                  <a:pt x="100" y="88"/>
                  <a:pt x="101" y="87"/>
                </a:cubicBezTo>
                <a:cubicBezTo>
                  <a:pt x="101" y="87"/>
                  <a:pt x="101" y="86"/>
                  <a:pt x="101" y="86"/>
                </a:cubicBezTo>
                <a:cubicBezTo>
                  <a:pt x="101" y="84"/>
                  <a:pt x="101" y="83"/>
                  <a:pt x="101" y="81"/>
                </a:cubicBezTo>
                <a:cubicBezTo>
                  <a:pt x="101" y="80"/>
                  <a:pt x="101" y="80"/>
                  <a:pt x="101" y="79"/>
                </a:cubicBezTo>
                <a:cubicBezTo>
                  <a:pt x="100" y="79"/>
                  <a:pt x="99" y="79"/>
                  <a:pt x="97" y="79"/>
                </a:cubicBezTo>
                <a:cubicBezTo>
                  <a:pt x="97" y="80"/>
                  <a:pt x="96" y="81"/>
                  <a:pt x="96" y="82"/>
                </a:cubicBezTo>
                <a:cubicBezTo>
                  <a:pt x="96" y="84"/>
                  <a:pt x="94" y="84"/>
                  <a:pt x="93" y="85"/>
                </a:cubicBezTo>
                <a:cubicBezTo>
                  <a:pt x="92" y="86"/>
                  <a:pt x="93" y="87"/>
                  <a:pt x="91" y="87"/>
                </a:cubicBezTo>
                <a:cubicBezTo>
                  <a:pt x="90" y="87"/>
                  <a:pt x="89" y="87"/>
                  <a:pt x="88" y="87"/>
                </a:cubicBezTo>
                <a:cubicBezTo>
                  <a:pt x="88" y="87"/>
                  <a:pt x="88" y="88"/>
                  <a:pt x="88" y="88"/>
                </a:cubicBezTo>
                <a:cubicBezTo>
                  <a:pt x="88" y="89"/>
                  <a:pt x="88" y="89"/>
                  <a:pt x="88" y="89"/>
                </a:cubicBezTo>
                <a:cubicBezTo>
                  <a:pt x="88" y="90"/>
                  <a:pt x="88" y="91"/>
                  <a:pt x="88" y="92"/>
                </a:cubicBezTo>
                <a:cubicBezTo>
                  <a:pt x="87" y="92"/>
                  <a:pt x="87" y="92"/>
                  <a:pt x="87" y="92"/>
                </a:cubicBezTo>
                <a:cubicBezTo>
                  <a:pt x="86" y="93"/>
                  <a:pt x="86" y="93"/>
                  <a:pt x="84" y="93"/>
                </a:cubicBezTo>
                <a:cubicBezTo>
                  <a:pt x="84" y="93"/>
                  <a:pt x="84" y="93"/>
                  <a:pt x="83" y="93"/>
                </a:cubicBezTo>
                <a:cubicBezTo>
                  <a:pt x="83" y="93"/>
                  <a:pt x="82" y="93"/>
                  <a:pt x="82" y="93"/>
                </a:cubicBezTo>
                <a:cubicBezTo>
                  <a:pt x="82" y="94"/>
                  <a:pt x="81" y="95"/>
                  <a:pt x="80" y="95"/>
                </a:cubicBezTo>
                <a:cubicBezTo>
                  <a:pt x="80" y="96"/>
                  <a:pt x="80" y="96"/>
                  <a:pt x="80" y="97"/>
                </a:cubicBezTo>
                <a:cubicBezTo>
                  <a:pt x="79" y="97"/>
                  <a:pt x="79" y="98"/>
                  <a:pt x="78" y="98"/>
                </a:cubicBezTo>
                <a:cubicBezTo>
                  <a:pt x="77" y="98"/>
                  <a:pt x="77" y="99"/>
                  <a:pt x="76" y="99"/>
                </a:cubicBezTo>
                <a:cubicBezTo>
                  <a:pt x="76" y="99"/>
                  <a:pt x="76" y="100"/>
                  <a:pt x="76" y="100"/>
                </a:cubicBezTo>
                <a:cubicBezTo>
                  <a:pt x="74" y="100"/>
                  <a:pt x="75" y="102"/>
                  <a:pt x="74" y="102"/>
                </a:cubicBezTo>
                <a:cubicBezTo>
                  <a:pt x="72" y="102"/>
                  <a:pt x="72" y="103"/>
                  <a:pt x="71" y="104"/>
                </a:cubicBezTo>
                <a:cubicBezTo>
                  <a:pt x="70" y="105"/>
                  <a:pt x="69" y="106"/>
                  <a:pt x="66" y="106"/>
                </a:cubicBezTo>
                <a:cubicBezTo>
                  <a:pt x="66" y="106"/>
                  <a:pt x="66" y="106"/>
                  <a:pt x="65" y="106"/>
                </a:cubicBezTo>
                <a:cubicBezTo>
                  <a:pt x="65" y="106"/>
                  <a:pt x="64" y="106"/>
                  <a:pt x="64" y="106"/>
                </a:cubicBezTo>
                <a:cubicBezTo>
                  <a:pt x="64" y="107"/>
                  <a:pt x="62" y="107"/>
                  <a:pt x="62" y="108"/>
                </a:cubicBezTo>
                <a:cubicBezTo>
                  <a:pt x="62" y="109"/>
                  <a:pt x="58" y="112"/>
                  <a:pt x="58" y="110"/>
                </a:cubicBezTo>
                <a:cubicBezTo>
                  <a:pt x="58" y="110"/>
                  <a:pt x="57" y="110"/>
                  <a:pt x="57" y="110"/>
                </a:cubicBezTo>
                <a:cubicBezTo>
                  <a:pt x="57" y="108"/>
                  <a:pt x="55" y="109"/>
                  <a:pt x="53" y="108"/>
                </a:cubicBezTo>
                <a:cubicBezTo>
                  <a:pt x="53" y="108"/>
                  <a:pt x="53" y="108"/>
                  <a:pt x="53" y="107"/>
                </a:cubicBezTo>
                <a:cubicBezTo>
                  <a:pt x="53" y="107"/>
                  <a:pt x="53" y="106"/>
                  <a:pt x="53" y="106"/>
                </a:cubicBezTo>
                <a:cubicBezTo>
                  <a:pt x="53" y="106"/>
                  <a:pt x="52" y="106"/>
                  <a:pt x="52" y="105"/>
                </a:cubicBezTo>
                <a:cubicBezTo>
                  <a:pt x="50" y="105"/>
                  <a:pt x="50" y="106"/>
                  <a:pt x="49" y="106"/>
                </a:cubicBezTo>
                <a:cubicBezTo>
                  <a:pt x="47" y="106"/>
                  <a:pt x="47" y="105"/>
                  <a:pt x="46" y="105"/>
                </a:cubicBezTo>
                <a:cubicBezTo>
                  <a:pt x="46" y="105"/>
                  <a:pt x="45" y="105"/>
                  <a:pt x="45" y="105"/>
                </a:cubicBezTo>
                <a:cubicBezTo>
                  <a:pt x="45" y="105"/>
                  <a:pt x="45" y="106"/>
                  <a:pt x="45" y="106"/>
                </a:cubicBezTo>
                <a:cubicBezTo>
                  <a:pt x="45" y="106"/>
                  <a:pt x="45" y="107"/>
                  <a:pt x="45" y="107"/>
                </a:cubicBezTo>
                <a:cubicBezTo>
                  <a:pt x="45" y="109"/>
                  <a:pt x="44" y="109"/>
                  <a:pt x="43" y="110"/>
                </a:cubicBezTo>
                <a:cubicBezTo>
                  <a:pt x="43" y="108"/>
                  <a:pt x="41" y="108"/>
                  <a:pt x="42" y="106"/>
                </a:cubicBezTo>
                <a:cubicBezTo>
                  <a:pt x="42" y="105"/>
                  <a:pt x="43" y="105"/>
                  <a:pt x="43" y="104"/>
                </a:cubicBezTo>
                <a:cubicBezTo>
                  <a:pt x="42" y="104"/>
                  <a:pt x="42" y="104"/>
                  <a:pt x="42" y="104"/>
                </a:cubicBezTo>
                <a:cubicBezTo>
                  <a:pt x="42" y="103"/>
                  <a:pt x="42" y="103"/>
                  <a:pt x="42" y="102"/>
                </a:cubicBezTo>
                <a:cubicBezTo>
                  <a:pt x="41" y="102"/>
                  <a:pt x="41" y="102"/>
                  <a:pt x="40" y="102"/>
                </a:cubicBezTo>
                <a:cubicBezTo>
                  <a:pt x="40" y="104"/>
                  <a:pt x="40" y="105"/>
                  <a:pt x="39" y="106"/>
                </a:cubicBezTo>
                <a:cubicBezTo>
                  <a:pt x="39" y="106"/>
                  <a:pt x="38" y="106"/>
                  <a:pt x="38" y="106"/>
                </a:cubicBezTo>
                <a:cubicBezTo>
                  <a:pt x="38" y="106"/>
                  <a:pt x="37" y="106"/>
                  <a:pt x="37" y="106"/>
                </a:cubicBezTo>
                <a:cubicBezTo>
                  <a:pt x="37" y="105"/>
                  <a:pt x="37" y="104"/>
                  <a:pt x="36" y="104"/>
                </a:cubicBezTo>
                <a:cubicBezTo>
                  <a:pt x="32" y="103"/>
                  <a:pt x="30" y="101"/>
                  <a:pt x="28" y="99"/>
                </a:cubicBezTo>
                <a:cubicBezTo>
                  <a:pt x="29" y="97"/>
                  <a:pt x="27" y="96"/>
                  <a:pt x="28" y="95"/>
                </a:cubicBezTo>
                <a:cubicBezTo>
                  <a:pt x="28" y="92"/>
                  <a:pt x="24" y="95"/>
                  <a:pt x="24" y="95"/>
                </a:cubicBezTo>
                <a:cubicBezTo>
                  <a:pt x="24" y="95"/>
                  <a:pt x="24" y="95"/>
                  <a:pt x="24" y="94"/>
                </a:cubicBezTo>
                <a:cubicBezTo>
                  <a:pt x="24" y="93"/>
                  <a:pt x="24" y="93"/>
                  <a:pt x="24" y="92"/>
                </a:cubicBezTo>
                <a:cubicBezTo>
                  <a:pt x="23" y="92"/>
                  <a:pt x="23" y="92"/>
                  <a:pt x="23" y="92"/>
                </a:cubicBezTo>
                <a:cubicBezTo>
                  <a:pt x="23" y="91"/>
                  <a:pt x="23" y="91"/>
                  <a:pt x="23" y="91"/>
                </a:cubicBezTo>
                <a:cubicBezTo>
                  <a:pt x="23" y="90"/>
                  <a:pt x="23" y="89"/>
                  <a:pt x="23" y="88"/>
                </a:cubicBezTo>
                <a:cubicBezTo>
                  <a:pt x="22" y="88"/>
                  <a:pt x="20" y="88"/>
                  <a:pt x="20" y="87"/>
                </a:cubicBezTo>
                <a:cubicBezTo>
                  <a:pt x="19" y="87"/>
                  <a:pt x="19" y="87"/>
                  <a:pt x="19" y="86"/>
                </a:cubicBezTo>
                <a:cubicBezTo>
                  <a:pt x="19" y="85"/>
                  <a:pt x="19" y="85"/>
                  <a:pt x="19" y="85"/>
                </a:cubicBezTo>
                <a:cubicBezTo>
                  <a:pt x="19" y="83"/>
                  <a:pt x="18" y="82"/>
                  <a:pt x="17" y="81"/>
                </a:cubicBezTo>
                <a:cubicBezTo>
                  <a:pt x="15" y="81"/>
                  <a:pt x="10" y="79"/>
                  <a:pt x="15" y="79"/>
                </a:cubicBezTo>
                <a:cubicBezTo>
                  <a:pt x="15" y="78"/>
                  <a:pt x="15" y="76"/>
                  <a:pt x="15" y="75"/>
                </a:cubicBezTo>
                <a:cubicBezTo>
                  <a:pt x="14" y="75"/>
                  <a:pt x="14" y="73"/>
                  <a:pt x="15" y="73"/>
                </a:cubicBezTo>
                <a:cubicBezTo>
                  <a:pt x="15" y="72"/>
                  <a:pt x="15" y="72"/>
                  <a:pt x="15" y="72"/>
                </a:cubicBezTo>
                <a:cubicBezTo>
                  <a:pt x="12" y="70"/>
                  <a:pt x="16" y="66"/>
                  <a:pt x="18" y="66"/>
                </a:cubicBezTo>
                <a:cubicBezTo>
                  <a:pt x="18" y="63"/>
                  <a:pt x="16" y="62"/>
                  <a:pt x="14" y="61"/>
                </a:cubicBezTo>
                <a:cubicBezTo>
                  <a:pt x="14" y="63"/>
                  <a:pt x="16" y="67"/>
                  <a:pt x="13" y="67"/>
                </a:cubicBezTo>
                <a:cubicBezTo>
                  <a:pt x="12" y="59"/>
                  <a:pt x="9" y="59"/>
                  <a:pt x="9" y="51"/>
                </a:cubicBezTo>
                <a:cubicBezTo>
                  <a:pt x="10" y="51"/>
                  <a:pt x="11" y="51"/>
                  <a:pt x="12" y="51"/>
                </a:cubicBezTo>
                <a:cubicBezTo>
                  <a:pt x="12" y="51"/>
                  <a:pt x="12" y="51"/>
                  <a:pt x="12" y="50"/>
                </a:cubicBezTo>
                <a:cubicBezTo>
                  <a:pt x="12" y="49"/>
                  <a:pt x="13" y="49"/>
                  <a:pt x="13" y="47"/>
                </a:cubicBezTo>
                <a:cubicBezTo>
                  <a:pt x="13" y="46"/>
                  <a:pt x="13" y="45"/>
                  <a:pt x="13" y="44"/>
                </a:cubicBezTo>
                <a:cubicBezTo>
                  <a:pt x="13" y="44"/>
                  <a:pt x="13" y="43"/>
                  <a:pt x="13" y="43"/>
                </a:cubicBezTo>
                <a:cubicBezTo>
                  <a:pt x="14" y="43"/>
                  <a:pt x="15" y="42"/>
                  <a:pt x="15" y="41"/>
                </a:cubicBezTo>
                <a:cubicBezTo>
                  <a:pt x="17" y="39"/>
                  <a:pt x="12" y="37"/>
                  <a:pt x="15" y="36"/>
                </a:cubicBezTo>
                <a:cubicBezTo>
                  <a:pt x="15" y="36"/>
                  <a:pt x="15" y="35"/>
                  <a:pt x="15" y="35"/>
                </a:cubicBezTo>
                <a:cubicBezTo>
                  <a:pt x="16" y="33"/>
                  <a:pt x="15" y="31"/>
                  <a:pt x="17" y="31"/>
                </a:cubicBezTo>
                <a:cubicBezTo>
                  <a:pt x="17" y="31"/>
                  <a:pt x="17" y="30"/>
                  <a:pt x="17" y="30"/>
                </a:cubicBezTo>
                <a:cubicBezTo>
                  <a:pt x="17" y="28"/>
                  <a:pt x="16" y="26"/>
                  <a:pt x="18" y="25"/>
                </a:cubicBezTo>
                <a:cubicBezTo>
                  <a:pt x="18" y="24"/>
                  <a:pt x="18" y="24"/>
                  <a:pt x="18" y="23"/>
                </a:cubicBezTo>
                <a:cubicBezTo>
                  <a:pt x="18" y="21"/>
                  <a:pt x="19" y="20"/>
                  <a:pt x="19" y="18"/>
                </a:cubicBezTo>
                <a:cubicBezTo>
                  <a:pt x="20" y="18"/>
                  <a:pt x="21" y="18"/>
                  <a:pt x="21" y="18"/>
                </a:cubicBezTo>
                <a:cubicBezTo>
                  <a:pt x="21" y="18"/>
                  <a:pt x="21" y="17"/>
                  <a:pt x="21" y="17"/>
                </a:cubicBezTo>
                <a:cubicBezTo>
                  <a:pt x="22" y="17"/>
                  <a:pt x="22" y="17"/>
                  <a:pt x="23" y="17"/>
                </a:cubicBezTo>
                <a:cubicBezTo>
                  <a:pt x="24" y="17"/>
                  <a:pt x="24" y="16"/>
                  <a:pt x="25" y="16"/>
                </a:cubicBezTo>
                <a:cubicBezTo>
                  <a:pt x="25" y="15"/>
                  <a:pt x="25" y="15"/>
                  <a:pt x="26" y="15"/>
                </a:cubicBezTo>
                <a:cubicBezTo>
                  <a:pt x="28" y="15"/>
                  <a:pt x="28" y="11"/>
                  <a:pt x="31" y="12"/>
                </a:cubicBezTo>
                <a:cubicBezTo>
                  <a:pt x="31" y="12"/>
                  <a:pt x="32" y="12"/>
                  <a:pt x="32" y="12"/>
                </a:cubicBezTo>
                <a:cubicBezTo>
                  <a:pt x="32" y="11"/>
                  <a:pt x="32" y="11"/>
                  <a:pt x="33" y="11"/>
                </a:cubicBezTo>
                <a:cubicBezTo>
                  <a:pt x="34" y="11"/>
                  <a:pt x="34" y="11"/>
                  <a:pt x="34" y="11"/>
                </a:cubicBezTo>
                <a:cubicBezTo>
                  <a:pt x="35" y="11"/>
                  <a:pt x="35" y="11"/>
                  <a:pt x="36" y="11"/>
                </a:cubicBezTo>
                <a:cubicBezTo>
                  <a:pt x="36" y="10"/>
                  <a:pt x="37" y="10"/>
                  <a:pt x="37" y="9"/>
                </a:cubicBezTo>
                <a:cubicBezTo>
                  <a:pt x="37" y="9"/>
                  <a:pt x="38" y="9"/>
                  <a:pt x="38" y="9"/>
                </a:cubicBezTo>
                <a:cubicBezTo>
                  <a:pt x="40" y="9"/>
                  <a:pt x="40" y="7"/>
                  <a:pt x="43" y="7"/>
                </a:cubicBezTo>
                <a:cubicBezTo>
                  <a:pt x="43" y="7"/>
                  <a:pt x="44" y="7"/>
                  <a:pt x="44" y="7"/>
                </a:cubicBezTo>
                <a:cubicBezTo>
                  <a:pt x="45" y="6"/>
                  <a:pt x="46" y="6"/>
                  <a:pt x="47" y="5"/>
                </a:cubicBezTo>
                <a:cubicBezTo>
                  <a:pt x="48" y="5"/>
                  <a:pt x="48" y="5"/>
                  <a:pt x="49" y="5"/>
                </a:cubicBezTo>
                <a:cubicBezTo>
                  <a:pt x="49" y="5"/>
                  <a:pt x="50" y="5"/>
                  <a:pt x="51" y="5"/>
                </a:cubicBezTo>
                <a:cubicBezTo>
                  <a:pt x="52" y="5"/>
                  <a:pt x="53" y="5"/>
                  <a:pt x="53" y="5"/>
                </a:cubicBezTo>
                <a:cubicBezTo>
                  <a:pt x="54" y="5"/>
                  <a:pt x="54" y="5"/>
                  <a:pt x="55" y="5"/>
                </a:cubicBezTo>
                <a:cubicBezTo>
                  <a:pt x="56" y="5"/>
                  <a:pt x="57" y="5"/>
                  <a:pt x="58" y="5"/>
                </a:cubicBezTo>
                <a:cubicBezTo>
                  <a:pt x="60" y="5"/>
                  <a:pt x="62" y="5"/>
                  <a:pt x="62" y="6"/>
                </a:cubicBezTo>
                <a:cubicBezTo>
                  <a:pt x="62" y="7"/>
                  <a:pt x="62" y="8"/>
                  <a:pt x="63" y="7"/>
                </a:cubicBezTo>
                <a:cubicBezTo>
                  <a:pt x="63" y="7"/>
                  <a:pt x="64" y="7"/>
                  <a:pt x="64" y="7"/>
                </a:cubicBezTo>
                <a:cubicBezTo>
                  <a:pt x="65" y="7"/>
                  <a:pt x="66" y="8"/>
                  <a:pt x="66" y="9"/>
                </a:cubicBezTo>
                <a:cubicBezTo>
                  <a:pt x="66" y="9"/>
                  <a:pt x="66" y="9"/>
                  <a:pt x="66" y="10"/>
                </a:cubicBezTo>
                <a:cubicBezTo>
                  <a:pt x="67" y="10"/>
                  <a:pt x="67" y="10"/>
                  <a:pt x="68" y="10"/>
                </a:cubicBezTo>
                <a:cubicBezTo>
                  <a:pt x="68" y="10"/>
                  <a:pt x="68" y="10"/>
                  <a:pt x="69" y="10"/>
                </a:cubicBezTo>
                <a:cubicBezTo>
                  <a:pt x="71" y="10"/>
                  <a:pt x="71" y="12"/>
                  <a:pt x="72" y="12"/>
                </a:cubicBezTo>
                <a:cubicBezTo>
                  <a:pt x="73" y="13"/>
                  <a:pt x="74" y="13"/>
                  <a:pt x="76" y="13"/>
                </a:cubicBezTo>
                <a:cubicBezTo>
                  <a:pt x="76" y="14"/>
                  <a:pt x="76" y="15"/>
                  <a:pt x="76" y="16"/>
                </a:cubicBezTo>
                <a:cubicBezTo>
                  <a:pt x="76" y="17"/>
                  <a:pt x="76" y="17"/>
                  <a:pt x="77" y="17"/>
                </a:cubicBezTo>
                <a:cubicBezTo>
                  <a:pt x="77" y="17"/>
                  <a:pt x="77" y="18"/>
                  <a:pt x="77" y="18"/>
                </a:cubicBezTo>
                <a:cubicBezTo>
                  <a:pt x="77" y="19"/>
                  <a:pt x="79" y="19"/>
                  <a:pt x="80" y="19"/>
                </a:cubicBezTo>
                <a:cubicBezTo>
                  <a:pt x="81" y="20"/>
                  <a:pt x="81" y="21"/>
                  <a:pt x="82" y="22"/>
                </a:cubicBezTo>
                <a:cubicBezTo>
                  <a:pt x="83" y="22"/>
                  <a:pt x="83" y="23"/>
                  <a:pt x="83" y="24"/>
                </a:cubicBezTo>
                <a:cubicBezTo>
                  <a:pt x="83" y="25"/>
                  <a:pt x="83" y="25"/>
                  <a:pt x="82" y="25"/>
                </a:cubicBezTo>
                <a:cubicBezTo>
                  <a:pt x="82" y="25"/>
                  <a:pt x="81" y="25"/>
                  <a:pt x="81" y="25"/>
                </a:cubicBezTo>
                <a:cubicBezTo>
                  <a:pt x="81" y="26"/>
                  <a:pt x="81" y="27"/>
                  <a:pt x="80" y="26"/>
                </a:cubicBezTo>
                <a:cubicBezTo>
                  <a:pt x="80" y="28"/>
                  <a:pt x="80" y="30"/>
                  <a:pt x="80" y="31"/>
                </a:cubicBezTo>
                <a:cubicBezTo>
                  <a:pt x="80" y="32"/>
                  <a:pt x="81" y="33"/>
                  <a:pt x="81" y="34"/>
                </a:cubicBezTo>
                <a:cubicBezTo>
                  <a:pt x="82" y="34"/>
                  <a:pt x="82" y="33"/>
                  <a:pt x="82" y="32"/>
                </a:cubicBezTo>
                <a:cubicBezTo>
                  <a:pt x="82" y="32"/>
                  <a:pt x="82" y="32"/>
                  <a:pt x="82" y="31"/>
                </a:cubicBezTo>
                <a:cubicBezTo>
                  <a:pt x="83" y="30"/>
                  <a:pt x="84" y="30"/>
                  <a:pt x="84" y="31"/>
                </a:cubicBezTo>
                <a:cubicBezTo>
                  <a:pt x="85" y="31"/>
                  <a:pt x="85" y="31"/>
                  <a:pt x="85" y="31"/>
                </a:cubicBezTo>
                <a:cubicBezTo>
                  <a:pt x="86" y="31"/>
                  <a:pt x="87" y="31"/>
                  <a:pt x="87" y="32"/>
                </a:cubicBezTo>
                <a:cubicBezTo>
                  <a:pt x="87" y="33"/>
                  <a:pt x="87" y="34"/>
                  <a:pt x="87" y="35"/>
                </a:cubicBezTo>
                <a:cubicBezTo>
                  <a:pt x="87" y="35"/>
                  <a:pt x="87" y="36"/>
                  <a:pt x="87" y="36"/>
                </a:cubicBezTo>
                <a:cubicBezTo>
                  <a:pt x="85" y="36"/>
                  <a:pt x="83" y="36"/>
                  <a:pt x="82" y="37"/>
                </a:cubicBezTo>
                <a:cubicBezTo>
                  <a:pt x="82" y="36"/>
                  <a:pt x="82" y="35"/>
                  <a:pt x="81" y="35"/>
                </a:cubicBezTo>
                <a:cubicBezTo>
                  <a:pt x="80" y="35"/>
                  <a:pt x="80" y="35"/>
                  <a:pt x="80" y="35"/>
                </a:cubicBezTo>
                <a:cubicBezTo>
                  <a:pt x="80" y="35"/>
                  <a:pt x="80" y="36"/>
                  <a:pt x="80" y="36"/>
                </a:cubicBezTo>
                <a:cubicBezTo>
                  <a:pt x="83" y="38"/>
                  <a:pt x="78" y="40"/>
                  <a:pt x="78" y="36"/>
                </a:cubicBezTo>
                <a:cubicBezTo>
                  <a:pt x="78" y="36"/>
                  <a:pt x="78" y="36"/>
                  <a:pt x="77" y="36"/>
                </a:cubicBezTo>
                <a:cubicBezTo>
                  <a:pt x="77" y="36"/>
                  <a:pt x="77" y="37"/>
                  <a:pt x="77" y="37"/>
                </a:cubicBezTo>
                <a:cubicBezTo>
                  <a:pt x="77" y="38"/>
                  <a:pt x="77" y="40"/>
                  <a:pt x="77" y="41"/>
                </a:cubicBezTo>
                <a:cubicBezTo>
                  <a:pt x="77" y="41"/>
                  <a:pt x="77" y="42"/>
                  <a:pt x="77" y="42"/>
                </a:cubicBezTo>
                <a:cubicBezTo>
                  <a:pt x="78" y="42"/>
                  <a:pt x="78" y="42"/>
                  <a:pt x="78" y="42"/>
                </a:cubicBezTo>
                <a:cubicBezTo>
                  <a:pt x="79" y="42"/>
                  <a:pt x="81" y="42"/>
                  <a:pt x="81" y="43"/>
                </a:cubicBezTo>
                <a:cubicBezTo>
                  <a:pt x="83" y="43"/>
                  <a:pt x="82" y="47"/>
                  <a:pt x="84" y="47"/>
                </a:cubicBezTo>
                <a:cubicBezTo>
                  <a:pt x="84" y="49"/>
                  <a:pt x="82" y="47"/>
                  <a:pt x="81" y="47"/>
                </a:cubicBezTo>
                <a:cubicBezTo>
                  <a:pt x="81" y="47"/>
                  <a:pt x="81" y="48"/>
                  <a:pt x="80" y="48"/>
                </a:cubicBezTo>
                <a:cubicBezTo>
                  <a:pt x="79" y="50"/>
                  <a:pt x="78" y="48"/>
                  <a:pt x="75" y="49"/>
                </a:cubicBezTo>
                <a:cubicBezTo>
                  <a:pt x="75" y="49"/>
                  <a:pt x="75" y="50"/>
                  <a:pt x="75" y="50"/>
                </a:cubicBezTo>
                <a:cubicBezTo>
                  <a:pt x="75" y="51"/>
                  <a:pt x="75" y="51"/>
                  <a:pt x="75" y="51"/>
                </a:cubicBezTo>
                <a:cubicBezTo>
                  <a:pt x="74" y="51"/>
                  <a:pt x="72" y="51"/>
                  <a:pt x="71" y="51"/>
                </a:cubicBezTo>
                <a:cubicBezTo>
                  <a:pt x="71" y="51"/>
                  <a:pt x="71" y="51"/>
                  <a:pt x="71" y="50"/>
                </a:cubicBezTo>
                <a:cubicBezTo>
                  <a:pt x="70" y="50"/>
                  <a:pt x="70" y="50"/>
                  <a:pt x="70" y="49"/>
                </a:cubicBezTo>
                <a:cubicBezTo>
                  <a:pt x="69" y="49"/>
                  <a:pt x="69" y="49"/>
                  <a:pt x="69" y="48"/>
                </a:cubicBezTo>
                <a:cubicBezTo>
                  <a:pt x="68" y="48"/>
                  <a:pt x="68" y="48"/>
                  <a:pt x="68" y="48"/>
                </a:cubicBezTo>
                <a:cubicBezTo>
                  <a:pt x="67" y="48"/>
                  <a:pt x="66" y="48"/>
                  <a:pt x="65" y="48"/>
                </a:cubicBezTo>
                <a:cubicBezTo>
                  <a:pt x="65" y="48"/>
                  <a:pt x="64" y="48"/>
                  <a:pt x="64" y="48"/>
                </a:cubicBezTo>
                <a:cubicBezTo>
                  <a:pt x="62" y="52"/>
                  <a:pt x="66" y="53"/>
                  <a:pt x="64" y="55"/>
                </a:cubicBezTo>
                <a:cubicBezTo>
                  <a:pt x="64" y="56"/>
                  <a:pt x="64" y="56"/>
                  <a:pt x="63" y="56"/>
                </a:cubicBezTo>
                <a:cubicBezTo>
                  <a:pt x="63" y="57"/>
                  <a:pt x="63" y="57"/>
                  <a:pt x="63" y="57"/>
                </a:cubicBezTo>
                <a:cubicBezTo>
                  <a:pt x="62" y="58"/>
                  <a:pt x="62" y="59"/>
                  <a:pt x="62" y="61"/>
                </a:cubicBezTo>
                <a:cubicBezTo>
                  <a:pt x="62" y="61"/>
                  <a:pt x="63" y="61"/>
                  <a:pt x="63" y="62"/>
                </a:cubicBezTo>
                <a:cubicBezTo>
                  <a:pt x="64" y="62"/>
                  <a:pt x="65" y="62"/>
                  <a:pt x="65" y="61"/>
                </a:cubicBezTo>
                <a:cubicBezTo>
                  <a:pt x="65" y="60"/>
                  <a:pt x="65" y="59"/>
                  <a:pt x="65" y="57"/>
                </a:cubicBezTo>
                <a:cubicBezTo>
                  <a:pt x="66" y="57"/>
                  <a:pt x="66" y="57"/>
                  <a:pt x="66" y="57"/>
                </a:cubicBezTo>
                <a:cubicBezTo>
                  <a:pt x="67" y="59"/>
                  <a:pt x="68" y="59"/>
                  <a:pt x="69" y="60"/>
                </a:cubicBezTo>
                <a:cubicBezTo>
                  <a:pt x="70" y="60"/>
                  <a:pt x="70" y="60"/>
                  <a:pt x="70" y="61"/>
                </a:cubicBezTo>
                <a:cubicBezTo>
                  <a:pt x="71" y="61"/>
                  <a:pt x="72" y="61"/>
                  <a:pt x="72" y="61"/>
                </a:cubicBezTo>
                <a:cubicBezTo>
                  <a:pt x="73" y="60"/>
                  <a:pt x="72" y="59"/>
                  <a:pt x="74" y="59"/>
                </a:cubicBezTo>
                <a:cubicBezTo>
                  <a:pt x="74" y="59"/>
                  <a:pt x="74" y="59"/>
                  <a:pt x="75" y="59"/>
                </a:cubicBezTo>
                <a:cubicBezTo>
                  <a:pt x="76" y="60"/>
                  <a:pt x="78" y="59"/>
                  <a:pt x="78" y="61"/>
                </a:cubicBezTo>
                <a:cubicBezTo>
                  <a:pt x="78" y="62"/>
                  <a:pt x="79" y="62"/>
                  <a:pt x="80" y="63"/>
                </a:cubicBezTo>
                <a:cubicBezTo>
                  <a:pt x="80" y="64"/>
                  <a:pt x="80" y="65"/>
                  <a:pt x="80" y="66"/>
                </a:cubicBezTo>
                <a:cubicBezTo>
                  <a:pt x="80" y="66"/>
                  <a:pt x="80" y="66"/>
                  <a:pt x="80" y="67"/>
                </a:cubicBezTo>
                <a:cubicBezTo>
                  <a:pt x="80" y="67"/>
                  <a:pt x="80" y="68"/>
                  <a:pt x="80" y="68"/>
                </a:cubicBezTo>
                <a:cubicBezTo>
                  <a:pt x="81" y="68"/>
                  <a:pt x="81" y="67"/>
                  <a:pt x="82" y="66"/>
                </a:cubicBezTo>
                <a:cubicBezTo>
                  <a:pt x="83" y="66"/>
                  <a:pt x="84" y="66"/>
                  <a:pt x="84" y="66"/>
                </a:cubicBezTo>
                <a:cubicBezTo>
                  <a:pt x="84" y="66"/>
                  <a:pt x="84" y="66"/>
                  <a:pt x="84" y="67"/>
                </a:cubicBezTo>
                <a:cubicBezTo>
                  <a:pt x="84" y="67"/>
                  <a:pt x="84" y="68"/>
                  <a:pt x="84" y="68"/>
                </a:cubicBezTo>
                <a:cubicBezTo>
                  <a:pt x="85" y="68"/>
                  <a:pt x="85" y="68"/>
                  <a:pt x="85" y="68"/>
                </a:cubicBezTo>
                <a:cubicBezTo>
                  <a:pt x="86" y="68"/>
                  <a:pt x="87" y="68"/>
                  <a:pt x="87" y="67"/>
                </a:cubicBezTo>
                <a:cubicBezTo>
                  <a:pt x="87" y="66"/>
                  <a:pt x="87" y="66"/>
                  <a:pt x="87" y="66"/>
                </a:cubicBezTo>
                <a:cubicBezTo>
                  <a:pt x="87" y="66"/>
                  <a:pt x="88" y="65"/>
                  <a:pt x="88" y="64"/>
                </a:cubicBezTo>
                <a:cubicBezTo>
                  <a:pt x="88" y="64"/>
                  <a:pt x="89" y="64"/>
                  <a:pt x="89" y="64"/>
                </a:cubicBezTo>
                <a:cubicBezTo>
                  <a:pt x="89" y="64"/>
                  <a:pt x="90" y="63"/>
                  <a:pt x="90" y="64"/>
                </a:cubicBezTo>
                <a:cubicBezTo>
                  <a:pt x="91" y="64"/>
                  <a:pt x="93" y="64"/>
                  <a:pt x="94" y="64"/>
                </a:cubicBezTo>
                <a:cubicBezTo>
                  <a:pt x="94" y="64"/>
                  <a:pt x="94" y="63"/>
                  <a:pt x="95" y="63"/>
                </a:cubicBezTo>
                <a:cubicBezTo>
                  <a:pt x="95" y="63"/>
                  <a:pt x="95" y="62"/>
                  <a:pt x="95" y="62"/>
                </a:cubicBezTo>
                <a:cubicBezTo>
                  <a:pt x="95" y="62"/>
                  <a:pt x="96" y="62"/>
                  <a:pt x="96" y="62"/>
                </a:cubicBezTo>
                <a:cubicBezTo>
                  <a:pt x="98" y="62"/>
                  <a:pt x="100" y="62"/>
                  <a:pt x="100" y="64"/>
                </a:cubicBezTo>
                <a:cubicBezTo>
                  <a:pt x="100" y="65"/>
                  <a:pt x="100" y="65"/>
                  <a:pt x="100" y="66"/>
                </a:cubicBezTo>
                <a:cubicBezTo>
                  <a:pt x="101" y="66"/>
                  <a:pt x="101" y="64"/>
                  <a:pt x="102" y="63"/>
                </a:cubicBezTo>
                <a:cubicBezTo>
                  <a:pt x="102" y="62"/>
                  <a:pt x="102" y="62"/>
                  <a:pt x="102" y="61"/>
                </a:cubicBezTo>
                <a:cubicBezTo>
                  <a:pt x="102" y="60"/>
                  <a:pt x="103" y="60"/>
                  <a:pt x="103" y="60"/>
                </a:cubicBezTo>
                <a:cubicBezTo>
                  <a:pt x="103" y="59"/>
                  <a:pt x="103" y="59"/>
                  <a:pt x="103" y="59"/>
                </a:cubicBezTo>
                <a:cubicBezTo>
                  <a:pt x="102" y="58"/>
                  <a:pt x="101" y="59"/>
                  <a:pt x="101" y="60"/>
                </a:cubicBezTo>
                <a:cubicBezTo>
                  <a:pt x="99" y="60"/>
                  <a:pt x="99" y="61"/>
                  <a:pt x="97" y="60"/>
                </a:cubicBezTo>
                <a:cubicBezTo>
                  <a:pt x="97" y="60"/>
                  <a:pt x="96" y="60"/>
                  <a:pt x="96" y="59"/>
                </a:cubicBezTo>
                <a:cubicBezTo>
                  <a:pt x="95" y="58"/>
                  <a:pt x="94" y="57"/>
                  <a:pt x="94" y="56"/>
                </a:cubicBezTo>
                <a:cubicBezTo>
                  <a:pt x="96" y="56"/>
                  <a:pt x="93" y="55"/>
                  <a:pt x="94" y="53"/>
                </a:cubicBezTo>
                <a:cubicBezTo>
                  <a:pt x="93" y="52"/>
                  <a:pt x="93" y="51"/>
                  <a:pt x="91" y="51"/>
                </a:cubicBezTo>
                <a:cubicBezTo>
                  <a:pt x="91" y="52"/>
                  <a:pt x="91" y="53"/>
                  <a:pt x="91" y="54"/>
                </a:cubicBezTo>
                <a:cubicBezTo>
                  <a:pt x="91" y="54"/>
                  <a:pt x="91" y="55"/>
                  <a:pt x="91" y="55"/>
                </a:cubicBezTo>
                <a:cubicBezTo>
                  <a:pt x="91" y="55"/>
                  <a:pt x="90" y="55"/>
                  <a:pt x="90" y="56"/>
                </a:cubicBezTo>
                <a:cubicBezTo>
                  <a:pt x="90" y="56"/>
                  <a:pt x="89" y="56"/>
                  <a:pt x="89" y="56"/>
                </a:cubicBezTo>
                <a:cubicBezTo>
                  <a:pt x="89" y="56"/>
                  <a:pt x="88" y="56"/>
                  <a:pt x="88" y="56"/>
                </a:cubicBezTo>
                <a:cubicBezTo>
                  <a:pt x="88" y="57"/>
                  <a:pt x="86" y="57"/>
                  <a:pt x="85" y="57"/>
                </a:cubicBezTo>
                <a:cubicBezTo>
                  <a:pt x="85" y="56"/>
                  <a:pt x="84" y="56"/>
                  <a:pt x="84" y="55"/>
                </a:cubicBezTo>
                <a:cubicBezTo>
                  <a:pt x="84" y="54"/>
                  <a:pt x="84" y="53"/>
                  <a:pt x="84" y="51"/>
                </a:cubicBezTo>
                <a:cubicBezTo>
                  <a:pt x="84" y="51"/>
                  <a:pt x="84" y="50"/>
                  <a:pt x="84" y="49"/>
                </a:cubicBezTo>
                <a:cubicBezTo>
                  <a:pt x="86" y="47"/>
                  <a:pt x="88" y="46"/>
                  <a:pt x="89" y="43"/>
                </a:cubicBezTo>
                <a:cubicBezTo>
                  <a:pt x="89" y="46"/>
                  <a:pt x="92" y="45"/>
                  <a:pt x="94" y="47"/>
                </a:cubicBezTo>
                <a:cubicBezTo>
                  <a:pt x="94" y="47"/>
                  <a:pt x="94" y="47"/>
                  <a:pt x="94" y="48"/>
                </a:cubicBezTo>
                <a:cubicBezTo>
                  <a:pt x="94" y="49"/>
                  <a:pt x="94" y="50"/>
                  <a:pt x="95" y="51"/>
                </a:cubicBezTo>
                <a:cubicBezTo>
                  <a:pt x="96" y="52"/>
                  <a:pt x="97" y="51"/>
                  <a:pt x="97" y="53"/>
                </a:cubicBezTo>
                <a:cubicBezTo>
                  <a:pt x="98" y="53"/>
                  <a:pt x="98" y="53"/>
                  <a:pt x="99" y="53"/>
                </a:cubicBezTo>
                <a:cubicBezTo>
                  <a:pt x="99" y="54"/>
                  <a:pt x="100" y="55"/>
                  <a:pt x="101" y="56"/>
                </a:cubicBezTo>
                <a:cubicBezTo>
                  <a:pt x="101" y="56"/>
                  <a:pt x="102" y="56"/>
                  <a:pt x="102" y="56"/>
                </a:cubicBezTo>
                <a:cubicBezTo>
                  <a:pt x="103" y="56"/>
                  <a:pt x="103" y="56"/>
                  <a:pt x="103" y="56"/>
                </a:cubicBezTo>
                <a:cubicBezTo>
                  <a:pt x="103" y="55"/>
                  <a:pt x="104" y="55"/>
                  <a:pt x="104" y="55"/>
                </a:cubicBezTo>
                <a:cubicBezTo>
                  <a:pt x="104" y="54"/>
                  <a:pt x="104" y="53"/>
                  <a:pt x="104" y="53"/>
                </a:cubicBezTo>
                <a:cubicBezTo>
                  <a:pt x="104" y="53"/>
                  <a:pt x="104" y="53"/>
                  <a:pt x="103" y="53"/>
                </a:cubicBezTo>
                <a:cubicBezTo>
                  <a:pt x="103" y="50"/>
                  <a:pt x="100" y="55"/>
                  <a:pt x="101" y="49"/>
                </a:cubicBezTo>
                <a:cubicBezTo>
                  <a:pt x="101" y="48"/>
                  <a:pt x="101" y="47"/>
                  <a:pt x="101" y="47"/>
                </a:cubicBezTo>
                <a:cubicBezTo>
                  <a:pt x="101" y="46"/>
                  <a:pt x="101" y="45"/>
                  <a:pt x="101" y="44"/>
                </a:cubicBezTo>
                <a:cubicBezTo>
                  <a:pt x="99" y="43"/>
                  <a:pt x="99" y="39"/>
                  <a:pt x="97" y="37"/>
                </a:cubicBezTo>
                <a:cubicBezTo>
                  <a:pt x="97" y="37"/>
                  <a:pt x="97" y="37"/>
                  <a:pt x="96" y="37"/>
                </a:cubicBezTo>
                <a:cubicBezTo>
                  <a:pt x="96" y="36"/>
                  <a:pt x="96" y="36"/>
                  <a:pt x="95" y="36"/>
                </a:cubicBezTo>
                <a:cubicBezTo>
                  <a:pt x="95" y="35"/>
                  <a:pt x="94" y="35"/>
                  <a:pt x="94" y="34"/>
                </a:cubicBezTo>
                <a:cubicBezTo>
                  <a:pt x="94" y="33"/>
                  <a:pt x="94" y="32"/>
                  <a:pt x="94" y="31"/>
                </a:cubicBezTo>
                <a:cubicBezTo>
                  <a:pt x="93" y="31"/>
                  <a:pt x="93" y="31"/>
                  <a:pt x="93" y="31"/>
                </a:cubicBezTo>
                <a:cubicBezTo>
                  <a:pt x="92" y="31"/>
                  <a:pt x="92" y="31"/>
                  <a:pt x="91" y="31"/>
                </a:cubicBezTo>
                <a:cubicBezTo>
                  <a:pt x="91" y="30"/>
                  <a:pt x="91" y="29"/>
                  <a:pt x="91" y="28"/>
                </a:cubicBezTo>
                <a:cubicBezTo>
                  <a:pt x="91" y="26"/>
                  <a:pt x="90" y="26"/>
                  <a:pt x="90" y="24"/>
                </a:cubicBezTo>
                <a:cubicBezTo>
                  <a:pt x="90" y="23"/>
                  <a:pt x="89" y="22"/>
                  <a:pt x="88" y="22"/>
                </a:cubicBezTo>
                <a:cubicBezTo>
                  <a:pt x="88" y="20"/>
                  <a:pt x="87" y="20"/>
                  <a:pt x="85" y="19"/>
                </a:cubicBezTo>
                <a:cubicBezTo>
                  <a:pt x="85" y="18"/>
                  <a:pt x="85" y="17"/>
                  <a:pt x="85" y="16"/>
                </a:cubicBezTo>
                <a:cubicBezTo>
                  <a:pt x="85" y="16"/>
                  <a:pt x="84" y="17"/>
                  <a:pt x="82" y="17"/>
                </a:cubicBezTo>
                <a:cubicBezTo>
                  <a:pt x="82" y="17"/>
                  <a:pt x="82" y="18"/>
                  <a:pt x="82" y="18"/>
                </a:cubicBezTo>
                <a:cubicBezTo>
                  <a:pt x="79" y="17"/>
                  <a:pt x="84" y="14"/>
                  <a:pt x="80" y="12"/>
                </a:cubicBezTo>
                <a:cubicBezTo>
                  <a:pt x="80" y="12"/>
                  <a:pt x="80" y="11"/>
                  <a:pt x="80" y="11"/>
                </a:cubicBezTo>
                <a:cubicBezTo>
                  <a:pt x="79" y="11"/>
                  <a:pt x="79" y="11"/>
                  <a:pt x="78" y="11"/>
                </a:cubicBezTo>
                <a:cubicBezTo>
                  <a:pt x="78" y="11"/>
                  <a:pt x="78" y="11"/>
                  <a:pt x="77" y="11"/>
                </a:cubicBezTo>
                <a:cubicBezTo>
                  <a:pt x="77" y="11"/>
                  <a:pt x="77" y="10"/>
                  <a:pt x="77" y="10"/>
                </a:cubicBezTo>
                <a:cubicBezTo>
                  <a:pt x="77" y="9"/>
                  <a:pt x="76" y="8"/>
                  <a:pt x="75" y="7"/>
                </a:cubicBezTo>
                <a:cubicBezTo>
                  <a:pt x="75" y="6"/>
                  <a:pt x="74" y="6"/>
                  <a:pt x="74" y="6"/>
                </a:cubicBezTo>
                <a:cubicBezTo>
                  <a:pt x="74" y="6"/>
                  <a:pt x="74" y="5"/>
                  <a:pt x="74" y="5"/>
                </a:cubicBezTo>
                <a:cubicBezTo>
                  <a:pt x="73" y="5"/>
                  <a:pt x="72" y="5"/>
                  <a:pt x="71" y="5"/>
                </a:cubicBezTo>
                <a:cubicBezTo>
                  <a:pt x="70" y="5"/>
                  <a:pt x="70" y="3"/>
                  <a:pt x="69" y="3"/>
                </a:cubicBezTo>
                <a:cubicBezTo>
                  <a:pt x="68" y="3"/>
                  <a:pt x="67" y="3"/>
                  <a:pt x="66" y="3"/>
                </a:cubicBezTo>
                <a:cubicBezTo>
                  <a:pt x="66" y="1"/>
                  <a:pt x="64" y="2"/>
                  <a:pt x="63" y="2"/>
                </a:cubicBezTo>
                <a:cubicBezTo>
                  <a:pt x="62" y="2"/>
                  <a:pt x="61" y="2"/>
                  <a:pt x="61" y="2"/>
                </a:cubicBezTo>
                <a:cubicBezTo>
                  <a:pt x="60" y="2"/>
                  <a:pt x="59" y="1"/>
                  <a:pt x="59" y="0"/>
                </a:cubicBezTo>
                <a:cubicBezTo>
                  <a:pt x="59" y="0"/>
                  <a:pt x="59" y="0"/>
                  <a:pt x="58" y="0"/>
                </a:cubicBezTo>
                <a:cubicBezTo>
                  <a:pt x="57" y="0"/>
                  <a:pt x="57" y="0"/>
                  <a:pt x="56" y="0"/>
                </a:cubicBezTo>
                <a:cubicBezTo>
                  <a:pt x="55" y="0"/>
                  <a:pt x="53" y="0"/>
                  <a:pt x="52" y="0"/>
                </a:cubicBezTo>
                <a:cubicBezTo>
                  <a:pt x="52" y="1"/>
                  <a:pt x="52" y="1"/>
                  <a:pt x="52" y="2"/>
                </a:cubicBezTo>
                <a:cubicBezTo>
                  <a:pt x="51" y="2"/>
                  <a:pt x="51" y="2"/>
                  <a:pt x="50" y="2"/>
                </a:cubicBezTo>
                <a:cubicBezTo>
                  <a:pt x="49" y="2"/>
                  <a:pt x="49" y="2"/>
                  <a:pt x="49" y="2"/>
                </a:cubicBezTo>
                <a:cubicBezTo>
                  <a:pt x="48" y="2"/>
                  <a:pt x="48" y="2"/>
                  <a:pt x="47" y="2"/>
                </a:cubicBezTo>
                <a:cubicBezTo>
                  <a:pt x="47" y="2"/>
                  <a:pt x="47" y="2"/>
                  <a:pt x="47" y="3"/>
                </a:cubicBezTo>
                <a:cubicBezTo>
                  <a:pt x="47" y="3"/>
                  <a:pt x="47" y="3"/>
                  <a:pt x="46" y="3"/>
                </a:cubicBezTo>
                <a:cubicBezTo>
                  <a:pt x="46" y="3"/>
                  <a:pt x="45" y="3"/>
                  <a:pt x="45" y="3"/>
                </a:cubicBezTo>
                <a:cubicBezTo>
                  <a:pt x="43" y="3"/>
                  <a:pt x="41" y="3"/>
                  <a:pt x="39" y="3"/>
                </a:cubicBezTo>
                <a:cubicBezTo>
                  <a:pt x="39" y="3"/>
                  <a:pt x="39" y="4"/>
                  <a:pt x="39" y="4"/>
                </a:cubicBezTo>
                <a:cubicBezTo>
                  <a:pt x="38" y="4"/>
                  <a:pt x="38" y="4"/>
                  <a:pt x="37" y="4"/>
                </a:cubicBezTo>
                <a:cubicBezTo>
                  <a:pt x="36" y="5"/>
                  <a:pt x="35" y="6"/>
                  <a:pt x="33" y="6"/>
                </a:cubicBezTo>
                <a:cubicBezTo>
                  <a:pt x="33" y="6"/>
                  <a:pt x="32" y="6"/>
                  <a:pt x="32" y="6"/>
                </a:cubicBezTo>
                <a:cubicBezTo>
                  <a:pt x="32" y="6"/>
                  <a:pt x="31" y="6"/>
                  <a:pt x="31" y="6"/>
                </a:cubicBezTo>
                <a:cubicBezTo>
                  <a:pt x="31" y="8"/>
                  <a:pt x="28" y="7"/>
                  <a:pt x="28" y="9"/>
                </a:cubicBezTo>
                <a:cubicBezTo>
                  <a:pt x="29" y="10"/>
                  <a:pt x="28" y="10"/>
                  <a:pt x="27" y="10"/>
                </a:cubicBezTo>
                <a:cubicBezTo>
                  <a:pt x="26" y="10"/>
                  <a:pt x="25" y="11"/>
                  <a:pt x="25" y="12"/>
                </a:cubicBezTo>
                <a:cubicBezTo>
                  <a:pt x="25" y="12"/>
                  <a:pt x="24" y="12"/>
                  <a:pt x="24" y="12"/>
                </a:cubicBezTo>
                <a:cubicBezTo>
                  <a:pt x="23" y="12"/>
                  <a:pt x="22" y="12"/>
                  <a:pt x="21" y="12"/>
                </a:cubicBezTo>
                <a:cubicBezTo>
                  <a:pt x="21" y="13"/>
                  <a:pt x="21" y="13"/>
                  <a:pt x="21" y="13"/>
                </a:cubicBezTo>
                <a:cubicBezTo>
                  <a:pt x="21" y="13"/>
                  <a:pt x="21" y="13"/>
                  <a:pt x="20" y="13"/>
                </a:cubicBezTo>
                <a:cubicBezTo>
                  <a:pt x="20" y="15"/>
                  <a:pt x="19" y="15"/>
                  <a:pt x="18" y="16"/>
                </a:cubicBezTo>
                <a:cubicBezTo>
                  <a:pt x="16" y="17"/>
                  <a:pt x="15" y="19"/>
                  <a:pt x="14" y="21"/>
                </a:cubicBezTo>
                <a:cubicBezTo>
                  <a:pt x="13" y="24"/>
                  <a:pt x="11" y="19"/>
                  <a:pt x="9" y="22"/>
                </a:cubicBezTo>
                <a:cubicBezTo>
                  <a:pt x="9" y="22"/>
                  <a:pt x="9" y="23"/>
                  <a:pt x="9" y="23"/>
                </a:cubicBezTo>
                <a:cubicBezTo>
                  <a:pt x="9" y="23"/>
                  <a:pt x="9" y="23"/>
                  <a:pt x="8" y="23"/>
                </a:cubicBezTo>
                <a:cubicBezTo>
                  <a:pt x="8" y="23"/>
                  <a:pt x="8" y="24"/>
                  <a:pt x="8" y="24"/>
                </a:cubicBezTo>
                <a:cubicBezTo>
                  <a:pt x="9" y="24"/>
                  <a:pt x="9" y="25"/>
                  <a:pt x="9" y="25"/>
                </a:cubicBezTo>
                <a:cubicBezTo>
                  <a:pt x="9" y="26"/>
                  <a:pt x="9" y="26"/>
                  <a:pt x="9" y="26"/>
                </a:cubicBezTo>
                <a:cubicBezTo>
                  <a:pt x="10" y="29"/>
                  <a:pt x="8" y="29"/>
                  <a:pt x="8" y="31"/>
                </a:cubicBezTo>
                <a:cubicBezTo>
                  <a:pt x="8" y="32"/>
                  <a:pt x="8" y="32"/>
                  <a:pt x="8" y="32"/>
                </a:cubicBezTo>
                <a:cubicBezTo>
                  <a:pt x="8" y="33"/>
                  <a:pt x="8" y="33"/>
                  <a:pt x="8" y="34"/>
                </a:cubicBezTo>
                <a:cubicBezTo>
                  <a:pt x="8" y="35"/>
                  <a:pt x="8" y="36"/>
                  <a:pt x="7" y="36"/>
                </a:cubicBezTo>
                <a:cubicBezTo>
                  <a:pt x="7" y="37"/>
                  <a:pt x="6" y="38"/>
                  <a:pt x="6" y="40"/>
                </a:cubicBezTo>
                <a:cubicBezTo>
                  <a:pt x="7" y="40"/>
                  <a:pt x="7" y="40"/>
                  <a:pt x="8" y="40"/>
                </a:cubicBezTo>
                <a:cubicBezTo>
                  <a:pt x="8" y="40"/>
                  <a:pt x="8" y="41"/>
                  <a:pt x="8" y="42"/>
                </a:cubicBezTo>
                <a:cubicBezTo>
                  <a:pt x="5" y="42"/>
                  <a:pt x="7" y="47"/>
                  <a:pt x="4" y="45"/>
                </a:cubicBezTo>
                <a:cubicBezTo>
                  <a:pt x="4" y="46"/>
                  <a:pt x="4" y="46"/>
                  <a:pt x="4" y="47"/>
                </a:cubicBezTo>
                <a:cubicBezTo>
                  <a:pt x="5" y="47"/>
                  <a:pt x="5" y="49"/>
                  <a:pt x="4" y="49"/>
                </a:cubicBezTo>
                <a:cubicBezTo>
                  <a:pt x="3" y="49"/>
                  <a:pt x="3" y="49"/>
                  <a:pt x="2" y="49"/>
                </a:cubicBezTo>
                <a:cubicBezTo>
                  <a:pt x="2" y="50"/>
                  <a:pt x="1" y="50"/>
                  <a:pt x="1" y="51"/>
                </a:cubicBezTo>
                <a:cubicBezTo>
                  <a:pt x="1" y="52"/>
                  <a:pt x="1" y="52"/>
                  <a:pt x="1" y="53"/>
                </a:cubicBezTo>
                <a:cubicBezTo>
                  <a:pt x="1" y="53"/>
                  <a:pt x="1" y="53"/>
                  <a:pt x="1" y="54"/>
                </a:cubicBezTo>
                <a:cubicBezTo>
                  <a:pt x="1" y="54"/>
                  <a:pt x="1" y="55"/>
                  <a:pt x="1" y="55"/>
                </a:cubicBezTo>
                <a:cubicBezTo>
                  <a:pt x="1" y="55"/>
                  <a:pt x="0" y="55"/>
                  <a:pt x="0" y="55"/>
                </a:cubicBezTo>
                <a:cubicBezTo>
                  <a:pt x="0" y="55"/>
                  <a:pt x="0" y="56"/>
                  <a:pt x="0" y="56"/>
                </a:cubicBezTo>
                <a:cubicBezTo>
                  <a:pt x="0" y="59"/>
                  <a:pt x="0" y="60"/>
                  <a:pt x="2" y="60"/>
                </a:cubicBezTo>
                <a:cubicBezTo>
                  <a:pt x="2" y="61"/>
                  <a:pt x="3" y="63"/>
                  <a:pt x="1" y="63"/>
                </a:cubicBezTo>
                <a:cubicBezTo>
                  <a:pt x="1" y="64"/>
                  <a:pt x="0" y="64"/>
                  <a:pt x="0" y="66"/>
                </a:cubicBezTo>
                <a:cubicBezTo>
                  <a:pt x="1" y="67"/>
                  <a:pt x="0" y="68"/>
                  <a:pt x="0" y="69"/>
                </a:cubicBezTo>
                <a:cubicBezTo>
                  <a:pt x="1" y="70"/>
                  <a:pt x="2" y="71"/>
                  <a:pt x="2" y="73"/>
                </a:cubicBezTo>
                <a:cubicBezTo>
                  <a:pt x="3" y="73"/>
                  <a:pt x="4" y="74"/>
                  <a:pt x="4" y="75"/>
                </a:cubicBezTo>
                <a:cubicBezTo>
                  <a:pt x="4" y="75"/>
                  <a:pt x="5" y="76"/>
                  <a:pt x="5" y="78"/>
                </a:cubicBezTo>
                <a:cubicBezTo>
                  <a:pt x="5" y="78"/>
                  <a:pt x="5" y="78"/>
                  <a:pt x="5" y="79"/>
                </a:cubicBezTo>
                <a:cubicBezTo>
                  <a:pt x="5" y="80"/>
                  <a:pt x="5" y="80"/>
                  <a:pt x="5" y="81"/>
                </a:cubicBezTo>
                <a:cubicBezTo>
                  <a:pt x="5" y="82"/>
                  <a:pt x="5" y="83"/>
                  <a:pt x="5" y="85"/>
                </a:cubicBezTo>
                <a:cubicBezTo>
                  <a:pt x="5" y="85"/>
                  <a:pt x="6" y="85"/>
                  <a:pt x="6" y="85"/>
                </a:cubicBezTo>
                <a:cubicBezTo>
                  <a:pt x="6" y="85"/>
                  <a:pt x="6" y="85"/>
                  <a:pt x="6" y="86"/>
                </a:cubicBezTo>
                <a:cubicBezTo>
                  <a:pt x="6" y="86"/>
                  <a:pt x="6" y="87"/>
                  <a:pt x="6" y="87"/>
                </a:cubicBezTo>
                <a:cubicBezTo>
                  <a:pt x="8" y="87"/>
                  <a:pt x="10" y="90"/>
                  <a:pt x="6" y="89"/>
                </a:cubicBezTo>
                <a:cubicBezTo>
                  <a:pt x="6" y="91"/>
                  <a:pt x="7" y="91"/>
                  <a:pt x="7" y="93"/>
                </a:cubicBezTo>
                <a:cubicBezTo>
                  <a:pt x="9" y="93"/>
                  <a:pt x="10" y="95"/>
                  <a:pt x="9" y="97"/>
                </a:cubicBezTo>
                <a:cubicBezTo>
                  <a:pt x="9" y="98"/>
                  <a:pt x="10" y="99"/>
                  <a:pt x="11" y="99"/>
                </a:cubicBezTo>
                <a:cubicBezTo>
                  <a:pt x="11" y="99"/>
                  <a:pt x="11" y="99"/>
                  <a:pt x="12" y="99"/>
                </a:cubicBezTo>
                <a:cubicBezTo>
                  <a:pt x="12" y="100"/>
                  <a:pt x="13" y="100"/>
                  <a:pt x="13" y="101"/>
                </a:cubicBezTo>
                <a:cubicBezTo>
                  <a:pt x="13" y="102"/>
                  <a:pt x="13" y="103"/>
                  <a:pt x="13" y="104"/>
                </a:cubicBezTo>
                <a:cubicBezTo>
                  <a:pt x="14" y="104"/>
                  <a:pt x="14" y="105"/>
                  <a:pt x="15" y="105"/>
                </a:cubicBezTo>
                <a:cubicBezTo>
                  <a:pt x="16" y="105"/>
                  <a:pt x="17" y="105"/>
                  <a:pt x="18" y="105"/>
                </a:cubicBezTo>
                <a:cubicBezTo>
                  <a:pt x="18" y="105"/>
                  <a:pt x="19" y="105"/>
                  <a:pt x="19" y="105"/>
                </a:cubicBezTo>
                <a:cubicBezTo>
                  <a:pt x="19" y="106"/>
                  <a:pt x="21" y="107"/>
                  <a:pt x="21" y="108"/>
                </a:cubicBezTo>
                <a:cubicBezTo>
                  <a:pt x="22" y="108"/>
                  <a:pt x="22" y="108"/>
                  <a:pt x="23" y="108"/>
                </a:cubicBezTo>
                <a:cubicBezTo>
                  <a:pt x="24" y="108"/>
                  <a:pt x="24" y="109"/>
                  <a:pt x="24" y="110"/>
                </a:cubicBezTo>
                <a:cubicBezTo>
                  <a:pt x="25" y="112"/>
                  <a:pt x="28" y="112"/>
                  <a:pt x="30" y="113"/>
                </a:cubicBezTo>
                <a:cubicBezTo>
                  <a:pt x="31" y="113"/>
                  <a:pt x="31" y="114"/>
                  <a:pt x="32" y="114"/>
                </a:cubicBezTo>
                <a:cubicBezTo>
                  <a:pt x="32" y="116"/>
                  <a:pt x="33" y="116"/>
                  <a:pt x="33" y="117"/>
                </a:cubicBezTo>
                <a:cubicBezTo>
                  <a:pt x="34" y="117"/>
                  <a:pt x="34" y="117"/>
                  <a:pt x="34" y="117"/>
                </a:cubicBezTo>
                <a:cubicBezTo>
                  <a:pt x="36" y="117"/>
                  <a:pt x="37" y="118"/>
                  <a:pt x="38" y="119"/>
                </a:cubicBezTo>
                <a:cubicBezTo>
                  <a:pt x="39" y="119"/>
                  <a:pt x="40" y="119"/>
                  <a:pt x="42" y="119"/>
                </a:cubicBezTo>
                <a:cubicBezTo>
                  <a:pt x="42" y="119"/>
                  <a:pt x="42" y="120"/>
                  <a:pt x="42" y="120"/>
                </a:cubicBezTo>
                <a:cubicBezTo>
                  <a:pt x="42" y="120"/>
                  <a:pt x="43" y="120"/>
                  <a:pt x="44" y="120"/>
                </a:cubicBezTo>
                <a:cubicBezTo>
                  <a:pt x="44" y="122"/>
                  <a:pt x="43" y="122"/>
                  <a:pt x="43" y="124"/>
                </a:cubicBezTo>
                <a:cubicBezTo>
                  <a:pt x="43" y="124"/>
                  <a:pt x="43" y="125"/>
                  <a:pt x="43" y="125"/>
                </a:cubicBezTo>
                <a:cubicBezTo>
                  <a:pt x="42" y="125"/>
                  <a:pt x="42" y="126"/>
                  <a:pt x="40" y="126"/>
                </a:cubicBezTo>
                <a:cubicBezTo>
                  <a:pt x="40" y="127"/>
                  <a:pt x="40" y="127"/>
                  <a:pt x="40" y="127"/>
                </a:cubicBezTo>
                <a:cubicBezTo>
                  <a:pt x="39" y="128"/>
                  <a:pt x="39" y="129"/>
                  <a:pt x="38" y="129"/>
                </a:cubicBezTo>
                <a:cubicBezTo>
                  <a:pt x="38" y="130"/>
                  <a:pt x="37" y="130"/>
                  <a:pt x="37" y="131"/>
                </a:cubicBezTo>
                <a:cubicBezTo>
                  <a:pt x="37" y="132"/>
                  <a:pt x="37" y="133"/>
                  <a:pt x="37" y="133"/>
                </a:cubicBezTo>
                <a:cubicBezTo>
                  <a:pt x="37" y="135"/>
                  <a:pt x="38" y="135"/>
                  <a:pt x="38" y="136"/>
                </a:cubicBezTo>
                <a:cubicBezTo>
                  <a:pt x="40" y="134"/>
                  <a:pt x="41" y="131"/>
                  <a:pt x="44" y="130"/>
                </a:cubicBezTo>
                <a:cubicBezTo>
                  <a:pt x="44" y="130"/>
                  <a:pt x="45" y="130"/>
                  <a:pt x="45" y="130"/>
                </a:cubicBezTo>
                <a:cubicBezTo>
                  <a:pt x="45" y="130"/>
                  <a:pt x="45" y="131"/>
                  <a:pt x="45" y="131"/>
                </a:cubicBezTo>
                <a:cubicBezTo>
                  <a:pt x="47" y="131"/>
                  <a:pt x="47" y="129"/>
                  <a:pt x="49" y="129"/>
                </a:cubicBezTo>
                <a:cubicBezTo>
                  <a:pt x="49" y="128"/>
                  <a:pt x="49" y="128"/>
                  <a:pt x="49" y="127"/>
                </a:cubicBezTo>
                <a:cubicBezTo>
                  <a:pt x="50" y="127"/>
                  <a:pt x="50" y="126"/>
                  <a:pt x="51" y="126"/>
                </a:cubicBezTo>
                <a:cubicBezTo>
                  <a:pt x="51" y="126"/>
                  <a:pt x="51" y="125"/>
                  <a:pt x="51" y="125"/>
                </a:cubicBezTo>
                <a:cubicBezTo>
                  <a:pt x="51" y="124"/>
                  <a:pt x="51" y="124"/>
                  <a:pt x="52" y="124"/>
                </a:cubicBezTo>
                <a:cubicBezTo>
                  <a:pt x="52" y="123"/>
                  <a:pt x="52" y="122"/>
                  <a:pt x="52" y="121"/>
                </a:cubicBezTo>
                <a:cubicBezTo>
                  <a:pt x="53" y="120"/>
                  <a:pt x="54" y="119"/>
                  <a:pt x="56" y="119"/>
                </a:cubicBezTo>
                <a:cubicBezTo>
                  <a:pt x="56" y="119"/>
                  <a:pt x="57" y="119"/>
                  <a:pt x="57" y="119"/>
                </a:cubicBezTo>
                <a:cubicBezTo>
                  <a:pt x="57" y="118"/>
                  <a:pt x="57" y="118"/>
                  <a:pt x="58" y="118"/>
                </a:cubicBezTo>
                <a:cubicBezTo>
                  <a:pt x="59" y="118"/>
                  <a:pt x="59" y="118"/>
                  <a:pt x="59" y="118"/>
                </a:cubicBezTo>
                <a:cubicBezTo>
                  <a:pt x="60" y="118"/>
                  <a:pt x="60" y="118"/>
                  <a:pt x="61" y="118"/>
                </a:cubicBezTo>
                <a:cubicBezTo>
                  <a:pt x="62" y="118"/>
                  <a:pt x="62" y="116"/>
                  <a:pt x="64" y="117"/>
                </a:cubicBezTo>
                <a:cubicBezTo>
                  <a:pt x="64" y="116"/>
                  <a:pt x="64" y="116"/>
                  <a:pt x="64" y="116"/>
                </a:cubicBezTo>
                <a:cubicBezTo>
                  <a:pt x="67" y="115"/>
                  <a:pt x="67" y="112"/>
                  <a:pt x="70" y="111"/>
                </a:cubicBezTo>
                <a:cubicBezTo>
                  <a:pt x="71" y="111"/>
                  <a:pt x="72" y="111"/>
                  <a:pt x="72" y="111"/>
                </a:cubicBezTo>
                <a:cubicBezTo>
                  <a:pt x="74" y="111"/>
                  <a:pt x="74" y="110"/>
                  <a:pt x="75" y="110"/>
                </a:cubicBezTo>
                <a:cubicBezTo>
                  <a:pt x="75" y="108"/>
                  <a:pt x="77" y="107"/>
                  <a:pt x="78" y="106"/>
                </a:cubicBezTo>
                <a:cubicBezTo>
                  <a:pt x="79" y="106"/>
                  <a:pt x="79" y="106"/>
                  <a:pt x="80" y="106"/>
                </a:cubicBezTo>
                <a:cubicBezTo>
                  <a:pt x="80" y="106"/>
                  <a:pt x="80" y="106"/>
                  <a:pt x="81" y="106"/>
                </a:cubicBezTo>
                <a:cubicBezTo>
                  <a:pt x="80" y="107"/>
                  <a:pt x="81" y="108"/>
                  <a:pt x="80" y="108"/>
                </a:cubicBezTo>
                <a:cubicBezTo>
                  <a:pt x="80" y="109"/>
                  <a:pt x="80" y="109"/>
                  <a:pt x="80" y="110"/>
                </a:cubicBezTo>
                <a:cubicBezTo>
                  <a:pt x="79" y="111"/>
                  <a:pt x="78" y="112"/>
                  <a:pt x="77" y="112"/>
                </a:cubicBezTo>
                <a:cubicBezTo>
                  <a:pt x="77" y="113"/>
                  <a:pt x="77" y="114"/>
                  <a:pt x="77" y="114"/>
                </a:cubicBezTo>
                <a:cubicBezTo>
                  <a:pt x="79" y="116"/>
                  <a:pt x="76" y="118"/>
                  <a:pt x="75" y="120"/>
                </a:cubicBezTo>
                <a:cubicBezTo>
                  <a:pt x="75" y="121"/>
                  <a:pt x="75" y="122"/>
                  <a:pt x="74" y="121"/>
                </a:cubicBezTo>
                <a:cubicBezTo>
                  <a:pt x="74" y="122"/>
                  <a:pt x="74" y="122"/>
                  <a:pt x="74" y="123"/>
                </a:cubicBezTo>
                <a:cubicBezTo>
                  <a:pt x="72" y="123"/>
                  <a:pt x="72" y="124"/>
                  <a:pt x="71" y="124"/>
                </a:cubicBezTo>
                <a:cubicBezTo>
                  <a:pt x="71" y="125"/>
                  <a:pt x="71" y="125"/>
                  <a:pt x="72" y="125"/>
                </a:cubicBezTo>
                <a:cubicBezTo>
                  <a:pt x="73" y="125"/>
                  <a:pt x="74" y="125"/>
                  <a:pt x="74" y="126"/>
                </a:cubicBezTo>
                <a:cubicBezTo>
                  <a:pt x="74" y="127"/>
                  <a:pt x="74" y="127"/>
                  <a:pt x="74" y="127"/>
                </a:cubicBezTo>
                <a:cubicBezTo>
                  <a:pt x="74" y="128"/>
                  <a:pt x="74" y="128"/>
                  <a:pt x="74" y="129"/>
                </a:cubicBezTo>
                <a:cubicBezTo>
                  <a:pt x="73" y="129"/>
                  <a:pt x="72" y="129"/>
                  <a:pt x="71" y="129"/>
                </a:cubicBezTo>
                <a:cubicBezTo>
                  <a:pt x="70" y="128"/>
                  <a:pt x="70" y="127"/>
                  <a:pt x="70" y="125"/>
                </a:cubicBezTo>
                <a:cubicBezTo>
                  <a:pt x="70" y="125"/>
                  <a:pt x="69" y="125"/>
                  <a:pt x="69" y="125"/>
                </a:cubicBezTo>
                <a:cubicBezTo>
                  <a:pt x="68" y="125"/>
                  <a:pt x="68" y="125"/>
                  <a:pt x="68" y="125"/>
                </a:cubicBezTo>
                <a:cubicBezTo>
                  <a:pt x="67" y="126"/>
                  <a:pt x="68" y="128"/>
                  <a:pt x="66" y="129"/>
                </a:cubicBezTo>
                <a:cubicBezTo>
                  <a:pt x="66" y="129"/>
                  <a:pt x="66" y="129"/>
                  <a:pt x="66" y="130"/>
                </a:cubicBezTo>
                <a:cubicBezTo>
                  <a:pt x="67" y="130"/>
                  <a:pt x="67" y="130"/>
                  <a:pt x="68" y="130"/>
                </a:cubicBezTo>
                <a:cubicBezTo>
                  <a:pt x="68" y="131"/>
                  <a:pt x="69" y="131"/>
                  <a:pt x="69" y="132"/>
                </a:cubicBezTo>
                <a:cubicBezTo>
                  <a:pt x="71" y="131"/>
                  <a:pt x="71" y="131"/>
                  <a:pt x="70" y="133"/>
                </a:cubicBezTo>
                <a:cubicBezTo>
                  <a:pt x="70" y="134"/>
                  <a:pt x="70" y="134"/>
                  <a:pt x="70" y="135"/>
                </a:cubicBezTo>
                <a:cubicBezTo>
                  <a:pt x="70" y="135"/>
                  <a:pt x="70" y="136"/>
                  <a:pt x="70" y="137"/>
                </a:cubicBezTo>
                <a:cubicBezTo>
                  <a:pt x="69" y="137"/>
                  <a:pt x="69" y="136"/>
                  <a:pt x="68" y="136"/>
                </a:cubicBezTo>
                <a:cubicBezTo>
                  <a:pt x="68" y="135"/>
                  <a:pt x="67" y="134"/>
                  <a:pt x="66" y="135"/>
                </a:cubicBezTo>
                <a:cubicBezTo>
                  <a:pt x="66" y="134"/>
                  <a:pt x="66" y="134"/>
                  <a:pt x="66" y="133"/>
                </a:cubicBezTo>
                <a:cubicBezTo>
                  <a:pt x="66" y="132"/>
                  <a:pt x="66" y="132"/>
                  <a:pt x="65" y="131"/>
                </a:cubicBezTo>
                <a:cubicBezTo>
                  <a:pt x="64" y="131"/>
                  <a:pt x="65" y="130"/>
                  <a:pt x="65" y="130"/>
                </a:cubicBezTo>
                <a:cubicBezTo>
                  <a:pt x="65" y="129"/>
                  <a:pt x="64" y="129"/>
                  <a:pt x="64" y="127"/>
                </a:cubicBezTo>
                <a:cubicBezTo>
                  <a:pt x="63" y="127"/>
                  <a:pt x="63" y="127"/>
                  <a:pt x="62" y="127"/>
                </a:cubicBezTo>
                <a:cubicBezTo>
                  <a:pt x="61" y="131"/>
                  <a:pt x="64" y="130"/>
                  <a:pt x="64" y="132"/>
                </a:cubicBezTo>
                <a:cubicBezTo>
                  <a:pt x="64" y="133"/>
                  <a:pt x="64" y="134"/>
                  <a:pt x="63" y="133"/>
                </a:cubicBezTo>
                <a:cubicBezTo>
                  <a:pt x="63" y="133"/>
                  <a:pt x="62" y="133"/>
                  <a:pt x="62" y="133"/>
                </a:cubicBezTo>
                <a:cubicBezTo>
                  <a:pt x="62" y="134"/>
                  <a:pt x="62" y="134"/>
                  <a:pt x="62" y="135"/>
                </a:cubicBezTo>
                <a:cubicBezTo>
                  <a:pt x="62" y="135"/>
                  <a:pt x="62" y="135"/>
                  <a:pt x="62" y="136"/>
                </a:cubicBezTo>
                <a:cubicBezTo>
                  <a:pt x="62" y="136"/>
                  <a:pt x="62" y="137"/>
                  <a:pt x="62" y="137"/>
                </a:cubicBezTo>
                <a:cubicBezTo>
                  <a:pt x="62" y="138"/>
                  <a:pt x="62" y="139"/>
                  <a:pt x="62" y="140"/>
                </a:cubicBezTo>
                <a:cubicBezTo>
                  <a:pt x="61" y="141"/>
                  <a:pt x="62" y="143"/>
                  <a:pt x="61" y="143"/>
                </a:cubicBezTo>
                <a:cubicBezTo>
                  <a:pt x="60" y="142"/>
                  <a:pt x="60" y="141"/>
                  <a:pt x="58" y="142"/>
                </a:cubicBezTo>
                <a:cubicBezTo>
                  <a:pt x="58" y="141"/>
                  <a:pt x="58" y="141"/>
                  <a:pt x="58" y="140"/>
                </a:cubicBezTo>
                <a:cubicBezTo>
                  <a:pt x="58" y="140"/>
                  <a:pt x="58" y="140"/>
                  <a:pt x="58" y="139"/>
                </a:cubicBezTo>
                <a:cubicBezTo>
                  <a:pt x="58" y="139"/>
                  <a:pt x="58" y="138"/>
                  <a:pt x="58" y="138"/>
                </a:cubicBezTo>
                <a:cubicBezTo>
                  <a:pt x="58" y="138"/>
                  <a:pt x="57" y="138"/>
                  <a:pt x="57" y="138"/>
                </a:cubicBezTo>
                <a:cubicBezTo>
                  <a:pt x="56" y="138"/>
                  <a:pt x="56" y="139"/>
                  <a:pt x="56" y="140"/>
                </a:cubicBezTo>
                <a:cubicBezTo>
                  <a:pt x="55" y="140"/>
                  <a:pt x="55" y="140"/>
                  <a:pt x="55" y="140"/>
                </a:cubicBezTo>
                <a:cubicBezTo>
                  <a:pt x="55" y="141"/>
                  <a:pt x="54" y="142"/>
                  <a:pt x="53" y="142"/>
                </a:cubicBezTo>
                <a:cubicBezTo>
                  <a:pt x="53" y="142"/>
                  <a:pt x="53" y="142"/>
                  <a:pt x="53" y="143"/>
                </a:cubicBezTo>
                <a:cubicBezTo>
                  <a:pt x="54" y="143"/>
                  <a:pt x="55" y="143"/>
                  <a:pt x="55" y="144"/>
                </a:cubicBezTo>
                <a:cubicBezTo>
                  <a:pt x="54" y="145"/>
                  <a:pt x="54" y="147"/>
                  <a:pt x="52" y="146"/>
                </a:cubicBezTo>
                <a:cubicBezTo>
                  <a:pt x="52" y="147"/>
                  <a:pt x="52" y="148"/>
                  <a:pt x="53" y="148"/>
                </a:cubicBezTo>
                <a:cubicBezTo>
                  <a:pt x="53" y="148"/>
                  <a:pt x="53" y="148"/>
                  <a:pt x="53" y="149"/>
                </a:cubicBezTo>
                <a:cubicBezTo>
                  <a:pt x="53" y="150"/>
                  <a:pt x="54" y="150"/>
                  <a:pt x="55" y="151"/>
                </a:cubicBezTo>
                <a:cubicBezTo>
                  <a:pt x="53" y="152"/>
                  <a:pt x="53" y="154"/>
                  <a:pt x="51" y="154"/>
                </a:cubicBezTo>
                <a:cubicBezTo>
                  <a:pt x="51" y="154"/>
                  <a:pt x="50" y="154"/>
                  <a:pt x="50" y="154"/>
                </a:cubicBezTo>
                <a:cubicBezTo>
                  <a:pt x="50" y="154"/>
                  <a:pt x="50" y="154"/>
                  <a:pt x="50" y="155"/>
                </a:cubicBezTo>
                <a:cubicBezTo>
                  <a:pt x="49" y="155"/>
                  <a:pt x="49" y="155"/>
                  <a:pt x="49" y="155"/>
                </a:cubicBezTo>
                <a:cubicBezTo>
                  <a:pt x="49" y="154"/>
                  <a:pt x="48" y="154"/>
                  <a:pt x="47" y="154"/>
                </a:cubicBezTo>
                <a:cubicBezTo>
                  <a:pt x="47" y="154"/>
                  <a:pt x="47" y="154"/>
                  <a:pt x="46" y="154"/>
                </a:cubicBezTo>
                <a:cubicBezTo>
                  <a:pt x="47" y="155"/>
                  <a:pt x="45" y="156"/>
                  <a:pt x="45" y="157"/>
                </a:cubicBezTo>
                <a:cubicBezTo>
                  <a:pt x="45" y="158"/>
                  <a:pt x="46" y="159"/>
                  <a:pt x="46" y="159"/>
                </a:cubicBezTo>
                <a:cubicBezTo>
                  <a:pt x="46" y="162"/>
                  <a:pt x="48" y="161"/>
                  <a:pt x="47" y="159"/>
                </a:cubicBezTo>
                <a:cubicBezTo>
                  <a:pt x="48" y="159"/>
                  <a:pt x="48" y="159"/>
                  <a:pt x="49" y="159"/>
                </a:cubicBezTo>
                <a:cubicBezTo>
                  <a:pt x="49" y="161"/>
                  <a:pt x="49" y="162"/>
                  <a:pt x="49" y="163"/>
                </a:cubicBezTo>
                <a:cubicBezTo>
                  <a:pt x="49" y="164"/>
                  <a:pt x="50" y="165"/>
                  <a:pt x="49" y="165"/>
                </a:cubicBezTo>
                <a:cubicBezTo>
                  <a:pt x="49" y="166"/>
                  <a:pt x="49" y="166"/>
                  <a:pt x="49" y="167"/>
                </a:cubicBezTo>
                <a:cubicBezTo>
                  <a:pt x="50" y="167"/>
                  <a:pt x="53" y="163"/>
                  <a:pt x="53" y="165"/>
                </a:cubicBezTo>
                <a:cubicBezTo>
                  <a:pt x="52" y="166"/>
                  <a:pt x="52" y="167"/>
                  <a:pt x="51" y="168"/>
                </a:cubicBezTo>
                <a:cubicBezTo>
                  <a:pt x="51" y="168"/>
                  <a:pt x="52" y="168"/>
                  <a:pt x="52" y="168"/>
                </a:cubicBezTo>
                <a:cubicBezTo>
                  <a:pt x="54" y="168"/>
                  <a:pt x="55" y="169"/>
                  <a:pt x="55" y="171"/>
                </a:cubicBezTo>
                <a:cubicBezTo>
                  <a:pt x="53" y="171"/>
                  <a:pt x="52" y="172"/>
                  <a:pt x="51" y="173"/>
                </a:cubicBezTo>
                <a:cubicBezTo>
                  <a:pt x="51" y="173"/>
                  <a:pt x="51" y="173"/>
                  <a:pt x="51" y="174"/>
                </a:cubicBezTo>
                <a:cubicBezTo>
                  <a:pt x="53" y="174"/>
                  <a:pt x="54" y="174"/>
                  <a:pt x="55" y="175"/>
                </a:cubicBezTo>
                <a:cubicBezTo>
                  <a:pt x="56" y="175"/>
                  <a:pt x="58" y="175"/>
                  <a:pt x="59" y="175"/>
                </a:cubicBezTo>
                <a:cubicBezTo>
                  <a:pt x="60" y="176"/>
                  <a:pt x="59" y="176"/>
                  <a:pt x="58" y="176"/>
                </a:cubicBezTo>
                <a:cubicBezTo>
                  <a:pt x="58" y="176"/>
                  <a:pt x="58" y="177"/>
                  <a:pt x="58" y="177"/>
                </a:cubicBezTo>
                <a:cubicBezTo>
                  <a:pt x="57" y="177"/>
                  <a:pt x="57" y="177"/>
                  <a:pt x="57" y="178"/>
                </a:cubicBezTo>
                <a:cubicBezTo>
                  <a:pt x="57" y="179"/>
                  <a:pt x="57" y="179"/>
                  <a:pt x="57" y="180"/>
                </a:cubicBezTo>
                <a:cubicBezTo>
                  <a:pt x="57" y="180"/>
                  <a:pt x="58" y="180"/>
                  <a:pt x="58" y="180"/>
                </a:cubicBezTo>
                <a:cubicBezTo>
                  <a:pt x="59" y="180"/>
                  <a:pt x="59" y="180"/>
                  <a:pt x="59" y="180"/>
                </a:cubicBezTo>
                <a:cubicBezTo>
                  <a:pt x="60" y="180"/>
                  <a:pt x="60" y="180"/>
                  <a:pt x="61" y="180"/>
                </a:cubicBezTo>
                <a:cubicBezTo>
                  <a:pt x="62" y="180"/>
                  <a:pt x="63" y="182"/>
                  <a:pt x="62" y="182"/>
                </a:cubicBezTo>
                <a:cubicBezTo>
                  <a:pt x="61" y="182"/>
                  <a:pt x="60" y="182"/>
                  <a:pt x="59" y="182"/>
                </a:cubicBezTo>
                <a:cubicBezTo>
                  <a:pt x="59" y="183"/>
                  <a:pt x="58" y="183"/>
                  <a:pt x="58" y="184"/>
                </a:cubicBezTo>
                <a:cubicBezTo>
                  <a:pt x="57" y="184"/>
                  <a:pt x="56" y="186"/>
                  <a:pt x="56" y="184"/>
                </a:cubicBezTo>
                <a:cubicBezTo>
                  <a:pt x="55" y="184"/>
                  <a:pt x="55" y="184"/>
                  <a:pt x="55" y="184"/>
                </a:cubicBezTo>
                <a:cubicBezTo>
                  <a:pt x="54" y="184"/>
                  <a:pt x="54" y="184"/>
                  <a:pt x="53" y="184"/>
                </a:cubicBezTo>
                <a:cubicBezTo>
                  <a:pt x="53" y="185"/>
                  <a:pt x="53" y="186"/>
                  <a:pt x="52" y="186"/>
                </a:cubicBezTo>
                <a:cubicBezTo>
                  <a:pt x="52" y="187"/>
                  <a:pt x="51" y="187"/>
                  <a:pt x="51" y="188"/>
                </a:cubicBezTo>
                <a:cubicBezTo>
                  <a:pt x="51" y="188"/>
                  <a:pt x="50" y="188"/>
                  <a:pt x="50" y="188"/>
                </a:cubicBezTo>
                <a:cubicBezTo>
                  <a:pt x="49" y="188"/>
                  <a:pt x="48" y="188"/>
                  <a:pt x="49" y="187"/>
                </a:cubicBezTo>
                <a:cubicBezTo>
                  <a:pt x="48" y="187"/>
                  <a:pt x="48" y="187"/>
                  <a:pt x="47" y="187"/>
                </a:cubicBezTo>
                <a:cubicBezTo>
                  <a:pt x="47" y="187"/>
                  <a:pt x="47" y="187"/>
                  <a:pt x="46" y="187"/>
                </a:cubicBezTo>
                <a:cubicBezTo>
                  <a:pt x="46" y="186"/>
                  <a:pt x="46" y="185"/>
                  <a:pt x="45" y="186"/>
                </a:cubicBezTo>
                <a:cubicBezTo>
                  <a:pt x="45" y="185"/>
                  <a:pt x="45" y="185"/>
                  <a:pt x="45" y="184"/>
                </a:cubicBezTo>
                <a:cubicBezTo>
                  <a:pt x="45" y="184"/>
                  <a:pt x="44" y="184"/>
                  <a:pt x="44" y="184"/>
                </a:cubicBezTo>
                <a:cubicBezTo>
                  <a:pt x="44" y="184"/>
                  <a:pt x="43" y="184"/>
                  <a:pt x="43" y="184"/>
                </a:cubicBezTo>
                <a:cubicBezTo>
                  <a:pt x="42" y="184"/>
                  <a:pt x="42" y="184"/>
                  <a:pt x="42" y="184"/>
                </a:cubicBezTo>
                <a:cubicBezTo>
                  <a:pt x="42" y="184"/>
                  <a:pt x="42" y="183"/>
                  <a:pt x="42" y="182"/>
                </a:cubicBezTo>
                <a:cubicBezTo>
                  <a:pt x="41" y="182"/>
                  <a:pt x="40" y="181"/>
                  <a:pt x="39" y="181"/>
                </a:cubicBezTo>
                <a:cubicBezTo>
                  <a:pt x="39" y="181"/>
                  <a:pt x="38" y="181"/>
                  <a:pt x="38" y="181"/>
                </a:cubicBezTo>
                <a:cubicBezTo>
                  <a:pt x="37" y="181"/>
                  <a:pt x="37" y="181"/>
                  <a:pt x="37" y="180"/>
                </a:cubicBezTo>
                <a:cubicBezTo>
                  <a:pt x="35" y="180"/>
                  <a:pt x="34" y="179"/>
                  <a:pt x="34" y="177"/>
                </a:cubicBezTo>
                <a:cubicBezTo>
                  <a:pt x="36" y="177"/>
                  <a:pt x="37" y="177"/>
                  <a:pt x="38" y="177"/>
                </a:cubicBezTo>
                <a:cubicBezTo>
                  <a:pt x="38" y="178"/>
                  <a:pt x="37" y="178"/>
                  <a:pt x="37" y="180"/>
                </a:cubicBezTo>
                <a:cubicBezTo>
                  <a:pt x="38" y="180"/>
                  <a:pt x="38" y="180"/>
                  <a:pt x="39" y="180"/>
                </a:cubicBezTo>
                <a:cubicBezTo>
                  <a:pt x="40" y="180"/>
                  <a:pt x="40" y="178"/>
                  <a:pt x="40" y="177"/>
                </a:cubicBezTo>
                <a:cubicBezTo>
                  <a:pt x="39" y="177"/>
                  <a:pt x="38" y="176"/>
                  <a:pt x="38" y="175"/>
                </a:cubicBezTo>
                <a:cubicBezTo>
                  <a:pt x="37" y="174"/>
                  <a:pt x="36" y="172"/>
                  <a:pt x="38" y="171"/>
                </a:cubicBezTo>
                <a:cubicBezTo>
                  <a:pt x="38" y="171"/>
                  <a:pt x="38" y="171"/>
                  <a:pt x="38" y="170"/>
                </a:cubicBezTo>
                <a:cubicBezTo>
                  <a:pt x="39" y="166"/>
                  <a:pt x="34" y="169"/>
                  <a:pt x="34" y="165"/>
                </a:cubicBezTo>
                <a:cubicBezTo>
                  <a:pt x="36" y="165"/>
                  <a:pt x="37" y="165"/>
                  <a:pt x="38" y="165"/>
                </a:cubicBezTo>
                <a:cubicBezTo>
                  <a:pt x="38" y="166"/>
                  <a:pt x="38" y="166"/>
                  <a:pt x="38" y="167"/>
                </a:cubicBezTo>
                <a:cubicBezTo>
                  <a:pt x="39" y="167"/>
                  <a:pt x="40" y="167"/>
                  <a:pt x="40" y="167"/>
                </a:cubicBezTo>
                <a:cubicBezTo>
                  <a:pt x="40" y="166"/>
                  <a:pt x="40" y="166"/>
                  <a:pt x="40" y="165"/>
                </a:cubicBezTo>
                <a:cubicBezTo>
                  <a:pt x="40" y="165"/>
                  <a:pt x="40" y="165"/>
                  <a:pt x="39" y="165"/>
                </a:cubicBezTo>
                <a:cubicBezTo>
                  <a:pt x="39" y="165"/>
                  <a:pt x="39" y="165"/>
                  <a:pt x="39" y="164"/>
                </a:cubicBezTo>
                <a:cubicBezTo>
                  <a:pt x="39" y="163"/>
                  <a:pt x="38" y="162"/>
                  <a:pt x="37" y="162"/>
                </a:cubicBezTo>
                <a:cubicBezTo>
                  <a:pt x="37" y="161"/>
                  <a:pt x="37" y="160"/>
                  <a:pt x="37" y="159"/>
                </a:cubicBezTo>
                <a:cubicBezTo>
                  <a:pt x="37" y="158"/>
                  <a:pt x="38" y="158"/>
                  <a:pt x="38" y="156"/>
                </a:cubicBezTo>
                <a:cubicBezTo>
                  <a:pt x="38" y="156"/>
                  <a:pt x="37" y="156"/>
                  <a:pt x="37" y="156"/>
                </a:cubicBezTo>
                <a:cubicBezTo>
                  <a:pt x="37" y="156"/>
                  <a:pt x="37" y="155"/>
                  <a:pt x="37" y="155"/>
                </a:cubicBezTo>
                <a:cubicBezTo>
                  <a:pt x="35" y="154"/>
                  <a:pt x="36" y="152"/>
                  <a:pt x="37" y="151"/>
                </a:cubicBezTo>
                <a:cubicBezTo>
                  <a:pt x="37" y="151"/>
                  <a:pt x="38" y="151"/>
                  <a:pt x="38" y="151"/>
                </a:cubicBezTo>
                <a:cubicBezTo>
                  <a:pt x="38" y="151"/>
                  <a:pt x="38" y="150"/>
                  <a:pt x="38" y="150"/>
                </a:cubicBezTo>
                <a:cubicBezTo>
                  <a:pt x="38" y="150"/>
                  <a:pt x="38" y="149"/>
                  <a:pt x="38" y="149"/>
                </a:cubicBezTo>
                <a:cubicBezTo>
                  <a:pt x="38" y="148"/>
                  <a:pt x="38" y="147"/>
                  <a:pt x="38" y="146"/>
                </a:cubicBezTo>
                <a:cubicBezTo>
                  <a:pt x="38" y="146"/>
                  <a:pt x="38" y="146"/>
                  <a:pt x="38" y="145"/>
                </a:cubicBezTo>
                <a:cubicBezTo>
                  <a:pt x="39" y="145"/>
                  <a:pt x="39" y="145"/>
                  <a:pt x="39" y="144"/>
                </a:cubicBezTo>
                <a:cubicBezTo>
                  <a:pt x="39" y="144"/>
                  <a:pt x="39" y="143"/>
                  <a:pt x="39" y="143"/>
                </a:cubicBezTo>
                <a:cubicBezTo>
                  <a:pt x="38" y="142"/>
                  <a:pt x="39" y="138"/>
                  <a:pt x="37" y="138"/>
                </a:cubicBezTo>
                <a:cubicBezTo>
                  <a:pt x="36" y="138"/>
                  <a:pt x="36" y="138"/>
                  <a:pt x="36" y="138"/>
                </a:cubicBezTo>
                <a:cubicBezTo>
                  <a:pt x="35" y="138"/>
                  <a:pt x="34" y="138"/>
                  <a:pt x="33" y="138"/>
                </a:cubicBezTo>
                <a:cubicBezTo>
                  <a:pt x="33" y="138"/>
                  <a:pt x="33" y="139"/>
                  <a:pt x="33" y="139"/>
                </a:cubicBezTo>
                <a:cubicBezTo>
                  <a:pt x="33" y="140"/>
                  <a:pt x="33" y="140"/>
                  <a:pt x="33" y="140"/>
                </a:cubicBezTo>
                <a:cubicBezTo>
                  <a:pt x="33" y="140"/>
                  <a:pt x="32" y="140"/>
                  <a:pt x="32" y="140"/>
                </a:cubicBezTo>
                <a:cubicBezTo>
                  <a:pt x="32" y="141"/>
                  <a:pt x="31" y="142"/>
                  <a:pt x="31" y="143"/>
                </a:cubicBezTo>
                <a:cubicBezTo>
                  <a:pt x="30" y="143"/>
                  <a:pt x="30" y="143"/>
                  <a:pt x="30" y="144"/>
                </a:cubicBezTo>
                <a:cubicBezTo>
                  <a:pt x="29" y="146"/>
                  <a:pt x="28" y="146"/>
                  <a:pt x="27" y="148"/>
                </a:cubicBezTo>
                <a:cubicBezTo>
                  <a:pt x="27" y="148"/>
                  <a:pt x="26" y="148"/>
                  <a:pt x="26" y="148"/>
                </a:cubicBezTo>
                <a:cubicBezTo>
                  <a:pt x="26" y="149"/>
                  <a:pt x="26" y="150"/>
                  <a:pt x="25" y="151"/>
                </a:cubicBezTo>
                <a:cubicBezTo>
                  <a:pt x="26" y="151"/>
                  <a:pt x="26" y="151"/>
                  <a:pt x="26" y="152"/>
                </a:cubicBezTo>
                <a:cubicBezTo>
                  <a:pt x="26" y="153"/>
                  <a:pt x="26" y="153"/>
                  <a:pt x="26" y="154"/>
                </a:cubicBezTo>
                <a:cubicBezTo>
                  <a:pt x="27" y="154"/>
                  <a:pt x="28" y="155"/>
                  <a:pt x="28" y="154"/>
                </a:cubicBezTo>
                <a:cubicBezTo>
                  <a:pt x="29" y="154"/>
                  <a:pt x="29" y="154"/>
                  <a:pt x="30" y="154"/>
                </a:cubicBezTo>
                <a:cubicBezTo>
                  <a:pt x="30" y="154"/>
                  <a:pt x="30" y="154"/>
                  <a:pt x="30" y="155"/>
                </a:cubicBezTo>
                <a:cubicBezTo>
                  <a:pt x="30" y="155"/>
                  <a:pt x="29" y="156"/>
                  <a:pt x="28" y="156"/>
                </a:cubicBezTo>
                <a:cubicBezTo>
                  <a:pt x="28" y="156"/>
                  <a:pt x="28" y="157"/>
                  <a:pt x="28" y="157"/>
                </a:cubicBezTo>
                <a:cubicBezTo>
                  <a:pt x="29" y="159"/>
                  <a:pt x="28" y="160"/>
                  <a:pt x="26" y="161"/>
                </a:cubicBezTo>
                <a:cubicBezTo>
                  <a:pt x="24" y="161"/>
                  <a:pt x="25" y="158"/>
                  <a:pt x="23" y="158"/>
                </a:cubicBezTo>
                <a:cubicBezTo>
                  <a:pt x="22" y="158"/>
                  <a:pt x="22" y="158"/>
                  <a:pt x="21" y="158"/>
                </a:cubicBezTo>
                <a:cubicBezTo>
                  <a:pt x="20" y="158"/>
                  <a:pt x="20" y="160"/>
                  <a:pt x="20" y="161"/>
                </a:cubicBezTo>
                <a:cubicBezTo>
                  <a:pt x="20" y="161"/>
                  <a:pt x="20" y="162"/>
                  <a:pt x="21" y="162"/>
                </a:cubicBezTo>
                <a:cubicBezTo>
                  <a:pt x="21" y="161"/>
                  <a:pt x="23" y="160"/>
                  <a:pt x="24" y="162"/>
                </a:cubicBezTo>
                <a:cubicBezTo>
                  <a:pt x="24" y="162"/>
                  <a:pt x="24" y="163"/>
                  <a:pt x="24" y="163"/>
                </a:cubicBezTo>
                <a:cubicBezTo>
                  <a:pt x="24" y="164"/>
                  <a:pt x="24" y="164"/>
                  <a:pt x="23" y="164"/>
                </a:cubicBezTo>
                <a:cubicBezTo>
                  <a:pt x="21" y="164"/>
                  <a:pt x="21" y="162"/>
                  <a:pt x="19" y="162"/>
                </a:cubicBezTo>
                <a:cubicBezTo>
                  <a:pt x="19" y="162"/>
                  <a:pt x="19" y="163"/>
                  <a:pt x="19" y="163"/>
                </a:cubicBezTo>
                <a:cubicBezTo>
                  <a:pt x="21" y="163"/>
                  <a:pt x="20" y="166"/>
                  <a:pt x="19" y="167"/>
                </a:cubicBezTo>
                <a:cubicBezTo>
                  <a:pt x="19" y="167"/>
                  <a:pt x="18" y="167"/>
                  <a:pt x="18" y="167"/>
                </a:cubicBezTo>
                <a:cubicBezTo>
                  <a:pt x="18" y="168"/>
                  <a:pt x="18" y="169"/>
                  <a:pt x="18" y="170"/>
                </a:cubicBezTo>
                <a:cubicBezTo>
                  <a:pt x="18" y="170"/>
                  <a:pt x="19" y="170"/>
                  <a:pt x="19" y="170"/>
                </a:cubicBezTo>
                <a:cubicBezTo>
                  <a:pt x="19" y="169"/>
                  <a:pt x="19" y="169"/>
                  <a:pt x="20" y="169"/>
                </a:cubicBezTo>
                <a:cubicBezTo>
                  <a:pt x="20" y="168"/>
                  <a:pt x="21" y="168"/>
                  <a:pt x="21" y="167"/>
                </a:cubicBezTo>
                <a:cubicBezTo>
                  <a:pt x="23" y="167"/>
                  <a:pt x="23" y="168"/>
                  <a:pt x="23" y="170"/>
                </a:cubicBezTo>
                <a:cubicBezTo>
                  <a:pt x="23" y="171"/>
                  <a:pt x="23" y="171"/>
                  <a:pt x="23" y="171"/>
                </a:cubicBezTo>
                <a:cubicBezTo>
                  <a:pt x="23" y="173"/>
                  <a:pt x="23" y="175"/>
                  <a:pt x="23" y="176"/>
                </a:cubicBezTo>
                <a:cubicBezTo>
                  <a:pt x="19" y="176"/>
                  <a:pt x="19" y="179"/>
                  <a:pt x="20" y="181"/>
                </a:cubicBezTo>
                <a:cubicBezTo>
                  <a:pt x="21" y="181"/>
                  <a:pt x="22" y="181"/>
                  <a:pt x="21" y="180"/>
                </a:cubicBezTo>
                <a:cubicBezTo>
                  <a:pt x="22" y="179"/>
                  <a:pt x="24" y="180"/>
                  <a:pt x="24" y="178"/>
                </a:cubicBezTo>
                <a:cubicBezTo>
                  <a:pt x="24" y="179"/>
                  <a:pt x="25" y="179"/>
                  <a:pt x="25" y="180"/>
                </a:cubicBezTo>
                <a:cubicBezTo>
                  <a:pt x="27" y="180"/>
                  <a:pt x="26" y="184"/>
                  <a:pt x="27" y="184"/>
                </a:cubicBezTo>
                <a:cubicBezTo>
                  <a:pt x="28" y="184"/>
                  <a:pt x="28" y="184"/>
                  <a:pt x="28" y="184"/>
                </a:cubicBezTo>
                <a:cubicBezTo>
                  <a:pt x="29" y="184"/>
                  <a:pt x="30" y="184"/>
                  <a:pt x="31" y="184"/>
                </a:cubicBezTo>
                <a:cubicBezTo>
                  <a:pt x="31" y="185"/>
                  <a:pt x="31" y="186"/>
                  <a:pt x="31" y="187"/>
                </a:cubicBezTo>
                <a:cubicBezTo>
                  <a:pt x="31" y="188"/>
                  <a:pt x="30" y="188"/>
                  <a:pt x="30" y="189"/>
                </a:cubicBezTo>
                <a:cubicBezTo>
                  <a:pt x="30" y="190"/>
                  <a:pt x="30" y="190"/>
                  <a:pt x="30" y="190"/>
                </a:cubicBezTo>
                <a:cubicBezTo>
                  <a:pt x="30" y="190"/>
                  <a:pt x="30" y="190"/>
                  <a:pt x="31" y="190"/>
                </a:cubicBezTo>
                <a:cubicBezTo>
                  <a:pt x="32" y="191"/>
                  <a:pt x="33" y="190"/>
                  <a:pt x="33" y="192"/>
                </a:cubicBezTo>
                <a:cubicBezTo>
                  <a:pt x="34" y="192"/>
                  <a:pt x="34" y="192"/>
                  <a:pt x="34" y="192"/>
                </a:cubicBezTo>
                <a:cubicBezTo>
                  <a:pt x="36" y="192"/>
                  <a:pt x="37" y="193"/>
                  <a:pt x="39" y="193"/>
                </a:cubicBezTo>
                <a:cubicBezTo>
                  <a:pt x="40" y="193"/>
                  <a:pt x="41" y="193"/>
                  <a:pt x="42" y="193"/>
                </a:cubicBezTo>
                <a:cubicBezTo>
                  <a:pt x="42" y="193"/>
                  <a:pt x="42" y="193"/>
                  <a:pt x="43" y="193"/>
                </a:cubicBezTo>
                <a:cubicBezTo>
                  <a:pt x="45" y="195"/>
                  <a:pt x="49" y="193"/>
                  <a:pt x="51" y="192"/>
                </a:cubicBezTo>
                <a:cubicBezTo>
                  <a:pt x="52" y="192"/>
                  <a:pt x="53" y="192"/>
                  <a:pt x="53" y="192"/>
                </a:cubicBezTo>
                <a:cubicBezTo>
                  <a:pt x="54" y="192"/>
                  <a:pt x="54" y="192"/>
                  <a:pt x="55" y="192"/>
                </a:cubicBezTo>
                <a:cubicBezTo>
                  <a:pt x="55" y="191"/>
                  <a:pt x="55" y="191"/>
                  <a:pt x="55" y="190"/>
                </a:cubicBezTo>
                <a:cubicBezTo>
                  <a:pt x="56" y="190"/>
                  <a:pt x="58" y="190"/>
                  <a:pt x="59" y="190"/>
                </a:cubicBezTo>
                <a:cubicBezTo>
                  <a:pt x="60" y="189"/>
                  <a:pt x="62" y="189"/>
                  <a:pt x="63" y="188"/>
                </a:cubicBezTo>
                <a:cubicBezTo>
                  <a:pt x="63" y="188"/>
                  <a:pt x="64" y="188"/>
                  <a:pt x="64" y="188"/>
                </a:cubicBezTo>
                <a:cubicBezTo>
                  <a:pt x="64" y="187"/>
                  <a:pt x="64" y="187"/>
                  <a:pt x="65" y="187"/>
                </a:cubicBezTo>
                <a:cubicBezTo>
                  <a:pt x="66" y="187"/>
                  <a:pt x="66" y="187"/>
                  <a:pt x="66" y="187"/>
                </a:cubicBezTo>
                <a:cubicBezTo>
                  <a:pt x="67" y="187"/>
                  <a:pt x="67" y="187"/>
                  <a:pt x="68" y="187"/>
                </a:cubicBezTo>
                <a:cubicBezTo>
                  <a:pt x="68" y="186"/>
                  <a:pt x="68" y="186"/>
                  <a:pt x="68" y="186"/>
                </a:cubicBezTo>
                <a:cubicBezTo>
                  <a:pt x="69" y="186"/>
                  <a:pt x="70" y="186"/>
                  <a:pt x="71" y="186"/>
                </a:cubicBezTo>
                <a:cubicBezTo>
                  <a:pt x="71" y="183"/>
                  <a:pt x="74" y="184"/>
                  <a:pt x="74" y="181"/>
                </a:cubicBezTo>
                <a:cubicBezTo>
                  <a:pt x="74" y="180"/>
                  <a:pt x="75" y="179"/>
                  <a:pt x="76" y="178"/>
                </a:cubicBezTo>
                <a:cubicBezTo>
                  <a:pt x="77" y="178"/>
                  <a:pt x="78" y="177"/>
                  <a:pt x="78" y="176"/>
                </a:cubicBezTo>
                <a:cubicBezTo>
                  <a:pt x="78" y="175"/>
                  <a:pt x="79" y="173"/>
                  <a:pt x="81" y="174"/>
                </a:cubicBezTo>
                <a:cubicBezTo>
                  <a:pt x="82" y="174"/>
                  <a:pt x="82" y="174"/>
                  <a:pt x="83" y="174"/>
                </a:cubicBezTo>
                <a:cubicBezTo>
                  <a:pt x="83" y="172"/>
                  <a:pt x="83" y="172"/>
                  <a:pt x="84" y="171"/>
                </a:cubicBezTo>
                <a:cubicBezTo>
                  <a:pt x="84" y="171"/>
                  <a:pt x="84" y="171"/>
                  <a:pt x="84" y="170"/>
                </a:cubicBezTo>
                <a:cubicBezTo>
                  <a:pt x="85" y="170"/>
                  <a:pt x="85" y="169"/>
                  <a:pt x="87" y="169"/>
                </a:cubicBezTo>
                <a:cubicBezTo>
                  <a:pt x="87" y="169"/>
                  <a:pt x="87" y="169"/>
                  <a:pt x="88" y="169"/>
                </a:cubicBezTo>
                <a:cubicBezTo>
                  <a:pt x="88" y="169"/>
                  <a:pt x="88" y="168"/>
                  <a:pt x="88" y="168"/>
                </a:cubicBezTo>
                <a:cubicBezTo>
                  <a:pt x="89" y="166"/>
                  <a:pt x="89" y="163"/>
                  <a:pt x="90" y="162"/>
                </a:cubicBezTo>
                <a:cubicBezTo>
                  <a:pt x="91" y="162"/>
                  <a:pt x="91" y="162"/>
                  <a:pt x="91" y="162"/>
                </a:cubicBezTo>
                <a:cubicBezTo>
                  <a:pt x="92" y="161"/>
                  <a:pt x="93" y="160"/>
                  <a:pt x="93" y="158"/>
                </a:cubicBezTo>
                <a:cubicBezTo>
                  <a:pt x="93" y="157"/>
                  <a:pt x="93" y="157"/>
                  <a:pt x="93" y="156"/>
                </a:cubicBezTo>
                <a:cubicBezTo>
                  <a:pt x="92" y="156"/>
                  <a:pt x="92" y="156"/>
                  <a:pt x="91" y="156"/>
                </a:cubicBezTo>
                <a:cubicBezTo>
                  <a:pt x="91" y="156"/>
                  <a:pt x="91" y="155"/>
                  <a:pt x="91" y="155"/>
                </a:cubicBezTo>
                <a:cubicBezTo>
                  <a:pt x="91" y="154"/>
                  <a:pt x="91" y="153"/>
                  <a:pt x="91" y="152"/>
                </a:cubicBezTo>
                <a:cubicBezTo>
                  <a:pt x="92" y="152"/>
                  <a:pt x="92" y="152"/>
                  <a:pt x="93" y="152"/>
                </a:cubicBezTo>
                <a:cubicBezTo>
                  <a:pt x="93" y="151"/>
                  <a:pt x="95" y="151"/>
                  <a:pt x="95" y="152"/>
                </a:cubicBezTo>
                <a:cubicBezTo>
                  <a:pt x="95" y="152"/>
                  <a:pt x="96" y="152"/>
                  <a:pt x="96" y="152"/>
                </a:cubicBezTo>
                <a:cubicBezTo>
                  <a:pt x="98" y="152"/>
                  <a:pt x="98" y="149"/>
                  <a:pt x="96" y="149"/>
                </a:cubicBezTo>
                <a:cubicBezTo>
                  <a:pt x="96" y="148"/>
                  <a:pt x="96" y="147"/>
                  <a:pt x="96" y="146"/>
                </a:cubicBezTo>
                <a:cubicBezTo>
                  <a:pt x="96" y="146"/>
                  <a:pt x="96" y="146"/>
                  <a:pt x="96" y="145"/>
                </a:cubicBezTo>
                <a:cubicBezTo>
                  <a:pt x="96" y="144"/>
                  <a:pt x="96" y="144"/>
                  <a:pt x="96" y="143"/>
                </a:cubicBezTo>
                <a:cubicBezTo>
                  <a:pt x="96" y="141"/>
                  <a:pt x="97" y="140"/>
                  <a:pt x="97" y="139"/>
                </a:cubicBezTo>
                <a:cubicBezTo>
                  <a:pt x="98" y="139"/>
                  <a:pt x="98" y="139"/>
                  <a:pt x="99" y="139"/>
                </a:cubicBezTo>
                <a:cubicBezTo>
                  <a:pt x="99" y="138"/>
                  <a:pt x="100" y="137"/>
                  <a:pt x="101" y="137"/>
                </a:cubicBezTo>
                <a:cubicBezTo>
                  <a:pt x="101" y="137"/>
                  <a:pt x="101" y="136"/>
                  <a:pt x="101" y="136"/>
                </a:cubicBezTo>
                <a:cubicBezTo>
                  <a:pt x="98" y="136"/>
                  <a:pt x="101" y="132"/>
                  <a:pt x="101" y="131"/>
                </a:cubicBezTo>
                <a:cubicBezTo>
                  <a:pt x="101" y="130"/>
                  <a:pt x="101" y="130"/>
                  <a:pt x="102" y="130"/>
                </a:cubicBezTo>
                <a:cubicBezTo>
                  <a:pt x="102" y="127"/>
                  <a:pt x="102" y="125"/>
                  <a:pt x="104" y="125"/>
                </a:cubicBezTo>
                <a:cubicBezTo>
                  <a:pt x="104" y="125"/>
                  <a:pt x="104" y="124"/>
                  <a:pt x="104" y="124"/>
                </a:cubicBezTo>
                <a:cubicBezTo>
                  <a:pt x="105" y="123"/>
                  <a:pt x="105" y="122"/>
                  <a:pt x="106" y="121"/>
                </a:cubicBezTo>
                <a:cubicBezTo>
                  <a:pt x="106" y="121"/>
                  <a:pt x="106" y="121"/>
                  <a:pt x="106" y="120"/>
                </a:cubicBezTo>
                <a:cubicBezTo>
                  <a:pt x="106" y="119"/>
                  <a:pt x="106" y="118"/>
                  <a:pt x="107" y="118"/>
                </a:cubicBezTo>
                <a:cubicBezTo>
                  <a:pt x="107" y="117"/>
                  <a:pt x="107" y="116"/>
                  <a:pt x="107" y="116"/>
                </a:cubicBezTo>
                <a:cubicBezTo>
                  <a:pt x="107" y="116"/>
                  <a:pt x="108" y="116"/>
                  <a:pt x="108" y="116"/>
                </a:cubicBezTo>
                <a:cubicBezTo>
                  <a:pt x="108" y="115"/>
                  <a:pt x="108" y="115"/>
                  <a:pt x="108" y="114"/>
                </a:cubicBezTo>
                <a:cubicBezTo>
                  <a:pt x="108" y="114"/>
                  <a:pt x="107" y="114"/>
                  <a:pt x="107" y="114"/>
                </a:cubicBezTo>
                <a:cubicBezTo>
                  <a:pt x="107" y="114"/>
                  <a:pt x="107" y="114"/>
                  <a:pt x="107" y="113"/>
                </a:cubicBezTo>
                <a:close/>
                <a:moveTo>
                  <a:pt x="82" y="60"/>
                </a:moveTo>
                <a:cubicBezTo>
                  <a:pt x="83" y="60"/>
                  <a:pt x="85" y="60"/>
                  <a:pt x="84" y="62"/>
                </a:cubicBezTo>
                <a:cubicBezTo>
                  <a:pt x="83" y="62"/>
                  <a:pt x="82" y="62"/>
                  <a:pt x="82" y="61"/>
                </a:cubicBezTo>
                <a:cubicBezTo>
                  <a:pt x="82" y="61"/>
                  <a:pt x="82" y="60"/>
                  <a:pt x="82" y="60"/>
                </a:cubicBezTo>
                <a:close/>
                <a:moveTo>
                  <a:pt x="89" y="42"/>
                </a:moveTo>
                <a:cubicBezTo>
                  <a:pt x="86" y="38"/>
                  <a:pt x="93" y="45"/>
                  <a:pt x="89" y="42"/>
                </a:cubicBezTo>
                <a:close/>
                <a:moveTo>
                  <a:pt x="7" y="75"/>
                </a:moveTo>
                <a:cubicBezTo>
                  <a:pt x="7" y="74"/>
                  <a:pt x="7" y="72"/>
                  <a:pt x="8" y="72"/>
                </a:cubicBezTo>
                <a:cubicBezTo>
                  <a:pt x="9" y="73"/>
                  <a:pt x="10" y="74"/>
                  <a:pt x="9" y="76"/>
                </a:cubicBezTo>
                <a:cubicBezTo>
                  <a:pt x="9" y="76"/>
                  <a:pt x="7" y="76"/>
                  <a:pt x="7" y="75"/>
                </a:cubicBezTo>
                <a:close/>
                <a:moveTo>
                  <a:pt x="8" y="60"/>
                </a:moveTo>
                <a:cubicBezTo>
                  <a:pt x="7" y="63"/>
                  <a:pt x="7" y="62"/>
                  <a:pt x="8" y="66"/>
                </a:cubicBezTo>
                <a:cubicBezTo>
                  <a:pt x="4" y="65"/>
                  <a:pt x="6" y="60"/>
                  <a:pt x="5" y="60"/>
                </a:cubicBezTo>
                <a:cubicBezTo>
                  <a:pt x="5" y="58"/>
                  <a:pt x="6" y="60"/>
                  <a:pt x="8" y="60"/>
                </a:cubicBezTo>
                <a:close/>
                <a:moveTo>
                  <a:pt x="47" y="114"/>
                </a:moveTo>
                <a:cubicBezTo>
                  <a:pt x="46" y="114"/>
                  <a:pt x="47" y="112"/>
                  <a:pt x="45" y="112"/>
                </a:cubicBezTo>
                <a:cubicBezTo>
                  <a:pt x="46" y="108"/>
                  <a:pt x="49" y="113"/>
                  <a:pt x="51" y="112"/>
                </a:cubicBezTo>
                <a:cubicBezTo>
                  <a:pt x="51" y="114"/>
                  <a:pt x="47" y="112"/>
                  <a:pt x="47" y="114"/>
                </a:cubicBezTo>
                <a:close/>
                <a:moveTo>
                  <a:pt x="28" y="170"/>
                </a:moveTo>
                <a:cubicBezTo>
                  <a:pt x="30" y="170"/>
                  <a:pt x="32" y="173"/>
                  <a:pt x="28" y="173"/>
                </a:cubicBezTo>
                <a:cubicBezTo>
                  <a:pt x="27" y="172"/>
                  <a:pt x="27" y="170"/>
                  <a:pt x="28" y="170"/>
                </a:cubicBezTo>
                <a:close/>
                <a:moveTo>
                  <a:pt x="89" y="119"/>
                </a:moveTo>
                <a:cubicBezTo>
                  <a:pt x="90" y="119"/>
                  <a:pt x="90" y="118"/>
                  <a:pt x="90" y="117"/>
                </a:cubicBezTo>
                <a:cubicBezTo>
                  <a:pt x="90" y="116"/>
                  <a:pt x="90" y="116"/>
                  <a:pt x="90" y="116"/>
                </a:cubicBezTo>
                <a:cubicBezTo>
                  <a:pt x="91" y="115"/>
                  <a:pt x="93" y="116"/>
                  <a:pt x="93" y="114"/>
                </a:cubicBezTo>
                <a:cubicBezTo>
                  <a:pt x="94" y="114"/>
                  <a:pt x="94" y="113"/>
                  <a:pt x="95" y="113"/>
                </a:cubicBezTo>
                <a:cubicBezTo>
                  <a:pt x="95" y="113"/>
                  <a:pt x="96" y="113"/>
                  <a:pt x="96" y="113"/>
                </a:cubicBezTo>
                <a:cubicBezTo>
                  <a:pt x="96" y="114"/>
                  <a:pt x="98" y="115"/>
                  <a:pt x="96" y="116"/>
                </a:cubicBezTo>
                <a:cubicBezTo>
                  <a:pt x="96" y="116"/>
                  <a:pt x="96" y="118"/>
                  <a:pt x="95" y="118"/>
                </a:cubicBezTo>
                <a:cubicBezTo>
                  <a:pt x="94" y="118"/>
                  <a:pt x="93" y="118"/>
                  <a:pt x="93" y="118"/>
                </a:cubicBezTo>
                <a:cubicBezTo>
                  <a:pt x="91" y="118"/>
                  <a:pt x="92" y="121"/>
                  <a:pt x="89" y="120"/>
                </a:cubicBezTo>
                <a:cubicBezTo>
                  <a:pt x="89" y="120"/>
                  <a:pt x="89" y="119"/>
                  <a:pt x="89" y="119"/>
                </a:cubicBezTo>
                <a:close/>
                <a:moveTo>
                  <a:pt x="102" y="118"/>
                </a:moveTo>
                <a:cubicBezTo>
                  <a:pt x="102" y="118"/>
                  <a:pt x="102" y="119"/>
                  <a:pt x="102" y="119"/>
                </a:cubicBezTo>
                <a:cubicBezTo>
                  <a:pt x="102" y="121"/>
                  <a:pt x="100" y="121"/>
                  <a:pt x="100" y="123"/>
                </a:cubicBezTo>
                <a:cubicBezTo>
                  <a:pt x="99" y="123"/>
                  <a:pt x="98" y="123"/>
                  <a:pt x="97" y="123"/>
                </a:cubicBezTo>
                <a:cubicBezTo>
                  <a:pt x="97" y="122"/>
                  <a:pt x="97" y="121"/>
                  <a:pt x="97" y="120"/>
                </a:cubicBezTo>
                <a:cubicBezTo>
                  <a:pt x="97" y="119"/>
                  <a:pt x="97" y="119"/>
                  <a:pt x="97" y="118"/>
                </a:cubicBezTo>
                <a:cubicBezTo>
                  <a:pt x="98" y="118"/>
                  <a:pt x="98" y="118"/>
                  <a:pt x="99" y="118"/>
                </a:cubicBezTo>
                <a:cubicBezTo>
                  <a:pt x="99" y="117"/>
                  <a:pt x="99" y="116"/>
                  <a:pt x="100" y="116"/>
                </a:cubicBezTo>
                <a:cubicBezTo>
                  <a:pt x="100" y="114"/>
                  <a:pt x="102" y="114"/>
                  <a:pt x="102" y="116"/>
                </a:cubicBezTo>
                <a:cubicBezTo>
                  <a:pt x="102" y="116"/>
                  <a:pt x="102" y="117"/>
                  <a:pt x="102" y="118"/>
                </a:cubicBezTo>
                <a:close/>
                <a:moveTo>
                  <a:pt x="80" y="113"/>
                </a:moveTo>
                <a:cubicBezTo>
                  <a:pt x="81" y="113"/>
                  <a:pt x="83" y="111"/>
                  <a:pt x="84" y="111"/>
                </a:cubicBezTo>
                <a:cubicBezTo>
                  <a:pt x="85" y="111"/>
                  <a:pt x="85" y="112"/>
                  <a:pt x="87" y="112"/>
                </a:cubicBezTo>
                <a:cubicBezTo>
                  <a:pt x="88" y="112"/>
                  <a:pt x="89" y="112"/>
                  <a:pt x="89" y="113"/>
                </a:cubicBezTo>
                <a:cubicBezTo>
                  <a:pt x="89" y="114"/>
                  <a:pt x="89" y="115"/>
                  <a:pt x="88" y="114"/>
                </a:cubicBezTo>
                <a:cubicBezTo>
                  <a:pt x="88" y="116"/>
                  <a:pt x="86" y="115"/>
                  <a:pt x="85" y="113"/>
                </a:cubicBezTo>
                <a:cubicBezTo>
                  <a:pt x="86" y="112"/>
                  <a:pt x="85" y="112"/>
                  <a:pt x="84" y="112"/>
                </a:cubicBezTo>
                <a:cubicBezTo>
                  <a:pt x="84" y="113"/>
                  <a:pt x="83" y="113"/>
                  <a:pt x="83" y="114"/>
                </a:cubicBezTo>
                <a:cubicBezTo>
                  <a:pt x="83" y="115"/>
                  <a:pt x="83" y="115"/>
                  <a:pt x="83" y="116"/>
                </a:cubicBezTo>
                <a:cubicBezTo>
                  <a:pt x="84" y="116"/>
                  <a:pt x="84" y="116"/>
                  <a:pt x="84" y="116"/>
                </a:cubicBezTo>
                <a:cubicBezTo>
                  <a:pt x="85" y="116"/>
                  <a:pt x="87" y="116"/>
                  <a:pt x="87" y="117"/>
                </a:cubicBezTo>
                <a:cubicBezTo>
                  <a:pt x="86" y="117"/>
                  <a:pt x="84" y="117"/>
                  <a:pt x="84" y="118"/>
                </a:cubicBezTo>
                <a:cubicBezTo>
                  <a:pt x="84" y="118"/>
                  <a:pt x="84" y="118"/>
                  <a:pt x="83" y="118"/>
                </a:cubicBezTo>
                <a:cubicBezTo>
                  <a:pt x="82" y="118"/>
                  <a:pt x="82" y="118"/>
                  <a:pt x="82" y="117"/>
                </a:cubicBezTo>
                <a:cubicBezTo>
                  <a:pt x="82" y="117"/>
                  <a:pt x="81" y="117"/>
                  <a:pt x="81" y="117"/>
                </a:cubicBezTo>
                <a:cubicBezTo>
                  <a:pt x="81" y="116"/>
                  <a:pt x="80" y="115"/>
                  <a:pt x="80" y="114"/>
                </a:cubicBezTo>
                <a:cubicBezTo>
                  <a:pt x="80" y="114"/>
                  <a:pt x="80" y="114"/>
                  <a:pt x="80" y="113"/>
                </a:cubicBezTo>
                <a:close/>
                <a:moveTo>
                  <a:pt x="80" y="125"/>
                </a:moveTo>
                <a:cubicBezTo>
                  <a:pt x="79" y="125"/>
                  <a:pt x="79" y="125"/>
                  <a:pt x="78" y="125"/>
                </a:cubicBezTo>
                <a:cubicBezTo>
                  <a:pt x="78" y="123"/>
                  <a:pt x="80" y="122"/>
                  <a:pt x="82" y="123"/>
                </a:cubicBezTo>
                <a:cubicBezTo>
                  <a:pt x="82" y="123"/>
                  <a:pt x="82" y="123"/>
                  <a:pt x="82" y="124"/>
                </a:cubicBezTo>
                <a:cubicBezTo>
                  <a:pt x="81" y="124"/>
                  <a:pt x="81" y="125"/>
                  <a:pt x="80" y="125"/>
                </a:cubicBezTo>
                <a:close/>
                <a:moveTo>
                  <a:pt x="70" y="139"/>
                </a:moveTo>
                <a:cubicBezTo>
                  <a:pt x="70" y="139"/>
                  <a:pt x="71" y="139"/>
                  <a:pt x="71" y="139"/>
                </a:cubicBezTo>
                <a:cubicBezTo>
                  <a:pt x="71" y="140"/>
                  <a:pt x="71" y="140"/>
                  <a:pt x="71" y="140"/>
                </a:cubicBezTo>
                <a:cubicBezTo>
                  <a:pt x="71" y="142"/>
                  <a:pt x="70" y="141"/>
                  <a:pt x="69" y="140"/>
                </a:cubicBezTo>
                <a:cubicBezTo>
                  <a:pt x="69" y="140"/>
                  <a:pt x="69" y="139"/>
                  <a:pt x="70" y="139"/>
                </a:cubicBezTo>
                <a:close/>
                <a:moveTo>
                  <a:pt x="57" y="167"/>
                </a:moveTo>
                <a:cubicBezTo>
                  <a:pt x="57" y="166"/>
                  <a:pt x="58" y="165"/>
                  <a:pt x="59" y="165"/>
                </a:cubicBezTo>
                <a:cubicBezTo>
                  <a:pt x="59" y="166"/>
                  <a:pt x="59" y="166"/>
                  <a:pt x="59" y="167"/>
                </a:cubicBezTo>
                <a:cubicBezTo>
                  <a:pt x="59" y="167"/>
                  <a:pt x="59" y="167"/>
                  <a:pt x="58" y="167"/>
                </a:cubicBezTo>
                <a:cubicBezTo>
                  <a:pt x="58" y="167"/>
                  <a:pt x="57" y="167"/>
                  <a:pt x="57" y="167"/>
                </a:cubicBezTo>
                <a:close/>
                <a:moveTo>
                  <a:pt x="87" y="139"/>
                </a:moveTo>
                <a:cubicBezTo>
                  <a:pt x="87" y="140"/>
                  <a:pt x="87" y="140"/>
                  <a:pt x="87" y="140"/>
                </a:cubicBezTo>
                <a:cubicBezTo>
                  <a:pt x="86" y="142"/>
                  <a:pt x="87" y="144"/>
                  <a:pt x="85" y="144"/>
                </a:cubicBezTo>
                <a:cubicBezTo>
                  <a:pt x="85" y="145"/>
                  <a:pt x="85" y="145"/>
                  <a:pt x="84" y="146"/>
                </a:cubicBezTo>
                <a:cubicBezTo>
                  <a:pt x="83" y="147"/>
                  <a:pt x="83" y="149"/>
                  <a:pt x="83" y="150"/>
                </a:cubicBezTo>
                <a:cubicBezTo>
                  <a:pt x="83" y="151"/>
                  <a:pt x="84" y="151"/>
                  <a:pt x="84" y="151"/>
                </a:cubicBezTo>
                <a:cubicBezTo>
                  <a:pt x="84" y="152"/>
                  <a:pt x="84" y="152"/>
                  <a:pt x="84" y="152"/>
                </a:cubicBezTo>
                <a:cubicBezTo>
                  <a:pt x="84" y="152"/>
                  <a:pt x="84" y="152"/>
                  <a:pt x="83" y="152"/>
                </a:cubicBezTo>
                <a:cubicBezTo>
                  <a:pt x="81" y="152"/>
                  <a:pt x="82" y="156"/>
                  <a:pt x="81" y="156"/>
                </a:cubicBezTo>
                <a:cubicBezTo>
                  <a:pt x="81" y="156"/>
                  <a:pt x="81" y="157"/>
                  <a:pt x="81" y="157"/>
                </a:cubicBezTo>
                <a:cubicBezTo>
                  <a:pt x="81" y="157"/>
                  <a:pt x="81" y="158"/>
                  <a:pt x="81" y="158"/>
                </a:cubicBezTo>
                <a:cubicBezTo>
                  <a:pt x="80" y="158"/>
                  <a:pt x="80" y="158"/>
                  <a:pt x="80" y="158"/>
                </a:cubicBezTo>
                <a:cubicBezTo>
                  <a:pt x="80" y="159"/>
                  <a:pt x="80" y="160"/>
                  <a:pt x="80" y="161"/>
                </a:cubicBezTo>
                <a:cubicBezTo>
                  <a:pt x="79" y="162"/>
                  <a:pt x="78" y="163"/>
                  <a:pt x="77" y="163"/>
                </a:cubicBezTo>
                <a:cubicBezTo>
                  <a:pt x="77" y="163"/>
                  <a:pt x="77" y="164"/>
                  <a:pt x="77" y="164"/>
                </a:cubicBezTo>
                <a:cubicBezTo>
                  <a:pt x="77" y="166"/>
                  <a:pt x="77" y="168"/>
                  <a:pt x="76" y="168"/>
                </a:cubicBezTo>
                <a:cubicBezTo>
                  <a:pt x="76" y="169"/>
                  <a:pt x="76" y="170"/>
                  <a:pt x="75" y="170"/>
                </a:cubicBezTo>
                <a:cubicBezTo>
                  <a:pt x="75" y="171"/>
                  <a:pt x="75" y="172"/>
                  <a:pt x="74" y="171"/>
                </a:cubicBezTo>
                <a:cubicBezTo>
                  <a:pt x="72" y="171"/>
                  <a:pt x="71" y="172"/>
                  <a:pt x="71" y="173"/>
                </a:cubicBezTo>
                <a:cubicBezTo>
                  <a:pt x="70" y="173"/>
                  <a:pt x="68" y="173"/>
                  <a:pt x="69" y="175"/>
                </a:cubicBezTo>
                <a:cubicBezTo>
                  <a:pt x="68" y="175"/>
                  <a:pt x="68" y="175"/>
                  <a:pt x="68" y="175"/>
                </a:cubicBezTo>
                <a:cubicBezTo>
                  <a:pt x="68" y="175"/>
                  <a:pt x="68" y="176"/>
                  <a:pt x="68" y="176"/>
                </a:cubicBezTo>
                <a:cubicBezTo>
                  <a:pt x="68" y="177"/>
                  <a:pt x="67" y="178"/>
                  <a:pt x="66" y="178"/>
                </a:cubicBezTo>
                <a:cubicBezTo>
                  <a:pt x="66" y="178"/>
                  <a:pt x="66" y="178"/>
                  <a:pt x="65" y="178"/>
                </a:cubicBezTo>
                <a:cubicBezTo>
                  <a:pt x="65" y="178"/>
                  <a:pt x="64" y="178"/>
                  <a:pt x="64" y="177"/>
                </a:cubicBezTo>
                <a:cubicBezTo>
                  <a:pt x="64" y="177"/>
                  <a:pt x="63" y="177"/>
                  <a:pt x="63" y="177"/>
                </a:cubicBezTo>
                <a:cubicBezTo>
                  <a:pt x="63" y="176"/>
                  <a:pt x="61" y="175"/>
                  <a:pt x="63" y="175"/>
                </a:cubicBezTo>
                <a:cubicBezTo>
                  <a:pt x="63" y="175"/>
                  <a:pt x="63" y="174"/>
                  <a:pt x="63" y="174"/>
                </a:cubicBezTo>
                <a:cubicBezTo>
                  <a:pt x="69" y="172"/>
                  <a:pt x="59" y="171"/>
                  <a:pt x="63" y="168"/>
                </a:cubicBezTo>
                <a:cubicBezTo>
                  <a:pt x="63" y="167"/>
                  <a:pt x="63" y="166"/>
                  <a:pt x="64" y="167"/>
                </a:cubicBezTo>
                <a:cubicBezTo>
                  <a:pt x="64" y="166"/>
                  <a:pt x="64" y="166"/>
                  <a:pt x="64" y="165"/>
                </a:cubicBezTo>
                <a:cubicBezTo>
                  <a:pt x="64" y="165"/>
                  <a:pt x="64" y="164"/>
                  <a:pt x="64" y="163"/>
                </a:cubicBezTo>
                <a:cubicBezTo>
                  <a:pt x="64" y="163"/>
                  <a:pt x="65" y="163"/>
                  <a:pt x="65" y="163"/>
                </a:cubicBezTo>
                <a:cubicBezTo>
                  <a:pt x="65" y="162"/>
                  <a:pt x="63" y="162"/>
                  <a:pt x="63" y="159"/>
                </a:cubicBezTo>
                <a:cubicBezTo>
                  <a:pt x="63" y="159"/>
                  <a:pt x="63" y="159"/>
                  <a:pt x="63" y="158"/>
                </a:cubicBezTo>
                <a:cubicBezTo>
                  <a:pt x="63" y="158"/>
                  <a:pt x="64" y="158"/>
                  <a:pt x="64" y="158"/>
                </a:cubicBezTo>
                <a:cubicBezTo>
                  <a:pt x="64" y="158"/>
                  <a:pt x="64" y="157"/>
                  <a:pt x="64" y="157"/>
                </a:cubicBezTo>
                <a:cubicBezTo>
                  <a:pt x="64" y="156"/>
                  <a:pt x="64" y="156"/>
                  <a:pt x="64" y="155"/>
                </a:cubicBezTo>
                <a:cubicBezTo>
                  <a:pt x="64" y="154"/>
                  <a:pt x="64" y="154"/>
                  <a:pt x="63" y="154"/>
                </a:cubicBezTo>
                <a:cubicBezTo>
                  <a:pt x="63" y="153"/>
                  <a:pt x="63" y="153"/>
                  <a:pt x="63" y="152"/>
                </a:cubicBezTo>
                <a:cubicBezTo>
                  <a:pt x="63" y="152"/>
                  <a:pt x="64" y="152"/>
                  <a:pt x="64" y="152"/>
                </a:cubicBezTo>
                <a:cubicBezTo>
                  <a:pt x="64" y="152"/>
                  <a:pt x="64" y="152"/>
                  <a:pt x="64" y="151"/>
                </a:cubicBezTo>
                <a:cubicBezTo>
                  <a:pt x="64" y="150"/>
                  <a:pt x="65" y="149"/>
                  <a:pt x="66" y="149"/>
                </a:cubicBezTo>
                <a:cubicBezTo>
                  <a:pt x="66" y="147"/>
                  <a:pt x="67" y="147"/>
                  <a:pt x="68" y="146"/>
                </a:cubicBezTo>
                <a:cubicBezTo>
                  <a:pt x="68" y="147"/>
                  <a:pt x="68" y="148"/>
                  <a:pt x="69" y="148"/>
                </a:cubicBezTo>
                <a:cubicBezTo>
                  <a:pt x="69" y="148"/>
                  <a:pt x="69" y="149"/>
                  <a:pt x="69" y="150"/>
                </a:cubicBezTo>
                <a:cubicBezTo>
                  <a:pt x="70" y="150"/>
                  <a:pt x="70" y="150"/>
                  <a:pt x="70" y="151"/>
                </a:cubicBezTo>
                <a:cubicBezTo>
                  <a:pt x="72" y="151"/>
                  <a:pt x="72" y="153"/>
                  <a:pt x="74" y="152"/>
                </a:cubicBezTo>
                <a:cubicBezTo>
                  <a:pt x="74" y="152"/>
                  <a:pt x="74" y="152"/>
                  <a:pt x="74" y="151"/>
                </a:cubicBezTo>
                <a:cubicBezTo>
                  <a:pt x="73" y="148"/>
                  <a:pt x="75" y="148"/>
                  <a:pt x="75" y="145"/>
                </a:cubicBezTo>
                <a:cubicBezTo>
                  <a:pt x="75" y="145"/>
                  <a:pt x="76" y="145"/>
                  <a:pt x="76" y="145"/>
                </a:cubicBezTo>
                <a:cubicBezTo>
                  <a:pt x="76" y="145"/>
                  <a:pt x="76" y="144"/>
                  <a:pt x="76" y="144"/>
                </a:cubicBezTo>
                <a:cubicBezTo>
                  <a:pt x="76" y="143"/>
                  <a:pt x="76" y="143"/>
                  <a:pt x="77" y="143"/>
                </a:cubicBezTo>
                <a:cubicBezTo>
                  <a:pt x="77" y="142"/>
                  <a:pt x="77" y="142"/>
                  <a:pt x="77" y="142"/>
                </a:cubicBezTo>
                <a:cubicBezTo>
                  <a:pt x="77" y="141"/>
                  <a:pt x="78" y="140"/>
                  <a:pt x="80" y="140"/>
                </a:cubicBezTo>
                <a:cubicBezTo>
                  <a:pt x="80" y="140"/>
                  <a:pt x="80" y="140"/>
                  <a:pt x="81" y="140"/>
                </a:cubicBezTo>
                <a:cubicBezTo>
                  <a:pt x="81" y="140"/>
                  <a:pt x="81" y="139"/>
                  <a:pt x="81" y="138"/>
                </a:cubicBezTo>
                <a:cubicBezTo>
                  <a:pt x="80" y="138"/>
                  <a:pt x="79" y="138"/>
                  <a:pt x="80" y="137"/>
                </a:cubicBezTo>
                <a:cubicBezTo>
                  <a:pt x="79" y="137"/>
                  <a:pt x="79" y="137"/>
                  <a:pt x="78" y="137"/>
                </a:cubicBezTo>
                <a:cubicBezTo>
                  <a:pt x="77" y="139"/>
                  <a:pt x="74" y="138"/>
                  <a:pt x="74" y="140"/>
                </a:cubicBezTo>
                <a:cubicBezTo>
                  <a:pt x="74" y="140"/>
                  <a:pt x="74" y="140"/>
                  <a:pt x="74" y="139"/>
                </a:cubicBezTo>
                <a:cubicBezTo>
                  <a:pt x="74" y="139"/>
                  <a:pt x="74" y="138"/>
                  <a:pt x="74" y="138"/>
                </a:cubicBezTo>
                <a:cubicBezTo>
                  <a:pt x="73" y="138"/>
                  <a:pt x="72" y="138"/>
                  <a:pt x="72" y="137"/>
                </a:cubicBezTo>
                <a:cubicBezTo>
                  <a:pt x="72" y="136"/>
                  <a:pt x="73" y="136"/>
                  <a:pt x="74" y="136"/>
                </a:cubicBezTo>
                <a:cubicBezTo>
                  <a:pt x="74" y="136"/>
                  <a:pt x="74" y="136"/>
                  <a:pt x="75" y="136"/>
                </a:cubicBezTo>
                <a:cubicBezTo>
                  <a:pt x="75" y="134"/>
                  <a:pt x="76" y="135"/>
                  <a:pt x="77" y="136"/>
                </a:cubicBezTo>
                <a:cubicBezTo>
                  <a:pt x="77" y="135"/>
                  <a:pt x="77" y="135"/>
                  <a:pt x="77" y="135"/>
                </a:cubicBezTo>
                <a:cubicBezTo>
                  <a:pt x="77" y="134"/>
                  <a:pt x="77" y="134"/>
                  <a:pt x="77" y="133"/>
                </a:cubicBezTo>
                <a:cubicBezTo>
                  <a:pt x="77" y="132"/>
                  <a:pt x="75" y="132"/>
                  <a:pt x="77" y="131"/>
                </a:cubicBezTo>
                <a:cubicBezTo>
                  <a:pt x="78" y="131"/>
                  <a:pt x="79" y="131"/>
                  <a:pt x="80" y="131"/>
                </a:cubicBezTo>
                <a:cubicBezTo>
                  <a:pt x="80" y="130"/>
                  <a:pt x="81" y="129"/>
                  <a:pt x="82" y="129"/>
                </a:cubicBezTo>
                <a:cubicBezTo>
                  <a:pt x="82" y="128"/>
                  <a:pt x="82" y="128"/>
                  <a:pt x="82" y="127"/>
                </a:cubicBezTo>
                <a:cubicBezTo>
                  <a:pt x="82" y="127"/>
                  <a:pt x="81" y="127"/>
                  <a:pt x="81" y="127"/>
                </a:cubicBezTo>
                <a:cubicBezTo>
                  <a:pt x="81" y="127"/>
                  <a:pt x="81" y="127"/>
                  <a:pt x="81" y="126"/>
                </a:cubicBezTo>
                <a:cubicBezTo>
                  <a:pt x="81" y="126"/>
                  <a:pt x="82" y="126"/>
                  <a:pt x="82" y="125"/>
                </a:cubicBezTo>
                <a:cubicBezTo>
                  <a:pt x="83" y="125"/>
                  <a:pt x="84" y="125"/>
                  <a:pt x="84" y="125"/>
                </a:cubicBezTo>
                <a:cubicBezTo>
                  <a:pt x="84" y="124"/>
                  <a:pt x="83" y="123"/>
                  <a:pt x="83" y="121"/>
                </a:cubicBezTo>
                <a:cubicBezTo>
                  <a:pt x="84" y="121"/>
                  <a:pt x="85" y="121"/>
                  <a:pt x="87" y="121"/>
                </a:cubicBezTo>
                <a:cubicBezTo>
                  <a:pt x="87" y="122"/>
                  <a:pt x="88" y="122"/>
                  <a:pt x="88" y="123"/>
                </a:cubicBezTo>
                <a:cubicBezTo>
                  <a:pt x="88" y="123"/>
                  <a:pt x="89" y="123"/>
                  <a:pt x="89" y="123"/>
                </a:cubicBezTo>
                <a:cubicBezTo>
                  <a:pt x="89" y="123"/>
                  <a:pt x="89" y="123"/>
                  <a:pt x="89" y="124"/>
                </a:cubicBezTo>
                <a:cubicBezTo>
                  <a:pt x="89" y="125"/>
                  <a:pt x="89" y="126"/>
                  <a:pt x="89" y="127"/>
                </a:cubicBezTo>
                <a:cubicBezTo>
                  <a:pt x="89" y="128"/>
                  <a:pt x="89" y="128"/>
                  <a:pt x="89" y="129"/>
                </a:cubicBezTo>
                <a:cubicBezTo>
                  <a:pt x="89" y="130"/>
                  <a:pt x="89" y="131"/>
                  <a:pt x="88" y="131"/>
                </a:cubicBezTo>
                <a:cubicBezTo>
                  <a:pt x="87" y="131"/>
                  <a:pt x="86" y="131"/>
                  <a:pt x="85" y="130"/>
                </a:cubicBezTo>
                <a:cubicBezTo>
                  <a:pt x="85" y="130"/>
                  <a:pt x="85" y="130"/>
                  <a:pt x="84" y="130"/>
                </a:cubicBezTo>
                <a:cubicBezTo>
                  <a:pt x="84" y="130"/>
                  <a:pt x="84" y="131"/>
                  <a:pt x="84" y="131"/>
                </a:cubicBezTo>
                <a:cubicBezTo>
                  <a:pt x="84" y="133"/>
                  <a:pt x="86" y="132"/>
                  <a:pt x="87" y="133"/>
                </a:cubicBezTo>
                <a:cubicBezTo>
                  <a:pt x="87" y="133"/>
                  <a:pt x="87" y="133"/>
                  <a:pt x="88" y="133"/>
                </a:cubicBezTo>
                <a:cubicBezTo>
                  <a:pt x="89" y="133"/>
                  <a:pt x="89" y="134"/>
                  <a:pt x="89" y="135"/>
                </a:cubicBezTo>
                <a:cubicBezTo>
                  <a:pt x="90" y="135"/>
                  <a:pt x="90" y="135"/>
                  <a:pt x="90" y="136"/>
                </a:cubicBezTo>
                <a:cubicBezTo>
                  <a:pt x="90" y="136"/>
                  <a:pt x="90" y="137"/>
                  <a:pt x="90" y="137"/>
                </a:cubicBezTo>
                <a:cubicBezTo>
                  <a:pt x="90" y="137"/>
                  <a:pt x="90" y="138"/>
                  <a:pt x="90" y="138"/>
                </a:cubicBezTo>
                <a:cubicBezTo>
                  <a:pt x="89" y="138"/>
                  <a:pt x="88" y="139"/>
                  <a:pt x="87" y="13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36" name="Freeform 277"/>
          <p:cNvSpPr/>
          <p:nvPr>
            <p:custDataLst>
              <p:tags r:id="rId131"/>
            </p:custDataLst>
          </p:nvPr>
        </p:nvSpPr>
        <p:spPr bwMode="auto">
          <a:xfrm rot="3000000">
            <a:off x="2587663" y="2799833"/>
            <a:ext cx="5201" cy="8797"/>
          </a:xfrm>
          <a:custGeom>
            <a:avLst/>
            <a:gdLst>
              <a:gd name="T0" fmla="*/ 1 w 6"/>
              <a:gd name="T1" fmla="*/ 4 h 10"/>
              <a:gd name="T2" fmla="*/ 0 w 6"/>
              <a:gd name="T3" fmla="*/ 8 h 10"/>
              <a:gd name="T4" fmla="*/ 1 w 6"/>
              <a:gd name="T5" fmla="*/ 9 h 10"/>
              <a:gd name="T6" fmla="*/ 4 w 6"/>
              <a:gd name="T7" fmla="*/ 10 h 10"/>
              <a:gd name="T8" fmla="*/ 5 w 6"/>
              <a:gd name="T9" fmla="*/ 9 h 10"/>
              <a:gd name="T10" fmla="*/ 6 w 6"/>
              <a:gd name="T11" fmla="*/ 9 h 10"/>
              <a:gd name="T12" fmla="*/ 6 w 6"/>
              <a:gd name="T13" fmla="*/ 6 h 10"/>
              <a:gd name="T14" fmla="*/ 5 w 6"/>
              <a:gd name="T15" fmla="*/ 4 h 10"/>
              <a:gd name="T16" fmla="*/ 5 w 6"/>
              <a:gd name="T17" fmla="*/ 2 h 10"/>
              <a:gd name="T18" fmla="*/ 3 w 6"/>
              <a:gd name="T19" fmla="*/ 0 h 10"/>
              <a:gd name="T20" fmla="*/ 1 w 6"/>
              <a:gd name="T21" fmla="*/ 2 h 10"/>
              <a:gd name="T22" fmla="*/ 1 w 6"/>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1" y="4"/>
                </a:moveTo>
                <a:cubicBezTo>
                  <a:pt x="1" y="6"/>
                  <a:pt x="1" y="7"/>
                  <a:pt x="0" y="8"/>
                </a:cubicBezTo>
                <a:cubicBezTo>
                  <a:pt x="1" y="8"/>
                  <a:pt x="2" y="8"/>
                  <a:pt x="1" y="9"/>
                </a:cubicBezTo>
                <a:cubicBezTo>
                  <a:pt x="3" y="9"/>
                  <a:pt x="3" y="10"/>
                  <a:pt x="4" y="10"/>
                </a:cubicBezTo>
                <a:cubicBezTo>
                  <a:pt x="5" y="10"/>
                  <a:pt x="5" y="9"/>
                  <a:pt x="5" y="9"/>
                </a:cubicBezTo>
                <a:cubicBezTo>
                  <a:pt x="5" y="9"/>
                  <a:pt x="6" y="9"/>
                  <a:pt x="6" y="9"/>
                </a:cubicBezTo>
                <a:cubicBezTo>
                  <a:pt x="6" y="8"/>
                  <a:pt x="6" y="7"/>
                  <a:pt x="6" y="6"/>
                </a:cubicBezTo>
                <a:cubicBezTo>
                  <a:pt x="5" y="6"/>
                  <a:pt x="5" y="5"/>
                  <a:pt x="5" y="4"/>
                </a:cubicBezTo>
                <a:cubicBezTo>
                  <a:pt x="5" y="3"/>
                  <a:pt x="5" y="2"/>
                  <a:pt x="5" y="2"/>
                </a:cubicBezTo>
                <a:cubicBezTo>
                  <a:pt x="4" y="1"/>
                  <a:pt x="3" y="2"/>
                  <a:pt x="3" y="0"/>
                </a:cubicBezTo>
                <a:cubicBezTo>
                  <a:pt x="2" y="0"/>
                  <a:pt x="1" y="1"/>
                  <a:pt x="1" y="2"/>
                </a:cubicBezTo>
                <a:cubicBezTo>
                  <a:pt x="2" y="3"/>
                  <a:pt x="3" y="4"/>
                  <a:pt x="1"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37" name="Freeform 278"/>
          <p:cNvSpPr/>
          <p:nvPr>
            <p:custDataLst>
              <p:tags r:id="rId132"/>
            </p:custDataLst>
          </p:nvPr>
        </p:nvSpPr>
        <p:spPr bwMode="auto">
          <a:xfrm rot="3000000">
            <a:off x="2585548" y="2811295"/>
            <a:ext cx="3200" cy="5199"/>
          </a:xfrm>
          <a:custGeom>
            <a:avLst/>
            <a:gdLst>
              <a:gd name="T0" fmla="*/ 0 w 4"/>
              <a:gd name="T1" fmla="*/ 1 h 6"/>
              <a:gd name="T2" fmla="*/ 0 w 4"/>
              <a:gd name="T3" fmla="*/ 3 h 6"/>
              <a:gd name="T4" fmla="*/ 4 w 4"/>
              <a:gd name="T5" fmla="*/ 5 h 6"/>
              <a:gd name="T6" fmla="*/ 4 w 4"/>
              <a:gd name="T7" fmla="*/ 3 h 6"/>
              <a:gd name="T8" fmla="*/ 3 w 4"/>
              <a:gd name="T9" fmla="*/ 0 h 6"/>
              <a:gd name="T10" fmla="*/ 0 w 4"/>
              <a:gd name="T11" fmla="*/ 1 h 6"/>
            </a:gdLst>
            <a:ahLst/>
            <a:cxnLst>
              <a:cxn ang="0">
                <a:pos x="T0" y="T1"/>
              </a:cxn>
              <a:cxn ang="0">
                <a:pos x="T2" y="T3"/>
              </a:cxn>
              <a:cxn ang="0">
                <a:pos x="T4" y="T5"/>
              </a:cxn>
              <a:cxn ang="0">
                <a:pos x="T6" y="T7"/>
              </a:cxn>
              <a:cxn ang="0">
                <a:pos x="T8" y="T9"/>
              </a:cxn>
              <a:cxn ang="0">
                <a:pos x="T10" y="T11"/>
              </a:cxn>
            </a:cxnLst>
            <a:rect l="0" t="0" r="r" b="b"/>
            <a:pathLst>
              <a:path w="4" h="6">
                <a:moveTo>
                  <a:pt x="0" y="1"/>
                </a:moveTo>
                <a:cubicBezTo>
                  <a:pt x="0" y="2"/>
                  <a:pt x="0" y="2"/>
                  <a:pt x="0" y="3"/>
                </a:cubicBezTo>
                <a:cubicBezTo>
                  <a:pt x="2" y="3"/>
                  <a:pt x="1" y="6"/>
                  <a:pt x="4" y="5"/>
                </a:cubicBezTo>
                <a:cubicBezTo>
                  <a:pt x="4" y="4"/>
                  <a:pt x="4" y="3"/>
                  <a:pt x="4" y="3"/>
                </a:cubicBezTo>
                <a:cubicBezTo>
                  <a:pt x="3" y="2"/>
                  <a:pt x="3" y="2"/>
                  <a:pt x="3" y="0"/>
                </a:cubicBezTo>
                <a:cubicBezTo>
                  <a:pt x="2" y="1"/>
                  <a:pt x="2" y="1"/>
                  <a:pt x="0"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38" name="Freeform 279"/>
          <p:cNvSpPr/>
          <p:nvPr>
            <p:custDataLst>
              <p:tags r:id="rId133"/>
            </p:custDataLst>
          </p:nvPr>
        </p:nvSpPr>
        <p:spPr bwMode="auto">
          <a:xfrm rot="3000000">
            <a:off x="2570630" y="2801942"/>
            <a:ext cx="2800" cy="2799"/>
          </a:xfrm>
          <a:custGeom>
            <a:avLst/>
            <a:gdLst>
              <a:gd name="T0" fmla="*/ 1 w 3"/>
              <a:gd name="T1" fmla="*/ 3 h 3"/>
              <a:gd name="T2" fmla="*/ 3 w 3"/>
              <a:gd name="T3" fmla="*/ 3 h 3"/>
              <a:gd name="T4" fmla="*/ 0 w 3"/>
              <a:gd name="T5" fmla="*/ 0 h 3"/>
              <a:gd name="T6" fmla="*/ 1 w 3"/>
              <a:gd name="T7" fmla="*/ 3 h 3"/>
            </a:gdLst>
            <a:ahLst/>
            <a:cxnLst>
              <a:cxn ang="0">
                <a:pos x="T0" y="T1"/>
              </a:cxn>
              <a:cxn ang="0">
                <a:pos x="T2" y="T3"/>
              </a:cxn>
              <a:cxn ang="0">
                <a:pos x="T4" y="T5"/>
              </a:cxn>
              <a:cxn ang="0">
                <a:pos x="T6" y="T7"/>
              </a:cxn>
            </a:cxnLst>
            <a:rect l="0" t="0" r="r" b="b"/>
            <a:pathLst>
              <a:path w="3" h="3">
                <a:moveTo>
                  <a:pt x="1" y="3"/>
                </a:moveTo>
                <a:cubicBezTo>
                  <a:pt x="2" y="3"/>
                  <a:pt x="2" y="3"/>
                  <a:pt x="3" y="3"/>
                </a:cubicBezTo>
                <a:cubicBezTo>
                  <a:pt x="2" y="2"/>
                  <a:pt x="1" y="1"/>
                  <a:pt x="0" y="0"/>
                </a:cubicBezTo>
                <a:cubicBezTo>
                  <a:pt x="0" y="2"/>
                  <a:pt x="1" y="2"/>
                  <a:pt x="1" y="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39" name="Freeform 280"/>
          <p:cNvSpPr/>
          <p:nvPr>
            <p:custDataLst>
              <p:tags r:id="rId134"/>
            </p:custDataLst>
          </p:nvPr>
        </p:nvSpPr>
        <p:spPr bwMode="auto">
          <a:xfrm rot="3000000">
            <a:off x="2497722" y="2754844"/>
            <a:ext cx="4400" cy="5998"/>
          </a:xfrm>
          <a:custGeom>
            <a:avLst/>
            <a:gdLst>
              <a:gd name="T0" fmla="*/ 3 w 5"/>
              <a:gd name="T1" fmla="*/ 7 h 7"/>
              <a:gd name="T2" fmla="*/ 4 w 5"/>
              <a:gd name="T3" fmla="*/ 7 h 7"/>
              <a:gd name="T4" fmla="*/ 5 w 5"/>
              <a:gd name="T5" fmla="*/ 4 h 7"/>
              <a:gd name="T6" fmla="*/ 5 w 5"/>
              <a:gd name="T7" fmla="*/ 2 h 7"/>
              <a:gd name="T8" fmla="*/ 4 w 5"/>
              <a:gd name="T9" fmla="*/ 0 h 7"/>
              <a:gd name="T10" fmla="*/ 1 w 5"/>
              <a:gd name="T11" fmla="*/ 0 h 7"/>
              <a:gd name="T12" fmla="*/ 1 w 5"/>
              <a:gd name="T13" fmla="*/ 1 h 7"/>
              <a:gd name="T14" fmla="*/ 0 w 5"/>
              <a:gd name="T15" fmla="*/ 3 h 7"/>
              <a:gd name="T16" fmla="*/ 1 w 5"/>
              <a:gd name="T17" fmla="*/ 3 h 7"/>
              <a:gd name="T18" fmla="*/ 1 w 5"/>
              <a:gd name="T19" fmla="*/ 4 h 7"/>
              <a:gd name="T20" fmla="*/ 3 w 5"/>
              <a:gd name="T21" fmla="*/ 4 h 7"/>
              <a:gd name="T22" fmla="*/ 1 w 5"/>
              <a:gd name="T23" fmla="*/ 7 h 7"/>
              <a:gd name="T24" fmla="*/ 3 w 5"/>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7">
                <a:moveTo>
                  <a:pt x="3" y="7"/>
                </a:moveTo>
                <a:cubicBezTo>
                  <a:pt x="3" y="7"/>
                  <a:pt x="3" y="7"/>
                  <a:pt x="4" y="7"/>
                </a:cubicBezTo>
                <a:cubicBezTo>
                  <a:pt x="4" y="6"/>
                  <a:pt x="5" y="5"/>
                  <a:pt x="5" y="4"/>
                </a:cubicBezTo>
                <a:cubicBezTo>
                  <a:pt x="5" y="4"/>
                  <a:pt x="5" y="3"/>
                  <a:pt x="5" y="2"/>
                </a:cubicBezTo>
                <a:cubicBezTo>
                  <a:pt x="5" y="1"/>
                  <a:pt x="5" y="0"/>
                  <a:pt x="4" y="0"/>
                </a:cubicBezTo>
                <a:cubicBezTo>
                  <a:pt x="3" y="0"/>
                  <a:pt x="2" y="0"/>
                  <a:pt x="1" y="0"/>
                </a:cubicBezTo>
                <a:cubicBezTo>
                  <a:pt x="1" y="0"/>
                  <a:pt x="1" y="1"/>
                  <a:pt x="1" y="1"/>
                </a:cubicBezTo>
                <a:cubicBezTo>
                  <a:pt x="0" y="1"/>
                  <a:pt x="0" y="2"/>
                  <a:pt x="0" y="3"/>
                </a:cubicBezTo>
                <a:cubicBezTo>
                  <a:pt x="1" y="3"/>
                  <a:pt x="1" y="3"/>
                  <a:pt x="1" y="3"/>
                </a:cubicBezTo>
                <a:cubicBezTo>
                  <a:pt x="1" y="4"/>
                  <a:pt x="1" y="4"/>
                  <a:pt x="1" y="4"/>
                </a:cubicBezTo>
                <a:cubicBezTo>
                  <a:pt x="2" y="4"/>
                  <a:pt x="2" y="4"/>
                  <a:pt x="3" y="4"/>
                </a:cubicBezTo>
                <a:cubicBezTo>
                  <a:pt x="3" y="6"/>
                  <a:pt x="2" y="6"/>
                  <a:pt x="1" y="7"/>
                </a:cubicBezTo>
                <a:cubicBezTo>
                  <a:pt x="2" y="7"/>
                  <a:pt x="2" y="7"/>
                  <a:pt x="3" y="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40" name="Freeform 281"/>
          <p:cNvSpPr/>
          <p:nvPr>
            <p:custDataLst>
              <p:tags r:id="rId135"/>
            </p:custDataLst>
          </p:nvPr>
        </p:nvSpPr>
        <p:spPr bwMode="auto">
          <a:xfrm rot="3000000">
            <a:off x="2581940" y="2854979"/>
            <a:ext cx="3600" cy="2399"/>
          </a:xfrm>
          <a:custGeom>
            <a:avLst/>
            <a:gdLst>
              <a:gd name="T0" fmla="*/ 2 w 4"/>
              <a:gd name="T1" fmla="*/ 0 h 3"/>
              <a:gd name="T2" fmla="*/ 1 w 4"/>
              <a:gd name="T3" fmla="*/ 1 h 3"/>
              <a:gd name="T4" fmla="*/ 0 w 4"/>
              <a:gd name="T5" fmla="*/ 3 h 3"/>
              <a:gd name="T6" fmla="*/ 3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1"/>
                  <a:pt x="2" y="1"/>
                  <a:pt x="1" y="1"/>
                </a:cubicBezTo>
                <a:cubicBezTo>
                  <a:pt x="1" y="2"/>
                  <a:pt x="0" y="2"/>
                  <a:pt x="0" y="3"/>
                </a:cubicBezTo>
                <a:cubicBezTo>
                  <a:pt x="1" y="3"/>
                  <a:pt x="1" y="2"/>
                  <a:pt x="3" y="2"/>
                </a:cubicBezTo>
                <a:cubicBezTo>
                  <a:pt x="4" y="1"/>
                  <a:pt x="3" y="0"/>
                  <a:pt x="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41" name="Freeform 282"/>
          <p:cNvSpPr/>
          <p:nvPr>
            <p:custDataLst>
              <p:tags r:id="rId136"/>
            </p:custDataLst>
          </p:nvPr>
        </p:nvSpPr>
        <p:spPr bwMode="auto">
          <a:xfrm rot="3000000">
            <a:off x="2559420" y="2820811"/>
            <a:ext cx="6400" cy="14796"/>
          </a:xfrm>
          <a:custGeom>
            <a:avLst/>
            <a:gdLst>
              <a:gd name="T0" fmla="*/ 7 w 7"/>
              <a:gd name="T1" fmla="*/ 12 h 17"/>
              <a:gd name="T2" fmla="*/ 7 w 7"/>
              <a:gd name="T3" fmla="*/ 11 h 17"/>
              <a:gd name="T4" fmla="*/ 7 w 7"/>
              <a:gd name="T5" fmla="*/ 10 h 17"/>
              <a:gd name="T6" fmla="*/ 6 w 7"/>
              <a:gd name="T7" fmla="*/ 10 h 17"/>
              <a:gd name="T8" fmla="*/ 4 w 7"/>
              <a:gd name="T9" fmla="*/ 10 h 17"/>
              <a:gd name="T10" fmla="*/ 3 w 7"/>
              <a:gd name="T11" fmla="*/ 8 h 17"/>
              <a:gd name="T12" fmla="*/ 5 w 7"/>
              <a:gd name="T13" fmla="*/ 8 h 17"/>
              <a:gd name="T14" fmla="*/ 5 w 7"/>
              <a:gd name="T15" fmla="*/ 4 h 17"/>
              <a:gd name="T16" fmla="*/ 6 w 7"/>
              <a:gd name="T17" fmla="*/ 4 h 17"/>
              <a:gd name="T18" fmla="*/ 6 w 7"/>
              <a:gd name="T19" fmla="*/ 3 h 17"/>
              <a:gd name="T20" fmla="*/ 6 w 7"/>
              <a:gd name="T21" fmla="*/ 2 h 17"/>
              <a:gd name="T22" fmla="*/ 6 w 7"/>
              <a:gd name="T23" fmla="*/ 1 h 17"/>
              <a:gd name="T24" fmla="*/ 5 w 7"/>
              <a:gd name="T25" fmla="*/ 1 h 17"/>
              <a:gd name="T26" fmla="*/ 4 w 7"/>
              <a:gd name="T27" fmla="*/ 2 h 17"/>
              <a:gd name="T28" fmla="*/ 4 w 7"/>
              <a:gd name="T29" fmla="*/ 3 h 17"/>
              <a:gd name="T30" fmla="*/ 3 w 7"/>
              <a:gd name="T31" fmla="*/ 4 h 17"/>
              <a:gd name="T32" fmla="*/ 0 w 7"/>
              <a:gd name="T33" fmla="*/ 7 h 17"/>
              <a:gd name="T34" fmla="*/ 0 w 7"/>
              <a:gd name="T35" fmla="*/ 8 h 17"/>
              <a:gd name="T36" fmla="*/ 1 w 7"/>
              <a:gd name="T37" fmla="*/ 11 h 17"/>
              <a:gd name="T38" fmla="*/ 3 w 7"/>
              <a:gd name="T39" fmla="*/ 11 h 17"/>
              <a:gd name="T40" fmla="*/ 4 w 7"/>
              <a:gd name="T41" fmla="*/ 11 h 17"/>
              <a:gd name="T42" fmla="*/ 4 w 7"/>
              <a:gd name="T43" fmla="*/ 16 h 17"/>
              <a:gd name="T44" fmla="*/ 4 w 7"/>
              <a:gd name="T45" fmla="*/ 17 h 17"/>
              <a:gd name="T46" fmla="*/ 5 w 7"/>
              <a:gd name="T47" fmla="*/ 17 h 17"/>
              <a:gd name="T48" fmla="*/ 7 w 7"/>
              <a:gd name="T49" fmla="*/ 16 h 17"/>
              <a:gd name="T50" fmla="*/ 6 w 7"/>
              <a:gd name="T51" fmla="*/ 14 h 17"/>
              <a:gd name="T52" fmla="*/ 7 w 7"/>
              <a:gd name="T53"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 h="17">
                <a:moveTo>
                  <a:pt x="7" y="12"/>
                </a:moveTo>
                <a:cubicBezTo>
                  <a:pt x="7" y="12"/>
                  <a:pt x="7" y="12"/>
                  <a:pt x="7" y="11"/>
                </a:cubicBezTo>
                <a:cubicBezTo>
                  <a:pt x="7" y="11"/>
                  <a:pt x="7" y="10"/>
                  <a:pt x="7" y="10"/>
                </a:cubicBezTo>
                <a:cubicBezTo>
                  <a:pt x="7" y="10"/>
                  <a:pt x="7" y="10"/>
                  <a:pt x="6" y="10"/>
                </a:cubicBezTo>
                <a:cubicBezTo>
                  <a:pt x="5" y="10"/>
                  <a:pt x="5" y="10"/>
                  <a:pt x="4" y="10"/>
                </a:cubicBezTo>
                <a:cubicBezTo>
                  <a:pt x="4" y="9"/>
                  <a:pt x="3" y="9"/>
                  <a:pt x="3" y="8"/>
                </a:cubicBezTo>
                <a:cubicBezTo>
                  <a:pt x="3" y="8"/>
                  <a:pt x="4" y="8"/>
                  <a:pt x="5" y="8"/>
                </a:cubicBezTo>
                <a:cubicBezTo>
                  <a:pt x="5" y="7"/>
                  <a:pt x="5" y="5"/>
                  <a:pt x="5" y="4"/>
                </a:cubicBezTo>
                <a:cubicBezTo>
                  <a:pt x="5" y="4"/>
                  <a:pt x="6" y="4"/>
                  <a:pt x="6" y="4"/>
                </a:cubicBezTo>
                <a:cubicBezTo>
                  <a:pt x="6" y="4"/>
                  <a:pt x="6" y="3"/>
                  <a:pt x="6" y="3"/>
                </a:cubicBezTo>
                <a:cubicBezTo>
                  <a:pt x="6" y="3"/>
                  <a:pt x="6" y="2"/>
                  <a:pt x="6" y="2"/>
                </a:cubicBezTo>
                <a:cubicBezTo>
                  <a:pt x="6" y="1"/>
                  <a:pt x="6" y="1"/>
                  <a:pt x="6" y="1"/>
                </a:cubicBezTo>
                <a:cubicBezTo>
                  <a:pt x="6" y="1"/>
                  <a:pt x="5" y="1"/>
                  <a:pt x="5" y="1"/>
                </a:cubicBezTo>
                <a:cubicBezTo>
                  <a:pt x="4" y="0"/>
                  <a:pt x="4" y="1"/>
                  <a:pt x="4" y="2"/>
                </a:cubicBezTo>
                <a:cubicBezTo>
                  <a:pt x="4" y="2"/>
                  <a:pt x="4" y="3"/>
                  <a:pt x="4" y="3"/>
                </a:cubicBezTo>
                <a:cubicBezTo>
                  <a:pt x="4" y="4"/>
                  <a:pt x="4" y="4"/>
                  <a:pt x="3" y="4"/>
                </a:cubicBezTo>
                <a:cubicBezTo>
                  <a:pt x="1" y="4"/>
                  <a:pt x="2" y="7"/>
                  <a:pt x="0" y="7"/>
                </a:cubicBezTo>
                <a:cubicBezTo>
                  <a:pt x="0" y="7"/>
                  <a:pt x="0" y="7"/>
                  <a:pt x="0" y="8"/>
                </a:cubicBezTo>
                <a:cubicBezTo>
                  <a:pt x="0" y="10"/>
                  <a:pt x="1" y="10"/>
                  <a:pt x="1" y="11"/>
                </a:cubicBezTo>
                <a:cubicBezTo>
                  <a:pt x="2" y="11"/>
                  <a:pt x="2" y="11"/>
                  <a:pt x="3" y="11"/>
                </a:cubicBezTo>
                <a:cubicBezTo>
                  <a:pt x="3" y="11"/>
                  <a:pt x="3" y="11"/>
                  <a:pt x="4" y="11"/>
                </a:cubicBezTo>
                <a:cubicBezTo>
                  <a:pt x="6" y="14"/>
                  <a:pt x="4" y="13"/>
                  <a:pt x="4" y="16"/>
                </a:cubicBezTo>
                <a:cubicBezTo>
                  <a:pt x="4" y="16"/>
                  <a:pt x="4" y="17"/>
                  <a:pt x="4" y="17"/>
                </a:cubicBezTo>
                <a:cubicBezTo>
                  <a:pt x="4" y="17"/>
                  <a:pt x="5" y="17"/>
                  <a:pt x="5" y="17"/>
                </a:cubicBezTo>
                <a:cubicBezTo>
                  <a:pt x="6" y="17"/>
                  <a:pt x="7" y="17"/>
                  <a:pt x="7" y="16"/>
                </a:cubicBezTo>
                <a:cubicBezTo>
                  <a:pt x="6" y="16"/>
                  <a:pt x="6" y="15"/>
                  <a:pt x="6" y="14"/>
                </a:cubicBezTo>
                <a:cubicBezTo>
                  <a:pt x="6" y="13"/>
                  <a:pt x="6" y="12"/>
                  <a:pt x="7"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42" name="Freeform 283"/>
          <p:cNvSpPr/>
          <p:nvPr>
            <p:custDataLst>
              <p:tags r:id="rId137"/>
            </p:custDataLst>
          </p:nvPr>
        </p:nvSpPr>
        <p:spPr bwMode="auto">
          <a:xfrm rot="3000000">
            <a:off x="2488607" y="2773438"/>
            <a:ext cx="7600" cy="4398"/>
          </a:xfrm>
          <a:custGeom>
            <a:avLst/>
            <a:gdLst>
              <a:gd name="T0" fmla="*/ 6 w 9"/>
              <a:gd name="T1" fmla="*/ 4 h 5"/>
              <a:gd name="T2" fmla="*/ 8 w 9"/>
              <a:gd name="T3" fmla="*/ 4 h 5"/>
              <a:gd name="T4" fmla="*/ 6 w 9"/>
              <a:gd name="T5" fmla="*/ 1 h 5"/>
              <a:gd name="T6" fmla="*/ 0 w 9"/>
              <a:gd name="T7" fmla="*/ 2 h 5"/>
              <a:gd name="T8" fmla="*/ 0 w 9"/>
              <a:gd name="T9" fmla="*/ 5 h 5"/>
              <a:gd name="T10" fmla="*/ 5 w 9"/>
              <a:gd name="T11" fmla="*/ 4 h 5"/>
              <a:gd name="T12" fmla="*/ 6 w 9"/>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4"/>
                </a:moveTo>
                <a:cubicBezTo>
                  <a:pt x="7" y="4"/>
                  <a:pt x="7" y="4"/>
                  <a:pt x="8" y="4"/>
                </a:cubicBezTo>
                <a:cubicBezTo>
                  <a:pt x="9" y="3"/>
                  <a:pt x="8" y="2"/>
                  <a:pt x="6" y="1"/>
                </a:cubicBezTo>
                <a:cubicBezTo>
                  <a:pt x="3" y="0"/>
                  <a:pt x="3" y="3"/>
                  <a:pt x="0" y="2"/>
                </a:cubicBezTo>
                <a:cubicBezTo>
                  <a:pt x="0" y="3"/>
                  <a:pt x="0" y="4"/>
                  <a:pt x="0" y="5"/>
                </a:cubicBezTo>
                <a:cubicBezTo>
                  <a:pt x="3" y="5"/>
                  <a:pt x="3" y="4"/>
                  <a:pt x="5" y="4"/>
                </a:cubicBezTo>
                <a:cubicBezTo>
                  <a:pt x="6" y="4"/>
                  <a:pt x="6" y="4"/>
                  <a:pt x="6"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43" name="Freeform 284"/>
          <p:cNvSpPr/>
          <p:nvPr>
            <p:custDataLst>
              <p:tags r:id="rId138"/>
            </p:custDataLst>
          </p:nvPr>
        </p:nvSpPr>
        <p:spPr bwMode="auto">
          <a:xfrm rot="3000000">
            <a:off x="2654945" y="2758107"/>
            <a:ext cx="11200" cy="7197"/>
          </a:xfrm>
          <a:custGeom>
            <a:avLst/>
            <a:gdLst>
              <a:gd name="T0" fmla="*/ 3 w 13"/>
              <a:gd name="T1" fmla="*/ 7 h 8"/>
              <a:gd name="T2" fmla="*/ 5 w 13"/>
              <a:gd name="T3" fmla="*/ 7 h 8"/>
              <a:gd name="T4" fmla="*/ 6 w 13"/>
              <a:gd name="T5" fmla="*/ 7 h 8"/>
              <a:gd name="T6" fmla="*/ 7 w 13"/>
              <a:gd name="T7" fmla="*/ 6 h 8"/>
              <a:gd name="T8" fmla="*/ 9 w 13"/>
              <a:gd name="T9" fmla="*/ 3 h 8"/>
              <a:gd name="T10" fmla="*/ 9 w 13"/>
              <a:gd name="T11" fmla="*/ 2 h 8"/>
              <a:gd name="T12" fmla="*/ 13 w 13"/>
              <a:gd name="T13" fmla="*/ 1 h 8"/>
              <a:gd name="T14" fmla="*/ 12 w 13"/>
              <a:gd name="T15" fmla="*/ 0 h 8"/>
              <a:gd name="T16" fmla="*/ 11 w 13"/>
              <a:gd name="T17" fmla="*/ 0 h 8"/>
              <a:gd name="T18" fmla="*/ 8 w 13"/>
              <a:gd name="T19" fmla="*/ 0 h 8"/>
              <a:gd name="T20" fmla="*/ 6 w 13"/>
              <a:gd name="T21" fmla="*/ 0 h 8"/>
              <a:gd name="T22" fmla="*/ 2 w 13"/>
              <a:gd name="T23" fmla="*/ 3 h 8"/>
              <a:gd name="T24" fmla="*/ 2 w 13"/>
              <a:gd name="T25" fmla="*/ 4 h 8"/>
              <a:gd name="T26" fmla="*/ 1 w 13"/>
              <a:gd name="T27" fmla="*/ 4 h 8"/>
              <a:gd name="T28" fmla="*/ 1 w 13"/>
              <a:gd name="T29" fmla="*/ 6 h 8"/>
              <a:gd name="T30" fmla="*/ 0 w 13"/>
              <a:gd name="T31" fmla="*/ 7 h 8"/>
              <a:gd name="T32" fmla="*/ 3 w 13"/>
              <a:gd name="T3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8">
                <a:moveTo>
                  <a:pt x="3" y="7"/>
                </a:moveTo>
                <a:cubicBezTo>
                  <a:pt x="4" y="7"/>
                  <a:pt x="4" y="7"/>
                  <a:pt x="5" y="7"/>
                </a:cubicBezTo>
                <a:cubicBezTo>
                  <a:pt x="5" y="7"/>
                  <a:pt x="5" y="7"/>
                  <a:pt x="6" y="7"/>
                </a:cubicBezTo>
                <a:cubicBezTo>
                  <a:pt x="6" y="6"/>
                  <a:pt x="6" y="6"/>
                  <a:pt x="7" y="6"/>
                </a:cubicBezTo>
                <a:cubicBezTo>
                  <a:pt x="8" y="4"/>
                  <a:pt x="8" y="3"/>
                  <a:pt x="9" y="3"/>
                </a:cubicBezTo>
                <a:cubicBezTo>
                  <a:pt x="9" y="3"/>
                  <a:pt x="9" y="2"/>
                  <a:pt x="9" y="2"/>
                </a:cubicBezTo>
                <a:cubicBezTo>
                  <a:pt x="10" y="1"/>
                  <a:pt x="11" y="1"/>
                  <a:pt x="13" y="1"/>
                </a:cubicBezTo>
                <a:cubicBezTo>
                  <a:pt x="13" y="0"/>
                  <a:pt x="13" y="0"/>
                  <a:pt x="12" y="0"/>
                </a:cubicBezTo>
                <a:cubicBezTo>
                  <a:pt x="11" y="0"/>
                  <a:pt x="11" y="0"/>
                  <a:pt x="11" y="0"/>
                </a:cubicBezTo>
                <a:cubicBezTo>
                  <a:pt x="10" y="0"/>
                  <a:pt x="9" y="0"/>
                  <a:pt x="8" y="0"/>
                </a:cubicBezTo>
                <a:cubicBezTo>
                  <a:pt x="7" y="0"/>
                  <a:pt x="7" y="0"/>
                  <a:pt x="6" y="0"/>
                </a:cubicBezTo>
                <a:cubicBezTo>
                  <a:pt x="4" y="0"/>
                  <a:pt x="3" y="1"/>
                  <a:pt x="2" y="3"/>
                </a:cubicBezTo>
                <a:cubicBezTo>
                  <a:pt x="2" y="4"/>
                  <a:pt x="2" y="4"/>
                  <a:pt x="2" y="4"/>
                </a:cubicBezTo>
                <a:cubicBezTo>
                  <a:pt x="2" y="4"/>
                  <a:pt x="2" y="4"/>
                  <a:pt x="1" y="4"/>
                </a:cubicBezTo>
                <a:cubicBezTo>
                  <a:pt x="1" y="5"/>
                  <a:pt x="1" y="5"/>
                  <a:pt x="1" y="6"/>
                </a:cubicBezTo>
                <a:cubicBezTo>
                  <a:pt x="1" y="7"/>
                  <a:pt x="1" y="7"/>
                  <a:pt x="0" y="7"/>
                </a:cubicBezTo>
                <a:cubicBezTo>
                  <a:pt x="0" y="8"/>
                  <a:pt x="3" y="8"/>
                  <a:pt x="3" y="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44" name="Freeform 285"/>
          <p:cNvSpPr/>
          <p:nvPr>
            <p:custDataLst>
              <p:tags r:id="rId139"/>
            </p:custDataLst>
          </p:nvPr>
        </p:nvSpPr>
        <p:spPr bwMode="auto">
          <a:xfrm rot="3000000">
            <a:off x="2673564" y="2775769"/>
            <a:ext cx="8000" cy="11197"/>
          </a:xfrm>
          <a:custGeom>
            <a:avLst/>
            <a:gdLst>
              <a:gd name="T0" fmla="*/ 1 w 9"/>
              <a:gd name="T1" fmla="*/ 13 h 13"/>
              <a:gd name="T2" fmla="*/ 9 w 9"/>
              <a:gd name="T3" fmla="*/ 6 h 13"/>
              <a:gd name="T4" fmla="*/ 9 w 9"/>
              <a:gd name="T5" fmla="*/ 5 h 13"/>
              <a:gd name="T6" fmla="*/ 9 w 9"/>
              <a:gd name="T7" fmla="*/ 4 h 13"/>
              <a:gd name="T8" fmla="*/ 8 w 9"/>
              <a:gd name="T9" fmla="*/ 4 h 13"/>
              <a:gd name="T10" fmla="*/ 8 w 9"/>
              <a:gd name="T11" fmla="*/ 1 h 13"/>
              <a:gd name="T12" fmla="*/ 8 w 9"/>
              <a:gd name="T13" fmla="*/ 0 h 13"/>
              <a:gd name="T14" fmla="*/ 5 w 9"/>
              <a:gd name="T15" fmla="*/ 0 h 13"/>
              <a:gd name="T16" fmla="*/ 5 w 9"/>
              <a:gd name="T17" fmla="*/ 1 h 13"/>
              <a:gd name="T18" fmla="*/ 4 w 9"/>
              <a:gd name="T19" fmla="*/ 4 h 13"/>
              <a:gd name="T20" fmla="*/ 4 w 9"/>
              <a:gd name="T21" fmla="*/ 5 h 13"/>
              <a:gd name="T22" fmla="*/ 2 w 9"/>
              <a:gd name="T23" fmla="*/ 7 h 13"/>
              <a:gd name="T24" fmla="*/ 0 w 9"/>
              <a:gd name="T25" fmla="*/ 10 h 13"/>
              <a:gd name="T26" fmla="*/ 0 w 9"/>
              <a:gd name="T27" fmla="*/ 11 h 13"/>
              <a:gd name="T28" fmla="*/ 1 w 9"/>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3">
                <a:moveTo>
                  <a:pt x="1" y="13"/>
                </a:moveTo>
                <a:cubicBezTo>
                  <a:pt x="5" y="12"/>
                  <a:pt x="8" y="10"/>
                  <a:pt x="9" y="6"/>
                </a:cubicBezTo>
                <a:cubicBezTo>
                  <a:pt x="9" y="6"/>
                  <a:pt x="9" y="5"/>
                  <a:pt x="9" y="5"/>
                </a:cubicBezTo>
                <a:cubicBezTo>
                  <a:pt x="9" y="5"/>
                  <a:pt x="9" y="4"/>
                  <a:pt x="9" y="4"/>
                </a:cubicBezTo>
                <a:cubicBezTo>
                  <a:pt x="9" y="4"/>
                  <a:pt x="9" y="4"/>
                  <a:pt x="8" y="4"/>
                </a:cubicBezTo>
                <a:cubicBezTo>
                  <a:pt x="8" y="3"/>
                  <a:pt x="8" y="2"/>
                  <a:pt x="8" y="1"/>
                </a:cubicBezTo>
                <a:cubicBezTo>
                  <a:pt x="8" y="1"/>
                  <a:pt x="8" y="1"/>
                  <a:pt x="8" y="0"/>
                </a:cubicBezTo>
                <a:cubicBezTo>
                  <a:pt x="7" y="0"/>
                  <a:pt x="6" y="0"/>
                  <a:pt x="5" y="0"/>
                </a:cubicBezTo>
                <a:cubicBezTo>
                  <a:pt x="5" y="1"/>
                  <a:pt x="5" y="1"/>
                  <a:pt x="5" y="1"/>
                </a:cubicBezTo>
                <a:cubicBezTo>
                  <a:pt x="4" y="2"/>
                  <a:pt x="5" y="4"/>
                  <a:pt x="4" y="4"/>
                </a:cubicBezTo>
                <a:cubicBezTo>
                  <a:pt x="4" y="4"/>
                  <a:pt x="4" y="5"/>
                  <a:pt x="4" y="5"/>
                </a:cubicBezTo>
                <a:cubicBezTo>
                  <a:pt x="5" y="5"/>
                  <a:pt x="4" y="7"/>
                  <a:pt x="2" y="7"/>
                </a:cubicBezTo>
                <a:cubicBezTo>
                  <a:pt x="2" y="9"/>
                  <a:pt x="0" y="8"/>
                  <a:pt x="0" y="10"/>
                </a:cubicBezTo>
                <a:cubicBezTo>
                  <a:pt x="0" y="10"/>
                  <a:pt x="0" y="11"/>
                  <a:pt x="0" y="11"/>
                </a:cubicBezTo>
                <a:cubicBezTo>
                  <a:pt x="0" y="12"/>
                  <a:pt x="0" y="13"/>
                  <a:pt x="1" y="1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45" name="Freeform 286"/>
          <p:cNvSpPr/>
          <p:nvPr>
            <p:custDataLst>
              <p:tags r:id="rId140"/>
            </p:custDataLst>
          </p:nvPr>
        </p:nvSpPr>
        <p:spPr bwMode="auto">
          <a:xfrm rot="3000000">
            <a:off x="2636900" y="2756442"/>
            <a:ext cx="2400" cy="1199"/>
          </a:xfrm>
          <a:custGeom>
            <a:avLst/>
            <a:gdLst>
              <a:gd name="T0" fmla="*/ 3 w 3"/>
              <a:gd name="T1" fmla="*/ 0 h 1"/>
              <a:gd name="T2" fmla="*/ 0 w 3"/>
              <a:gd name="T3" fmla="*/ 1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1" y="0"/>
                  <a:pt x="1" y="0"/>
                  <a:pt x="0" y="1"/>
                </a:cubicBezTo>
                <a:cubicBezTo>
                  <a:pt x="1" y="1"/>
                  <a:pt x="2" y="1"/>
                  <a:pt x="3" y="1"/>
                </a:cubicBezTo>
                <a:cubicBezTo>
                  <a:pt x="3" y="1"/>
                  <a:pt x="3" y="0"/>
                  <a:pt x="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46" name="Freeform 287"/>
          <p:cNvSpPr/>
          <p:nvPr>
            <p:custDataLst>
              <p:tags r:id="rId141"/>
            </p:custDataLst>
          </p:nvPr>
        </p:nvSpPr>
        <p:spPr bwMode="auto">
          <a:xfrm rot="3000000">
            <a:off x="2557099" y="2700106"/>
            <a:ext cx="4000" cy="5199"/>
          </a:xfrm>
          <a:custGeom>
            <a:avLst/>
            <a:gdLst>
              <a:gd name="T0" fmla="*/ 0 w 5"/>
              <a:gd name="T1" fmla="*/ 6 h 6"/>
              <a:gd name="T2" fmla="*/ 3 w 5"/>
              <a:gd name="T3" fmla="*/ 6 h 6"/>
              <a:gd name="T4" fmla="*/ 4 w 5"/>
              <a:gd name="T5" fmla="*/ 4 h 6"/>
              <a:gd name="T6" fmla="*/ 5 w 5"/>
              <a:gd name="T7" fmla="*/ 4 h 6"/>
              <a:gd name="T8" fmla="*/ 5 w 5"/>
              <a:gd name="T9" fmla="*/ 2 h 6"/>
              <a:gd name="T10" fmla="*/ 4 w 5"/>
              <a:gd name="T11" fmla="*/ 2 h 6"/>
              <a:gd name="T12" fmla="*/ 3 w 5"/>
              <a:gd name="T13" fmla="*/ 0 h 6"/>
              <a:gd name="T14" fmla="*/ 2 w 5"/>
              <a:gd name="T15" fmla="*/ 2 h 6"/>
              <a:gd name="T16" fmla="*/ 0 w 5"/>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6"/>
                </a:moveTo>
                <a:cubicBezTo>
                  <a:pt x="1" y="6"/>
                  <a:pt x="2" y="6"/>
                  <a:pt x="3" y="6"/>
                </a:cubicBezTo>
                <a:cubicBezTo>
                  <a:pt x="3" y="5"/>
                  <a:pt x="4" y="5"/>
                  <a:pt x="4" y="4"/>
                </a:cubicBezTo>
                <a:cubicBezTo>
                  <a:pt x="4" y="4"/>
                  <a:pt x="5" y="4"/>
                  <a:pt x="5" y="4"/>
                </a:cubicBezTo>
                <a:cubicBezTo>
                  <a:pt x="5" y="3"/>
                  <a:pt x="5" y="3"/>
                  <a:pt x="5" y="2"/>
                </a:cubicBezTo>
                <a:cubicBezTo>
                  <a:pt x="5" y="2"/>
                  <a:pt x="4" y="2"/>
                  <a:pt x="4" y="2"/>
                </a:cubicBezTo>
                <a:cubicBezTo>
                  <a:pt x="4" y="2"/>
                  <a:pt x="3" y="1"/>
                  <a:pt x="3" y="0"/>
                </a:cubicBezTo>
                <a:cubicBezTo>
                  <a:pt x="2" y="0"/>
                  <a:pt x="2" y="2"/>
                  <a:pt x="2" y="2"/>
                </a:cubicBezTo>
                <a:cubicBezTo>
                  <a:pt x="2" y="4"/>
                  <a:pt x="0" y="5"/>
                  <a:pt x="0" y="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47" name="Freeform 288"/>
          <p:cNvSpPr/>
          <p:nvPr>
            <p:custDataLst>
              <p:tags r:id="rId142"/>
            </p:custDataLst>
          </p:nvPr>
        </p:nvSpPr>
        <p:spPr bwMode="auto">
          <a:xfrm rot="3000000">
            <a:off x="2583652" y="2741882"/>
            <a:ext cx="8400" cy="7597"/>
          </a:xfrm>
          <a:custGeom>
            <a:avLst/>
            <a:gdLst>
              <a:gd name="T0" fmla="*/ 10 w 10"/>
              <a:gd name="T1" fmla="*/ 1 h 9"/>
              <a:gd name="T2" fmla="*/ 10 w 10"/>
              <a:gd name="T3" fmla="*/ 0 h 9"/>
              <a:gd name="T4" fmla="*/ 8 w 10"/>
              <a:gd name="T5" fmla="*/ 0 h 9"/>
              <a:gd name="T6" fmla="*/ 6 w 10"/>
              <a:gd name="T7" fmla="*/ 0 h 9"/>
              <a:gd name="T8" fmla="*/ 4 w 10"/>
              <a:gd name="T9" fmla="*/ 0 h 9"/>
              <a:gd name="T10" fmla="*/ 3 w 10"/>
              <a:gd name="T11" fmla="*/ 2 h 9"/>
              <a:gd name="T12" fmla="*/ 2 w 10"/>
              <a:gd name="T13" fmla="*/ 2 h 9"/>
              <a:gd name="T14" fmla="*/ 0 w 10"/>
              <a:gd name="T15" fmla="*/ 5 h 9"/>
              <a:gd name="T16" fmla="*/ 0 w 10"/>
              <a:gd name="T17" fmla="*/ 7 h 9"/>
              <a:gd name="T18" fmla="*/ 0 w 10"/>
              <a:gd name="T19" fmla="*/ 8 h 9"/>
              <a:gd name="T20" fmla="*/ 2 w 10"/>
              <a:gd name="T21" fmla="*/ 8 h 9"/>
              <a:gd name="T22" fmla="*/ 2 w 10"/>
              <a:gd name="T23" fmla="*/ 9 h 9"/>
              <a:gd name="T24" fmla="*/ 3 w 10"/>
              <a:gd name="T25" fmla="*/ 9 h 9"/>
              <a:gd name="T26" fmla="*/ 5 w 10"/>
              <a:gd name="T27" fmla="*/ 8 h 9"/>
              <a:gd name="T28" fmla="*/ 6 w 10"/>
              <a:gd name="T29" fmla="*/ 7 h 9"/>
              <a:gd name="T30" fmla="*/ 10 w 10"/>
              <a:gd name="T31" fmla="*/ 5 h 9"/>
              <a:gd name="T32" fmla="*/ 10 w 10"/>
              <a:gd name="T3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9">
                <a:moveTo>
                  <a:pt x="10" y="1"/>
                </a:moveTo>
                <a:cubicBezTo>
                  <a:pt x="10" y="1"/>
                  <a:pt x="10" y="0"/>
                  <a:pt x="10" y="0"/>
                </a:cubicBezTo>
                <a:cubicBezTo>
                  <a:pt x="9" y="0"/>
                  <a:pt x="8" y="0"/>
                  <a:pt x="8" y="0"/>
                </a:cubicBezTo>
                <a:cubicBezTo>
                  <a:pt x="7" y="1"/>
                  <a:pt x="6" y="1"/>
                  <a:pt x="6" y="0"/>
                </a:cubicBezTo>
                <a:cubicBezTo>
                  <a:pt x="6" y="0"/>
                  <a:pt x="5" y="0"/>
                  <a:pt x="4" y="0"/>
                </a:cubicBezTo>
                <a:cubicBezTo>
                  <a:pt x="4" y="1"/>
                  <a:pt x="4" y="2"/>
                  <a:pt x="3" y="2"/>
                </a:cubicBezTo>
                <a:cubicBezTo>
                  <a:pt x="2" y="2"/>
                  <a:pt x="2" y="2"/>
                  <a:pt x="2" y="2"/>
                </a:cubicBezTo>
                <a:cubicBezTo>
                  <a:pt x="2" y="4"/>
                  <a:pt x="1" y="4"/>
                  <a:pt x="0" y="5"/>
                </a:cubicBezTo>
                <a:cubicBezTo>
                  <a:pt x="0" y="5"/>
                  <a:pt x="0" y="6"/>
                  <a:pt x="0" y="7"/>
                </a:cubicBezTo>
                <a:cubicBezTo>
                  <a:pt x="0" y="7"/>
                  <a:pt x="0" y="8"/>
                  <a:pt x="0" y="8"/>
                </a:cubicBezTo>
                <a:cubicBezTo>
                  <a:pt x="1" y="8"/>
                  <a:pt x="1" y="8"/>
                  <a:pt x="2" y="8"/>
                </a:cubicBezTo>
                <a:cubicBezTo>
                  <a:pt x="2" y="9"/>
                  <a:pt x="2" y="9"/>
                  <a:pt x="2" y="9"/>
                </a:cubicBezTo>
                <a:cubicBezTo>
                  <a:pt x="2" y="9"/>
                  <a:pt x="2" y="9"/>
                  <a:pt x="3" y="9"/>
                </a:cubicBezTo>
                <a:cubicBezTo>
                  <a:pt x="4" y="9"/>
                  <a:pt x="4" y="8"/>
                  <a:pt x="5" y="8"/>
                </a:cubicBezTo>
                <a:cubicBezTo>
                  <a:pt x="6" y="8"/>
                  <a:pt x="7" y="8"/>
                  <a:pt x="6" y="7"/>
                </a:cubicBezTo>
                <a:cubicBezTo>
                  <a:pt x="7" y="6"/>
                  <a:pt x="9" y="5"/>
                  <a:pt x="10" y="5"/>
                </a:cubicBezTo>
                <a:cubicBezTo>
                  <a:pt x="10" y="3"/>
                  <a:pt x="10" y="2"/>
                  <a:pt x="10"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48" name="Freeform 289"/>
          <p:cNvSpPr/>
          <p:nvPr>
            <p:custDataLst>
              <p:tags r:id="rId143"/>
            </p:custDataLst>
          </p:nvPr>
        </p:nvSpPr>
        <p:spPr bwMode="auto">
          <a:xfrm rot="3000000">
            <a:off x="2570227" y="2743915"/>
            <a:ext cx="1600" cy="2000"/>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cubicBezTo>
                  <a:pt x="1" y="2"/>
                  <a:pt x="1" y="1"/>
                  <a:pt x="2" y="1"/>
                </a:cubicBezTo>
                <a:cubicBezTo>
                  <a:pt x="2" y="0"/>
                  <a:pt x="2" y="0"/>
                  <a:pt x="2" y="0"/>
                </a:cubicBezTo>
                <a:cubicBezTo>
                  <a:pt x="2" y="0"/>
                  <a:pt x="1" y="0"/>
                  <a:pt x="0" y="0"/>
                </a:cubicBezTo>
                <a:cubicBezTo>
                  <a:pt x="0" y="0"/>
                  <a:pt x="0" y="1"/>
                  <a:pt x="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49" name="Freeform 290"/>
          <p:cNvSpPr/>
          <p:nvPr>
            <p:custDataLst>
              <p:tags r:id="rId144"/>
            </p:custDataLst>
          </p:nvPr>
        </p:nvSpPr>
        <p:spPr bwMode="auto">
          <a:xfrm rot="3000000">
            <a:off x="2596574" y="2788821"/>
            <a:ext cx="3200" cy="2399"/>
          </a:xfrm>
          <a:custGeom>
            <a:avLst/>
            <a:gdLst>
              <a:gd name="T0" fmla="*/ 3 w 4"/>
              <a:gd name="T1" fmla="*/ 3 h 3"/>
              <a:gd name="T2" fmla="*/ 4 w 4"/>
              <a:gd name="T3" fmla="*/ 0 h 3"/>
              <a:gd name="T4" fmla="*/ 3 w 4"/>
              <a:gd name="T5" fmla="*/ 0 h 3"/>
              <a:gd name="T6" fmla="*/ 0 w 4"/>
              <a:gd name="T7" fmla="*/ 3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cubicBezTo>
                  <a:pt x="3" y="2"/>
                  <a:pt x="4" y="1"/>
                  <a:pt x="4" y="0"/>
                </a:cubicBezTo>
                <a:cubicBezTo>
                  <a:pt x="3" y="0"/>
                  <a:pt x="3" y="0"/>
                  <a:pt x="3" y="0"/>
                </a:cubicBezTo>
                <a:cubicBezTo>
                  <a:pt x="2" y="1"/>
                  <a:pt x="1" y="1"/>
                  <a:pt x="0" y="3"/>
                </a:cubicBezTo>
                <a:cubicBezTo>
                  <a:pt x="1" y="3"/>
                  <a:pt x="1" y="3"/>
                  <a:pt x="1" y="3"/>
                </a:cubicBezTo>
                <a:cubicBezTo>
                  <a:pt x="2" y="3"/>
                  <a:pt x="2" y="3"/>
                  <a:pt x="3" y="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50" name="Freeform 291"/>
          <p:cNvSpPr/>
          <p:nvPr>
            <p:custDataLst>
              <p:tags r:id="rId145"/>
            </p:custDataLst>
          </p:nvPr>
        </p:nvSpPr>
        <p:spPr bwMode="auto">
          <a:xfrm rot="3000000">
            <a:off x="2556185" y="2824369"/>
            <a:ext cx="2400" cy="799"/>
          </a:xfrm>
          <a:custGeom>
            <a:avLst/>
            <a:gdLst>
              <a:gd name="T0" fmla="*/ 0 w 3"/>
              <a:gd name="T1" fmla="*/ 0 h 1"/>
              <a:gd name="T2" fmla="*/ 0 w 3"/>
              <a:gd name="T3" fmla="*/ 1 h 1"/>
              <a:gd name="T4" fmla="*/ 0 w 3"/>
              <a:gd name="T5" fmla="*/ 0 h 1"/>
            </a:gdLst>
            <a:ahLst/>
            <a:cxnLst>
              <a:cxn ang="0">
                <a:pos x="T0" y="T1"/>
              </a:cxn>
              <a:cxn ang="0">
                <a:pos x="T2" y="T3"/>
              </a:cxn>
              <a:cxn ang="0">
                <a:pos x="T4" y="T5"/>
              </a:cxn>
            </a:cxnLst>
            <a:rect l="0" t="0" r="r" b="b"/>
            <a:pathLst>
              <a:path w="3" h="1">
                <a:moveTo>
                  <a:pt x="0" y="0"/>
                </a:moveTo>
                <a:cubicBezTo>
                  <a:pt x="0" y="0"/>
                  <a:pt x="0" y="1"/>
                  <a:pt x="0" y="1"/>
                </a:cubicBezTo>
                <a:cubicBezTo>
                  <a:pt x="3" y="1"/>
                  <a:pt x="3"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51" name="Freeform 292"/>
          <p:cNvSpPr/>
          <p:nvPr>
            <p:custDataLst>
              <p:tags r:id="rId146"/>
            </p:custDataLst>
          </p:nvPr>
        </p:nvSpPr>
        <p:spPr bwMode="auto">
          <a:xfrm rot="3000000">
            <a:off x="2542732" y="2732724"/>
            <a:ext cx="2800" cy="3199"/>
          </a:xfrm>
          <a:custGeom>
            <a:avLst/>
            <a:gdLst>
              <a:gd name="T0" fmla="*/ 0 w 3"/>
              <a:gd name="T1" fmla="*/ 1 h 4"/>
              <a:gd name="T2" fmla="*/ 0 w 3"/>
              <a:gd name="T3" fmla="*/ 4 h 4"/>
              <a:gd name="T4" fmla="*/ 3 w 3"/>
              <a:gd name="T5" fmla="*/ 1 h 4"/>
              <a:gd name="T6" fmla="*/ 3 w 3"/>
              <a:gd name="T7" fmla="*/ 0 h 4"/>
              <a:gd name="T8" fmla="*/ 0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0" y="2"/>
                  <a:pt x="0" y="3"/>
                  <a:pt x="0" y="4"/>
                </a:cubicBezTo>
                <a:cubicBezTo>
                  <a:pt x="1" y="3"/>
                  <a:pt x="2" y="3"/>
                  <a:pt x="3" y="1"/>
                </a:cubicBezTo>
                <a:cubicBezTo>
                  <a:pt x="3" y="1"/>
                  <a:pt x="3" y="0"/>
                  <a:pt x="3" y="0"/>
                </a:cubicBezTo>
                <a:cubicBezTo>
                  <a:pt x="2" y="0"/>
                  <a:pt x="1" y="0"/>
                  <a:pt x="0" y="0"/>
                </a:cubicBezTo>
                <a:cubicBezTo>
                  <a:pt x="0" y="0"/>
                  <a:pt x="0" y="1"/>
                  <a:pt x="0"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52" name="Freeform 293"/>
          <p:cNvSpPr/>
          <p:nvPr>
            <p:custDataLst>
              <p:tags r:id="rId147"/>
            </p:custDataLst>
          </p:nvPr>
        </p:nvSpPr>
        <p:spPr bwMode="auto">
          <a:xfrm rot="3000000">
            <a:off x="2567077" y="2694454"/>
            <a:ext cx="25992" cy="160887"/>
          </a:xfrm>
          <a:custGeom>
            <a:avLst/>
            <a:gdLst>
              <a:gd name="T0" fmla="*/ 26 w 30"/>
              <a:gd name="T1" fmla="*/ 48 h 186"/>
              <a:gd name="T2" fmla="*/ 27 w 30"/>
              <a:gd name="T3" fmla="*/ 43 h 186"/>
              <a:gd name="T4" fmla="*/ 24 w 30"/>
              <a:gd name="T5" fmla="*/ 40 h 186"/>
              <a:gd name="T6" fmla="*/ 25 w 30"/>
              <a:gd name="T7" fmla="*/ 28 h 186"/>
              <a:gd name="T8" fmla="*/ 26 w 30"/>
              <a:gd name="T9" fmla="*/ 23 h 186"/>
              <a:gd name="T10" fmla="*/ 26 w 30"/>
              <a:gd name="T11" fmla="*/ 17 h 186"/>
              <a:gd name="T12" fmla="*/ 24 w 30"/>
              <a:gd name="T13" fmla="*/ 12 h 186"/>
              <a:gd name="T14" fmla="*/ 18 w 30"/>
              <a:gd name="T15" fmla="*/ 4 h 186"/>
              <a:gd name="T16" fmla="*/ 13 w 30"/>
              <a:gd name="T17" fmla="*/ 5 h 186"/>
              <a:gd name="T18" fmla="*/ 5 w 30"/>
              <a:gd name="T19" fmla="*/ 19 h 186"/>
              <a:gd name="T20" fmla="*/ 1 w 30"/>
              <a:gd name="T21" fmla="*/ 24 h 186"/>
              <a:gd name="T22" fmla="*/ 2 w 30"/>
              <a:gd name="T23" fmla="*/ 29 h 186"/>
              <a:gd name="T24" fmla="*/ 2 w 30"/>
              <a:gd name="T25" fmla="*/ 34 h 186"/>
              <a:gd name="T26" fmla="*/ 7 w 30"/>
              <a:gd name="T27" fmla="*/ 37 h 186"/>
              <a:gd name="T28" fmla="*/ 6 w 30"/>
              <a:gd name="T29" fmla="*/ 44 h 186"/>
              <a:gd name="T30" fmla="*/ 0 w 30"/>
              <a:gd name="T31" fmla="*/ 65 h 186"/>
              <a:gd name="T32" fmla="*/ 0 w 30"/>
              <a:gd name="T33" fmla="*/ 68 h 186"/>
              <a:gd name="T34" fmla="*/ 5 w 30"/>
              <a:gd name="T35" fmla="*/ 92 h 186"/>
              <a:gd name="T36" fmla="*/ 2 w 30"/>
              <a:gd name="T37" fmla="*/ 136 h 186"/>
              <a:gd name="T38" fmla="*/ 5 w 30"/>
              <a:gd name="T39" fmla="*/ 148 h 186"/>
              <a:gd name="T40" fmla="*/ 3 w 30"/>
              <a:gd name="T41" fmla="*/ 152 h 186"/>
              <a:gd name="T42" fmla="*/ 5 w 30"/>
              <a:gd name="T43" fmla="*/ 158 h 186"/>
              <a:gd name="T44" fmla="*/ 7 w 30"/>
              <a:gd name="T45" fmla="*/ 166 h 186"/>
              <a:gd name="T46" fmla="*/ 8 w 30"/>
              <a:gd name="T47" fmla="*/ 176 h 186"/>
              <a:gd name="T48" fmla="*/ 11 w 30"/>
              <a:gd name="T49" fmla="*/ 180 h 186"/>
              <a:gd name="T50" fmla="*/ 13 w 30"/>
              <a:gd name="T51" fmla="*/ 186 h 186"/>
              <a:gd name="T52" fmla="*/ 18 w 30"/>
              <a:gd name="T53" fmla="*/ 185 h 186"/>
              <a:gd name="T54" fmla="*/ 21 w 30"/>
              <a:gd name="T55" fmla="*/ 183 h 186"/>
              <a:gd name="T56" fmla="*/ 24 w 30"/>
              <a:gd name="T57" fmla="*/ 182 h 186"/>
              <a:gd name="T58" fmla="*/ 25 w 30"/>
              <a:gd name="T59" fmla="*/ 177 h 186"/>
              <a:gd name="T60" fmla="*/ 27 w 30"/>
              <a:gd name="T61" fmla="*/ 166 h 186"/>
              <a:gd name="T62" fmla="*/ 25 w 30"/>
              <a:gd name="T63" fmla="*/ 154 h 186"/>
              <a:gd name="T64" fmla="*/ 27 w 30"/>
              <a:gd name="T65" fmla="*/ 143 h 186"/>
              <a:gd name="T66" fmla="*/ 26 w 30"/>
              <a:gd name="T67" fmla="*/ 138 h 186"/>
              <a:gd name="T68" fmla="*/ 26 w 30"/>
              <a:gd name="T69" fmla="*/ 131 h 186"/>
              <a:gd name="T70" fmla="*/ 26 w 30"/>
              <a:gd name="T71" fmla="*/ 125 h 186"/>
              <a:gd name="T72" fmla="*/ 26 w 30"/>
              <a:gd name="T73" fmla="*/ 116 h 186"/>
              <a:gd name="T74" fmla="*/ 25 w 30"/>
              <a:gd name="T75" fmla="*/ 105 h 186"/>
              <a:gd name="T76" fmla="*/ 14 w 30"/>
              <a:gd name="T77" fmla="*/ 107 h 186"/>
              <a:gd name="T78" fmla="*/ 20 w 30"/>
              <a:gd name="T79" fmla="*/ 103 h 186"/>
              <a:gd name="T80" fmla="*/ 20 w 30"/>
              <a:gd name="T81" fmla="*/ 95 h 186"/>
              <a:gd name="T82" fmla="*/ 27 w 30"/>
              <a:gd name="T83" fmla="*/ 82 h 186"/>
              <a:gd name="T84" fmla="*/ 25 w 30"/>
              <a:gd name="T85" fmla="*/ 73 h 186"/>
              <a:gd name="T86" fmla="*/ 24 w 30"/>
              <a:gd name="T87" fmla="*/ 68 h 186"/>
              <a:gd name="T88" fmla="*/ 30 w 30"/>
              <a:gd name="T89" fmla="*/ 56 h 186"/>
              <a:gd name="T90" fmla="*/ 15 w 30"/>
              <a:gd name="T91" fmla="*/ 90 h 186"/>
              <a:gd name="T92" fmla="*/ 14 w 30"/>
              <a:gd name="T93" fmla="*/ 85 h 186"/>
              <a:gd name="T94" fmla="*/ 8 w 30"/>
              <a:gd name="T95" fmla="*/ 34 h 186"/>
              <a:gd name="T96" fmla="*/ 15 w 30"/>
              <a:gd name="T97" fmla="*/ 74 h 186"/>
              <a:gd name="T98" fmla="*/ 17 w 30"/>
              <a:gd name="T99" fmla="*/ 24 h 186"/>
              <a:gd name="T100" fmla="*/ 12 w 30"/>
              <a:gd name="T101" fmla="*/ 29 h 186"/>
              <a:gd name="T102" fmla="*/ 9 w 30"/>
              <a:gd name="T103" fmla="*/ 24 h 186"/>
              <a:gd name="T104" fmla="*/ 24 w 30"/>
              <a:gd name="T105" fmla="*/ 143 h 186"/>
              <a:gd name="T106" fmla="*/ 20 w 30"/>
              <a:gd name="T107" fmla="*/ 152 h 186"/>
              <a:gd name="T108" fmla="*/ 20 w 30"/>
              <a:gd name="T109" fmla="*/ 152 h 186"/>
              <a:gd name="T110" fmla="*/ 11 w 30"/>
              <a:gd name="T111" fmla="*/ 129 h 186"/>
              <a:gd name="T112" fmla="*/ 8 w 30"/>
              <a:gd name="T113" fmla="*/ 125 h 186"/>
              <a:gd name="T114" fmla="*/ 25 w 30"/>
              <a:gd name="T115" fmla="*/ 59 h 186"/>
              <a:gd name="T116" fmla="*/ 11 w 30"/>
              <a:gd name="T117" fmla="*/ 12 h 186"/>
              <a:gd name="T118" fmla="*/ 8 w 30"/>
              <a:gd name="T119" fmla="*/ 42 h 186"/>
              <a:gd name="T120" fmla="*/ 18 w 30"/>
              <a:gd name="T121"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186">
                <a:moveTo>
                  <a:pt x="28" y="52"/>
                </a:moveTo>
                <a:cubicBezTo>
                  <a:pt x="29" y="50"/>
                  <a:pt x="27" y="49"/>
                  <a:pt x="26" y="49"/>
                </a:cubicBezTo>
                <a:cubicBezTo>
                  <a:pt x="26" y="49"/>
                  <a:pt x="26" y="48"/>
                  <a:pt x="26" y="48"/>
                </a:cubicBezTo>
                <a:cubicBezTo>
                  <a:pt x="26" y="48"/>
                  <a:pt x="26" y="47"/>
                  <a:pt x="26" y="47"/>
                </a:cubicBezTo>
                <a:cubicBezTo>
                  <a:pt x="26" y="46"/>
                  <a:pt x="26" y="44"/>
                  <a:pt x="27" y="44"/>
                </a:cubicBezTo>
                <a:cubicBezTo>
                  <a:pt x="27" y="44"/>
                  <a:pt x="27" y="44"/>
                  <a:pt x="27" y="43"/>
                </a:cubicBezTo>
                <a:cubicBezTo>
                  <a:pt x="26" y="43"/>
                  <a:pt x="25" y="42"/>
                  <a:pt x="25" y="41"/>
                </a:cubicBezTo>
                <a:cubicBezTo>
                  <a:pt x="25" y="40"/>
                  <a:pt x="25" y="40"/>
                  <a:pt x="25" y="40"/>
                </a:cubicBezTo>
                <a:cubicBezTo>
                  <a:pt x="24" y="40"/>
                  <a:pt x="24" y="40"/>
                  <a:pt x="24" y="40"/>
                </a:cubicBezTo>
                <a:cubicBezTo>
                  <a:pt x="24" y="39"/>
                  <a:pt x="24" y="38"/>
                  <a:pt x="24" y="37"/>
                </a:cubicBezTo>
                <a:cubicBezTo>
                  <a:pt x="27" y="38"/>
                  <a:pt x="21" y="34"/>
                  <a:pt x="25" y="34"/>
                </a:cubicBezTo>
                <a:cubicBezTo>
                  <a:pt x="25" y="32"/>
                  <a:pt x="25" y="30"/>
                  <a:pt x="25" y="28"/>
                </a:cubicBezTo>
                <a:cubicBezTo>
                  <a:pt x="25" y="27"/>
                  <a:pt x="25" y="27"/>
                  <a:pt x="25" y="27"/>
                </a:cubicBezTo>
                <a:cubicBezTo>
                  <a:pt x="26" y="26"/>
                  <a:pt x="27" y="25"/>
                  <a:pt x="27" y="23"/>
                </a:cubicBezTo>
                <a:cubicBezTo>
                  <a:pt x="27" y="23"/>
                  <a:pt x="26" y="23"/>
                  <a:pt x="26" y="23"/>
                </a:cubicBezTo>
                <a:cubicBezTo>
                  <a:pt x="23" y="23"/>
                  <a:pt x="22" y="23"/>
                  <a:pt x="24" y="21"/>
                </a:cubicBezTo>
                <a:cubicBezTo>
                  <a:pt x="24" y="20"/>
                  <a:pt x="24" y="20"/>
                  <a:pt x="24" y="19"/>
                </a:cubicBezTo>
                <a:cubicBezTo>
                  <a:pt x="23" y="17"/>
                  <a:pt x="25" y="17"/>
                  <a:pt x="26" y="17"/>
                </a:cubicBezTo>
                <a:cubicBezTo>
                  <a:pt x="26" y="17"/>
                  <a:pt x="26" y="16"/>
                  <a:pt x="26" y="16"/>
                </a:cubicBezTo>
                <a:cubicBezTo>
                  <a:pt x="25" y="16"/>
                  <a:pt x="25" y="15"/>
                  <a:pt x="24" y="15"/>
                </a:cubicBezTo>
                <a:cubicBezTo>
                  <a:pt x="24" y="14"/>
                  <a:pt x="24" y="13"/>
                  <a:pt x="24" y="12"/>
                </a:cubicBezTo>
                <a:cubicBezTo>
                  <a:pt x="24" y="12"/>
                  <a:pt x="24" y="12"/>
                  <a:pt x="24" y="11"/>
                </a:cubicBezTo>
                <a:cubicBezTo>
                  <a:pt x="21" y="11"/>
                  <a:pt x="21" y="10"/>
                  <a:pt x="22" y="9"/>
                </a:cubicBezTo>
                <a:cubicBezTo>
                  <a:pt x="21" y="7"/>
                  <a:pt x="20" y="5"/>
                  <a:pt x="18" y="4"/>
                </a:cubicBezTo>
                <a:cubicBezTo>
                  <a:pt x="18" y="3"/>
                  <a:pt x="19" y="3"/>
                  <a:pt x="20" y="3"/>
                </a:cubicBezTo>
                <a:cubicBezTo>
                  <a:pt x="20" y="2"/>
                  <a:pt x="20" y="2"/>
                  <a:pt x="20" y="2"/>
                </a:cubicBezTo>
                <a:cubicBezTo>
                  <a:pt x="15" y="0"/>
                  <a:pt x="17" y="6"/>
                  <a:pt x="13" y="5"/>
                </a:cubicBezTo>
                <a:cubicBezTo>
                  <a:pt x="13" y="5"/>
                  <a:pt x="12" y="5"/>
                  <a:pt x="12" y="5"/>
                </a:cubicBezTo>
                <a:cubicBezTo>
                  <a:pt x="10" y="9"/>
                  <a:pt x="6" y="10"/>
                  <a:pt x="3" y="14"/>
                </a:cubicBezTo>
                <a:cubicBezTo>
                  <a:pt x="3" y="16"/>
                  <a:pt x="6" y="16"/>
                  <a:pt x="5" y="19"/>
                </a:cubicBezTo>
                <a:cubicBezTo>
                  <a:pt x="3" y="20"/>
                  <a:pt x="2" y="20"/>
                  <a:pt x="2" y="22"/>
                </a:cubicBezTo>
                <a:cubicBezTo>
                  <a:pt x="2" y="22"/>
                  <a:pt x="2" y="22"/>
                  <a:pt x="1" y="22"/>
                </a:cubicBezTo>
                <a:cubicBezTo>
                  <a:pt x="1" y="23"/>
                  <a:pt x="1" y="23"/>
                  <a:pt x="1" y="24"/>
                </a:cubicBezTo>
                <a:cubicBezTo>
                  <a:pt x="2" y="24"/>
                  <a:pt x="2" y="24"/>
                  <a:pt x="2" y="24"/>
                </a:cubicBezTo>
                <a:cubicBezTo>
                  <a:pt x="2" y="25"/>
                  <a:pt x="2" y="26"/>
                  <a:pt x="2" y="27"/>
                </a:cubicBezTo>
                <a:cubicBezTo>
                  <a:pt x="2" y="27"/>
                  <a:pt x="2" y="28"/>
                  <a:pt x="2" y="29"/>
                </a:cubicBezTo>
                <a:cubicBezTo>
                  <a:pt x="3" y="29"/>
                  <a:pt x="4" y="29"/>
                  <a:pt x="3" y="28"/>
                </a:cubicBezTo>
                <a:cubicBezTo>
                  <a:pt x="6" y="28"/>
                  <a:pt x="3" y="32"/>
                  <a:pt x="2" y="33"/>
                </a:cubicBezTo>
                <a:cubicBezTo>
                  <a:pt x="2" y="33"/>
                  <a:pt x="2" y="33"/>
                  <a:pt x="2" y="34"/>
                </a:cubicBezTo>
                <a:cubicBezTo>
                  <a:pt x="4" y="34"/>
                  <a:pt x="4" y="35"/>
                  <a:pt x="5" y="36"/>
                </a:cubicBezTo>
                <a:cubicBezTo>
                  <a:pt x="5" y="36"/>
                  <a:pt x="6" y="36"/>
                  <a:pt x="6" y="37"/>
                </a:cubicBezTo>
                <a:cubicBezTo>
                  <a:pt x="6" y="37"/>
                  <a:pt x="7" y="37"/>
                  <a:pt x="7" y="37"/>
                </a:cubicBezTo>
                <a:cubicBezTo>
                  <a:pt x="7" y="38"/>
                  <a:pt x="7" y="38"/>
                  <a:pt x="7" y="38"/>
                </a:cubicBezTo>
                <a:cubicBezTo>
                  <a:pt x="7" y="40"/>
                  <a:pt x="7" y="41"/>
                  <a:pt x="7" y="42"/>
                </a:cubicBezTo>
                <a:cubicBezTo>
                  <a:pt x="7" y="43"/>
                  <a:pt x="6" y="43"/>
                  <a:pt x="6" y="44"/>
                </a:cubicBezTo>
                <a:cubicBezTo>
                  <a:pt x="4" y="49"/>
                  <a:pt x="1" y="54"/>
                  <a:pt x="1" y="61"/>
                </a:cubicBezTo>
                <a:cubicBezTo>
                  <a:pt x="0" y="61"/>
                  <a:pt x="0" y="62"/>
                  <a:pt x="0" y="63"/>
                </a:cubicBezTo>
                <a:cubicBezTo>
                  <a:pt x="0" y="64"/>
                  <a:pt x="0" y="64"/>
                  <a:pt x="0" y="65"/>
                </a:cubicBezTo>
                <a:cubicBezTo>
                  <a:pt x="0" y="65"/>
                  <a:pt x="1" y="65"/>
                  <a:pt x="1" y="65"/>
                </a:cubicBezTo>
                <a:cubicBezTo>
                  <a:pt x="1" y="66"/>
                  <a:pt x="1" y="67"/>
                  <a:pt x="1" y="68"/>
                </a:cubicBezTo>
                <a:cubicBezTo>
                  <a:pt x="1" y="68"/>
                  <a:pt x="0" y="68"/>
                  <a:pt x="0" y="68"/>
                </a:cubicBezTo>
                <a:cubicBezTo>
                  <a:pt x="0" y="69"/>
                  <a:pt x="0" y="71"/>
                  <a:pt x="0" y="72"/>
                </a:cubicBezTo>
                <a:cubicBezTo>
                  <a:pt x="0" y="73"/>
                  <a:pt x="1" y="74"/>
                  <a:pt x="0" y="75"/>
                </a:cubicBezTo>
                <a:cubicBezTo>
                  <a:pt x="3" y="79"/>
                  <a:pt x="3" y="87"/>
                  <a:pt x="5" y="92"/>
                </a:cubicBezTo>
                <a:cubicBezTo>
                  <a:pt x="6" y="92"/>
                  <a:pt x="6" y="94"/>
                  <a:pt x="6" y="95"/>
                </a:cubicBezTo>
                <a:cubicBezTo>
                  <a:pt x="12" y="107"/>
                  <a:pt x="4" y="123"/>
                  <a:pt x="2" y="135"/>
                </a:cubicBezTo>
                <a:cubicBezTo>
                  <a:pt x="2" y="135"/>
                  <a:pt x="2" y="135"/>
                  <a:pt x="2" y="136"/>
                </a:cubicBezTo>
                <a:cubicBezTo>
                  <a:pt x="2" y="139"/>
                  <a:pt x="2" y="144"/>
                  <a:pt x="3" y="145"/>
                </a:cubicBezTo>
                <a:cubicBezTo>
                  <a:pt x="3" y="146"/>
                  <a:pt x="3" y="146"/>
                  <a:pt x="3" y="147"/>
                </a:cubicBezTo>
                <a:cubicBezTo>
                  <a:pt x="4" y="147"/>
                  <a:pt x="5" y="147"/>
                  <a:pt x="5" y="148"/>
                </a:cubicBezTo>
                <a:cubicBezTo>
                  <a:pt x="4" y="148"/>
                  <a:pt x="3" y="148"/>
                  <a:pt x="2" y="148"/>
                </a:cubicBezTo>
                <a:cubicBezTo>
                  <a:pt x="2" y="149"/>
                  <a:pt x="2" y="149"/>
                  <a:pt x="2" y="150"/>
                </a:cubicBezTo>
                <a:cubicBezTo>
                  <a:pt x="3" y="150"/>
                  <a:pt x="4" y="151"/>
                  <a:pt x="3" y="152"/>
                </a:cubicBezTo>
                <a:cubicBezTo>
                  <a:pt x="3" y="153"/>
                  <a:pt x="3" y="153"/>
                  <a:pt x="3" y="154"/>
                </a:cubicBezTo>
                <a:cubicBezTo>
                  <a:pt x="5" y="154"/>
                  <a:pt x="5" y="156"/>
                  <a:pt x="5" y="157"/>
                </a:cubicBezTo>
                <a:cubicBezTo>
                  <a:pt x="5" y="158"/>
                  <a:pt x="5" y="158"/>
                  <a:pt x="5" y="158"/>
                </a:cubicBezTo>
                <a:cubicBezTo>
                  <a:pt x="5" y="160"/>
                  <a:pt x="4" y="162"/>
                  <a:pt x="6" y="162"/>
                </a:cubicBezTo>
                <a:cubicBezTo>
                  <a:pt x="6" y="163"/>
                  <a:pt x="6" y="164"/>
                  <a:pt x="6" y="164"/>
                </a:cubicBezTo>
                <a:cubicBezTo>
                  <a:pt x="7" y="164"/>
                  <a:pt x="7" y="165"/>
                  <a:pt x="7" y="166"/>
                </a:cubicBezTo>
                <a:cubicBezTo>
                  <a:pt x="6" y="166"/>
                  <a:pt x="6" y="167"/>
                  <a:pt x="6" y="168"/>
                </a:cubicBezTo>
                <a:cubicBezTo>
                  <a:pt x="6" y="168"/>
                  <a:pt x="6" y="169"/>
                  <a:pt x="6" y="169"/>
                </a:cubicBezTo>
                <a:cubicBezTo>
                  <a:pt x="7" y="171"/>
                  <a:pt x="6" y="175"/>
                  <a:pt x="8" y="176"/>
                </a:cubicBezTo>
                <a:cubicBezTo>
                  <a:pt x="8" y="177"/>
                  <a:pt x="8" y="177"/>
                  <a:pt x="8" y="177"/>
                </a:cubicBezTo>
                <a:cubicBezTo>
                  <a:pt x="8" y="178"/>
                  <a:pt x="8" y="178"/>
                  <a:pt x="8" y="179"/>
                </a:cubicBezTo>
                <a:cubicBezTo>
                  <a:pt x="9" y="179"/>
                  <a:pt x="10" y="180"/>
                  <a:pt x="11" y="180"/>
                </a:cubicBezTo>
                <a:cubicBezTo>
                  <a:pt x="11" y="181"/>
                  <a:pt x="11" y="181"/>
                  <a:pt x="11" y="182"/>
                </a:cubicBezTo>
                <a:cubicBezTo>
                  <a:pt x="10" y="184"/>
                  <a:pt x="12" y="184"/>
                  <a:pt x="12" y="186"/>
                </a:cubicBezTo>
                <a:cubicBezTo>
                  <a:pt x="12" y="186"/>
                  <a:pt x="13" y="186"/>
                  <a:pt x="13" y="186"/>
                </a:cubicBezTo>
                <a:cubicBezTo>
                  <a:pt x="14" y="185"/>
                  <a:pt x="15" y="186"/>
                  <a:pt x="15" y="185"/>
                </a:cubicBezTo>
                <a:cubicBezTo>
                  <a:pt x="16" y="185"/>
                  <a:pt x="16" y="185"/>
                  <a:pt x="17" y="185"/>
                </a:cubicBezTo>
                <a:cubicBezTo>
                  <a:pt x="17" y="185"/>
                  <a:pt x="17" y="185"/>
                  <a:pt x="18" y="185"/>
                </a:cubicBezTo>
                <a:cubicBezTo>
                  <a:pt x="19" y="185"/>
                  <a:pt x="19" y="185"/>
                  <a:pt x="20" y="185"/>
                </a:cubicBezTo>
                <a:cubicBezTo>
                  <a:pt x="20" y="184"/>
                  <a:pt x="20" y="184"/>
                  <a:pt x="20" y="183"/>
                </a:cubicBezTo>
                <a:cubicBezTo>
                  <a:pt x="21" y="183"/>
                  <a:pt x="21" y="183"/>
                  <a:pt x="21" y="183"/>
                </a:cubicBezTo>
                <a:cubicBezTo>
                  <a:pt x="22" y="183"/>
                  <a:pt x="22" y="184"/>
                  <a:pt x="22" y="185"/>
                </a:cubicBezTo>
                <a:cubicBezTo>
                  <a:pt x="24" y="184"/>
                  <a:pt x="24" y="183"/>
                  <a:pt x="25" y="182"/>
                </a:cubicBezTo>
                <a:cubicBezTo>
                  <a:pt x="24" y="182"/>
                  <a:pt x="24" y="182"/>
                  <a:pt x="24" y="182"/>
                </a:cubicBezTo>
                <a:cubicBezTo>
                  <a:pt x="24" y="181"/>
                  <a:pt x="24" y="181"/>
                  <a:pt x="24" y="180"/>
                </a:cubicBezTo>
                <a:cubicBezTo>
                  <a:pt x="24" y="180"/>
                  <a:pt x="24" y="180"/>
                  <a:pt x="25" y="180"/>
                </a:cubicBezTo>
                <a:cubicBezTo>
                  <a:pt x="25" y="179"/>
                  <a:pt x="25" y="178"/>
                  <a:pt x="25" y="177"/>
                </a:cubicBezTo>
                <a:cubicBezTo>
                  <a:pt x="24" y="177"/>
                  <a:pt x="24" y="177"/>
                  <a:pt x="24" y="177"/>
                </a:cubicBezTo>
                <a:cubicBezTo>
                  <a:pt x="24" y="177"/>
                  <a:pt x="24" y="176"/>
                  <a:pt x="24" y="175"/>
                </a:cubicBezTo>
                <a:cubicBezTo>
                  <a:pt x="21" y="171"/>
                  <a:pt x="21" y="166"/>
                  <a:pt x="27" y="166"/>
                </a:cubicBezTo>
                <a:cubicBezTo>
                  <a:pt x="27" y="163"/>
                  <a:pt x="26" y="163"/>
                  <a:pt x="26" y="161"/>
                </a:cubicBezTo>
                <a:cubicBezTo>
                  <a:pt x="26" y="159"/>
                  <a:pt x="28" y="158"/>
                  <a:pt x="26" y="157"/>
                </a:cubicBezTo>
                <a:cubicBezTo>
                  <a:pt x="26" y="156"/>
                  <a:pt x="25" y="155"/>
                  <a:pt x="25" y="154"/>
                </a:cubicBezTo>
                <a:cubicBezTo>
                  <a:pt x="27" y="153"/>
                  <a:pt x="29" y="157"/>
                  <a:pt x="28" y="152"/>
                </a:cubicBezTo>
                <a:cubicBezTo>
                  <a:pt x="29" y="149"/>
                  <a:pt x="28" y="147"/>
                  <a:pt x="27" y="144"/>
                </a:cubicBezTo>
                <a:cubicBezTo>
                  <a:pt x="27" y="144"/>
                  <a:pt x="27" y="143"/>
                  <a:pt x="27" y="143"/>
                </a:cubicBezTo>
                <a:cubicBezTo>
                  <a:pt x="27" y="143"/>
                  <a:pt x="27" y="142"/>
                  <a:pt x="27" y="142"/>
                </a:cubicBezTo>
                <a:cubicBezTo>
                  <a:pt x="27" y="142"/>
                  <a:pt x="26" y="142"/>
                  <a:pt x="26" y="142"/>
                </a:cubicBezTo>
                <a:cubicBezTo>
                  <a:pt x="26" y="141"/>
                  <a:pt x="26" y="139"/>
                  <a:pt x="26" y="138"/>
                </a:cubicBezTo>
                <a:cubicBezTo>
                  <a:pt x="26" y="137"/>
                  <a:pt x="26" y="136"/>
                  <a:pt x="26" y="135"/>
                </a:cubicBezTo>
                <a:cubicBezTo>
                  <a:pt x="26" y="135"/>
                  <a:pt x="25" y="135"/>
                  <a:pt x="25" y="135"/>
                </a:cubicBezTo>
                <a:cubicBezTo>
                  <a:pt x="25" y="133"/>
                  <a:pt x="25" y="131"/>
                  <a:pt x="26" y="131"/>
                </a:cubicBezTo>
                <a:cubicBezTo>
                  <a:pt x="26" y="130"/>
                  <a:pt x="26" y="129"/>
                  <a:pt x="26" y="128"/>
                </a:cubicBezTo>
                <a:cubicBezTo>
                  <a:pt x="26" y="127"/>
                  <a:pt x="26" y="127"/>
                  <a:pt x="26" y="126"/>
                </a:cubicBezTo>
                <a:cubicBezTo>
                  <a:pt x="26" y="126"/>
                  <a:pt x="26" y="126"/>
                  <a:pt x="26" y="125"/>
                </a:cubicBezTo>
                <a:cubicBezTo>
                  <a:pt x="26" y="122"/>
                  <a:pt x="26" y="119"/>
                  <a:pt x="27" y="118"/>
                </a:cubicBezTo>
                <a:cubicBezTo>
                  <a:pt x="27" y="118"/>
                  <a:pt x="26" y="118"/>
                  <a:pt x="26" y="118"/>
                </a:cubicBezTo>
                <a:cubicBezTo>
                  <a:pt x="26" y="117"/>
                  <a:pt x="26" y="116"/>
                  <a:pt x="26" y="116"/>
                </a:cubicBezTo>
                <a:cubicBezTo>
                  <a:pt x="28" y="115"/>
                  <a:pt x="29" y="113"/>
                  <a:pt x="28" y="110"/>
                </a:cubicBezTo>
                <a:cubicBezTo>
                  <a:pt x="28" y="109"/>
                  <a:pt x="28" y="108"/>
                  <a:pt x="28" y="107"/>
                </a:cubicBezTo>
                <a:cubicBezTo>
                  <a:pt x="27" y="107"/>
                  <a:pt x="27" y="104"/>
                  <a:pt x="25" y="105"/>
                </a:cubicBezTo>
                <a:cubicBezTo>
                  <a:pt x="25" y="104"/>
                  <a:pt x="24" y="104"/>
                  <a:pt x="24" y="103"/>
                </a:cubicBezTo>
                <a:cubicBezTo>
                  <a:pt x="21" y="102"/>
                  <a:pt x="19" y="107"/>
                  <a:pt x="18" y="104"/>
                </a:cubicBezTo>
                <a:cubicBezTo>
                  <a:pt x="15" y="103"/>
                  <a:pt x="18" y="109"/>
                  <a:pt x="14" y="107"/>
                </a:cubicBezTo>
                <a:cubicBezTo>
                  <a:pt x="14" y="106"/>
                  <a:pt x="14" y="105"/>
                  <a:pt x="14" y="104"/>
                </a:cubicBezTo>
                <a:cubicBezTo>
                  <a:pt x="14" y="103"/>
                  <a:pt x="15" y="103"/>
                  <a:pt x="15" y="101"/>
                </a:cubicBezTo>
                <a:cubicBezTo>
                  <a:pt x="17" y="101"/>
                  <a:pt x="18" y="103"/>
                  <a:pt x="20" y="103"/>
                </a:cubicBezTo>
                <a:cubicBezTo>
                  <a:pt x="22" y="97"/>
                  <a:pt x="15" y="101"/>
                  <a:pt x="17" y="95"/>
                </a:cubicBezTo>
                <a:cubicBezTo>
                  <a:pt x="17" y="95"/>
                  <a:pt x="17" y="95"/>
                  <a:pt x="18" y="95"/>
                </a:cubicBezTo>
                <a:cubicBezTo>
                  <a:pt x="19" y="95"/>
                  <a:pt x="19" y="95"/>
                  <a:pt x="20" y="95"/>
                </a:cubicBezTo>
                <a:cubicBezTo>
                  <a:pt x="21" y="91"/>
                  <a:pt x="18" y="91"/>
                  <a:pt x="18" y="87"/>
                </a:cubicBezTo>
                <a:cubicBezTo>
                  <a:pt x="24" y="89"/>
                  <a:pt x="22" y="82"/>
                  <a:pt x="24" y="80"/>
                </a:cubicBezTo>
                <a:cubicBezTo>
                  <a:pt x="25" y="81"/>
                  <a:pt x="25" y="83"/>
                  <a:pt x="27" y="82"/>
                </a:cubicBezTo>
                <a:cubicBezTo>
                  <a:pt x="27" y="82"/>
                  <a:pt x="27" y="81"/>
                  <a:pt x="27" y="80"/>
                </a:cubicBezTo>
                <a:cubicBezTo>
                  <a:pt x="26" y="78"/>
                  <a:pt x="24" y="76"/>
                  <a:pt x="24" y="73"/>
                </a:cubicBezTo>
                <a:cubicBezTo>
                  <a:pt x="24" y="73"/>
                  <a:pt x="24" y="73"/>
                  <a:pt x="25" y="73"/>
                </a:cubicBezTo>
                <a:cubicBezTo>
                  <a:pt x="25" y="73"/>
                  <a:pt x="25" y="72"/>
                  <a:pt x="25" y="72"/>
                </a:cubicBezTo>
                <a:cubicBezTo>
                  <a:pt x="24" y="72"/>
                  <a:pt x="24" y="72"/>
                  <a:pt x="24" y="72"/>
                </a:cubicBezTo>
                <a:cubicBezTo>
                  <a:pt x="24" y="71"/>
                  <a:pt x="24" y="69"/>
                  <a:pt x="24" y="68"/>
                </a:cubicBezTo>
                <a:cubicBezTo>
                  <a:pt x="28" y="69"/>
                  <a:pt x="30" y="60"/>
                  <a:pt x="27" y="57"/>
                </a:cubicBezTo>
                <a:cubicBezTo>
                  <a:pt x="28" y="56"/>
                  <a:pt x="28" y="58"/>
                  <a:pt x="30" y="57"/>
                </a:cubicBezTo>
                <a:cubicBezTo>
                  <a:pt x="30" y="57"/>
                  <a:pt x="30" y="57"/>
                  <a:pt x="30" y="56"/>
                </a:cubicBezTo>
                <a:cubicBezTo>
                  <a:pt x="30" y="54"/>
                  <a:pt x="30" y="52"/>
                  <a:pt x="28" y="52"/>
                </a:cubicBezTo>
                <a:close/>
                <a:moveTo>
                  <a:pt x="15" y="92"/>
                </a:moveTo>
                <a:cubicBezTo>
                  <a:pt x="15" y="91"/>
                  <a:pt x="15" y="90"/>
                  <a:pt x="15" y="90"/>
                </a:cubicBezTo>
                <a:cubicBezTo>
                  <a:pt x="17" y="90"/>
                  <a:pt x="19" y="93"/>
                  <a:pt x="15" y="92"/>
                </a:cubicBezTo>
                <a:close/>
                <a:moveTo>
                  <a:pt x="17" y="88"/>
                </a:moveTo>
                <a:cubicBezTo>
                  <a:pt x="15" y="88"/>
                  <a:pt x="15" y="86"/>
                  <a:pt x="14" y="85"/>
                </a:cubicBezTo>
                <a:cubicBezTo>
                  <a:pt x="14" y="84"/>
                  <a:pt x="14" y="83"/>
                  <a:pt x="14" y="82"/>
                </a:cubicBezTo>
                <a:cubicBezTo>
                  <a:pt x="18" y="81"/>
                  <a:pt x="16" y="86"/>
                  <a:pt x="17" y="88"/>
                </a:cubicBezTo>
                <a:close/>
                <a:moveTo>
                  <a:pt x="8" y="34"/>
                </a:moveTo>
                <a:cubicBezTo>
                  <a:pt x="8" y="33"/>
                  <a:pt x="8" y="33"/>
                  <a:pt x="8" y="33"/>
                </a:cubicBezTo>
                <a:cubicBezTo>
                  <a:pt x="10" y="32"/>
                  <a:pt x="9" y="36"/>
                  <a:pt x="8" y="34"/>
                </a:cubicBezTo>
                <a:close/>
                <a:moveTo>
                  <a:pt x="15" y="74"/>
                </a:moveTo>
                <a:cubicBezTo>
                  <a:pt x="15" y="71"/>
                  <a:pt x="16" y="80"/>
                  <a:pt x="15" y="74"/>
                </a:cubicBezTo>
                <a:close/>
                <a:moveTo>
                  <a:pt x="15" y="18"/>
                </a:moveTo>
                <a:cubicBezTo>
                  <a:pt x="18" y="18"/>
                  <a:pt x="18" y="23"/>
                  <a:pt x="17" y="24"/>
                </a:cubicBezTo>
                <a:cubicBezTo>
                  <a:pt x="13" y="23"/>
                  <a:pt x="15" y="21"/>
                  <a:pt x="15" y="18"/>
                </a:cubicBezTo>
                <a:close/>
                <a:moveTo>
                  <a:pt x="17" y="30"/>
                </a:moveTo>
                <a:cubicBezTo>
                  <a:pt x="15" y="32"/>
                  <a:pt x="13" y="31"/>
                  <a:pt x="12" y="29"/>
                </a:cubicBezTo>
                <a:cubicBezTo>
                  <a:pt x="12" y="29"/>
                  <a:pt x="12" y="28"/>
                  <a:pt x="12" y="28"/>
                </a:cubicBezTo>
                <a:cubicBezTo>
                  <a:pt x="12" y="26"/>
                  <a:pt x="12" y="24"/>
                  <a:pt x="11" y="24"/>
                </a:cubicBezTo>
                <a:cubicBezTo>
                  <a:pt x="11" y="25"/>
                  <a:pt x="10" y="26"/>
                  <a:pt x="9" y="24"/>
                </a:cubicBezTo>
                <a:cubicBezTo>
                  <a:pt x="11" y="24"/>
                  <a:pt x="11" y="23"/>
                  <a:pt x="12" y="23"/>
                </a:cubicBezTo>
                <a:cubicBezTo>
                  <a:pt x="13" y="25"/>
                  <a:pt x="18" y="25"/>
                  <a:pt x="17" y="30"/>
                </a:cubicBezTo>
                <a:close/>
                <a:moveTo>
                  <a:pt x="24" y="143"/>
                </a:moveTo>
                <a:cubicBezTo>
                  <a:pt x="19" y="143"/>
                  <a:pt x="22" y="137"/>
                  <a:pt x="24" y="142"/>
                </a:cubicBezTo>
                <a:cubicBezTo>
                  <a:pt x="24" y="142"/>
                  <a:pt x="24" y="143"/>
                  <a:pt x="24" y="143"/>
                </a:cubicBezTo>
                <a:close/>
                <a:moveTo>
                  <a:pt x="20" y="152"/>
                </a:moveTo>
                <a:cubicBezTo>
                  <a:pt x="19" y="152"/>
                  <a:pt x="19" y="151"/>
                  <a:pt x="19" y="149"/>
                </a:cubicBezTo>
                <a:cubicBezTo>
                  <a:pt x="20" y="149"/>
                  <a:pt x="21" y="150"/>
                  <a:pt x="21" y="152"/>
                </a:cubicBezTo>
                <a:cubicBezTo>
                  <a:pt x="21" y="152"/>
                  <a:pt x="21" y="152"/>
                  <a:pt x="20" y="152"/>
                </a:cubicBezTo>
                <a:close/>
                <a:moveTo>
                  <a:pt x="11" y="125"/>
                </a:moveTo>
                <a:cubicBezTo>
                  <a:pt x="11" y="126"/>
                  <a:pt x="11" y="126"/>
                  <a:pt x="11" y="126"/>
                </a:cubicBezTo>
                <a:cubicBezTo>
                  <a:pt x="11" y="127"/>
                  <a:pt x="11" y="128"/>
                  <a:pt x="11" y="129"/>
                </a:cubicBezTo>
                <a:cubicBezTo>
                  <a:pt x="9" y="129"/>
                  <a:pt x="9" y="128"/>
                  <a:pt x="8" y="128"/>
                </a:cubicBezTo>
                <a:cubicBezTo>
                  <a:pt x="8" y="127"/>
                  <a:pt x="8" y="127"/>
                  <a:pt x="8" y="126"/>
                </a:cubicBezTo>
                <a:cubicBezTo>
                  <a:pt x="8" y="126"/>
                  <a:pt x="8" y="126"/>
                  <a:pt x="8" y="125"/>
                </a:cubicBezTo>
                <a:cubicBezTo>
                  <a:pt x="9" y="125"/>
                  <a:pt x="10" y="125"/>
                  <a:pt x="11" y="125"/>
                </a:cubicBezTo>
                <a:close/>
                <a:moveTo>
                  <a:pt x="25" y="59"/>
                </a:moveTo>
                <a:cubicBezTo>
                  <a:pt x="28" y="55"/>
                  <a:pt x="22" y="62"/>
                  <a:pt x="25" y="59"/>
                </a:cubicBezTo>
                <a:close/>
                <a:moveTo>
                  <a:pt x="12" y="10"/>
                </a:moveTo>
                <a:cubicBezTo>
                  <a:pt x="13" y="10"/>
                  <a:pt x="13" y="10"/>
                  <a:pt x="14" y="10"/>
                </a:cubicBezTo>
                <a:cubicBezTo>
                  <a:pt x="15" y="12"/>
                  <a:pt x="12" y="12"/>
                  <a:pt x="11" y="12"/>
                </a:cubicBezTo>
                <a:cubicBezTo>
                  <a:pt x="11" y="11"/>
                  <a:pt x="12" y="11"/>
                  <a:pt x="12" y="10"/>
                </a:cubicBezTo>
                <a:close/>
                <a:moveTo>
                  <a:pt x="9" y="42"/>
                </a:moveTo>
                <a:cubicBezTo>
                  <a:pt x="9" y="42"/>
                  <a:pt x="9" y="42"/>
                  <a:pt x="8" y="42"/>
                </a:cubicBezTo>
                <a:cubicBezTo>
                  <a:pt x="8" y="40"/>
                  <a:pt x="10" y="39"/>
                  <a:pt x="9" y="42"/>
                </a:cubicBezTo>
                <a:close/>
                <a:moveTo>
                  <a:pt x="18" y="72"/>
                </a:moveTo>
                <a:cubicBezTo>
                  <a:pt x="18" y="71"/>
                  <a:pt x="18" y="71"/>
                  <a:pt x="18" y="71"/>
                </a:cubicBezTo>
                <a:cubicBezTo>
                  <a:pt x="21" y="70"/>
                  <a:pt x="19" y="75"/>
                  <a:pt x="18" y="72"/>
                </a:cubicBezTo>
                <a:close/>
              </a:path>
            </a:pathLst>
          </a:custGeom>
          <a:solidFill>
            <a:schemeClr val="dk1">
              <a:lumMod val="50000"/>
              <a:lumOff val="50000"/>
            </a:schemeClr>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0" name="Freeform 247"/>
          <p:cNvSpPr/>
          <p:nvPr>
            <p:custDataLst>
              <p:tags r:id="rId148"/>
            </p:custDataLst>
          </p:nvPr>
        </p:nvSpPr>
        <p:spPr bwMode="auto">
          <a:xfrm rot="1740000">
            <a:off x="2433495" y="2803527"/>
            <a:ext cx="12788" cy="9582"/>
          </a:xfrm>
          <a:custGeom>
            <a:avLst/>
            <a:gdLst>
              <a:gd name="T0" fmla="*/ 3 w 28"/>
              <a:gd name="T1" fmla="*/ 8 h 21"/>
              <a:gd name="T2" fmla="*/ 2 w 28"/>
              <a:gd name="T3" fmla="*/ 6 h 21"/>
              <a:gd name="T4" fmla="*/ 1 w 28"/>
              <a:gd name="T5" fmla="*/ 9 h 21"/>
              <a:gd name="T6" fmla="*/ 2 w 28"/>
              <a:gd name="T7" fmla="*/ 12 h 21"/>
              <a:gd name="T8" fmla="*/ 4 w 28"/>
              <a:gd name="T9" fmla="*/ 13 h 21"/>
              <a:gd name="T10" fmla="*/ 7 w 28"/>
              <a:gd name="T11" fmla="*/ 16 h 21"/>
              <a:gd name="T12" fmla="*/ 10 w 28"/>
              <a:gd name="T13" fmla="*/ 17 h 21"/>
              <a:gd name="T14" fmla="*/ 16 w 28"/>
              <a:gd name="T15" fmla="*/ 18 h 21"/>
              <a:gd name="T16" fmla="*/ 20 w 28"/>
              <a:gd name="T17" fmla="*/ 18 h 21"/>
              <a:gd name="T18" fmla="*/ 20 w 28"/>
              <a:gd name="T19" fmla="*/ 19 h 21"/>
              <a:gd name="T20" fmla="*/ 21 w 28"/>
              <a:gd name="T21" fmla="*/ 19 h 21"/>
              <a:gd name="T22" fmla="*/ 23 w 28"/>
              <a:gd name="T23" fmla="*/ 19 h 21"/>
              <a:gd name="T24" fmla="*/ 26 w 28"/>
              <a:gd name="T25" fmla="*/ 21 h 21"/>
              <a:gd name="T26" fmla="*/ 26 w 28"/>
              <a:gd name="T27" fmla="*/ 18 h 21"/>
              <a:gd name="T28" fmla="*/ 27 w 28"/>
              <a:gd name="T29" fmla="*/ 18 h 21"/>
              <a:gd name="T30" fmla="*/ 28 w 28"/>
              <a:gd name="T31" fmla="*/ 16 h 21"/>
              <a:gd name="T32" fmla="*/ 26 w 28"/>
              <a:gd name="T33" fmla="*/ 15 h 21"/>
              <a:gd name="T34" fmla="*/ 26 w 28"/>
              <a:gd name="T35" fmla="*/ 13 h 21"/>
              <a:gd name="T36" fmla="*/ 26 w 28"/>
              <a:gd name="T37" fmla="*/ 12 h 21"/>
              <a:gd name="T38" fmla="*/ 23 w 28"/>
              <a:gd name="T39" fmla="*/ 11 h 21"/>
              <a:gd name="T40" fmla="*/ 20 w 28"/>
              <a:gd name="T41" fmla="*/ 11 h 21"/>
              <a:gd name="T42" fmla="*/ 17 w 28"/>
              <a:gd name="T43" fmla="*/ 13 h 21"/>
              <a:gd name="T44" fmla="*/ 16 w 28"/>
              <a:gd name="T45" fmla="*/ 13 h 21"/>
              <a:gd name="T46" fmla="*/ 15 w 28"/>
              <a:gd name="T47" fmla="*/ 12 h 21"/>
              <a:gd name="T48" fmla="*/ 14 w 28"/>
              <a:gd name="T49" fmla="*/ 12 h 21"/>
              <a:gd name="T50" fmla="*/ 14 w 28"/>
              <a:gd name="T51" fmla="*/ 10 h 21"/>
              <a:gd name="T52" fmla="*/ 10 w 28"/>
              <a:gd name="T53" fmla="*/ 9 h 21"/>
              <a:gd name="T54" fmla="*/ 10 w 28"/>
              <a:gd name="T55" fmla="*/ 8 h 21"/>
              <a:gd name="T56" fmla="*/ 10 w 28"/>
              <a:gd name="T57" fmla="*/ 5 h 21"/>
              <a:gd name="T58" fmla="*/ 11 w 28"/>
              <a:gd name="T59" fmla="*/ 5 h 21"/>
              <a:gd name="T60" fmla="*/ 11 w 28"/>
              <a:gd name="T61" fmla="*/ 4 h 21"/>
              <a:gd name="T62" fmla="*/ 11 w 28"/>
              <a:gd name="T63" fmla="*/ 3 h 21"/>
              <a:gd name="T64" fmla="*/ 9 w 28"/>
              <a:gd name="T65" fmla="*/ 2 h 21"/>
              <a:gd name="T66" fmla="*/ 8 w 28"/>
              <a:gd name="T67" fmla="*/ 0 h 21"/>
              <a:gd name="T68" fmla="*/ 4 w 28"/>
              <a:gd name="T69" fmla="*/ 0 h 21"/>
              <a:gd name="T70" fmla="*/ 2 w 28"/>
              <a:gd name="T71" fmla="*/ 0 h 21"/>
              <a:gd name="T72" fmla="*/ 1 w 28"/>
              <a:gd name="T73" fmla="*/ 2 h 21"/>
              <a:gd name="T74" fmla="*/ 1 w 28"/>
              <a:gd name="T75" fmla="*/ 5 h 21"/>
              <a:gd name="T76" fmla="*/ 2 w 28"/>
              <a:gd name="T77" fmla="*/ 5 h 21"/>
              <a:gd name="T78" fmla="*/ 3 w 28"/>
              <a:gd name="T79" fmla="*/ 5 h 21"/>
              <a:gd name="T80" fmla="*/ 3 w 28"/>
              <a:gd name="T81" fmla="*/ 8 h 21"/>
              <a:gd name="T82" fmla="*/ 7 w 28"/>
              <a:gd name="T83" fmla="*/ 6 h 21"/>
              <a:gd name="T84" fmla="*/ 7 w 28"/>
              <a:gd name="T85" fmla="*/ 8 h 21"/>
              <a:gd name="T86" fmla="*/ 7 w 28"/>
              <a:gd name="T87" fmla="*/ 9 h 21"/>
              <a:gd name="T88" fmla="*/ 5 w 28"/>
              <a:gd name="T89" fmla="*/ 9 h 21"/>
              <a:gd name="T90" fmla="*/ 7 w 28"/>
              <a:gd name="T91"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 h="21">
                <a:moveTo>
                  <a:pt x="3" y="8"/>
                </a:moveTo>
                <a:cubicBezTo>
                  <a:pt x="3" y="7"/>
                  <a:pt x="3" y="6"/>
                  <a:pt x="2" y="6"/>
                </a:cubicBezTo>
                <a:cubicBezTo>
                  <a:pt x="1" y="6"/>
                  <a:pt x="1" y="8"/>
                  <a:pt x="1" y="9"/>
                </a:cubicBezTo>
                <a:cubicBezTo>
                  <a:pt x="0" y="11"/>
                  <a:pt x="2" y="11"/>
                  <a:pt x="2" y="12"/>
                </a:cubicBezTo>
                <a:cubicBezTo>
                  <a:pt x="2" y="13"/>
                  <a:pt x="3" y="13"/>
                  <a:pt x="4" y="13"/>
                </a:cubicBezTo>
                <a:cubicBezTo>
                  <a:pt x="5" y="14"/>
                  <a:pt x="6" y="15"/>
                  <a:pt x="7" y="16"/>
                </a:cubicBezTo>
                <a:cubicBezTo>
                  <a:pt x="7" y="16"/>
                  <a:pt x="8" y="17"/>
                  <a:pt x="10" y="17"/>
                </a:cubicBezTo>
                <a:cubicBezTo>
                  <a:pt x="11" y="18"/>
                  <a:pt x="13" y="19"/>
                  <a:pt x="16" y="18"/>
                </a:cubicBezTo>
                <a:cubicBezTo>
                  <a:pt x="17" y="18"/>
                  <a:pt x="18" y="18"/>
                  <a:pt x="20" y="18"/>
                </a:cubicBezTo>
                <a:cubicBezTo>
                  <a:pt x="20" y="19"/>
                  <a:pt x="20" y="19"/>
                  <a:pt x="20" y="19"/>
                </a:cubicBezTo>
                <a:cubicBezTo>
                  <a:pt x="20" y="19"/>
                  <a:pt x="20" y="19"/>
                  <a:pt x="21" y="19"/>
                </a:cubicBezTo>
                <a:cubicBezTo>
                  <a:pt x="22" y="19"/>
                  <a:pt x="23" y="21"/>
                  <a:pt x="23" y="19"/>
                </a:cubicBezTo>
                <a:cubicBezTo>
                  <a:pt x="24" y="20"/>
                  <a:pt x="24" y="21"/>
                  <a:pt x="26" y="21"/>
                </a:cubicBezTo>
                <a:cubicBezTo>
                  <a:pt x="26" y="20"/>
                  <a:pt x="26" y="19"/>
                  <a:pt x="26" y="18"/>
                </a:cubicBezTo>
                <a:cubicBezTo>
                  <a:pt x="26" y="18"/>
                  <a:pt x="26" y="18"/>
                  <a:pt x="27" y="18"/>
                </a:cubicBezTo>
                <a:cubicBezTo>
                  <a:pt x="27" y="17"/>
                  <a:pt x="28" y="17"/>
                  <a:pt x="28" y="16"/>
                </a:cubicBezTo>
                <a:cubicBezTo>
                  <a:pt x="27" y="16"/>
                  <a:pt x="26" y="15"/>
                  <a:pt x="26" y="15"/>
                </a:cubicBezTo>
                <a:cubicBezTo>
                  <a:pt x="26" y="14"/>
                  <a:pt x="26" y="14"/>
                  <a:pt x="26" y="13"/>
                </a:cubicBezTo>
                <a:cubicBezTo>
                  <a:pt x="26" y="13"/>
                  <a:pt x="26" y="13"/>
                  <a:pt x="26" y="12"/>
                </a:cubicBezTo>
                <a:cubicBezTo>
                  <a:pt x="25" y="12"/>
                  <a:pt x="23" y="12"/>
                  <a:pt x="23" y="11"/>
                </a:cubicBezTo>
                <a:cubicBezTo>
                  <a:pt x="22" y="10"/>
                  <a:pt x="21" y="11"/>
                  <a:pt x="20" y="11"/>
                </a:cubicBezTo>
                <a:cubicBezTo>
                  <a:pt x="19" y="13"/>
                  <a:pt x="19" y="14"/>
                  <a:pt x="17" y="13"/>
                </a:cubicBezTo>
                <a:cubicBezTo>
                  <a:pt x="17" y="13"/>
                  <a:pt x="16" y="13"/>
                  <a:pt x="16" y="13"/>
                </a:cubicBezTo>
                <a:cubicBezTo>
                  <a:pt x="15" y="13"/>
                  <a:pt x="15" y="13"/>
                  <a:pt x="15" y="12"/>
                </a:cubicBezTo>
                <a:cubicBezTo>
                  <a:pt x="14" y="12"/>
                  <a:pt x="14" y="12"/>
                  <a:pt x="14" y="12"/>
                </a:cubicBezTo>
                <a:cubicBezTo>
                  <a:pt x="14" y="11"/>
                  <a:pt x="14" y="11"/>
                  <a:pt x="14" y="10"/>
                </a:cubicBezTo>
                <a:cubicBezTo>
                  <a:pt x="12" y="10"/>
                  <a:pt x="12" y="9"/>
                  <a:pt x="10" y="9"/>
                </a:cubicBezTo>
                <a:cubicBezTo>
                  <a:pt x="10" y="8"/>
                  <a:pt x="10" y="8"/>
                  <a:pt x="10" y="8"/>
                </a:cubicBezTo>
                <a:cubicBezTo>
                  <a:pt x="6" y="8"/>
                  <a:pt x="9" y="2"/>
                  <a:pt x="10" y="5"/>
                </a:cubicBezTo>
                <a:cubicBezTo>
                  <a:pt x="10" y="5"/>
                  <a:pt x="11" y="5"/>
                  <a:pt x="11" y="5"/>
                </a:cubicBezTo>
                <a:cubicBezTo>
                  <a:pt x="11" y="5"/>
                  <a:pt x="11" y="4"/>
                  <a:pt x="11" y="4"/>
                </a:cubicBezTo>
                <a:cubicBezTo>
                  <a:pt x="11" y="4"/>
                  <a:pt x="11" y="3"/>
                  <a:pt x="11" y="3"/>
                </a:cubicBezTo>
                <a:cubicBezTo>
                  <a:pt x="11" y="2"/>
                  <a:pt x="10" y="2"/>
                  <a:pt x="9" y="2"/>
                </a:cubicBezTo>
                <a:cubicBezTo>
                  <a:pt x="8" y="2"/>
                  <a:pt x="8" y="1"/>
                  <a:pt x="8" y="0"/>
                </a:cubicBezTo>
                <a:cubicBezTo>
                  <a:pt x="7" y="0"/>
                  <a:pt x="5" y="0"/>
                  <a:pt x="4" y="0"/>
                </a:cubicBezTo>
                <a:cubicBezTo>
                  <a:pt x="3" y="0"/>
                  <a:pt x="3" y="0"/>
                  <a:pt x="2" y="0"/>
                </a:cubicBezTo>
                <a:cubicBezTo>
                  <a:pt x="1" y="0"/>
                  <a:pt x="1" y="1"/>
                  <a:pt x="1" y="2"/>
                </a:cubicBezTo>
                <a:cubicBezTo>
                  <a:pt x="1" y="3"/>
                  <a:pt x="1" y="4"/>
                  <a:pt x="1" y="5"/>
                </a:cubicBezTo>
                <a:cubicBezTo>
                  <a:pt x="1" y="5"/>
                  <a:pt x="1" y="5"/>
                  <a:pt x="2" y="5"/>
                </a:cubicBezTo>
                <a:cubicBezTo>
                  <a:pt x="2" y="5"/>
                  <a:pt x="3" y="5"/>
                  <a:pt x="3" y="5"/>
                </a:cubicBezTo>
                <a:cubicBezTo>
                  <a:pt x="4" y="5"/>
                  <a:pt x="4" y="7"/>
                  <a:pt x="3" y="8"/>
                </a:cubicBezTo>
                <a:close/>
                <a:moveTo>
                  <a:pt x="7" y="6"/>
                </a:moveTo>
                <a:cubicBezTo>
                  <a:pt x="7" y="7"/>
                  <a:pt x="7" y="7"/>
                  <a:pt x="7" y="8"/>
                </a:cubicBezTo>
                <a:cubicBezTo>
                  <a:pt x="7" y="8"/>
                  <a:pt x="7" y="8"/>
                  <a:pt x="7" y="9"/>
                </a:cubicBezTo>
                <a:cubicBezTo>
                  <a:pt x="6" y="9"/>
                  <a:pt x="6" y="9"/>
                  <a:pt x="5" y="9"/>
                </a:cubicBezTo>
                <a:cubicBezTo>
                  <a:pt x="6" y="8"/>
                  <a:pt x="5" y="6"/>
                  <a:pt x="7" y="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 name="Freeform 248"/>
          <p:cNvSpPr/>
          <p:nvPr>
            <p:custDataLst>
              <p:tags r:id="rId149"/>
            </p:custDataLst>
          </p:nvPr>
        </p:nvSpPr>
        <p:spPr bwMode="auto">
          <a:xfrm rot="1740000">
            <a:off x="2456357" y="2812498"/>
            <a:ext cx="51577" cy="93267"/>
          </a:xfrm>
          <a:custGeom>
            <a:avLst/>
            <a:gdLst>
              <a:gd name="T0" fmla="*/ 108 w 112"/>
              <a:gd name="T1" fmla="*/ 20 h 203"/>
              <a:gd name="T2" fmla="*/ 95 w 112"/>
              <a:gd name="T3" fmla="*/ 4 h 203"/>
              <a:gd name="T4" fmla="*/ 72 w 112"/>
              <a:gd name="T5" fmla="*/ 1 h 203"/>
              <a:gd name="T6" fmla="*/ 70 w 112"/>
              <a:gd name="T7" fmla="*/ 9 h 203"/>
              <a:gd name="T8" fmla="*/ 87 w 112"/>
              <a:gd name="T9" fmla="*/ 5 h 203"/>
              <a:gd name="T10" fmla="*/ 91 w 112"/>
              <a:gd name="T11" fmla="*/ 12 h 203"/>
              <a:gd name="T12" fmla="*/ 96 w 112"/>
              <a:gd name="T13" fmla="*/ 10 h 203"/>
              <a:gd name="T14" fmla="*/ 103 w 112"/>
              <a:gd name="T15" fmla="*/ 32 h 203"/>
              <a:gd name="T16" fmla="*/ 87 w 112"/>
              <a:gd name="T17" fmla="*/ 37 h 203"/>
              <a:gd name="T18" fmla="*/ 70 w 112"/>
              <a:gd name="T19" fmla="*/ 37 h 203"/>
              <a:gd name="T20" fmla="*/ 57 w 112"/>
              <a:gd name="T21" fmla="*/ 45 h 203"/>
              <a:gd name="T22" fmla="*/ 68 w 112"/>
              <a:gd name="T23" fmla="*/ 48 h 203"/>
              <a:gd name="T24" fmla="*/ 78 w 112"/>
              <a:gd name="T25" fmla="*/ 42 h 203"/>
              <a:gd name="T26" fmla="*/ 97 w 112"/>
              <a:gd name="T27" fmla="*/ 42 h 203"/>
              <a:gd name="T28" fmla="*/ 103 w 112"/>
              <a:gd name="T29" fmla="*/ 57 h 203"/>
              <a:gd name="T30" fmla="*/ 96 w 112"/>
              <a:gd name="T31" fmla="*/ 69 h 203"/>
              <a:gd name="T32" fmla="*/ 82 w 112"/>
              <a:gd name="T33" fmla="*/ 96 h 203"/>
              <a:gd name="T34" fmla="*/ 70 w 112"/>
              <a:gd name="T35" fmla="*/ 95 h 203"/>
              <a:gd name="T36" fmla="*/ 53 w 112"/>
              <a:gd name="T37" fmla="*/ 85 h 203"/>
              <a:gd name="T38" fmla="*/ 42 w 112"/>
              <a:gd name="T39" fmla="*/ 79 h 203"/>
              <a:gd name="T40" fmla="*/ 32 w 112"/>
              <a:gd name="T41" fmla="*/ 87 h 203"/>
              <a:gd name="T42" fmla="*/ 12 w 112"/>
              <a:gd name="T43" fmla="*/ 69 h 203"/>
              <a:gd name="T44" fmla="*/ 10 w 112"/>
              <a:gd name="T45" fmla="*/ 87 h 203"/>
              <a:gd name="T46" fmla="*/ 17 w 112"/>
              <a:gd name="T47" fmla="*/ 98 h 203"/>
              <a:gd name="T48" fmla="*/ 33 w 112"/>
              <a:gd name="T49" fmla="*/ 115 h 203"/>
              <a:gd name="T50" fmla="*/ 52 w 112"/>
              <a:gd name="T51" fmla="*/ 128 h 203"/>
              <a:gd name="T52" fmla="*/ 44 w 112"/>
              <a:gd name="T53" fmla="*/ 133 h 203"/>
              <a:gd name="T54" fmla="*/ 52 w 112"/>
              <a:gd name="T55" fmla="*/ 142 h 203"/>
              <a:gd name="T56" fmla="*/ 40 w 112"/>
              <a:gd name="T57" fmla="*/ 137 h 203"/>
              <a:gd name="T58" fmla="*/ 43 w 112"/>
              <a:gd name="T59" fmla="*/ 150 h 203"/>
              <a:gd name="T60" fmla="*/ 44 w 112"/>
              <a:gd name="T61" fmla="*/ 163 h 203"/>
              <a:gd name="T62" fmla="*/ 34 w 112"/>
              <a:gd name="T63" fmla="*/ 163 h 203"/>
              <a:gd name="T64" fmla="*/ 44 w 112"/>
              <a:gd name="T65" fmla="*/ 176 h 203"/>
              <a:gd name="T66" fmla="*/ 44 w 112"/>
              <a:gd name="T67" fmla="*/ 194 h 203"/>
              <a:gd name="T68" fmla="*/ 25 w 112"/>
              <a:gd name="T69" fmla="*/ 182 h 203"/>
              <a:gd name="T70" fmla="*/ 21 w 112"/>
              <a:gd name="T71" fmla="*/ 171 h 203"/>
              <a:gd name="T72" fmla="*/ 14 w 112"/>
              <a:gd name="T73" fmla="*/ 171 h 203"/>
              <a:gd name="T74" fmla="*/ 12 w 112"/>
              <a:gd name="T75" fmla="*/ 155 h 203"/>
              <a:gd name="T76" fmla="*/ 7 w 112"/>
              <a:gd name="T77" fmla="*/ 140 h 203"/>
              <a:gd name="T78" fmla="*/ 0 w 112"/>
              <a:gd name="T79" fmla="*/ 153 h 203"/>
              <a:gd name="T80" fmla="*/ 14 w 112"/>
              <a:gd name="T81" fmla="*/ 188 h 203"/>
              <a:gd name="T82" fmla="*/ 40 w 112"/>
              <a:gd name="T83" fmla="*/ 203 h 203"/>
              <a:gd name="T84" fmla="*/ 56 w 112"/>
              <a:gd name="T85" fmla="*/ 191 h 203"/>
              <a:gd name="T86" fmla="*/ 57 w 112"/>
              <a:gd name="T87" fmla="*/ 175 h 203"/>
              <a:gd name="T88" fmla="*/ 63 w 112"/>
              <a:gd name="T89" fmla="*/ 170 h 203"/>
              <a:gd name="T90" fmla="*/ 53 w 112"/>
              <a:gd name="T91" fmla="*/ 159 h 203"/>
              <a:gd name="T92" fmla="*/ 65 w 112"/>
              <a:gd name="T93" fmla="*/ 157 h 203"/>
              <a:gd name="T94" fmla="*/ 63 w 112"/>
              <a:gd name="T95" fmla="*/ 151 h 203"/>
              <a:gd name="T96" fmla="*/ 57 w 112"/>
              <a:gd name="T97" fmla="*/ 128 h 203"/>
              <a:gd name="T98" fmla="*/ 71 w 112"/>
              <a:gd name="T99" fmla="*/ 124 h 203"/>
              <a:gd name="T100" fmla="*/ 80 w 112"/>
              <a:gd name="T101" fmla="*/ 114 h 203"/>
              <a:gd name="T102" fmla="*/ 97 w 112"/>
              <a:gd name="T103" fmla="*/ 99 h 203"/>
              <a:gd name="T104" fmla="*/ 101 w 112"/>
              <a:gd name="T105" fmla="*/ 85 h 203"/>
              <a:gd name="T106" fmla="*/ 109 w 112"/>
              <a:gd name="T107" fmla="*/ 66 h 203"/>
              <a:gd name="T108" fmla="*/ 7 w 112"/>
              <a:gd name="T109" fmla="*/ 165 h 203"/>
              <a:gd name="T110" fmla="*/ 51 w 112"/>
              <a:gd name="T111" fmla="*/ 152 h 203"/>
              <a:gd name="T112" fmla="*/ 43 w 112"/>
              <a:gd name="T113" fmla="*/ 83 h 203"/>
              <a:gd name="T114" fmla="*/ 46 w 112"/>
              <a:gd name="T115" fmla="*/ 108 h 203"/>
              <a:gd name="T116" fmla="*/ 44 w 112"/>
              <a:gd name="T117" fmla="*/ 98 h 203"/>
              <a:gd name="T118" fmla="*/ 43 w 112"/>
              <a:gd name="T119" fmla="*/ 92 h 203"/>
              <a:gd name="T120" fmla="*/ 55 w 112"/>
              <a:gd name="T121" fmla="*/ 94 h 203"/>
              <a:gd name="T122" fmla="*/ 70 w 112"/>
              <a:gd name="T123" fmla="*/ 102 h 203"/>
              <a:gd name="T124" fmla="*/ 61 w 112"/>
              <a:gd name="T125" fmla="*/ 11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2" h="203">
                <a:moveTo>
                  <a:pt x="112" y="39"/>
                </a:moveTo>
                <a:cubicBezTo>
                  <a:pt x="111" y="39"/>
                  <a:pt x="111" y="39"/>
                  <a:pt x="110" y="39"/>
                </a:cubicBezTo>
                <a:cubicBezTo>
                  <a:pt x="110" y="39"/>
                  <a:pt x="110" y="38"/>
                  <a:pt x="110" y="37"/>
                </a:cubicBezTo>
                <a:cubicBezTo>
                  <a:pt x="110" y="36"/>
                  <a:pt x="110" y="35"/>
                  <a:pt x="110" y="35"/>
                </a:cubicBezTo>
                <a:cubicBezTo>
                  <a:pt x="111" y="33"/>
                  <a:pt x="109" y="33"/>
                  <a:pt x="110" y="32"/>
                </a:cubicBezTo>
                <a:cubicBezTo>
                  <a:pt x="110" y="31"/>
                  <a:pt x="110" y="29"/>
                  <a:pt x="110" y="28"/>
                </a:cubicBezTo>
                <a:cubicBezTo>
                  <a:pt x="110" y="27"/>
                  <a:pt x="110" y="27"/>
                  <a:pt x="110" y="26"/>
                </a:cubicBezTo>
                <a:cubicBezTo>
                  <a:pt x="109" y="26"/>
                  <a:pt x="109" y="24"/>
                  <a:pt x="109" y="23"/>
                </a:cubicBezTo>
                <a:cubicBezTo>
                  <a:pt x="109" y="22"/>
                  <a:pt x="109" y="22"/>
                  <a:pt x="109" y="22"/>
                </a:cubicBezTo>
                <a:cubicBezTo>
                  <a:pt x="108" y="22"/>
                  <a:pt x="108" y="21"/>
                  <a:pt x="108" y="20"/>
                </a:cubicBezTo>
                <a:cubicBezTo>
                  <a:pt x="108" y="20"/>
                  <a:pt x="107" y="20"/>
                  <a:pt x="107" y="20"/>
                </a:cubicBezTo>
                <a:cubicBezTo>
                  <a:pt x="107" y="17"/>
                  <a:pt x="104" y="17"/>
                  <a:pt x="105" y="11"/>
                </a:cubicBezTo>
                <a:cubicBezTo>
                  <a:pt x="104" y="10"/>
                  <a:pt x="103" y="10"/>
                  <a:pt x="101" y="10"/>
                </a:cubicBezTo>
                <a:cubicBezTo>
                  <a:pt x="101" y="9"/>
                  <a:pt x="101" y="9"/>
                  <a:pt x="101" y="9"/>
                </a:cubicBezTo>
                <a:cubicBezTo>
                  <a:pt x="101" y="8"/>
                  <a:pt x="101" y="7"/>
                  <a:pt x="101" y="6"/>
                </a:cubicBezTo>
                <a:cubicBezTo>
                  <a:pt x="101" y="6"/>
                  <a:pt x="100" y="6"/>
                  <a:pt x="100" y="6"/>
                </a:cubicBezTo>
                <a:cubicBezTo>
                  <a:pt x="99" y="6"/>
                  <a:pt x="99" y="5"/>
                  <a:pt x="97" y="5"/>
                </a:cubicBezTo>
                <a:cubicBezTo>
                  <a:pt x="97" y="5"/>
                  <a:pt x="97" y="4"/>
                  <a:pt x="97" y="4"/>
                </a:cubicBezTo>
                <a:cubicBezTo>
                  <a:pt x="97" y="4"/>
                  <a:pt x="97" y="4"/>
                  <a:pt x="96" y="4"/>
                </a:cubicBezTo>
                <a:cubicBezTo>
                  <a:pt x="96" y="4"/>
                  <a:pt x="95" y="4"/>
                  <a:pt x="95" y="4"/>
                </a:cubicBezTo>
                <a:cubicBezTo>
                  <a:pt x="95" y="4"/>
                  <a:pt x="94" y="4"/>
                  <a:pt x="94" y="4"/>
                </a:cubicBezTo>
                <a:cubicBezTo>
                  <a:pt x="92" y="4"/>
                  <a:pt x="90" y="4"/>
                  <a:pt x="90" y="3"/>
                </a:cubicBezTo>
                <a:cubicBezTo>
                  <a:pt x="90" y="2"/>
                  <a:pt x="90" y="2"/>
                  <a:pt x="90" y="1"/>
                </a:cubicBezTo>
                <a:cubicBezTo>
                  <a:pt x="89" y="2"/>
                  <a:pt x="87" y="2"/>
                  <a:pt x="87" y="0"/>
                </a:cubicBezTo>
                <a:cubicBezTo>
                  <a:pt x="85" y="0"/>
                  <a:pt x="84" y="0"/>
                  <a:pt x="82" y="0"/>
                </a:cubicBezTo>
                <a:cubicBezTo>
                  <a:pt x="81" y="0"/>
                  <a:pt x="80" y="0"/>
                  <a:pt x="78" y="0"/>
                </a:cubicBezTo>
                <a:cubicBezTo>
                  <a:pt x="78" y="0"/>
                  <a:pt x="77" y="0"/>
                  <a:pt x="76" y="0"/>
                </a:cubicBezTo>
                <a:cubicBezTo>
                  <a:pt x="76" y="0"/>
                  <a:pt x="75" y="0"/>
                  <a:pt x="75" y="0"/>
                </a:cubicBezTo>
                <a:cubicBezTo>
                  <a:pt x="75" y="1"/>
                  <a:pt x="75" y="2"/>
                  <a:pt x="74" y="1"/>
                </a:cubicBezTo>
                <a:cubicBezTo>
                  <a:pt x="73" y="1"/>
                  <a:pt x="73" y="1"/>
                  <a:pt x="72" y="1"/>
                </a:cubicBezTo>
                <a:cubicBezTo>
                  <a:pt x="72" y="1"/>
                  <a:pt x="72" y="1"/>
                  <a:pt x="72" y="0"/>
                </a:cubicBezTo>
                <a:cubicBezTo>
                  <a:pt x="72" y="0"/>
                  <a:pt x="72" y="0"/>
                  <a:pt x="71" y="0"/>
                </a:cubicBezTo>
                <a:cubicBezTo>
                  <a:pt x="71" y="0"/>
                  <a:pt x="71" y="0"/>
                  <a:pt x="70" y="0"/>
                </a:cubicBezTo>
                <a:cubicBezTo>
                  <a:pt x="70" y="1"/>
                  <a:pt x="69" y="2"/>
                  <a:pt x="68" y="1"/>
                </a:cubicBezTo>
                <a:cubicBezTo>
                  <a:pt x="67" y="2"/>
                  <a:pt x="67" y="1"/>
                  <a:pt x="67" y="0"/>
                </a:cubicBezTo>
                <a:cubicBezTo>
                  <a:pt x="66" y="0"/>
                  <a:pt x="65" y="1"/>
                  <a:pt x="65" y="1"/>
                </a:cubicBezTo>
                <a:cubicBezTo>
                  <a:pt x="65" y="2"/>
                  <a:pt x="65" y="3"/>
                  <a:pt x="65" y="4"/>
                </a:cubicBezTo>
                <a:cubicBezTo>
                  <a:pt x="66" y="4"/>
                  <a:pt x="67" y="5"/>
                  <a:pt x="67" y="6"/>
                </a:cubicBezTo>
                <a:cubicBezTo>
                  <a:pt x="67" y="7"/>
                  <a:pt x="67" y="8"/>
                  <a:pt x="68" y="7"/>
                </a:cubicBezTo>
                <a:cubicBezTo>
                  <a:pt x="69" y="7"/>
                  <a:pt x="69" y="8"/>
                  <a:pt x="70" y="9"/>
                </a:cubicBezTo>
                <a:cubicBezTo>
                  <a:pt x="71" y="9"/>
                  <a:pt x="71" y="9"/>
                  <a:pt x="71" y="9"/>
                </a:cubicBezTo>
                <a:cubicBezTo>
                  <a:pt x="75" y="10"/>
                  <a:pt x="74" y="7"/>
                  <a:pt x="77" y="7"/>
                </a:cubicBezTo>
                <a:cubicBezTo>
                  <a:pt x="78" y="7"/>
                  <a:pt x="79" y="7"/>
                  <a:pt x="80" y="7"/>
                </a:cubicBezTo>
                <a:cubicBezTo>
                  <a:pt x="81" y="7"/>
                  <a:pt x="82" y="7"/>
                  <a:pt x="82" y="6"/>
                </a:cubicBezTo>
                <a:cubicBezTo>
                  <a:pt x="81" y="6"/>
                  <a:pt x="80" y="6"/>
                  <a:pt x="80" y="6"/>
                </a:cubicBezTo>
                <a:cubicBezTo>
                  <a:pt x="80" y="5"/>
                  <a:pt x="81" y="5"/>
                  <a:pt x="81" y="4"/>
                </a:cubicBezTo>
                <a:cubicBezTo>
                  <a:pt x="82" y="4"/>
                  <a:pt x="82" y="4"/>
                  <a:pt x="83" y="4"/>
                </a:cubicBezTo>
                <a:cubicBezTo>
                  <a:pt x="84" y="4"/>
                  <a:pt x="84" y="4"/>
                  <a:pt x="84" y="4"/>
                </a:cubicBezTo>
                <a:cubicBezTo>
                  <a:pt x="85" y="4"/>
                  <a:pt x="86" y="4"/>
                  <a:pt x="87" y="4"/>
                </a:cubicBezTo>
                <a:cubicBezTo>
                  <a:pt x="87" y="4"/>
                  <a:pt x="87" y="5"/>
                  <a:pt x="87" y="5"/>
                </a:cubicBezTo>
                <a:cubicBezTo>
                  <a:pt x="88" y="5"/>
                  <a:pt x="89" y="6"/>
                  <a:pt x="89" y="9"/>
                </a:cubicBezTo>
                <a:cubicBezTo>
                  <a:pt x="89" y="9"/>
                  <a:pt x="89" y="10"/>
                  <a:pt x="89" y="11"/>
                </a:cubicBezTo>
                <a:cubicBezTo>
                  <a:pt x="90" y="11"/>
                  <a:pt x="90" y="11"/>
                  <a:pt x="90" y="11"/>
                </a:cubicBezTo>
                <a:cubicBezTo>
                  <a:pt x="90" y="11"/>
                  <a:pt x="90" y="12"/>
                  <a:pt x="90" y="12"/>
                </a:cubicBezTo>
                <a:cubicBezTo>
                  <a:pt x="89" y="12"/>
                  <a:pt x="89" y="13"/>
                  <a:pt x="88" y="13"/>
                </a:cubicBezTo>
                <a:cubicBezTo>
                  <a:pt x="88" y="14"/>
                  <a:pt x="88" y="14"/>
                  <a:pt x="88" y="14"/>
                </a:cubicBezTo>
                <a:cubicBezTo>
                  <a:pt x="89" y="14"/>
                  <a:pt x="89" y="16"/>
                  <a:pt x="89" y="17"/>
                </a:cubicBezTo>
                <a:cubicBezTo>
                  <a:pt x="90" y="17"/>
                  <a:pt x="90" y="17"/>
                  <a:pt x="90" y="17"/>
                </a:cubicBezTo>
                <a:cubicBezTo>
                  <a:pt x="90" y="15"/>
                  <a:pt x="90" y="13"/>
                  <a:pt x="91" y="13"/>
                </a:cubicBezTo>
                <a:cubicBezTo>
                  <a:pt x="91" y="13"/>
                  <a:pt x="91" y="12"/>
                  <a:pt x="91" y="12"/>
                </a:cubicBezTo>
                <a:cubicBezTo>
                  <a:pt x="92" y="12"/>
                  <a:pt x="92" y="12"/>
                  <a:pt x="93" y="12"/>
                </a:cubicBezTo>
                <a:cubicBezTo>
                  <a:pt x="94" y="12"/>
                  <a:pt x="96" y="13"/>
                  <a:pt x="94" y="13"/>
                </a:cubicBezTo>
                <a:cubicBezTo>
                  <a:pt x="94" y="14"/>
                  <a:pt x="93" y="15"/>
                  <a:pt x="93" y="16"/>
                </a:cubicBezTo>
                <a:cubicBezTo>
                  <a:pt x="93" y="16"/>
                  <a:pt x="93" y="16"/>
                  <a:pt x="93" y="17"/>
                </a:cubicBezTo>
                <a:cubicBezTo>
                  <a:pt x="94" y="17"/>
                  <a:pt x="95" y="18"/>
                  <a:pt x="96" y="18"/>
                </a:cubicBezTo>
                <a:cubicBezTo>
                  <a:pt x="97" y="18"/>
                  <a:pt x="97" y="17"/>
                  <a:pt x="97" y="16"/>
                </a:cubicBezTo>
                <a:cubicBezTo>
                  <a:pt x="96" y="15"/>
                  <a:pt x="96" y="15"/>
                  <a:pt x="96" y="13"/>
                </a:cubicBezTo>
                <a:cubicBezTo>
                  <a:pt x="96" y="13"/>
                  <a:pt x="96" y="12"/>
                  <a:pt x="96" y="12"/>
                </a:cubicBezTo>
                <a:cubicBezTo>
                  <a:pt x="96" y="12"/>
                  <a:pt x="95" y="12"/>
                  <a:pt x="95" y="11"/>
                </a:cubicBezTo>
                <a:cubicBezTo>
                  <a:pt x="95" y="10"/>
                  <a:pt x="95" y="10"/>
                  <a:pt x="96" y="10"/>
                </a:cubicBezTo>
                <a:cubicBezTo>
                  <a:pt x="96" y="10"/>
                  <a:pt x="96" y="11"/>
                  <a:pt x="97" y="11"/>
                </a:cubicBezTo>
                <a:cubicBezTo>
                  <a:pt x="100" y="11"/>
                  <a:pt x="100" y="14"/>
                  <a:pt x="101" y="16"/>
                </a:cubicBezTo>
                <a:cubicBezTo>
                  <a:pt x="101" y="16"/>
                  <a:pt x="101" y="17"/>
                  <a:pt x="101" y="18"/>
                </a:cubicBezTo>
                <a:cubicBezTo>
                  <a:pt x="101" y="19"/>
                  <a:pt x="102" y="19"/>
                  <a:pt x="102" y="20"/>
                </a:cubicBezTo>
                <a:cubicBezTo>
                  <a:pt x="103" y="21"/>
                  <a:pt x="104" y="21"/>
                  <a:pt x="103" y="23"/>
                </a:cubicBezTo>
                <a:cubicBezTo>
                  <a:pt x="103" y="23"/>
                  <a:pt x="103" y="23"/>
                  <a:pt x="102" y="23"/>
                </a:cubicBezTo>
                <a:cubicBezTo>
                  <a:pt x="102" y="23"/>
                  <a:pt x="102" y="24"/>
                  <a:pt x="102" y="24"/>
                </a:cubicBezTo>
                <a:cubicBezTo>
                  <a:pt x="102" y="25"/>
                  <a:pt x="102" y="26"/>
                  <a:pt x="102" y="26"/>
                </a:cubicBezTo>
                <a:cubicBezTo>
                  <a:pt x="104" y="27"/>
                  <a:pt x="103" y="28"/>
                  <a:pt x="103" y="30"/>
                </a:cubicBezTo>
                <a:cubicBezTo>
                  <a:pt x="103" y="31"/>
                  <a:pt x="103" y="31"/>
                  <a:pt x="103" y="32"/>
                </a:cubicBezTo>
                <a:cubicBezTo>
                  <a:pt x="103" y="34"/>
                  <a:pt x="102" y="35"/>
                  <a:pt x="102" y="37"/>
                </a:cubicBezTo>
                <a:cubicBezTo>
                  <a:pt x="102" y="37"/>
                  <a:pt x="101" y="37"/>
                  <a:pt x="101" y="37"/>
                </a:cubicBezTo>
                <a:cubicBezTo>
                  <a:pt x="101" y="37"/>
                  <a:pt x="100" y="37"/>
                  <a:pt x="100" y="37"/>
                </a:cubicBezTo>
                <a:cubicBezTo>
                  <a:pt x="100" y="36"/>
                  <a:pt x="99" y="36"/>
                  <a:pt x="99" y="35"/>
                </a:cubicBezTo>
                <a:cubicBezTo>
                  <a:pt x="98" y="33"/>
                  <a:pt x="96" y="34"/>
                  <a:pt x="94" y="33"/>
                </a:cubicBezTo>
                <a:cubicBezTo>
                  <a:pt x="93" y="33"/>
                  <a:pt x="92" y="33"/>
                  <a:pt x="91" y="33"/>
                </a:cubicBezTo>
                <a:cubicBezTo>
                  <a:pt x="91" y="33"/>
                  <a:pt x="91" y="33"/>
                  <a:pt x="90" y="33"/>
                </a:cubicBezTo>
                <a:cubicBezTo>
                  <a:pt x="89" y="33"/>
                  <a:pt x="88" y="34"/>
                  <a:pt x="88" y="35"/>
                </a:cubicBezTo>
                <a:cubicBezTo>
                  <a:pt x="88" y="35"/>
                  <a:pt x="88" y="35"/>
                  <a:pt x="88" y="36"/>
                </a:cubicBezTo>
                <a:cubicBezTo>
                  <a:pt x="87" y="36"/>
                  <a:pt x="87" y="36"/>
                  <a:pt x="87" y="37"/>
                </a:cubicBezTo>
                <a:cubicBezTo>
                  <a:pt x="87" y="38"/>
                  <a:pt x="87" y="39"/>
                  <a:pt x="87" y="39"/>
                </a:cubicBezTo>
                <a:cubicBezTo>
                  <a:pt x="86" y="40"/>
                  <a:pt x="86" y="41"/>
                  <a:pt x="84" y="41"/>
                </a:cubicBezTo>
                <a:cubicBezTo>
                  <a:pt x="85" y="40"/>
                  <a:pt x="84" y="39"/>
                  <a:pt x="83" y="39"/>
                </a:cubicBezTo>
                <a:cubicBezTo>
                  <a:pt x="81" y="40"/>
                  <a:pt x="81" y="38"/>
                  <a:pt x="80" y="38"/>
                </a:cubicBezTo>
                <a:cubicBezTo>
                  <a:pt x="79" y="38"/>
                  <a:pt x="78" y="38"/>
                  <a:pt x="78" y="37"/>
                </a:cubicBezTo>
                <a:cubicBezTo>
                  <a:pt x="78" y="37"/>
                  <a:pt x="78" y="37"/>
                  <a:pt x="77" y="37"/>
                </a:cubicBezTo>
                <a:cubicBezTo>
                  <a:pt x="76" y="37"/>
                  <a:pt x="76" y="37"/>
                  <a:pt x="75" y="37"/>
                </a:cubicBezTo>
                <a:cubicBezTo>
                  <a:pt x="74" y="37"/>
                  <a:pt x="74" y="37"/>
                  <a:pt x="74" y="37"/>
                </a:cubicBezTo>
                <a:cubicBezTo>
                  <a:pt x="73" y="37"/>
                  <a:pt x="73" y="37"/>
                  <a:pt x="72" y="37"/>
                </a:cubicBezTo>
                <a:cubicBezTo>
                  <a:pt x="72" y="37"/>
                  <a:pt x="71" y="37"/>
                  <a:pt x="70" y="37"/>
                </a:cubicBezTo>
                <a:cubicBezTo>
                  <a:pt x="70" y="37"/>
                  <a:pt x="70" y="38"/>
                  <a:pt x="70" y="38"/>
                </a:cubicBezTo>
                <a:cubicBezTo>
                  <a:pt x="69" y="38"/>
                  <a:pt x="69" y="39"/>
                  <a:pt x="68" y="39"/>
                </a:cubicBezTo>
                <a:cubicBezTo>
                  <a:pt x="67" y="40"/>
                  <a:pt x="65" y="41"/>
                  <a:pt x="63" y="41"/>
                </a:cubicBezTo>
                <a:cubicBezTo>
                  <a:pt x="63" y="41"/>
                  <a:pt x="63" y="41"/>
                  <a:pt x="63" y="42"/>
                </a:cubicBezTo>
                <a:cubicBezTo>
                  <a:pt x="64" y="42"/>
                  <a:pt x="64" y="43"/>
                  <a:pt x="65" y="43"/>
                </a:cubicBezTo>
                <a:cubicBezTo>
                  <a:pt x="66" y="43"/>
                  <a:pt x="67" y="43"/>
                  <a:pt x="67" y="44"/>
                </a:cubicBezTo>
                <a:cubicBezTo>
                  <a:pt x="66" y="45"/>
                  <a:pt x="66" y="46"/>
                  <a:pt x="65" y="45"/>
                </a:cubicBezTo>
                <a:cubicBezTo>
                  <a:pt x="65" y="45"/>
                  <a:pt x="65" y="45"/>
                  <a:pt x="64" y="45"/>
                </a:cubicBezTo>
                <a:cubicBezTo>
                  <a:pt x="62" y="45"/>
                  <a:pt x="60" y="45"/>
                  <a:pt x="58" y="45"/>
                </a:cubicBezTo>
                <a:cubicBezTo>
                  <a:pt x="58" y="45"/>
                  <a:pt x="57" y="45"/>
                  <a:pt x="57" y="45"/>
                </a:cubicBezTo>
                <a:cubicBezTo>
                  <a:pt x="57" y="45"/>
                  <a:pt x="56" y="45"/>
                  <a:pt x="56" y="45"/>
                </a:cubicBezTo>
                <a:cubicBezTo>
                  <a:pt x="56" y="46"/>
                  <a:pt x="56" y="46"/>
                  <a:pt x="56" y="47"/>
                </a:cubicBezTo>
                <a:cubicBezTo>
                  <a:pt x="56" y="47"/>
                  <a:pt x="56" y="47"/>
                  <a:pt x="56" y="48"/>
                </a:cubicBezTo>
                <a:cubicBezTo>
                  <a:pt x="56" y="49"/>
                  <a:pt x="57" y="50"/>
                  <a:pt x="58" y="50"/>
                </a:cubicBezTo>
                <a:cubicBezTo>
                  <a:pt x="59" y="50"/>
                  <a:pt x="59" y="50"/>
                  <a:pt x="59" y="49"/>
                </a:cubicBezTo>
                <a:cubicBezTo>
                  <a:pt x="60" y="49"/>
                  <a:pt x="61" y="48"/>
                  <a:pt x="62" y="48"/>
                </a:cubicBezTo>
                <a:cubicBezTo>
                  <a:pt x="62" y="48"/>
                  <a:pt x="63" y="48"/>
                  <a:pt x="63" y="48"/>
                </a:cubicBezTo>
                <a:cubicBezTo>
                  <a:pt x="64" y="48"/>
                  <a:pt x="65" y="48"/>
                  <a:pt x="65" y="48"/>
                </a:cubicBezTo>
                <a:cubicBezTo>
                  <a:pt x="66" y="48"/>
                  <a:pt x="66" y="48"/>
                  <a:pt x="67" y="48"/>
                </a:cubicBezTo>
                <a:cubicBezTo>
                  <a:pt x="67" y="48"/>
                  <a:pt x="67" y="48"/>
                  <a:pt x="68" y="48"/>
                </a:cubicBezTo>
                <a:cubicBezTo>
                  <a:pt x="68" y="47"/>
                  <a:pt x="68" y="47"/>
                  <a:pt x="68" y="47"/>
                </a:cubicBezTo>
                <a:cubicBezTo>
                  <a:pt x="68" y="45"/>
                  <a:pt x="69" y="45"/>
                  <a:pt x="69" y="44"/>
                </a:cubicBezTo>
                <a:cubicBezTo>
                  <a:pt x="69" y="44"/>
                  <a:pt x="69" y="43"/>
                  <a:pt x="69" y="43"/>
                </a:cubicBezTo>
                <a:cubicBezTo>
                  <a:pt x="70" y="43"/>
                  <a:pt x="70" y="42"/>
                  <a:pt x="71" y="42"/>
                </a:cubicBezTo>
                <a:cubicBezTo>
                  <a:pt x="71" y="42"/>
                  <a:pt x="71" y="43"/>
                  <a:pt x="71" y="43"/>
                </a:cubicBezTo>
                <a:cubicBezTo>
                  <a:pt x="72" y="43"/>
                  <a:pt x="73" y="43"/>
                  <a:pt x="72" y="44"/>
                </a:cubicBezTo>
                <a:cubicBezTo>
                  <a:pt x="73" y="45"/>
                  <a:pt x="73" y="46"/>
                  <a:pt x="75" y="45"/>
                </a:cubicBezTo>
                <a:cubicBezTo>
                  <a:pt x="75" y="45"/>
                  <a:pt x="75" y="45"/>
                  <a:pt x="75" y="44"/>
                </a:cubicBezTo>
                <a:cubicBezTo>
                  <a:pt x="75" y="41"/>
                  <a:pt x="75" y="40"/>
                  <a:pt x="77" y="42"/>
                </a:cubicBezTo>
                <a:cubicBezTo>
                  <a:pt x="78" y="42"/>
                  <a:pt x="78" y="42"/>
                  <a:pt x="78" y="42"/>
                </a:cubicBezTo>
                <a:cubicBezTo>
                  <a:pt x="79" y="42"/>
                  <a:pt x="80" y="42"/>
                  <a:pt x="81" y="42"/>
                </a:cubicBezTo>
                <a:cubicBezTo>
                  <a:pt x="81" y="42"/>
                  <a:pt x="82" y="42"/>
                  <a:pt x="82" y="42"/>
                </a:cubicBezTo>
                <a:cubicBezTo>
                  <a:pt x="83" y="42"/>
                  <a:pt x="84" y="43"/>
                  <a:pt x="84" y="44"/>
                </a:cubicBezTo>
                <a:cubicBezTo>
                  <a:pt x="85" y="44"/>
                  <a:pt x="85" y="44"/>
                  <a:pt x="86" y="44"/>
                </a:cubicBezTo>
                <a:cubicBezTo>
                  <a:pt x="86" y="44"/>
                  <a:pt x="86" y="43"/>
                  <a:pt x="86" y="43"/>
                </a:cubicBezTo>
                <a:cubicBezTo>
                  <a:pt x="86" y="43"/>
                  <a:pt x="87" y="43"/>
                  <a:pt x="88" y="43"/>
                </a:cubicBezTo>
                <a:cubicBezTo>
                  <a:pt x="88" y="43"/>
                  <a:pt x="89" y="43"/>
                  <a:pt x="89" y="43"/>
                </a:cubicBezTo>
                <a:cubicBezTo>
                  <a:pt x="89" y="42"/>
                  <a:pt x="89" y="42"/>
                  <a:pt x="90" y="42"/>
                </a:cubicBezTo>
                <a:cubicBezTo>
                  <a:pt x="90" y="40"/>
                  <a:pt x="92" y="40"/>
                  <a:pt x="94" y="41"/>
                </a:cubicBezTo>
                <a:cubicBezTo>
                  <a:pt x="95" y="41"/>
                  <a:pt x="96" y="42"/>
                  <a:pt x="97" y="42"/>
                </a:cubicBezTo>
                <a:cubicBezTo>
                  <a:pt x="98" y="42"/>
                  <a:pt x="99" y="41"/>
                  <a:pt x="100" y="41"/>
                </a:cubicBezTo>
                <a:cubicBezTo>
                  <a:pt x="101" y="41"/>
                  <a:pt x="101" y="42"/>
                  <a:pt x="102" y="42"/>
                </a:cubicBezTo>
                <a:cubicBezTo>
                  <a:pt x="102" y="44"/>
                  <a:pt x="103" y="46"/>
                  <a:pt x="101" y="47"/>
                </a:cubicBezTo>
                <a:cubicBezTo>
                  <a:pt x="101" y="47"/>
                  <a:pt x="101" y="47"/>
                  <a:pt x="101" y="48"/>
                </a:cubicBezTo>
                <a:cubicBezTo>
                  <a:pt x="101" y="49"/>
                  <a:pt x="101" y="49"/>
                  <a:pt x="101" y="50"/>
                </a:cubicBezTo>
                <a:cubicBezTo>
                  <a:pt x="102" y="50"/>
                  <a:pt x="102" y="51"/>
                  <a:pt x="102" y="52"/>
                </a:cubicBezTo>
                <a:cubicBezTo>
                  <a:pt x="102" y="52"/>
                  <a:pt x="101" y="52"/>
                  <a:pt x="101" y="52"/>
                </a:cubicBezTo>
                <a:cubicBezTo>
                  <a:pt x="99" y="53"/>
                  <a:pt x="100" y="55"/>
                  <a:pt x="102" y="55"/>
                </a:cubicBezTo>
                <a:cubicBezTo>
                  <a:pt x="103" y="55"/>
                  <a:pt x="104" y="55"/>
                  <a:pt x="105" y="55"/>
                </a:cubicBezTo>
                <a:cubicBezTo>
                  <a:pt x="104" y="56"/>
                  <a:pt x="105" y="57"/>
                  <a:pt x="103" y="57"/>
                </a:cubicBezTo>
                <a:cubicBezTo>
                  <a:pt x="103" y="58"/>
                  <a:pt x="103" y="58"/>
                  <a:pt x="103" y="58"/>
                </a:cubicBezTo>
                <a:cubicBezTo>
                  <a:pt x="102" y="58"/>
                  <a:pt x="102" y="57"/>
                  <a:pt x="101" y="57"/>
                </a:cubicBezTo>
                <a:cubicBezTo>
                  <a:pt x="101" y="56"/>
                  <a:pt x="101" y="56"/>
                  <a:pt x="100" y="56"/>
                </a:cubicBezTo>
                <a:cubicBezTo>
                  <a:pt x="100" y="57"/>
                  <a:pt x="100" y="58"/>
                  <a:pt x="100" y="58"/>
                </a:cubicBezTo>
                <a:cubicBezTo>
                  <a:pt x="100" y="59"/>
                  <a:pt x="100" y="60"/>
                  <a:pt x="100" y="61"/>
                </a:cubicBezTo>
                <a:cubicBezTo>
                  <a:pt x="100" y="61"/>
                  <a:pt x="100" y="62"/>
                  <a:pt x="100" y="62"/>
                </a:cubicBezTo>
                <a:cubicBezTo>
                  <a:pt x="100" y="62"/>
                  <a:pt x="100" y="63"/>
                  <a:pt x="100" y="63"/>
                </a:cubicBezTo>
                <a:cubicBezTo>
                  <a:pt x="98" y="63"/>
                  <a:pt x="98" y="64"/>
                  <a:pt x="96" y="64"/>
                </a:cubicBezTo>
                <a:cubicBezTo>
                  <a:pt x="96" y="65"/>
                  <a:pt x="96" y="66"/>
                  <a:pt x="96" y="67"/>
                </a:cubicBezTo>
                <a:cubicBezTo>
                  <a:pt x="96" y="68"/>
                  <a:pt x="96" y="68"/>
                  <a:pt x="96" y="69"/>
                </a:cubicBezTo>
                <a:cubicBezTo>
                  <a:pt x="96" y="71"/>
                  <a:pt x="95" y="73"/>
                  <a:pt x="94" y="74"/>
                </a:cubicBezTo>
                <a:cubicBezTo>
                  <a:pt x="94" y="74"/>
                  <a:pt x="94" y="75"/>
                  <a:pt x="94" y="75"/>
                </a:cubicBezTo>
                <a:cubicBezTo>
                  <a:pt x="93" y="75"/>
                  <a:pt x="93" y="75"/>
                  <a:pt x="93" y="75"/>
                </a:cubicBezTo>
                <a:cubicBezTo>
                  <a:pt x="93" y="76"/>
                  <a:pt x="93" y="77"/>
                  <a:pt x="93" y="77"/>
                </a:cubicBezTo>
                <a:cubicBezTo>
                  <a:pt x="91" y="81"/>
                  <a:pt x="87" y="83"/>
                  <a:pt x="87" y="88"/>
                </a:cubicBezTo>
                <a:cubicBezTo>
                  <a:pt x="88" y="87"/>
                  <a:pt x="93" y="85"/>
                  <a:pt x="91" y="89"/>
                </a:cubicBezTo>
                <a:cubicBezTo>
                  <a:pt x="90" y="89"/>
                  <a:pt x="90" y="88"/>
                  <a:pt x="88" y="88"/>
                </a:cubicBezTo>
                <a:cubicBezTo>
                  <a:pt x="85" y="91"/>
                  <a:pt x="90" y="94"/>
                  <a:pt x="86" y="94"/>
                </a:cubicBezTo>
                <a:cubicBezTo>
                  <a:pt x="85" y="95"/>
                  <a:pt x="85" y="97"/>
                  <a:pt x="83" y="96"/>
                </a:cubicBezTo>
                <a:cubicBezTo>
                  <a:pt x="83" y="97"/>
                  <a:pt x="82" y="98"/>
                  <a:pt x="82" y="96"/>
                </a:cubicBezTo>
                <a:cubicBezTo>
                  <a:pt x="82" y="96"/>
                  <a:pt x="82" y="96"/>
                  <a:pt x="82" y="95"/>
                </a:cubicBezTo>
                <a:cubicBezTo>
                  <a:pt x="82" y="95"/>
                  <a:pt x="81" y="95"/>
                  <a:pt x="81" y="95"/>
                </a:cubicBezTo>
                <a:cubicBezTo>
                  <a:pt x="79" y="96"/>
                  <a:pt x="78" y="98"/>
                  <a:pt x="77" y="100"/>
                </a:cubicBezTo>
                <a:cubicBezTo>
                  <a:pt x="77" y="101"/>
                  <a:pt x="77" y="103"/>
                  <a:pt x="76" y="104"/>
                </a:cubicBezTo>
                <a:cubicBezTo>
                  <a:pt x="76" y="104"/>
                  <a:pt x="76" y="104"/>
                  <a:pt x="76" y="105"/>
                </a:cubicBezTo>
                <a:cubicBezTo>
                  <a:pt x="76" y="105"/>
                  <a:pt x="75" y="105"/>
                  <a:pt x="75" y="105"/>
                </a:cubicBezTo>
                <a:cubicBezTo>
                  <a:pt x="74" y="105"/>
                  <a:pt x="73" y="105"/>
                  <a:pt x="74" y="104"/>
                </a:cubicBezTo>
                <a:cubicBezTo>
                  <a:pt x="74" y="103"/>
                  <a:pt x="74" y="103"/>
                  <a:pt x="74" y="102"/>
                </a:cubicBezTo>
                <a:cubicBezTo>
                  <a:pt x="72" y="102"/>
                  <a:pt x="72" y="100"/>
                  <a:pt x="70" y="100"/>
                </a:cubicBezTo>
                <a:cubicBezTo>
                  <a:pt x="70" y="98"/>
                  <a:pt x="70" y="97"/>
                  <a:pt x="70" y="95"/>
                </a:cubicBezTo>
                <a:cubicBezTo>
                  <a:pt x="69" y="95"/>
                  <a:pt x="69" y="95"/>
                  <a:pt x="69" y="94"/>
                </a:cubicBezTo>
                <a:cubicBezTo>
                  <a:pt x="67" y="93"/>
                  <a:pt x="67" y="91"/>
                  <a:pt x="65" y="89"/>
                </a:cubicBezTo>
                <a:cubicBezTo>
                  <a:pt x="65" y="88"/>
                  <a:pt x="65" y="86"/>
                  <a:pt x="65" y="85"/>
                </a:cubicBezTo>
                <a:cubicBezTo>
                  <a:pt x="65" y="85"/>
                  <a:pt x="64" y="85"/>
                  <a:pt x="63" y="85"/>
                </a:cubicBezTo>
                <a:cubicBezTo>
                  <a:pt x="62" y="85"/>
                  <a:pt x="61" y="85"/>
                  <a:pt x="61" y="85"/>
                </a:cubicBezTo>
                <a:cubicBezTo>
                  <a:pt x="60" y="86"/>
                  <a:pt x="60" y="84"/>
                  <a:pt x="58" y="85"/>
                </a:cubicBezTo>
                <a:cubicBezTo>
                  <a:pt x="58" y="85"/>
                  <a:pt x="57" y="85"/>
                  <a:pt x="57" y="85"/>
                </a:cubicBezTo>
                <a:cubicBezTo>
                  <a:pt x="57" y="84"/>
                  <a:pt x="56" y="83"/>
                  <a:pt x="56" y="82"/>
                </a:cubicBezTo>
                <a:cubicBezTo>
                  <a:pt x="55" y="82"/>
                  <a:pt x="55" y="84"/>
                  <a:pt x="55" y="85"/>
                </a:cubicBezTo>
                <a:cubicBezTo>
                  <a:pt x="54" y="85"/>
                  <a:pt x="54" y="85"/>
                  <a:pt x="53" y="85"/>
                </a:cubicBezTo>
                <a:cubicBezTo>
                  <a:pt x="52" y="85"/>
                  <a:pt x="52" y="84"/>
                  <a:pt x="52" y="83"/>
                </a:cubicBezTo>
                <a:cubicBezTo>
                  <a:pt x="51" y="83"/>
                  <a:pt x="51" y="81"/>
                  <a:pt x="50" y="80"/>
                </a:cubicBezTo>
                <a:cubicBezTo>
                  <a:pt x="50" y="80"/>
                  <a:pt x="49" y="80"/>
                  <a:pt x="49" y="80"/>
                </a:cubicBezTo>
                <a:cubicBezTo>
                  <a:pt x="47" y="80"/>
                  <a:pt x="45" y="80"/>
                  <a:pt x="45" y="79"/>
                </a:cubicBezTo>
                <a:cubicBezTo>
                  <a:pt x="44" y="79"/>
                  <a:pt x="44" y="78"/>
                  <a:pt x="44" y="77"/>
                </a:cubicBezTo>
                <a:cubicBezTo>
                  <a:pt x="44" y="76"/>
                  <a:pt x="43" y="76"/>
                  <a:pt x="43" y="75"/>
                </a:cubicBezTo>
                <a:cubicBezTo>
                  <a:pt x="42" y="75"/>
                  <a:pt x="41" y="75"/>
                  <a:pt x="40" y="75"/>
                </a:cubicBezTo>
                <a:cubicBezTo>
                  <a:pt x="40" y="76"/>
                  <a:pt x="39" y="77"/>
                  <a:pt x="38" y="77"/>
                </a:cubicBezTo>
                <a:cubicBezTo>
                  <a:pt x="38" y="78"/>
                  <a:pt x="38" y="79"/>
                  <a:pt x="39" y="79"/>
                </a:cubicBezTo>
                <a:cubicBezTo>
                  <a:pt x="40" y="79"/>
                  <a:pt x="41" y="79"/>
                  <a:pt x="42" y="79"/>
                </a:cubicBezTo>
                <a:cubicBezTo>
                  <a:pt x="42" y="79"/>
                  <a:pt x="42" y="79"/>
                  <a:pt x="42" y="80"/>
                </a:cubicBezTo>
                <a:cubicBezTo>
                  <a:pt x="41" y="80"/>
                  <a:pt x="40" y="80"/>
                  <a:pt x="39" y="80"/>
                </a:cubicBezTo>
                <a:cubicBezTo>
                  <a:pt x="39" y="81"/>
                  <a:pt x="39" y="81"/>
                  <a:pt x="38" y="81"/>
                </a:cubicBezTo>
                <a:cubicBezTo>
                  <a:pt x="38" y="82"/>
                  <a:pt x="38" y="83"/>
                  <a:pt x="38" y="83"/>
                </a:cubicBezTo>
                <a:cubicBezTo>
                  <a:pt x="38" y="84"/>
                  <a:pt x="38" y="85"/>
                  <a:pt x="38" y="86"/>
                </a:cubicBezTo>
                <a:cubicBezTo>
                  <a:pt x="38" y="86"/>
                  <a:pt x="37" y="86"/>
                  <a:pt x="37" y="86"/>
                </a:cubicBezTo>
                <a:cubicBezTo>
                  <a:pt x="37" y="87"/>
                  <a:pt x="37" y="88"/>
                  <a:pt x="37" y="89"/>
                </a:cubicBezTo>
                <a:cubicBezTo>
                  <a:pt x="35" y="89"/>
                  <a:pt x="34" y="94"/>
                  <a:pt x="33" y="90"/>
                </a:cubicBezTo>
                <a:cubicBezTo>
                  <a:pt x="33" y="90"/>
                  <a:pt x="33" y="90"/>
                  <a:pt x="33" y="89"/>
                </a:cubicBezTo>
                <a:cubicBezTo>
                  <a:pt x="33" y="88"/>
                  <a:pt x="32" y="88"/>
                  <a:pt x="32" y="87"/>
                </a:cubicBezTo>
                <a:cubicBezTo>
                  <a:pt x="31" y="87"/>
                  <a:pt x="31" y="88"/>
                  <a:pt x="30" y="88"/>
                </a:cubicBezTo>
                <a:cubicBezTo>
                  <a:pt x="29" y="88"/>
                  <a:pt x="29" y="88"/>
                  <a:pt x="29" y="88"/>
                </a:cubicBezTo>
                <a:cubicBezTo>
                  <a:pt x="29" y="88"/>
                  <a:pt x="29" y="89"/>
                  <a:pt x="29" y="89"/>
                </a:cubicBezTo>
                <a:cubicBezTo>
                  <a:pt x="27" y="89"/>
                  <a:pt x="26" y="87"/>
                  <a:pt x="25" y="86"/>
                </a:cubicBezTo>
                <a:cubicBezTo>
                  <a:pt x="25" y="84"/>
                  <a:pt x="23" y="84"/>
                  <a:pt x="23" y="82"/>
                </a:cubicBezTo>
                <a:cubicBezTo>
                  <a:pt x="21" y="81"/>
                  <a:pt x="18" y="80"/>
                  <a:pt x="18" y="76"/>
                </a:cubicBezTo>
                <a:cubicBezTo>
                  <a:pt x="18" y="75"/>
                  <a:pt x="17" y="75"/>
                  <a:pt x="17" y="74"/>
                </a:cubicBezTo>
                <a:cubicBezTo>
                  <a:pt x="17" y="73"/>
                  <a:pt x="17" y="73"/>
                  <a:pt x="17" y="73"/>
                </a:cubicBezTo>
                <a:cubicBezTo>
                  <a:pt x="17" y="72"/>
                  <a:pt x="17" y="72"/>
                  <a:pt x="17" y="71"/>
                </a:cubicBezTo>
                <a:cubicBezTo>
                  <a:pt x="15" y="71"/>
                  <a:pt x="14" y="70"/>
                  <a:pt x="12" y="69"/>
                </a:cubicBezTo>
                <a:cubicBezTo>
                  <a:pt x="12" y="69"/>
                  <a:pt x="12" y="70"/>
                  <a:pt x="12" y="70"/>
                </a:cubicBezTo>
                <a:cubicBezTo>
                  <a:pt x="12" y="71"/>
                  <a:pt x="10" y="71"/>
                  <a:pt x="10" y="71"/>
                </a:cubicBezTo>
                <a:cubicBezTo>
                  <a:pt x="10" y="72"/>
                  <a:pt x="10" y="72"/>
                  <a:pt x="10" y="73"/>
                </a:cubicBezTo>
                <a:cubicBezTo>
                  <a:pt x="8" y="73"/>
                  <a:pt x="9" y="74"/>
                  <a:pt x="8" y="75"/>
                </a:cubicBezTo>
                <a:cubicBezTo>
                  <a:pt x="8" y="75"/>
                  <a:pt x="8" y="75"/>
                  <a:pt x="7" y="75"/>
                </a:cubicBezTo>
                <a:cubicBezTo>
                  <a:pt x="7" y="77"/>
                  <a:pt x="8" y="77"/>
                  <a:pt x="8" y="79"/>
                </a:cubicBezTo>
                <a:cubicBezTo>
                  <a:pt x="8" y="80"/>
                  <a:pt x="5" y="79"/>
                  <a:pt x="5" y="81"/>
                </a:cubicBezTo>
                <a:cubicBezTo>
                  <a:pt x="5" y="81"/>
                  <a:pt x="5" y="82"/>
                  <a:pt x="5" y="82"/>
                </a:cubicBezTo>
                <a:cubicBezTo>
                  <a:pt x="5" y="84"/>
                  <a:pt x="6" y="85"/>
                  <a:pt x="8" y="85"/>
                </a:cubicBezTo>
                <a:cubicBezTo>
                  <a:pt x="9" y="85"/>
                  <a:pt x="10" y="86"/>
                  <a:pt x="10" y="87"/>
                </a:cubicBezTo>
                <a:cubicBezTo>
                  <a:pt x="11" y="87"/>
                  <a:pt x="11" y="87"/>
                  <a:pt x="11" y="88"/>
                </a:cubicBezTo>
                <a:cubicBezTo>
                  <a:pt x="11" y="89"/>
                  <a:pt x="11" y="90"/>
                  <a:pt x="11" y="90"/>
                </a:cubicBezTo>
                <a:cubicBezTo>
                  <a:pt x="11" y="91"/>
                  <a:pt x="11" y="91"/>
                  <a:pt x="11" y="92"/>
                </a:cubicBezTo>
                <a:cubicBezTo>
                  <a:pt x="12" y="92"/>
                  <a:pt x="14" y="94"/>
                  <a:pt x="12" y="94"/>
                </a:cubicBezTo>
                <a:cubicBezTo>
                  <a:pt x="12" y="94"/>
                  <a:pt x="12" y="95"/>
                  <a:pt x="12" y="95"/>
                </a:cubicBezTo>
                <a:cubicBezTo>
                  <a:pt x="12" y="96"/>
                  <a:pt x="12" y="98"/>
                  <a:pt x="12" y="99"/>
                </a:cubicBezTo>
                <a:cubicBezTo>
                  <a:pt x="12" y="99"/>
                  <a:pt x="12" y="100"/>
                  <a:pt x="12" y="100"/>
                </a:cubicBezTo>
                <a:cubicBezTo>
                  <a:pt x="13" y="100"/>
                  <a:pt x="14" y="100"/>
                  <a:pt x="14" y="99"/>
                </a:cubicBezTo>
                <a:cubicBezTo>
                  <a:pt x="14" y="98"/>
                  <a:pt x="14" y="98"/>
                  <a:pt x="14" y="98"/>
                </a:cubicBezTo>
                <a:cubicBezTo>
                  <a:pt x="14" y="96"/>
                  <a:pt x="16" y="96"/>
                  <a:pt x="17" y="98"/>
                </a:cubicBezTo>
                <a:cubicBezTo>
                  <a:pt x="17" y="98"/>
                  <a:pt x="18" y="98"/>
                  <a:pt x="18" y="99"/>
                </a:cubicBezTo>
                <a:cubicBezTo>
                  <a:pt x="18" y="99"/>
                  <a:pt x="19" y="99"/>
                  <a:pt x="19" y="99"/>
                </a:cubicBezTo>
                <a:cubicBezTo>
                  <a:pt x="19" y="99"/>
                  <a:pt x="19" y="100"/>
                  <a:pt x="19" y="100"/>
                </a:cubicBezTo>
                <a:cubicBezTo>
                  <a:pt x="19" y="103"/>
                  <a:pt x="17" y="102"/>
                  <a:pt x="19" y="105"/>
                </a:cubicBezTo>
                <a:cubicBezTo>
                  <a:pt x="19" y="105"/>
                  <a:pt x="20" y="105"/>
                  <a:pt x="20" y="105"/>
                </a:cubicBezTo>
                <a:cubicBezTo>
                  <a:pt x="21" y="105"/>
                  <a:pt x="21" y="105"/>
                  <a:pt x="21" y="105"/>
                </a:cubicBezTo>
                <a:cubicBezTo>
                  <a:pt x="25" y="105"/>
                  <a:pt x="28" y="106"/>
                  <a:pt x="29" y="109"/>
                </a:cubicBezTo>
                <a:cubicBezTo>
                  <a:pt x="29" y="111"/>
                  <a:pt x="32" y="111"/>
                  <a:pt x="30" y="112"/>
                </a:cubicBezTo>
                <a:cubicBezTo>
                  <a:pt x="30" y="113"/>
                  <a:pt x="31" y="113"/>
                  <a:pt x="31" y="115"/>
                </a:cubicBezTo>
                <a:cubicBezTo>
                  <a:pt x="32" y="115"/>
                  <a:pt x="33" y="115"/>
                  <a:pt x="33" y="115"/>
                </a:cubicBezTo>
                <a:cubicBezTo>
                  <a:pt x="33" y="116"/>
                  <a:pt x="33" y="116"/>
                  <a:pt x="33" y="117"/>
                </a:cubicBezTo>
                <a:cubicBezTo>
                  <a:pt x="34" y="116"/>
                  <a:pt x="34" y="117"/>
                  <a:pt x="34" y="118"/>
                </a:cubicBezTo>
                <a:cubicBezTo>
                  <a:pt x="37" y="118"/>
                  <a:pt x="37" y="121"/>
                  <a:pt x="39" y="121"/>
                </a:cubicBezTo>
                <a:cubicBezTo>
                  <a:pt x="41" y="122"/>
                  <a:pt x="43" y="121"/>
                  <a:pt x="43" y="123"/>
                </a:cubicBezTo>
                <a:cubicBezTo>
                  <a:pt x="43" y="123"/>
                  <a:pt x="44" y="123"/>
                  <a:pt x="44" y="123"/>
                </a:cubicBezTo>
                <a:cubicBezTo>
                  <a:pt x="44" y="124"/>
                  <a:pt x="45" y="124"/>
                  <a:pt x="45" y="125"/>
                </a:cubicBezTo>
                <a:cubicBezTo>
                  <a:pt x="46" y="125"/>
                  <a:pt x="47" y="125"/>
                  <a:pt x="46" y="126"/>
                </a:cubicBezTo>
                <a:cubicBezTo>
                  <a:pt x="47" y="126"/>
                  <a:pt x="47" y="126"/>
                  <a:pt x="48" y="126"/>
                </a:cubicBezTo>
                <a:cubicBezTo>
                  <a:pt x="49" y="126"/>
                  <a:pt x="52" y="126"/>
                  <a:pt x="52" y="127"/>
                </a:cubicBezTo>
                <a:cubicBezTo>
                  <a:pt x="52" y="128"/>
                  <a:pt x="52" y="128"/>
                  <a:pt x="52" y="128"/>
                </a:cubicBezTo>
                <a:cubicBezTo>
                  <a:pt x="51" y="128"/>
                  <a:pt x="51" y="129"/>
                  <a:pt x="50" y="130"/>
                </a:cubicBezTo>
                <a:cubicBezTo>
                  <a:pt x="50" y="130"/>
                  <a:pt x="50" y="130"/>
                  <a:pt x="50" y="131"/>
                </a:cubicBezTo>
                <a:cubicBezTo>
                  <a:pt x="50" y="131"/>
                  <a:pt x="51" y="131"/>
                  <a:pt x="51" y="131"/>
                </a:cubicBezTo>
                <a:cubicBezTo>
                  <a:pt x="51" y="131"/>
                  <a:pt x="51" y="132"/>
                  <a:pt x="51" y="132"/>
                </a:cubicBezTo>
                <a:cubicBezTo>
                  <a:pt x="50" y="132"/>
                  <a:pt x="49" y="134"/>
                  <a:pt x="49" y="131"/>
                </a:cubicBezTo>
                <a:cubicBezTo>
                  <a:pt x="48" y="131"/>
                  <a:pt x="46" y="131"/>
                  <a:pt x="46" y="130"/>
                </a:cubicBezTo>
                <a:cubicBezTo>
                  <a:pt x="46" y="130"/>
                  <a:pt x="46" y="130"/>
                  <a:pt x="45" y="130"/>
                </a:cubicBezTo>
                <a:cubicBezTo>
                  <a:pt x="45" y="130"/>
                  <a:pt x="44" y="130"/>
                  <a:pt x="44" y="130"/>
                </a:cubicBezTo>
                <a:cubicBezTo>
                  <a:pt x="44" y="130"/>
                  <a:pt x="44" y="131"/>
                  <a:pt x="44" y="132"/>
                </a:cubicBezTo>
                <a:cubicBezTo>
                  <a:pt x="44" y="132"/>
                  <a:pt x="44" y="133"/>
                  <a:pt x="44" y="133"/>
                </a:cubicBezTo>
                <a:cubicBezTo>
                  <a:pt x="45" y="133"/>
                  <a:pt x="45" y="133"/>
                  <a:pt x="45" y="134"/>
                </a:cubicBezTo>
                <a:cubicBezTo>
                  <a:pt x="46" y="134"/>
                  <a:pt x="47" y="135"/>
                  <a:pt x="46" y="136"/>
                </a:cubicBezTo>
                <a:cubicBezTo>
                  <a:pt x="48" y="136"/>
                  <a:pt x="48" y="139"/>
                  <a:pt x="49" y="137"/>
                </a:cubicBezTo>
                <a:cubicBezTo>
                  <a:pt x="49" y="137"/>
                  <a:pt x="50" y="137"/>
                  <a:pt x="50" y="137"/>
                </a:cubicBezTo>
                <a:cubicBezTo>
                  <a:pt x="51" y="137"/>
                  <a:pt x="52" y="137"/>
                  <a:pt x="53" y="137"/>
                </a:cubicBezTo>
                <a:cubicBezTo>
                  <a:pt x="53" y="136"/>
                  <a:pt x="53" y="136"/>
                  <a:pt x="53" y="136"/>
                </a:cubicBezTo>
                <a:cubicBezTo>
                  <a:pt x="54" y="136"/>
                  <a:pt x="54" y="136"/>
                  <a:pt x="55" y="136"/>
                </a:cubicBezTo>
                <a:cubicBezTo>
                  <a:pt x="55" y="137"/>
                  <a:pt x="55" y="138"/>
                  <a:pt x="55" y="139"/>
                </a:cubicBezTo>
                <a:cubicBezTo>
                  <a:pt x="55" y="140"/>
                  <a:pt x="54" y="140"/>
                  <a:pt x="53" y="140"/>
                </a:cubicBezTo>
                <a:cubicBezTo>
                  <a:pt x="53" y="140"/>
                  <a:pt x="52" y="141"/>
                  <a:pt x="52" y="142"/>
                </a:cubicBezTo>
                <a:cubicBezTo>
                  <a:pt x="52" y="143"/>
                  <a:pt x="50" y="143"/>
                  <a:pt x="49" y="143"/>
                </a:cubicBezTo>
                <a:cubicBezTo>
                  <a:pt x="48" y="143"/>
                  <a:pt x="47" y="143"/>
                  <a:pt x="48" y="142"/>
                </a:cubicBezTo>
                <a:cubicBezTo>
                  <a:pt x="48" y="141"/>
                  <a:pt x="48" y="140"/>
                  <a:pt x="48" y="139"/>
                </a:cubicBezTo>
                <a:cubicBezTo>
                  <a:pt x="47" y="139"/>
                  <a:pt x="46" y="140"/>
                  <a:pt x="46" y="140"/>
                </a:cubicBezTo>
                <a:cubicBezTo>
                  <a:pt x="45" y="140"/>
                  <a:pt x="45" y="139"/>
                  <a:pt x="45" y="138"/>
                </a:cubicBezTo>
                <a:cubicBezTo>
                  <a:pt x="46" y="138"/>
                  <a:pt x="46" y="138"/>
                  <a:pt x="46" y="138"/>
                </a:cubicBezTo>
                <a:cubicBezTo>
                  <a:pt x="46" y="138"/>
                  <a:pt x="46" y="137"/>
                  <a:pt x="46" y="137"/>
                </a:cubicBezTo>
                <a:cubicBezTo>
                  <a:pt x="46" y="137"/>
                  <a:pt x="45" y="137"/>
                  <a:pt x="45" y="136"/>
                </a:cubicBezTo>
                <a:cubicBezTo>
                  <a:pt x="44" y="136"/>
                  <a:pt x="43" y="136"/>
                  <a:pt x="42" y="137"/>
                </a:cubicBezTo>
                <a:cubicBezTo>
                  <a:pt x="41" y="137"/>
                  <a:pt x="41" y="137"/>
                  <a:pt x="40" y="137"/>
                </a:cubicBezTo>
                <a:cubicBezTo>
                  <a:pt x="40" y="138"/>
                  <a:pt x="38" y="138"/>
                  <a:pt x="38" y="139"/>
                </a:cubicBezTo>
                <a:cubicBezTo>
                  <a:pt x="39" y="139"/>
                  <a:pt x="39" y="140"/>
                  <a:pt x="38" y="140"/>
                </a:cubicBezTo>
                <a:cubicBezTo>
                  <a:pt x="38" y="141"/>
                  <a:pt x="38" y="142"/>
                  <a:pt x="38" y="143"/>
                </a:cubicBezTo>
                <a:cubicBezTo>
                  <a:pt x="38" y="144"/>
                  <a:pt x="36" y="145"/>
                  <a:pt x="38" y="145"/>
                </a:cubicBezTo>
                <a:cubicBezTo>
                  <a:pt x="38" y="145"/>
                  <a:pt x="39" y="145"/>
                  <a:pt x="39" y="145"/>
                </a:cubicBezTo>
                <a:cubicBezTo>
                  <a:pt x="39" y="144"/>
                  <a:pt x="41" y="144"/>
                  <a:pt x="42" y="145"/>
                </a:cubicBezTo>
                <a:cubicBezTo>
                  <a:pt x="42" y="145"/>
                  <a:pt x="42" y="146"/>
                  <a:pt x="42" y="146"/>
                </a:cubicBezTo>
                <a:cubicBezTo>
                  <a:pt x="42" y="147"/>
                  <a:pt x="42" y="147"/>
                  <a:pt x="42" y="147"/>
                </a:cubicBezTo>
                <a:cubicBezTo>
                  <a:pt x="43" y="147"/>
                  <a:pt x="43" y="148"/>
                  <a:pt x="43" y="149"/>
                </a:cubicBezTo>
                <a:cubicBezTo>
                  <a:pt x="43" y="149"/>
                  <a:pt x="43" y="149"/>
                  <a:pt x="43" y="150"/>
                </a:cubicBezTo>
                <a:cubicBezTo>
                  <a:pt x="43" y="151"/>
                  <a:pt x="43" y="151"/>
                  <a:pt x="44" y="151"/>
                </a:cubicBezTo>
                <a:cubicBezTo>
                  <a:pt x="44" y="151"/>
                  <a:pt x="45" y="151"/>
                  <a:pt x="45" y="151"/>
                </a:cubicBezTo>
                <a:cubicBezTo>
                  <a:pt x="46" y="151"/>
                  <a:pt x="47" y="150"/>
                  <a:pt x="48" y="150"/>
                </a:cubicBezTo>
                <a:cubicBezTo>
                  <a:pt x="48" y="151"/>
                  <a:pt x="47" y="152"/>
                  <a:pt x="46" y="153"/>
                </a:cubicBezTo>
                <a:cubicBezTo>
                  <a:pt x="47" y="154"/>
                  <a:pt x="48" y="154"/>
                  <a:pt x="48" y="156"/>
                </a:cubicBezTo>
                <a:cubicBezTo>
                  <a:pt x="48" y="157"/>
                  <a:pt x="48" y="158"/>
                  <a:pt x="48" y="159"/>
                </a:cubicBezTo>
                <a:cubicBezTo>
                  <a:pt x="48" y="160"/>
                  <a:pt x="48" y="161"/>
                  <a:pt x="48" y="162"/>
                </a:cubicBezTo>
                <a:cubicBezTo>
                  <a:pt x="49" y="162"/>
                  <a:pt x="49" y="165"/>
                  <a:pt x="48" y="165"/>
                </a:cubicBezTo>
                <a:cubicBezTo>
                  <a:pt x="46" y="165"/>
                  <a:pt x="46" y="164"/>
                  <a:pt x="45" y="164"/>
                </a:cubicBezTo>
                <a:cubicBezTo>
                  <a:pt x="44" y="164"/>
                  <a:pt x="44" y="164"/>
                  <a:pt x="44" y="163"/>
                </a:cubicBezTo>
                <a:cubicBezTo>
                  <a:pt x="44" y="163"/>
                  <a:pt x="43" y="163"/>
                  <a:pt x="43" y="163"/>
                </a:cubicBezTo>
                <a:cubicBezTo>
                  <a:pt x="42" y="163"/>
                  <a:pt x="40" y="162"/>
                  <a:pt x="42" y="162"/>
                </a:cubicBezTo>
                <a:cubicBezTo>
                  <a:pt x="42" y="161"/>
                  <a:pt x="42" y="161"/>
                  <a:pt x="42" y="161"/>
                </a:cubicBezTo>
                <a:cubicBezTo>
                  <a:pt x="41" y="160"/>
                  <a:pt x="40" y="160"/>
                  <a:pt x="40" y="158"/>
                </a:cubicBezTo>
                <a:cubicBezTo>
                  <a:pt x="40" y="158"/>
                  <a:pt x="40" y="158"/>
                  <a:pt x="39" y="158"/>
                </a:cubicBezTo>
                <a:cubicBezTo>
                  <a:pt x="39" y="160"/>
                  <a:pt x="38" y="160"/>
                  <a:pt x="39" y="162"/>
                </a:cubicBezTo>
                <a:cubicBezTo>
                  <a:pt x="39" y="162"/>
                  <a:pt x="38" y="162"/>
                  <a:pt x="38" y="162"/>
                </a:cubicBezTo>
                <a:cubicBezTo>
                  <a:pt x="38" y="162"/>
                  <a:pt x="37" y="162"/>
                  <a:pt x="37" y="162"/>
                </a:cubicBezTo>
                <a:cubicBezTo>
                  <a:pt x="37" y="162"/>
                  <a:pt x="37" y="163"/>
                  <a:pt x="37" y="163"/>
                </a:cubicBezTo>
                <a:cubicBezTo>
                  <a:pt x="36" y="163"/>
                  <a:pt x="35" y="163"/>
                  <a:pt x="34" y="163"/>
                </a:cubicBezTo>
                <a:cubicBezTo>
                  <a:pt x="34" y="164"/>
                  <a:pt x="34" y="164"/>
                  <a:pt x="34" y="165"/>
                </a:cubicBezTo>
                <a:cubicBezTo>
                  <a:pt x="35" y="166"/>
                  <a:pt x="37" y="165"/>
                  <a:pt x="37" y="166"/>
                </a:cubicBezTo>
                <a:cubicBezTo>
                  <a:pt x="37" y="166"/>
                  <a:pt x="38" y="166"/>
                  <a:pt x="38" y="166"/>
                </a:cubicBezTo>
                <a:cubicBezTo>
                  <a:pt x="38" y="167"/>
                  <a:pt x="38" y="167"/>
                  <a:pt x="38" y="168"/>
                </a:cubicBezTo>
                <a:cubicBezTo>
                  <a:pt x="39" y="168"/>
                  <a:pt x="39" y="169"/>
                  <a:pt x="40" y="169"/>
                </a:cubicBezTo>
                <a:cubicBezTo>
                  <a:pt x="42" y="169"/>
                  <a:pt x="42" y="171"/>
                  <a:pt x="43" y="172"/>
                </a:cubicBezTo>
                <a:cubicBezTo>
                  <a:pt x="43" y="173"/>
                  <a:pt x="43" y="173"/>
                  <a:pt x="43" y="174"/>
                </a:cubicBezTo>
                <a:cubicBezTo>
                  <a:pt x="43" y="174"/>
                  <a:pt x="44" y="174"/>
                  <a:pt x="44" y="174"/>
                </a:cubicBezTo>
                <a:cubicBezTo>
                  <a:pt x="44" y="174"/>
                  <a:pt x="44" y="174"/>
                  <a:pt x="44" y="175"/>
                </a:cubicBezTo>
                <a:cubicBezTo>
                  <a:pt x="44" y="175"/>
                  <a:pt x="44" y="176"/>
                  <a:pt x="44" y="176"/>
                </a:cubicBezTo>
                <a:cubicBezTo>
                  <a:pt x="45" y="176"/>
                  <a:pt x="45" y="176"/>
                  <a:pt x="45" y="177"/>
                </a:cubicBezTo>
                <a:cubicBezTo>
                  <a:pt x="46" y="177"/>
                  <a:pt x="46" y="177"/>
                  <a:pt x="46" y="177"/>
                </a:cubicBezTo>
                <a:cubicBezTo>
                  <a:pt x="46" y="178"/>
                  <a:pt x="47" y="179"/>
                  <a:pt x="48" y="178"/>
                </a:cubicBezTo>
                <a:cubicBezTo>
                  <a:pt x="48" y="179"/>
                  <a:pt x="50" y="178"/>
                  <a:pt x="50" y="180"/>
                </a:cubicBezTo>
                <a:cubicBezTo>
                  <a:pt x="49" y="180"/>
                  <a:pt x="49" y="180"/>
                  <a:pt x="49" y="181"/>
                </a:cubicBezTo>
                <a:cubicBezTo>
                  <a:pt x="49" y="183"/>
                  <a:pt x="48" y="184"/>
                  <a:pt x="48" y="185"/>
                </a:cubicBezTo>
                <a:cubicBezTo>
                  <a:pt x="47" y="186"/>
                  <a:pt x="48" y="188"/>
                  <a:pt x="46" y="188"/>
                </a:cubicBezTo>
                <a:cubicBezTo>
                  <a:pt x="46" y="188"/>
                  <a:pt x="46" y="189"/>
                  <a:pt x="46" y="189"/>
                </a:cubicBezTo>
                <a:cubicBezTo>
                  <a:pt x="46" y="190"/>
                  <a:pt x="45" y="190"/>
                  <a:pt x="45" y="191"/>
                </a:cubicBezTo>
                <a:cubicBezTo>
                  <a:pt x="44" y="191"/>
                  <a:pt x="44" y="193"/>
                  <a:pt x="44" y="194"/>
                </a:cubicBezTo>
                <a:cubicBezTo>
                  <a:pt x="44" y="195"/>
                  <a:pt x="44" y="195"/>
                  <a:pt x="43" y="195"/>
                </a:cubicBezTo>
                <a:cubicBezTo>
                  <a:pt x="42" y="195"/>
                  <a:pt x="41" y="195"/>
                  <a:pt x="40" y="195"/>
                </a:cubicBezTo>
                <a:cubicBezTo>
                  <a:pt x="38" y="195"/>
                  <a:pt x="39" y="198"/>
                  <a:pt x="37" y="199"/>
                </a:cubicBezTo>
                <a:cubicBezTo>
                  <a:pt x="37" y="194"/>
                  <a:pt x="33" y="195"/>
                  <a:pt x="32" y="191"/>
                </a:cubicBezTo>
                <a:cubicBezTo>
                  <a:pt x="32" y="191"/>
                  <a:pt x="32" y="191"/>
                  <a:pt x="32" y="190"/>
                </a:cubicBezTo>
                <a:cubicBezTo>
                  <a:pt x="31" y="190"/>
                  <a:pt x="31" y="188"/>
                  <a:pt x="30" y="188"/>
                </a:cubicBezTo>
                <a:cubicBezTo>
                  <a:pt x="29" y="188"/>
                  <a:pt x="27" y="188"/>
                  <a:pt x="27" y="187"/>
                </a:cubicBezTo>
                <a:cubicBezTo>
                  <a:pt x="27" y="186"/>
                  <a:pt x="27" y="185"/>
                  <a:pt x="27" y="184"/>
                </a:cubicBezTo>
                <a:cubicBezTo>
                  <a:pt x="27" y="183"/>
                  <a:pt x="26" y="183"/>
                  <a:pt x="26" y="182"/>
                </a:cubicBezTo>
                <a:cubicBezTo>
                  <a:pt x="26" y="182"/>
                  <a:pt x="25" y="182"/>
                  <a:pt x="25" y="182"/>
                </a:cubicBezTo>
                <a:cubicBezTo>
                  <a:pt x="24" y="182"/>
                  <a:pt x="24" y="181"/>
                  <a:pt x="24" y="180"/>
                </a:cubicBezTo>
                <a:cubicBezTo>
                  <a:pt x="25" y="180"/>
                  <a:pt x="25" y="180"/>
                  <a:pt x="26" y="180"/>
                </a:cubicBezTo>
                <a:cubicBezTo>
                  <a:pt x="26" y="179"/>
                  <a:pt x="26" y="178"/>
                  <a:pt x="27" y="178"/>
                </a:cubicBezTo>
                <a:cubicBezTo>
                  <a:pt x="27" y="178"/>
                  <a:pt x="27" y="178"/>
                  <a:pt x="27" y="177"/>
                </a:cubicBezTo>
                <a:cubicBezTo>
                  <a:pt x="27" y="177"/>
                  <a:pt x="27" y="176"/>
                  <a:pt x="27" y="176"/>
                </a:cubicBezTo>
                <a:cubicBezTo>
                  <a:pt x="27" y="176"/>
                  <a:pt x="26" y="176"/>
                  <a:pt x="25" y="176"/>
                </a:cubicBezTo>
                <a:cubicBezTo>
                  <a:pt x="25" y="176"/>
                  <a:pt x="24" y="176"/>
                  <a:pt x="24" y="176"/>
                </a:cubicBezTo>
                <a:cubicBezTo>
                  <a:pt x="24" y="176"/>
                  <a:pt x="24" y="175"/>
                  <a:pt x="24" y="175"/>
                </a:cubicBezTo>
                <a:cubicBezTo>
                  <a:pt x="23" y="175"/>
                  <a:pt x="22" y="174"/>
                  <a:pt x="23" y="172"/>
                </a:cubicBezTo>
                <a:cubicBezTo>
                  <a:pt x="22" y="172"/>
                  <a:pt x="21" y="172"/>
                  <a:pt x="21" y="171"/>
                </a:cubicBezTo>
                <a:cubicBezTo>
                  <a:pt x="21" y="169"/>
                  <a:pt x="19" y="170"/>
                  <a:pt x="17" y="170"/>
                </a:cubicBezTo>
                <a:cubicBezTo>
                  <a:pt x="17" y="170"/>
                  <a:pt x="17" y="171"/>
                  <a:pt x="17" y="171"/>
                </a:cubicBezTo>
                <a:cubicBezTo>
                  <a:pt x="17" y="172"/>
                  <a:pt x="17" y="172"/>
                  <a:pt x="17" y="172"/>
                </a:cubicBezTo>
                <a:cubicBezTo>
                  <a:pt x="17" y="173"/>
                  <a:pt x="17" y="173"/>
                  <a:pt x="17" y="174"/>
                </a:cubicBezTo>
                <a:cubicBezTo>
                  <a:pt x="17" y="174"/>
                  <a:pt x="18" y="174"/>
                  <a:pt x="18" y="175"/>
                </a:cubicBezTo>
                <a:cubicBezTo>
                  <a:pt x="18" y="175"/>
                  <a:pt x="18" y="176"/>
                  <a:pt x="18" y="176"/>
                </a:cubicBezTo>
                <a:cubicBezTo>
                  <a:pt x="16" y="176"/>
                  <a:pt x="16" y="177"/>
                  <a:pt x="14" y="177"/>
                </a:cubicBezTo>
                <a:cubicBezTo>
                  <a:pt x="14" y="177"/>
                  <a:pt x="14" y="177"/>
                  <a:pt x="13" y="177"/>
                </a:cubicBezTo>
                <a:cubicBezTo>
                  <a:pt x="13" y="176"/>
                  <a:pt x="13" y="174"/>
                  <a:pt x="14" y="174"/>
                </a:cubicBezTo>
                <a:cubicBezTo>
                  <a:pt x="14" y="173"/>
                  <a:pt x="14" y="172"/>
                  <a:pt x="14" y="171"/>
                </a:cubicBezTo>
                <a:cubicBezTo>
                  <a:pt x="11" y="171"/>
                  <a:pt x="13" y="165"/>
                  <a:pt x="11" y="164"/>
                </a:cubicBezTo>
                <a:cubicBezTo>
                  <a:pt x="11" y="163"/>
                  <a:pt x="11" y="163"/>
                  <a:pt x="12" y="163"/>
                </a:cubicBezTo>
                <a:cubicBezTo>
                  <a:pt x="12" y="162"/>
                  <a:pt x="13" y="162"/>
                  <a:pt x="13" y="163"/>
                </a:cubicBezTo>
                <a:cubicBezTo>
                  <a:pt x="14" y="163"/>
                  <a:pt x="14" y="163"/>
                  <a:pt x="14" y="163"/>
                </a:cubicBezTo>
                <a:cubicBezTo>
                  <a:pt x="14" y="161"/>
                  <a:pt x="14" y="160"/>
                  <a:pt x="13" y="159"/>
                </a:cubicBezTo>
                <a:cubicBezTo>
                  <a:pt x="13" y="161"/>
                  <a:pt x="11" y="161"/>
                  <a:pt x="11" y="159"/>
                </a:cubicBezTo>
                <a:cubicBezTo>
                  <a:pt x="11" y="159"/>
                  <a:pt x="11" y="159"/>
                  <a:pt x="11" y="158"/>
                </a:cubicBezTo>
                <a:cubicBezTo>
                  <a:pt x="10" y="158"/>
                  <a:pt x="9" y="158"/>
                  <a:pt x="8" y="158"/>
                </a:cubicBezTo>
                <a:cubicBezTo>
                  <a:pt x="9" y="157"/>
                  <a:pt x="9" y="157"/>
                  <a:pt x="11" y="157"/>
                </a:cubicBezTo>
                <a:cubicBezTo>
                  <a:pt x="12" y="157"/>
                  <a:pt x="12" y="156"/>
                  <a:pt x="12" y="155"/>
                </a:cubicBezTo>
                <a:cubicBezTo>
                  <a:pt x="11" y="155"/>
                  <a:pt x="11" y="154"/>
                  <a:pt x="11" y="153"/>
                </a:cubicBezTo>
                <a:cubicBezTo>
                  <a:pt x="10" y="153"/>
                  <a:pt x="9" y="152"/>
                  <a:pt x="7" y="152"/>
                </a:cubicBezTo>
                <a:cubicBezTo>
                  <a:pt x="6" y="152"/>
                  <a:pt x="5" y="152"/>
                  <a:pt x="4" y="152"/>
                </a:cubicBezTo>
                <a:cubicBezTo>
                  <a:pt x="3" y="148"/>
                  <a:pt x="5" y="148"/>
                  <a:pt x="5" y="144"/>
                </a:cubicBezTo>
                <a:cubicBezTo>
                  <a:pt x="6" y="144"/>
                  <a:pt x="6" y="144"/>
                  <a:pt x="7" y="144"/>
                </a:cubicBezTo>
                <a:cubicBezTo>
                  <a:pt x="8" y="144"/>
                  <a:pt x="8" y="144"/>
                  <a:pt x="8" y="144"/>
                </a:cubicBezTo>
                <a:cubicBezTo>
                  <a:pt x="8" y="144"/>
                  <a:pt x="8" y="143"/>
                  <a:pt x="8" y="143"/>
                </a:cubicBezTo>
                <a:cubicBezTo>
                  <a:pt x="7" y="143"/>
                  <a:pt x="7" y="141"/>
                  <a:pt x="10" y="142"/>
                </a:cubicBezTo>
                <a:cubicBezTo>
                  <a:pt x="10" y="141"/>
                  <a:pt x="10" y="141"/>
                  <a:pt x="10" y="140"/>
                </a:cubicBezTo>
                <a:cubicBezTo>
                  <a:pt x="9" y="140"/>
                  <a:pt x="8" y="140"/>
                  <a:pt x="7" y="140"/>
                </a:cubicBezTo>
                <a:cubicBezTo>
                  <a:pt x="7" y="141"/>
                  <a:pt x="6" y="142"/>
                  <a:pt x="5" y="142"/>
                </a:cubicBezTo>
                <a:cubicBezTo>
                  <a:pt x="5" y="141"/>
                  <a:pt x="5" y="141"/>
                  <a:pt x="5" y="140"/>
                </a:cubicBezTo>
                <a:cubicBezTo>
                  <a:pt x="2" y="139"/>
                  <a:pt x="4" y="134"/>
                  <a:pt x="4" y="131"/>
                </a:cubicBezTo>
                <a:cubicBezTo>
                  <a:pt x="2" y="131"/>
                  <a:pt x="3" y="133"/>
                  <a:pt x="1" y="133"/>
                </a:cubicBezTo>
                <a:cubicBezTo>
                  <a:pt x="1" y="134"/>
                  <a:pt x="1" y="134"/>
                  <a:pt x="1" y="134"/>
                </a:cubicBezTo>
                <a:cubicBezTo>
                  <a:pt x="1" y="136"/>
                  <a:pt x="3" y="141"/>
                  <a:pt x="0" y="140"/>
                </a:cubicBezTo>
                <a:cubicBezTo>
                  <a:pt x="0" y="142"/>
                  <a:pt x="0" y="143"/>
                  <a:pt x="0" y="144"/>
                </a:cubicBezTo>
                <a:cubicBezTo>
                  <a:pt x="0" y="144"/>
                  <a:pt x="0" y="145"/>
                  <a:pt x="0" y="145"/>
                </a:cubicBezTo>
                <a:cubicBezTo>
                  <a:pt x="4" y="145"/>
                  <a:pt x="2" y="150"/>
                  <a:pt x="0" y="151"/>
                </a:cubicBezTo>
                <a:cubicBezTo>
                  <a:pt x="0" y="152"/>
                  <a:pt x="0" y="153"/>
                  <a:pt x="0" y="153"/>
                </a:cubicBezTo>
                <a:cubicBezTo>
                  <a:pt x="8" y="155"/>
                  <a:pt x="1" y="165"/>
                  <a:pt x="5" y="172"/>
                </a:cubicBezTo>
                <a:cubicBezTo>
                  <a:pt x="5" y="173"/>
                  <a:pt x="5" y="174"/>
                  <a:pt x="5" y="175"/>
                </a:cubicBezTo>
                <a:cubicBezTo>
                  <a:pt x="5" y="175"/>
                  <a:pt x="6" y="175"/>
                  <a:pt x="6" y="175"/>
                </a:cubicBezTo>
                <a:cubicBezTo>
                  <a:pt x="7" y="175"/>
                  <a:pt x="7" y="176"/>
                  <a:pt x="7" y="177"/>
                </a:cubicBezTo>
                <a:cubicBezTo>
                  <a:pt x="7" y="178"/>
                  <a:pt x="7" y="178"/>
                  <a:pt x="7" y="178"/>
                </a:cubicBezTo>
                <a:cubicBezTo>
                  <a:pt x="9" y="178"/>
                  <a:pt x="8" y="180"/>
                  <a:pt x="10" y="181"/>
                </a:cubicBezTo>
                <a:cubicBezTo>
                  <a:pt x="10" y="182"/>
                  <a:pt x="11" y="182"/>
                  <a:pt x="11" y="183"/>
                </a:cubicBezTo>
                <a:cubicBezTo>
                  <a:pt x="11" y="184"/>
                  <a:pt x="12" y="185"/>
                  <a:pt x="12" y="185"/>
                </a:cubicBezTo>
                <a:cubicBezTo>
                  <a:pt x="12" y="186"/>
                  <a:pt x="13" y="187"/>
                  <a:pt x="13" y="188"/>
                </a:cubicBezTo>
                <a:cubicBezTo>
                  <a:pt x="14" y="188"/>
                  <a:pt x="14" y="188"/>
                  <a:pt x="14" y="188"/>
                </a:cubicBezTo>
                <a:cubicBezTo>
                  <a:pt x="15" y="188"/>
                  <a:pt x="15" y="188"/>
                  <a:pt x="15" y="188"/>
                </a:cubicBezTo>
                <a:cubicBezTo>
                  <a:pt x="17" y="189"/>
                  <a:pt x="18" y="193"/>
                  <a:pt x="21" y="190"/>
                </a:cubicBezTo>
                <a:cubicBezTo>
                  <a:pt x="21" y="192"/>
                  <a:pt x="22" y="194"/>
                  <a:pt x="23" y="195"/>
                </a:cubicBezTo>
                <a:cubicBezTo>
                  <a:pt x="24" y="196"/>
                  <a:pt x="25" y="196"/>
                  <a:pt x="25" y="197"/>
                </a:cubicBezTo>
                <a:cubicBezTo>
                  <a:pt x="25" y="198"/>
                  <a:pt x="25" y="198"/>
                  <a:pt x="25" y="199"/>
                </a:cubicBezTo>
                <a:cubicBezTo>
                  <a:pt x="27" y="198"/>
                  <a:pt x="29" y="199"/>
                  <a:pt x="30" y="200"/>
                </a:cubicBezTo>
                <a:cubicBezTo>
                  <a:pt x="30" y="200"/>
                  <a:pt x="30" y="201"/>
                  <a:pt x="30" y="201"/>
                </a:cubicBezTo>
                <a:cubicBezTo>
                  <a:pt x="30" y="201"/>
                  <a:pt x="31" y="201"/>
                  <a:pt x="31" y="201"/>
                </a:cubicBezTo>
                <a:cubicBezTo>
                  <a:pt x="31" y="201"/>
                  <a:pt x="32" y="201"/>
                  <a:pt x="32" y="201"/>
                </a:cubicBezTo>
                <a:cubicBezTo>
                  <a:pt x="33" y="203"/>
                  <a:pt x="37" y="203"/>
                  <a:pt x="40" y="203"/>
                </a:cubicBezTo>
                <a:cubicBezTo>
                  <a:pt x="41" y="202"/>
                  <a:pt x="43" y="202"/>
                  <a:pt x="45" y="202"/>
                </a:cubicBezTo>
                <a:cubicBezTo>
                  <a:pt x="46" y="200"/>
                  <a:pt x="47" y="199"/>
                  <a:pt x="49" y="199"/>
                </a:cubicBezTo>
                <a:cubicBezTo>
                  <a:pt x="50" y="199"/>
                  <a:pt x="50" y="199"/>
                  <a:pt x="51" y="199"/>
                </a:cubicBezTo>
                <a:cubicBezTo>
                  <a:pt x="51" y="198"/>
                  <a:pt x="52" y="197"/>
                  <a:pt x="52" y="197"/>
                </a:cubicBezTo>
                <a:cubicBezTo>
                  <a:pt x="52" y="197"/>
                  <a:pt x="52" y="197"/>
                  <a:pt x="52" y="196"/>
                </a:cubicBezTo>
                <a:cubicBezTo>
                  <a:pt x="53" y="196"/>
                  <a:pt x="53" y="196"/>
                  <a:pt x="53" y="196"/>
                </a:cubicBezTo>
                <a:cubicBezTo>
                  <a:pt x="53" y="196"/>
                  <a:pt x="53" y="195"/>
                  <a:pt x="53" y="195"/>
                </a:cubicBezTo>
                <a:cubicBezTo>
                  <a:pt x="53" y="194"/>
                  <a:pt x="53" y="193"/>
                  <a:pt x="53" y="193"/>
                </a:cubicBezTo>
                <a:cubicBezTo>
                  <a:pt x="54" y="192"/>
                  <a:pt x="54" y="191"/>
                  <a:pt x="55" y="191"/>
                </a:cubicBezTo>
                <a:cubicBezTo>
                  <a:pt x="55" y="191"/>
                  <a:pt x="55" y="191"/>
                  <a:pt x="56" y="191"/>
                </a:cubicBezTo>
                <a:cubicBezTo>
                  <a:pt x="57" y="191"/>
                  <a:pt x="58" y="190"/>
                  <a:pt x="58" y="189"/>
                </a:cubicBezTo>
                <a:cubicBezTo>
                  <a:pt x="57" y="189"/>
                  <a:pt x="56" y="189"/>
                  <a:pt x="56" y="188"/>
                </a:cubicBezTo>
                <a:cubicBezTo>
                  <a:pt x="56" y="187"/>
                  <a:pt x="56" y="187"/>
                  <a:pt x="56" y="187"/>
                </a:cubicBezTo>
                <a:cubicBezTo>
                  <a:pt x="58" y="186"/>
                  <a:pt x="57" y="184"/>
                  <a:pt x="56" y="183"/>
                </a:cubicBezTo>
                <a:cubicBezTo>
                  <a:pt x="55" y="183"/>
                  <a:pt x="54" y="183"/>
                  <a:pt x="55" y="182"/>
                </a:cubicBezTo>
                <a:cubicBezTo>
                  <a:pt x="52" y="181"/>
                  <a:pt x="56" y="180"/>
                  <a:pt x="53" y="178"/>
                </a:cubicBezTo>
                <a:cubicBezTo>
                  <a:pt x="53" y="178"/>
                  <a:pt x="53" y="178"/>
                  <a:pt x="53" y="177"/>
                </a:cubicBezTo>
                <a:cubicBezTo>
                  <a:pt x="52" y="177"/>
                  <a:pt x="52" y="175"/>
                  <a:pt x="53" y="175"/>
                </a:cubicBezTo>
                <a:cubicBezTo>
                  <a:pt x="55" y="175"/>
                  <a:pt x="55" y="173"/>
                  <a:pt x="56" y="175"/>
                </a:cubicBezTo>
                <a:cubicBezTo>
                  <a:pt x="56" y="175"/>
                  <a:pt x="57" y="175"/>
                  <a:pt x="57" y="175"/>
                </a:cubicBezTo>
                <a:cubicBezTo>
                  <a:pt x="58" y="175"/>
                  <a:pt x="59" y="176"/>
                  <a:pt x="59" y="177"/>
                </a:cubicBezTo>
                <a:cubicBezTo>
                  <a:pt x="59" y="177"/>
                  <a:pt x="59" y="177"/>
                  <a:pt x="58" y="177"/>
                </a:cubicBezTo>
                <a:cubicBezTo>
                  <a:pt x="58" y="178"/>
                  <a:pt x="58" y="178"/>
                  <a:pt x="58" y="178"/>
                </a:cubicBezTo>
                <a:cubicBezTo>
                  <a:pt x="60" y="179"/>
                  <a:pt x="60" y="180"/>
                  <a:pt x="61" y="181"/>
                </a:cubicBezTo>
                <a:cubicBezTo>
                  <a:pt x="61" y="181"/>
                  <a:pt x="61" y="182"/>
                  <a:pt x="61" y="182"/>
                </a:cubicBezTo>
                <a:cubicBezTo>
                  <a:pt x="61" y="182"/>
                  <a:pt x="61" y="182"/>
                  <a:pt x="62" y="182"/>
                </a:cubicBezTo>
                <a:cubicBezTo>
                  <a:pt x="62" y="181"/>
                  <a:pt x="63" y="181"/>
                  <a:pt x="63" y="180"/>
                </a:cubicBezTo>
                <a:cubicBezTo>
                  <a:pt x="63" y="179"/>
                  <a:pt x="63" y="178"/>
                  <a:pt x="63" y="177"/>
                </a:cubicBezTo>
                <a:cubicBezTo>
                  <a:pt x="63" y="176"/>
                  <a:pt x="63" y="175"/>
                  <a:pt x="63" y="174"/>
                </a:cubicBezTo>
                <a:cubicBezTo>
                  <a:pt x="61" y="173"/>
                  <a:pt x="62" y="171"/>
                  <a:pt x="63" y="170"/>
                </a:cubicBezTo>
                <a:cubicBezTo>
                  <a:pt x="63" y="170"/>
                  <a:pt x="64" y="170"/>
                  <a:pt x="64" y="170"/>
                </a:cubicBezTo>
                <a:cubicBezTo>
                  <a:pt x="64" y="170"/>
                  <a:pt x="64" y="169"/>
                  <a:pt x="64" y="169"/>
                </a:cubicBezTo>
                <a:cubicBezTo>
                  <a:pt x="64" y="168"/>
                  <a:pt x="64" y="167"/>
                  <a:pt x="63" y="168"/>
                </a:cubicBezTo>
                <a:cubicBezTo>
                  <a:pt x="62" y="168"/>
                  <a:pt x="62" y="168"/>
                  <a:pt x="62" y="169"/>
                </a:cubicBezTo>
                <a:cubicBezTo>
                  <a:pt x="63" y="173"/>
                  <a:pt x="59" y="170"/>
                  <a:pt x="59" y="168"/>
                </a:cubicBezTo>
                <a:cubicBezTo>
                  <a:pt x="58" y="166"/>
                  <a:pt x="58" y="164"/>
                  <a:pt x="58" y="162"/>
                </a:cubicBezTo>
                <a:cubicBezTo>
                  <a:pt x="57" y="162"/>
                  <a:pt x="57" y="161"/>
                  <a:pt x="56" y="161"/>
                </a:cubicBezTo>
                <a:cubicBezTo>
                  <a:pt x="56" y="160"/>
                  <a:pt x="56" y="160"/>
                  <a:pt x="56" y="159"/>
                </a:cubicBezTo>
                <a:cubicBezTo>
                  <a:pt x="55" y="159"/>
                  <a:pt x="55" y="159"/>
                  <a:pt x="55" y="159"/>
                </a:cubicBezTo>
                <a:cubicBezTo>
                  <a:pt x="54" y="159"/>
                  <a:pt x="54" y="159"/>
                  <a:pt x="53" y="159"/>
                </a:cubicBezTo>
                <a:cubicBezTo>
                  <a:pt x="53" y="158"/>
                  <a:pt x="52" y="157"/>
                  <a:pt x="53" y="156"/>
                </a:cubicBezTo>
                <a:cubicBezTo>
                  <a:pt x="54" y="156"/>
                  <a:pt x="55" y="156"/>
                  <a:pt x="56" y="156"/>
                </a:cubicBezTo>
                <a:cubicBezTo>
                  <a:pt x="56" y="156"/>
                  <a:pt x="57" y="156"/>
                  <a:pt x="57" y="156"/>
                </a:cubicBezTo>
                <a:cubicBezTo>
                  <a:pt x="57" y="155"/>
                  <a:pt x="59" y="155"/>
                  <a:pt x="58" y="157"/>
                </a:cubicBezTo>
                <a:cubicBezTo>
                  <a:pt x="59" y="157"/>
                  <a:pt x="59" y="157"/>
                  <a:pt x="59" y="157"/>
                </a:cubicBezTo>
                <a:cubicBezTo>
                  <a:pt x="60" y="157"/>
                  <a:pt x="60" y="157"/>
                  <a:pt x="61" y="157"/>
                </a:cubicBezTo>
                <a:cubicBezTo>
                  <a:pt x="61" y="158"/>
                  <a:pt x="62" y="159"/>
                  <a:pt x="63" y="159"/>
                </a:cubicBezTo>
                <a:cubicBezTo>
                  <a:pt x="63" y="159"/>
                  <a:pt x="64" y="159"/>
                  <a:pt x="64" y="159"/>
                </a:cubicBezTo>
                <a:cubicBezTo>
                  <a:pt x="65" y="160"/>
                  <a:pt x="65" y="159"/>
                  <a:pt x="65" y="158"/>
                </a:cubicBezTo>
                <a:cubicBezTo>
                  <a:pt x="65" y="158"/>
                  <a:pt x="65" y="157"/>
                  <a:pt x="65" y="157"/>
                </a:cubicBezTo>
                <a:cubicBezTo>
                  <a:pt x="65" y="157"/>
                  <a:pt x="65" y="156"/>
                  <a:pt x="65" y="156"/>
                </a:cubicBezTo>
                <a:cubicBezTo>
                  <a:pt x="64" y="156"/>
                  <a:pt x="64" y="155"/>
                  <a:pt x="63" y="155"/>
                </a:cubicBezTo>
                <a:cubicBezTo>
                  <a:pt x="62" y="155"/>
                  <a:pt x="62" y="154"/>
                  <a:pt x="61" y="153"/>
                </a:cubicBezTo>
                <a:cubicBezTo>
                  <a:pt x="60" y="153"/>
                  <a:pt x="60" y="153"/>
                  <a:pt x="59" y="153"/>
                </a:cubicBezTo>
                <a:cubicBezTo>
                  <a:pt x="59" y="152"/>
                  <a:pt x="58" y="152"/>
                  <a:pt x="58" y="151"/>
                </a:cubicBezTo>
                <a:cubicBezTo>
                  <a:pt x="58" y="151"/>
                  <a:pt x="57" y="151"/>
                  <a:pt x="57" y="151"/>
                </a:cubicBezTo>
                <a:cubicBezTo>
                  <a:pt x="57" y="151"/>
                  <a:pt x="57" y="150"/>
                  <a:pt x="57" y="150"/>
                </a:cubicBezTo>
                <a:cubicBezTo>
                  <a:pt x="57" y="149"/>
                  <a:pt x="57" y="149"/>
                  <a:pt x="57" y="149"/>
                </a:cubicBezTo>
                <a:cubicBezTo>
                  <a:pt x="57" y="148"/>
                  <a:pt x="57" y="147"/>
                  <a:pt x="58" y="147"/>
                </a:cubicBezTo>
                <a:cubicBezTo>
                  <a:pt x="61" y="147"/>
                  <a:pt x="59" y="152"/>
                  <a:pt x="63" y="151"/>
                </a:cubicBezTo>
                <a:cubicBezTo>
                  <a:pt x="63" y="149"/>
                  <a:pt x="62" y="148"/>
                  <a:pt x="62" y="147"/>
                </a:cubicBezTo>
                <a:cubicBezTo>
                  <a:pt x="62" y="146"/>
                  <a:pt x="62" y="145"/>
                  <a:pt x="62" y="144"/>
                </a:cubicBezTo>
                <a:cubicBezTo>
                  <a:pt x="62" y="144"/>
                  <a:pt x="62" y="143"/>
                  <a:pt x="62" y="143"/>
                </a:cubicBezTo>
                <a:cubicBezTo>
                  <a:pt x="61" y="143"/>
                  <a:pt x="61" y="143"/>
                  <a:pt x="61" y="143"/>
                </a:cubicBezTo>
                <a:cubicBezTo>
                  <a:pt x="60" y="142"/>
                  <a:pt x="59" y="142"/>
                  <a:pt x="59" y="140"/>
                </a:cubicBezTo>
                <a:cubicBezTo>
                  <a:pt x="59" y="140"/>
                  <a:pt x="59" y="140"/>
                  <a:pt x="59" y="139"/>
                </a:cubicBezTo>
                <a:cubicBezTo>
                  <a:pt x="56" y="139"/>
                  <a:pt x="57" y="133"/>
                  <a:pt x="55" y="131"/>
                </a:cubicBezTo>
                <a:cubicBezTo>
                  <a:pt x="55" y="130"/>
                  <a:pt x="55" y="130"/>
                  <a:pt x="55" y="130"/>
                </a:cubicBezTo>
                <a:cubicBezTo>
                  <a:pt x="55" y="130"/>
                  <a:pt x="56" y="130"/>
                  <a:pt x="57" y="130"/>
                </a:cubicBezTo>
                <a:cubicBezTo>
                  <a:pt x="57" y="129"/>
                  <a:pt x="57" y="129"/>
                  <a:pt x="57" y="128"/>
                </a:cubicBezTo>
                <a:cubicBezTo>
                  <a:pt x="57" y="128"/>
                  <a:pt x="58" y="127"/>
                  <a:pt x="59" y="127"/>
                </a:cubicBezTo>
                <a:cubicBezTo>
                  <a:pt x="61" y="127"/>
                  <a:pt x="61" y="129"/>
                  <a:pt x="63" y="128"/>
                </a:cubicBezTo>
                <a:cubicBezTo>
                  <a:pt x="63" y="129"/>
                  <a:pt x="63" y="129"/>
                  <a:pt x="63" y="130"/>
                </a:cubicBezTo>
                <a:cubicBezTo>
                  <a:pt x="64" y="130"/>
                  <a:pt x="65" y="130"/>
                  <a:pt x="67" y="130"/>
                </a:cubicBezTo>
                <a:cubicBezTo>
                  <a:pt x="67" y="129"/>
                  <a:pt x="67" y="127"/>
                  <a:pt x="68" y="127"/>
                </a:cubicBezTo>
                <a:cubicBezTo>
                  <a:pt x="68" y="127"/>
                  <a:pt x="68" y="126"/>
                  <a:pt x="68" y="126"/>
                </a:cubicBezTo>
                <a:cubicBezTo>
                  <a:pt x="68" y="126"/>
                  <a:pt x="68" y="125"/>
                  <a:pt x="68" y="125"/>
                </a:cubicBezTo>
                <a:cubicBezTo>
                  <a:pt x="68" y="124"/>
                  <a:pt x="69" y="123"/>
                  <a:pt x="69" y="123"/>
                </a:cubicBezTo>
                <a:cubicBezTo>
                  <a:pt x="69" y="123"/>
                  <a:pt x="70" y="123"/>
                  <a:pt x="70" y="123"/>
                </a:cubicBezTo>
                <a:cubicBezTo>
                  <a:pt x="71" y="123"/>
                  <a:pt x="72" y="123"/>
                  <a:pt x="71" y="124"/>
                </a:cubicBezTo>
                <a:cubicBezTo>
                  <a:pt x="72" y="124"/>
                  <a:pt x="72" y="124"/>
                  <a:pt x="72" y="124"/>
                </a:cubicBezTo>
                <a:cubicBezTo>
                  <a:pt x="73" y="123"/>
                  <a:pt x="73" y="121"/>
                  <a:pt x="74" y="121"/>
                </a:cubicBezTo>
                <a:cubicBezTo>
                  <a:pt x="74" y="121"/>
                  <a:pt x="74" y="121"/>
                  <a:pt x="75" y="121"/>
                </a:cubicBezTo>
                <a:cubicBezTo>
                  <a:pt x="75" y="121"/>
                  <a:pt x="75" y="121"/>
                  <a:pt x="75" y="120"/>
                </a:cubicBezTo>
                <a:cubicBezTo>
                  <a:pt x="76" y="120"/>
                  <a:pt x="77" y="120"/>
                  <a:pt x="78" y="120"/>
                </a:cubicBezTo>
                <a:cubicBezTo>
                  <a:pt x="79" y="120"/>
                  <a:pt x="79" y="120"/>
                  <a:pt x="80" y="120"/>
                </a:cubicBezTo>
                <a:cubicBezTo>
                  <a:pt x="80" y="120"/>
                  <a:pt x="80" y="119"/>
                  <a:pt x="80" y="119"/>
                </a:cubicBezTo>
                <a:cubicBezTo>
                  <a:pt x="80" y="118"/>
                  <a:pt x="80" y="117"/>
                  <a:pt x="80" y="117"/>
                </a:cubicBezTo>
                <a:cubicBezTo>
                  <a:pt x="80" y="116"/>
                  <a:pt x="80" y="116"/>
                  <a:pt x="80" y="115"/>
                </a:cubicBezTo>
                <a:cubicBezTo>
                  <a:pt x="80" y="115"/>
                  <a:pt x="80" y="115"/>
                  <a:pt x="80" y="114"/>
                </a:cubicBezTo>
                <a:cubicBezTo>
                  <a:pt x="81" y="114"/>
                  <a:pt x="81" y="112"/>
                  <a:pt x="82" y="114"/>
                </a:cubicBezTo>
                <a:cubicBezTo>
                  <a:pt x="83" y="114"/>
                  <a:pt x="83" y="113"/>
                  <a:pt x="84" y="113"/>
                </a:cubicBezTo>
                <a:cubicBezTo>
                  <a:pt x="85" y="112"/>
                  <a:pt x="84" y="111"/>
                  <a:pt x="86" y="111"/>
                </a:cubicBezTo>
                <a:cubicBezTo>
                  <a:pt x="86" y="110"/>
                  <a:pt x="87" y="110"/>
                  <a:pt x="88" y="109"/>
                </a:cubicBezTo>
                <a:cubicBezTo>
                  <a:pt x="89" y="109"/>
                  <a:pt x="90" y="109"/>
                  <a:pt x="91" y="109"/>
                </a:cubicBezTo>
                <a:cubicBezTo>
                  <a:pt x="92" y="108"/>
                  <a:pt x="93" y="107"/>
                  <a:pt x="93" y="105"/>
                </a:cubicBezTo>
                <a:cubicBezTo>
                  <a:pt x="93" y="105"/>
                  <a:pt x="93" y="105"/>
                  <a:pt x="94" y="105"/>
                </a:cubicBezTo>
                <a:cubicBezTo>
                  <a:pt x="94" y="104"/>
                  <a:pt x="95" y="104"/>
                  <a:pt x="96" y="104"/>
                </a:cubicBezTo>
                <a:cubicBezTo>
                  <a:pt x="97" y="104"/>
                  <a:pt x="97" y="104"/>
                  <a:pt x="97" y="104"/>
                </a:cubicBezTo>
                <a:cubicBezTo>
                  <a:pt x="97" y="103"/>
                  <a:pt x="94" y="99"/>
                  <a:pt x="97" y="99"/>
                </a:cubicBezTo>
                <a:cubicBezTo>
                  <a:pt x="97" y="98"/>
                  <a:pt x="97" y="98"/>
                  <a:pt x="97" y="98"/>
                </a:cubicBezTo>
                <a:cubicBezTo>
                  <a:pt x="97" y="98"/>
                  <a:pt x="97" y="98"/>
                  <a:pt x="96" y="98"/>
                </a:cubicBezTo>
                <a:cubicBezTo>
                  <a:pt x="96" y="97"/>
                  <a:pt x="96" y="97"/>
                  <a:pt x="96" y="96"/>
                </a:cubicBezTo>
                <a:cubicBezTo>
                  <a:pt x="96" y="96"/>
                  <a:pt x="96" y="95"/>
                  <a:pt x="97" y="95"/>
                </a:cubicBezTo>
                <a:cubicBezTo>
                  <a:pt x="98" y="95"/>
                  <a:pt x="99" y="95"/>
                  <a:pt x="99" y="94"/>
                </a:cubicBezTo>
                <a:cubicBezTo>
                  <a:pt x="98" y="94"/>
                  <a:pt x="98" y="94"/>
                  <a:pt x="97" y="94"/>
                </a:cubicBezTo>
                <a:cubicBezTo>
                  <a:pt x="97" y="94"/>
                  <a:pt x="97" y="93"/>
                  <a:pt x="97" y="93"/>
                </a:cubicBezTo>
                <a:cubicBezTo>
                  <a:pt x="97" y="91"/>
                  <a:pt x="98" y="91"/>
                  <a:pt x="99" y="90"/>
                </a:cubicBezTo>
                <a:cubicBezTo>
                  <a:pt x="99" y="90"/>
                  <a:pt x="100" y="89"/>
                  <a:pt x="100" y="87"/>
                </a:cubicBezTo>
                <a:cubicBezTo>
                  <a:pt x="100" y="86"/>
                  <a:pt x="100" y="85"/>
                  <a:pt x="101" y="85"/>
                </a:cubicBezTo>
                <a:cubicBezTo>
                  <a:pt x="101" y="84"/>
                  <a:pt x="101" y="84"/>
                  <a:pt x="101" y="83"/>
                </a:cubicBezTo>
                <a:cubicBezTo>
                  <a:pt x="102" y="83"/>
                  <a:pt x="102" y="82"/>
                  <a:pt x="102" y="81"/>
                </a:cubicBezTo>
                <a:cubicBezTo>
                  <a:pt x="103" y="81"/>
                  <a:pt x="103" y="81"/>
                  <a:pt x="103" y="81"/>
                </a:cubicBezTo>
                <a:cubicBezTo>
                  <a:pt x="103" y="80"/>
                  <a:pt x="103" y="79"/>
                  <a:pt x="103" y="79"/>
                </a:cubicBezTo>
                <a:cubicBezTo>
                  <a:pt x="103" y="79"/>
                  <a:pt x="103" y="79"/>
                  <a:pt x="102" y="79"/>
                </a:cubicBezTo>
                <a:cubicBezTo>
                  <a:pt x="102" y="78"/>
                  <a:pt x="102" y="76"/>
                  <a:pt x="103" y="76"/>
                </a:cubicBezTo>
                <a:cubicBezTo>
                  <a:pt x="104" y="75"/>
                  <a:pt x="103" y="74"/>
                  <a:pt x="105" y="74"/>
                </a:cubicBezTo>
                <a:cubicBezTo>
                  <a:pt x="105" y="74"/>
                  <a:pt x="106" y="74"/>
                  <a:pt x="107" y="74"/>
                </a:cubicBezTo>
                <a:cubicBezTo>
                  <a:pt x="108" y="74"/>
                  <a:pt x="109" y="74"/>
                  <a:pt x="109" y="73"/>
                </a:cubicBezTo>
                <a:cubicBezTo>
                  <a:pt x="109" y="70"/>
                  <a:pt x="109" y="68"/>
                  <a:pt x="109" y="66"/>
                </a:cubicBezTo>
                <a:cubicBezTo>
                  <a:pt x="109" y="65"/>
                  <a:pt x="110" y="64"/>
                  <a:pt x="110" y="64"/>
                </a:cubicBezTo>
                <a:cubicBezTo>
                  <a:pt x="111" y="61"/>
                  <a:pt x="108" y="62"/>
                  <a:pt x="109" y="58"/>
                </a:cubicBezTo>
                <a:cubicBezTo>
                  <a:pt x="110" y="58"/>
                  <a:pt x="110" y="58"/>
                  <a:pt x="110" y="58"/>
                </a:cubicBezTo>
                <a:cubicBezTo>
                  <a:pt x="112" y="57"/>
                  <a:pt x="111" y="57"/>
                  <a:pt x="110" y="55"/>
                </a:cubicBezTo>
                <a:cubicBezTo>
                  <a:pt x="109" y="55"/>
                  <a:pt x="109" y="53"/>
                  <a:pt x="109" y="51"/>
                </a:cubicBezTo>
                <a:cubicBezTo>
                  <a:pt x="109" y="51"/>
                  <a:pt x="109" y="51"/>
                  <a:pt x="108" y="51"/>
                </a:cubicBezTo>
                <a:cubicBezTo>
                  <a:pt x="109" y="49"/>
                  <a:pt x="111" y="47"/>
                  <a:pt x="110" y="43"/>
                </a:cubicBezTo>
                <a:cubicBezTo>
                  <a:pt x="111" y="43"/>
                  <a:pt x="111" y="43"/>
                  <a:pt x="112" y="43"/>
                </a:cubicBezTo>
                <a:cubicBezTo>
                  <a:pt x="112" y="42"/>
                  <a:pt x="112" y="41"/>
                  <a:pt x="112" y="39"/>
                </a:cubicBezTo>
                <a:close/>
                <a:moveTo>
                  <a:pt x="7" y="165"/>
                </a:moveTo>
                <a:cubicBezTo>
                  <a:pt x="5" y="166"/>
                  <a:pt x="4" y="164"/>
                  <a:pt x="6" y="163"/>
                </a:cubicBezTo>
                <a:cubicBezTo>
                  <a:pt x="7" y="163"/>
                  <a:pt x="8" y="163"/>
                  <a:pt x="8" y="162"/>
                </a:cubicBezTo>
                <a:cubicBezTo>
                  <a:pt x="9" y="162"/>
                  <a:pt x="10" y="163"/>
                  <a:pt x="10" y="164"/>
                </a:cubicBezTo>
                <a:cubicBezTo>
                  <a:pt x="8" y="164"/>
                  <a:pt x="8" y="165"/>
                  <a:pt x="7" y="165"/>
                </a:cubicBezTo>
                <a:close/>
                <a:moveTo>
                  <a:pt x="48" y="170"/>
                </a:moveTo>
                <a:cubicBezTo>
                  <a:pt x="52" y="169"/>
                  <a:pt x="50" y="174"/>
                  <a:pt x="48" y="171"/>
                </a:cubicBezTo>
                <a:cubicBezTo>
                  <a:pt x="48" y="171"/>
                  <a:pt x="48" y="170"/>
                  <a:pt x="48" y="170"/>
                </a:cubicBezTo>
                <a:close/>
                <a:moveTo>
                  <a:pt x="55" y="153"/>
                </a:moveTo>
                <a:cubicBezTo>
                  <a:pt x="55" y="154"/>
                  <a:pt x="54" y="155"/>
                  <a:pt x="53" y="155"/>
                </a:cubicBezTo>
                <a:cubicBezTo>
                  <a:pt x="53" y="153"/>
                  <a:pt x="52" y="153"/>
                  <a:pt x="51" y="152"/>
                </a:cubicBezTo>
                <a:cubicBezTo>
                  <a:pt x="51" y="152"/>
                  <a:pt x="51" y="151"/>
                  <a:pt x="51" y="151"/>
                </a:cubicBezTo>
                <a:cubicBezTo>
                  <a:pt x="51" y="150"/>
                  <a:pt x="51" y="148"/>
                  <a:pt x="53" y="149"/>
                </a:cubicBezTo>
                <a:cubicBezTo>
                  <a:pt x="55" y="149"/>
                  <a:pt x="55" y="150"/>
                  <a:pt x="56" y="151"/>
                </a:cubicBezTo>
                <a:cubicBezTo>
                  <a:pt x="56" y="152"/>
                  <a:pt x="56" y="153"/>
                  <a:pt x="55" y="153"/>
                </a:cubicBezTo>
                <a:close/>
                <a:moveTo>
                  <a:pt x="53" y="145"/>
                </a:moveTo>
                <a:cubicBezTo>
                  <a:pt x="54" y="145"/>
                  <a:pt x="55" y="146"/>
                  <a:pt x="56" y="146"/>
                </a:cubicBezTo>
                <a:cubicBezTo>
                  <a:pt x="55" y="149"/>
                  <a:pt x="50" y="147"/>
                  <a:pt x="53" y="145"/>
                </a:cubicBezTo>
                <a:close/>
                <a:moveTo>
                  <a:pt x="40" y="81"/>
                </a:moveTo>
                <a:cubicBezTo>
                  <a:pt x="41" y="81"/>
                  <a:pt x="42" y="81"/>
                  <a:pt x="43" y="81"/>
                </a:cubicBezTo>
                <a:cubicBezTo>
                  <a:pt x="43" y="82"/>
                  <a:pt x="43" y="83"/>
                  <a:pt x="43" y="83"/>
                </a:cubicBezTo>
                <a:cubicBezTo>
                  <a:pt x="42" y="83"/>
                  <a:pt x="41" y="83"/>
                  <a:pt x="40" y="83"/>
                </a:cubicBezTo>
                <a:cubicBezTo>
                  <a:pt x="40" y="83"/>
                  <a:pt x="40" y="82"/>
                  <a:pt x="40" y="81"/>
                </a:cubicBezTo>
                <a:close/>
                <a:moveTo>
                  <a:pt x="56" y="119"/>
                </a:moveTo>
                <a:cubicBezTo>
                  <a:pt x="56" y="119"/>
                  <a:pt x="56" y="118"/>
                  <a:pt x="56" y="118"/>
                </a:cubicBezTo>
                <a:cubicBezTo>
                  <a:pt x="55" y="118"/>
                  <a:pt x="55" y="118"/>
                  <a:pt x="55" y="118"/>
                </a:cubicBezTo>
                <a:cubicBezTo>
                  <a:pt x="55" y="115"/>
                  <a:pt x="51" y="116"/>
                  <a:pt x="51" y="114"/>
                </a:cubicBezTo>
                <a:cubicBezTo>
                  <a:pt x="50" y="114"/>
                  <a:pt x="50" y="114"/>
                  <a:pt x="49" y="114"/>
                </a:cubicBezTo>
                <a:cubicBezTo>
                  <a:pt x="48" y="114"/>
                  <a:pt x="47" y="113"/>
                  <a:pt x="48" y="112"/>
                </a:cubicBezTo>
                <a:cubicBezTo>
                  <a:pt x="48" y="111"/>
                  <a:pt x="48" y="109"/>
                  <a:pt x="48" y="108"/>
                </a:cubicBezTo>
                <a:cubicBezTo>
                  <a:pt x="47" y="108"/>
                  <a:pt x="47" y="108"/>
                  <a:pt x="46" y="108"/>
                </a:cubicBezTo>
                <a:cubicBezTo>
                  <a:pt x="46" y="108"/>
                  <a:pt x="46" y="107"/>
                  <a:pt x="45" y="107"/>
                </a:cubicBezTo>
                <a:cubicBezTo>
                  <a:pt x="44" y="106"/>
                  <a:pt x="43" y="105"/>
                  <a:pt x="43" y="102"/>
                </a:cubicBezTo>
                <a:cubicBezTo>
                  <a:pt x="44" y="102"/>
                  <a:pt x="44" y="102"/>
                  <a:pt x="45" y="102"/>
                </a:cubicBezTo>
                <a:cubicBezTo>
                  <a:pt x="45" y="103"/>
                  <a:pt x="46" y="103"/>
                  <a:pt x="46" y="104"/>
                </a:cubicBezTo>
                <a:cubicBezTo>
                  <a:pt x="46" y="103"/>
                  <a:pt x="46" y="103"/>
                  <a:pt x="46" y="102"/>
                </a:cubicBezTo>
                <a:cubicBezTo>
                  <a:pt x="46" y="102"/>
                  <a:pt x="46" y="102"/>
                  <a:pt x="46" y="101"/>
                </a:cubicBezTo>
                <a:cubicBezTo>
                  <a:pt x="46" y="101"/>
                  <a:pt x="46" y="101"/>
                  <a:pt x="45" y="101"/>
                </a:cubicBezTo>
                <a:cubicBezTo>
                  <a:pt x="45" y="100"/>
                  <a:pt x="45" y="100"/>
                  <a:pt x="45" y="99"/>
                </a:cubicBezTo>
                <a:cubicBezTo>
                  <a:pt x="45" y="98"/>
                  <a:pt x="45" y="98"/>
                  <a:pt x="45" y="98"/>
                </a:cubicBezTo>
                <a:cubicBezTo>
                  <a:pt x="45" y="98"/>
                  <a:pt x="44" y="98"/>
                  <a:pt x="44" y="98"/>
                </a:cubicBezTo>
                <a:cubicBezTo>
                  <a:pt x="44" y="98"/>
                  <a:pt x="43" y="98"/>
                  <a:pt x="43" y="98"/>
                </a:cubicBezTo>
                <a:cubicBezTo>
                  <a:pt x="42" y="98"/>
                  <a:pt x="42" y="98"/>
                  <a:pt x="42" y="98"/>
                </a:cubicBezTo>
                <a:cubicBezTo>
                  <a:pt x="41" y="97"/>
                  <a:pt x="40" y="98"/>
                  <a:pt x="40" y="99"/>
                </a:cubicBezTo>
                <a:cubicBezTo>
                  <a:pt x="40" y="99"/>
                  <a:pt x="40" y="100"/>
                  <a:pt x="40" y="100"/>
                </a:cubicBezTo>
                <a:cubicBezTo>
                  <a:pt x="36" y="101"/>
                  <a:pt x="39" y="98"/>
                  <a:pt x="39" y="96"/>
                </a:cubicBezTo>
                <a:cubicBezTo>
                  <a:pt x="39" y="96"/>
                  <a:pt x="39" y="95"/>
                  <a:pt x="39" y="94"/>
                </a:cubicBezTo>
                <a:cubicBezTo>
                  <a:pt x="39" y="94"/>
                  <a:pt x="39" y="93"/>
                  <a:pt x="39" y="93"/>
                </a:cubicBezTo>
                <a:cubicBezTo>
                  <a:pt x="40" y="93"/>
                  <a:pt x="40" y="93"/>
                  <a:pt x="40" y="93"/>
                </a:cubicBezTo>
                <a:cubicBezTo>
                  <a:pt x="40" y="92"/>
                  <a:pt x="40" y="92"/>
                  <a:pt x="40" y="92"/>
                </a:cubicBezTo>
                <a:cubicBezTo>
                  <a:pt x="41" y="92"/>
                  <a:pt x="42" y="92"/>
                  <a:pt x="43" y="92"/>
                </a:cubicBezTo>
                <a:cubicBezTo>
                  <a:pt x="43" y="92"/>
                  <a:pt x="44" y="92"/>
                  <a:pt x="44" y="92"/>
                </a:cubicBezTo>
                <a:cubicBezTo>
                  <a:pt x="45" y="92"/>
                  <a:pt x="46" y="92"/>
                  <a:pt x="46" y="92"/>
                </a:cubicBezTo>
                <a:cubicBezTo>
                  <a:pt x="47" y="92"/>
                  <a:pt x="47" y="92"/>
                  <a:pt x="48" y="92"/>
                </a:cubicBezTo>
                <a:cubicBezTo>
                  <a:pt x="48" y="91"/>
                  <a:pt x="48" y="91"/>
                  <a:pt x="48" y="90"/>
                </a:cubicBezTo>
                <a:cubicBezTo>
                  <a:pt x="48" y="90"/>
                  <a:pt x="48" y="90"/>
                  <a:pt x="49" y="90"/>
                </a:cubicBezTo>
                <a:cubicBezTo>
                  <a:pt x="49" y="91"/>
                  <a:pt x="50" y="91"/>
                  <a:pt x="50" y="92"/>
                </a:cubicBezTo>
                <a:cubicBezTo>
                  <a:pt x="50" y="92"/>
                  <a:pt x="51" y="92"/>
                  <a:pt x="51" y="92"/>
                </a:cubicBezTo>
                <a:cubicBezTo>
                  <a:pt x="52" y="92"/>
                  <a:pt x="53" y="92"/>
                  <a:pt x="53" y="93"/>
                </a:cubicBezTo>
                <a:cubicBezTo>
                  <a:pt x="54" y="93"/>
                  <a:pt x="54" y="93"/>
                  <a:pt x="55" y="93"/>
                </a:cubicBezTo>
                <a:cubicBezTo>
                  <a:pt x="55" y="93"/>
                  <a:pt x="55" y="94"/>
                  <a:pt x="55" y="94"/>
                </a:cubicBezTo>
                <a:cubicBezTo>
                  <a:pt x="55" y="94"/>
                  <a:pt x="56" y="94"/>
                  <a:pt x="57" y="94"/>
                </a:cubicBezTo>
                <a:cubicBezTo>
                  <a:pt x="58" y="94"/>
                  <a:pt x="59" y="94"/>
                  <a:pt x="59" y="94"/>
                </a:cubicBezTo>
                <a:cubicBezTo>
                  <a:pt x="60" y="94"/>
                  <a:pt x="61" y="94"/>
                  <a:pt x="61" y="95"/>
                </a:cubicBezTo>
                <a:cubicBezTo>
                  <a:pt x="61" y="95"/>
                  <a:pt x="61" y="95"/>
                  <a:pt x="62" y="95"/>
                </a:cubicBezTo>
                <a:cubicBezTo>
                  <a:pt x="62" y="96"/>
                  <a:pt x="63" y="96"/>
                  <a:pt x="63" y="98"/>
                </a:cubicBezTo>
                <a:cubicBezTo>
                  <a:pt x="63" y="98"/>
                  <a:pt x="64" y="98"/>
                  <a:pt x="64" y="98"/>
                </a:cubicBezTo>
                <a:cubicBezTo>
                  <a:pt x="64" y="98"/>
                  <a:pt x="64" y="99"/>
                  <a:pt x="65" y="99"/>
                </a:cubicBezTo>
                <a:cubicBezTo>
                  <a:pt x="66" y="100"/>
                  <a:pt x="65" y="101"/>
                  <a:pt x="67" y="101"/>
                </a:cubicBezTo>
                <a:cubicBezTo>
                  <a:pt x="67" y="101"/>
                  <a:pt x="67" y="101"/>
                  <a:pt x="68" y="101"/>
                </a:cubicBezTo>
                <a:cubicBezTo>
                  <a:pt x="69" y="101"/>
                  <a:pt x="69" y="102"/>
                  <a:pt x="70" y="102"/>
                </a:cubicBezTo>
                <a:cubicBezTo>
                  <a:pt x="71" y="102"/>
                  <a:pt x="72" y="103"/>
                  <a:pt x="71" y="104"/>
                </a:cubicBezTo>
                <a:cubicBezTo>
                  <a:pt x="71" y="104"/>
                  <a:pt x="70" y="104"/>
                  <a:pt x="71" y="105"/>
                </a:cubicBezTo>
                <a:cubicBezTo>
                  <a:pt x="71" y="105"/>
                  <a:pt x="71" y="106"/>
                  <a:pt x="71" y="106"/>
                </a:cubicBezTo>
                <a:cubicBezTo>
                  <a:pt x="71" y="106"/>
                  <a:pt x="71" y="107"/>
                  <a:pt x="71" y="107"/>
                </a:cubicBezTo>
                <a:cubicBezTo>
                  <a:pt x="71" y="109"/>
                  <a:pt x="71" y="110"/>
                  <a:pt x="70" y="111"/>
                </a:cubicBezTo>
                <a:cubicBezTo>
                  <a:pt x="69" y="110"/>
                  <a:pt x="68" y="111"/>
                  <a:pt x="68" y="112"/>
                </a:cubicBezTo>
                <a:cubicBezTo>
                  <a:pt x="67" y="112"/>
                  <a:pt x="67" y="112"/>
                  <a:pt x="67" y="112"/>
                </a:cubicBezTo>
                <a:cubicBezTo>
                  <a:pt x="66" y="114"/>
                  <a:pt x="63" y="113"/>
                  <a:pt x="63" y="115"/>
                </a:cubicBezTo>
                <a:cubicBezTo>
                  <a:pt x="63" y="115"/>
                  <a:pt x="62" y="115"/>
                  <a:pt x="62" y="115"/>
                </a:cubicBezTo>
                <a:cubicBezTo>
                  <a:pt x="61" y="115"/>
                  <a:pt x="61" y="115"/>
                  <a:pt x="61" y="115"/>
                </a:cubicBezTo>
                <a:cubicBezTo>
                  <a:pt x="60" y="117"/>
                  <a:pt x="59" y="117"/>
                  <a:pt x="58" y="118"/>
                </a:cubicBezTo>
                <a:cubicBezTo>
                  <a:pt x="58" y="118"/>
                  <a:pt x="58" y="119"/>
                  <a:pt x="58" y="119"/>
                </a:cubicBezTo>
                <a:cubicBezTo>
                  <a:pt x="57" y="119"/>
                  <a:pt x="57" y="119"/>
                  <a:pt x="56" y="119"/>
                </a:cubicBezTo>
                <a:close/>
                <a:moveTo>
                  <a:pt x="89" y="101"/>
                </a:moveTo>
                <a:cubicBezTo>
                  <a:pt x="86" y="99"/>
                  <a:pt x="89" y="94"/>
                  <a:pt x="93" y="95"/>
                </a:cubicBezTo>
                <a:cubicBezTo>
                  <a:pt x="95" y="96"/>
                  <a:pt x="87" y="97"/>
                  <a:pt x="89" y="1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2" name="Freeform 249"/>
          <p:cNvSpPr/>
          <p:nvPr>
            <p:custDataLst>
              <p:tags r:id="rId150"/>
            </p:custDataLst>
          </p:nvPr>
        </p:nvSpPr>
        <p:spPr bwMode="auto">
          <a:xfrm rot="1740000">
            <a:off x="2477958" y="2828512"/>
            <a:ext cx="1279" cy="1065"/>
          </a:xfrm>
          <a:custGeom>
            <a:avLst/>
            <a:gdLst>
              <a:gd name="T0" fmla="*/ 2 w 3"/>
              <a:gd name="T1" fmla="*/ 2 h 2"/>
              <a:gd name="T2" fmla="*/ 3 w 3"/>
              <a:gd name="T3" fmla="*/ 2 h 2"/>
              <a:gd name="T4" fmla="*/ 2 w 3"/>
              <a:gd name="T5" fmla="*/ 2 h 2"/>
            </a:gdLst>
            <a:ahLst/>
            <a:cxnLst>
              <a:cxn ang="0">
                <a:pos x="T0" y="T1"/>
              </a:cxn>
              <a:cxn ang="0">
                <a:pos x="T2" y="T3"/>
              </a:cxn>
              <a:cxn ang="0">
                <a:pos x="T4" y="T5"/>
              </a:cxn>
            </a:cxnLst>
            <a:rect l="0" t="0" r="r" b="b"/>
            <a:pathLst>
              <a:path w="3" h="2">
                <a:moveTo>
                  <a:pt x="2" y="2"/>
                </a:moveTo>
                <a:cubicBezTo>
                  <a:pt x="2" y="2"/>
                  <a:pt x="3" y="2"/>
                  <a:pt x="3" y="2"/>
                </a:cubicBezTo>
                <a:cubicBezTo>
                  <a:pt x="2" y="0"/>
                  <a:pt x="0" y="2"/>
                  <a:pt x="2" y="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3" name="Freeform 250"/>
          <p:cNvSpPr/>
          <p:nvPr>
            <p:custDataLst>
              <p:tags r:id="rId151"/>
            </p:custDataLst>
          </p:nvPr>
        </p:nvSpPr>
        <p:spPr bwMode="auto">
          <a:xfrm rot="1740000">
            <a:off x="2474619" y="2828912"/>
            <a:ext cx="36232" cy="19590"/>
          </a:xfrm>
          <a:custGeom>
            <a:avLst/>
            <a:gdLst>
              <a:gd name="T0" fmla="*/ 16 w 79"/>
              <a:gd name="T1" fmla="*/ 24 h 43"/>
              <a:gd name="T2" fmla="*/ 11 w 79"/>
              <a:gd name="T3" fmla="*/ 25 h 43"/>
              <a:gd name="T4" fmla="*/ 6 w 79"/>
              <a:gd name="T5" fmla="*/ 28 h 43"/>
              <a:gd name="T6" fmla="*/ 4 w 79"/>
              <a:gd name="T7" fmla="*/ 32 h 43"/>
              <a:gd name="T8" fmla="*/ 0 w 79"/>
              <a:gd name="T9" fmla="*/ 37 h 43"/>
              <a:gd name="T10" fmla="*/ 3 w 79"/>
              <a:gd name="T11" fmla="*/ 33 h 43"/>
              <a:gd name="T12" fmla="*/ 5 w 79"/>
              <a:gd name="T13" fmla="*/ 37 h 43"/>
              <a:gd name="T14" fmla="*/ 6 w 79"/>
              <a:gd name="T15" fmla="*/ 37 h 43"/>
              <a:gd name="T16" fmla="*/ 11 w 79"/>
              <a:gd name="T17" fmla="*/ 34 h 43"/>
              <a:gd name="T18" fmla="*/ 12 w 79"/>
              <a:gd name="T19" fmla="*/ 32 h 43"/>
              <a:gd name="T20" fmla="*/ 18 w 79"/>
              <a:gd name="T21" fmla="*/ 30 h 43"/>
              <a:gd name="T22" fmla="*/ 15 w 79"/>
              <a:gd name="T23" fmla="*/ 34 h 43"/>
              <a:gd name="T24" fmla="*/ 12 w 79"/>
              <a:gd name="T25" fmla="*/ 40 h 43"/>
              <a:gd name="T26" fmla="*/ 16 w 79"/>
              <a:gd name="T27" fmla="*/ 43 h 43"/>
              <a:gd name="T28" fmla="*/ 23 w 79"/>
              <a:gd name="T29" fmla="*/ 38 h 43"/>
              <a:gd name="T30" fmla="*/ 27 w 79"/>
              <a:gd name="T31" fmla="*/ 39 h 43"/>
              <a:gd name="T32" fmla="*/ 33 w 79"/>
              <a:gd name="T33" fmla="*/ 39 h 43"/>
              <a:gd name="T34" fmla="*/ 37 w 79"/>
              <a:gd name="T35" fmla="*/ 38 h 43"/>
              <a:gd name="T36" fmla="*/ 37 w 79"/>
              <a:gd name="T37" fmla="*/ 32 h 43"/>
              <a:gd name="T38" fmla="*/ 40 w 79"/>
              <a:gd name="T39" fmla="*/ 32 h 43"/>
              <a:gd name="T40" fmla="*/ 41 w 79"/>
              <a:gd name="T41" fmla="*/ 34 h 43"/>
              <a:gd name="T42" fmla="*/ 46 w 79"/>
              <a:gd name="T43" fmla="*/ 33 h 43"/>
              <a:gd name="T44" fmla="*/ 49 w 79"/>
              <a:gd name="T45" fmla="*/ 32 h 43"/>
              <a:gd name="T46" fmla="*/ 52 w 79"/>
              <a:gd name="T47" fmla="*/ 32 h 43"/>
              <a:gd name="T48" fmla="*/ 54 w 79"/>
              <a:gd name="T49" fmla="*/ 34 h 43"/>
              <a:gd name="T50" fmla="*/ 61 w 79"/>
              <a:gd name="T51" fmla="*/ 34 h 43"/>
              <a:gd name="T52" fmla="*/ 69 w 79"/>
              <a:gd name="T53" fmla="*/ 32 h 43"/>
              <a:gd name="T54" fmla="*/ 73 w 79"/>
              <a:gd name="T55" fmla="*/ 34 h 43"/>
              <a:gd name="T56" fmla="*/ 75 w 79"/>
              <a:gd name="T57" fmla="*/ 34 h 43"/>
              <a:gd name="T58" fmla="*/ 79 w 79"/>
              <a:gd name="T59" fmla="*/ 30 h 43"/>
              <a:gd name="T60" fmla="*/ 75 w 79"/>
              <a:gd name="T61" fmla="*/ 28 h 43"/>
              <a:gd name="T62" fmla="*/ 73 w 79"/>
              <a:gd name="T63" fmla="*/ 26 h 43"/>
              <a:gd name="T64" fmla="*/ 73 w 79"/>
              <a:gd name="T65" fmla="*/ 21 h 43"/>
              <a:gd name="T66" fmla="*/ 69 w 79"/>
              <a:gd name="T67" fmla="*/ 26 h 43"/>
              <a:gd name="T68" fmla="*/ 63 w 79"/>
              <a:gd name="T69" fmla="*/ 24 h 43"/>
              <a:gd name="T70" fmla="*/ 57 w 79"/>
              <a:gd name="T71" fmla="*/ 24 h 43"/>
              <a:gd name="T72" fmla="*/ 55 w 79"/>
              <a:gd name="T73" fmla="*/ 24 h 43"/>
              <a:gd name="T74" fmla="*/ 53 w 79"/>
              <a:gd name="T75" fmla="*/ 25 h 43"/>
              <a:gd name="T76" fmla="*/ 46 w 79"/>
              <a:gd name="T77" fmla="*/ 26 h 43"/>
              <a:gd name="T78" fmla="*/ 40 w 79"/>
              <a:gd name="T79" fmla="*/ 25 h 43"/>
              <a:gd name="T80" fmla="*/ 43 w 79"/>
              <a:gd name="T81" fmla="*/ 21 h 43"/>
              <a:gd name="T82" fmla="*/ 38 w 79"/>
              <a:gd name="T83" fmla="*/ 17 h 43"/>
              <a:gd name="T84" fmla="*/ 36 w 79"/>
              <a:gd name="T85" fmla="*/ 20 h 43"/>
              <a:gd name="T86" fmla="*/ 33 w 79"/>
              <a:gd name="T87" fmla="*/ 18 h 43"/>
              <a:gd name="T88" fmla="*/ 33 w 79"/>
              <a:gd name="T89" fmla="*/ 13 h 43"/>
              <a:gd name="T90" fmla="*/ 36 w 79"/>
              <a:gd name="T91" fmla="*/ 8 h 43"/>
              <a:gd name="T92" fmla="*/ 40 w 79"/>
              <a:gd name="T93" fmla="*/ 5 h 43"/>
              <a:gd name="T94" fmla="*/ 41 w 79"/>
              <a:gd name="T95" fmla="*/ 1 h 43"/>
              <a:gd name="T96" fmla="*/ 27 w 79"/>
              <a:gd name="T97" fmla="*/ 8 h 43"/>
              <a:gd name="T98" fmla="*/ 24 w 79"/>
              <a:gd name="T99" fmla="*/ 13 h 43"/>
              <a:gd name="T100" fmla="*/ 21 w 79"/>
              <a:gd name="T101" fmla="*/ 17 h 43"/>
              <a:gd name="T102" fmla="*/ 15 w 79"/>
              <a:gd name="T103" fmla="*/ 20 h 43"/>
              <a:gd name="T104" fmla="*/ 30 w 79"/>
              <a:gd name="T105" fmla="*/ 21 h 43"/>
              <a:gd name="T106" fmla="*/ 24 w 79"/>
              <a:gd name="T107"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 h="43">
                <a:moveTo>
                  <a:pt x="15" y="21"/>
                </a:moveTo>
                <a:cubicBezTo>
                  <a:pt x="15" y="22"/>
                  <a:pt x="15" y="23"/>
                  <a:pt x="15" y="24"/>
                </a:cubicBezTo>
                <a:cubicBezTo>
                  <a:pt x="15" y="24"/>
                  <a:pt x="16" y="24"/>
                  <a:pt x="16" y="24"/>
                </a:cubicBezTo>
                <a:cubicBezTo>
                  <a:pt x="16" y="24"/>
                  <a:pt x="16" y="24"/>
                  <a:pt x="16" y="25"/>
                </a:cubicBezTo>
                <a:cubicBezTo>
                  <a:pt x="15" y="25"/>
                  <a:pt x="14" y="25"/>
                  <a:pt x="14" y="25"/>
                </a:cubicBezTo>
                <a:cubicBezTo>
                  <a:pt x="13" y="25"/>
                  <a:pt x="12" y="25"/>
                  <a:pt x="11" y="25"/>
                </a:cubicBezTo>
                <a:cubicBezTo>
                  <a:pt x="10" y="25"/>
                  <a:pt x="9" y="25"/>
                  <a:pt x="9" y="26"/>
                </a:cubicBezTo>
                <a:cubicBezTo>
                  <a:pt x="8" y="26"/>
                  <a:pt x="7" y="27"/>
                  <a:pt x="6" y="27"/>
                </a:cubicBezTo>
                <a:cubicBezTo>
                  <a:pt x="6" y="28"/>
                  <a:pt x="6" y="28"/>
                  <a:pt x="6" y="28"/>
                </a:cubicBezTo>
                <a:cubicBezTo>
                  <a:pt x="6" y="29"/>
                  <a:pt x="6" y="29"/>
                  <a:pt x="6" y="30"/>
                </a:cubicBezTo>
                <a:cubicBezTo>
                  <a:pt x="5" y="29"/>
                  <a:pt x="5" y="30"/>
                  <a:pt x="5" y="31"/>
                </a:cubicBezTo>
                <a:cubicBezTo>
                  <a:pt x="5" y="32"/>
                  <a:pt x="5" y="32"/>
                  <a:pt x="4" y="32"/>
                </a:cubicBezTo>
                <a:cubicBezTo>
                  <a:pt x="4" y="32"/>
                  <a:pt x="3" y="32"/>
                  <a:pt x="3" y="32"/>
                </a:cubicBezTo>
                <a:cubicBezTo>
                  <a:pt x="2" y="32"/>
                  <a:pt x="2" y="33"/>
                  <a:pt x="0" y="33"/>
                </a:cubicBezTo>
                <a:cubicBezTo>
                  <a:pt x="0" y="34"/>
                  <a:pt x="0" y="36"/>
                  <a:pt x="0" y="37"/>
                </a:cubicBezTo>
                <a:cubicBezTo>
                  <a:pt x="1" y="38"/>
                  <a:pt x="3" y="38"/>
                  <a:pt x="3" y="37"/>
                </a:cubicBezTo>
                <a:cubicBezTo>
                  <a:pt x="3" y="36"/>
                  <a:pt x="3" y="36"/>
                  <a:pt x="3" y="36"/>
                </a:cubicBezTo>
                <a:cubicBezTo>
                  <a:pt x="1" y="35"/>
                  <a:pt x="2" y="34"/>
                  <a:pt x="3" y="33"/>
                </a:cubicBezTo>
                <a:cubicBezTo>
                  <a:pt x="4" y="33"/>
                  <a:pt x="4" y="33"/>
                  <a:pt x="4" y="34"/>
                </a:cubicBezTo>
                <a:cubicBezTo>
                  <a:pt x="4" y="34"/>
                  <a:pt x="5" y="34"/>
                  <a:pt x="5" y="34"/>
                </a:cubicBezTo>
                <a:cubicBezTo>
                  <a:pt x="5" y="35"/>
                  <a:pt x="5" y="36"/>
                  <a:pt x="5" y="37"/>
                </a:cubicBezTo>
                <a:cubicBezTo>
                  <a:pt x="5" y="37"/>
                  <a:pt x="5" y="38"/>
                  <a:pt x="5" y="38"/>
                </a:cubicBezTo>
                <a:cubicBezTo>
                  <a:pt x="6" y="38"/>
                  <a:pt x="6" y="38"/>
                  <a:pt x="6" y="38"/>
                </a:cubicBezTo>
                <a:cubicBezTo>
                  <a:pt x="6" y="38"/>
                  <a:pt x="6" y="37"/>
                  <a:pt x="6" y="37"/>
                </a:cubicBezTo>
                <a:cubicBezTo>
                  <a:pt x="7" y="36"/>
                  <a:pt x="8" y="36"/>
                  <a:pt x="9" y="36"/>
                </a:cubicBezTo>
                <a:cubicBezTo>
                  <a:pt x="10" y="36"/>
                  <a:pt x="10" y="35"/>
                  <a:pt x="10" y="34"/>
                </a:cubicBezTo>
                <a:cubicBezTo>
                  <a:pt x="10" y="34"/>
                  <a:pt x="11" y="34"/>
                  <a:pt x="11" y="34"/>
                </a:cubicBezTo>
                <a:cubicBezTo>
                  <a:pt x="12" y="34"/>
                  <a:pt x="12" y="34"/>
                  <a:pt x="12" y="34"/>
                </a:cubicBezTo>
                <a:cubicBezTo>
                  <a:pt x="12" y="34"/>
                  <a:pt x="12" y="34"/>
                  <a:pt x="12" y="33"/>
                </a:cubicBezTo>
                <a:cubicBezTo>
                  <a:pt x="12" y="33"/>
                  <a:pt x="12" y="32"/>
                  <a:pt x="12" y="32"/>
                </a:cubicBezTo>
                <a:cubicBezTo>
                  <a:pt x="12" y="30"/>
                  <a:pt x="13" y="30"/>
                  <a:pt x="15" y="30"/>
                </a:cubicBezTo>
                <a:cubicBezTo>
                  <a:pt x="16" y="29"/>
                  <a:pt x="17" y="28"/>
                  <a:pt x="18" y="28"/>
                </a:cubicBezTo>
                <a:cubicBezTo>
                  <a:pt x="18" y="29"/>
                  <a:pt x="18" y="29"/>
                  <a:pt x="18" y="30"/>
                </a:cubicBezTo>
                <a:cubicBezTo>
                  <a:pt x="18" y="31"/>
                  <a:pt x="18" y="32"/>
                  <a:pt x="17" y="32"/>
                </a:cubicBezTo>
                <a:cubicBezTo>
                  <a:pt x="17" y="32"/>
                  <a:pt x="16" y="32"/>
                  <a:pt x="16" y="32"/>
                </a:cubicBezTo>
                <a:cubicBezTo>
                  <a:pt x="16" y="33"/>
                  <a:pt x="16" y="34"/>
                  <a:pt x="15" y="34"/>
                </a:cubicBezTo>
                <a:cubicBezTo>
                  <a:pt x="15" y="36"/>
                  <a:pt x="14" y="36"/>
                  <a:pt x="14" y="37"/>
                </a:cubicBezTo>
                <a:cubicBezTo>
                  <a:pt x="14" y="37"/>
                  <a:pt x="14" y="38"/>
                  <a:pt x="14" y="38"/>
                </a:cubicBezTo>
                <a:cubicBezTo>
                  <a:pt x="13" y="38"/>
                  <a:pt x="12" y="39"/>
                  <a:pt x="12" y="40"/>
                </a:cubicBezTo>
                <a:cubicBezTo>
                  <a:pt x="13" y="41"/>
                  <a:pt x="12" y="43"/>
                  <a:pt x="14" y="43"/>
                </a:cubicBezTo>
                <a:cubicBezTo>
                  <a:pt x="14" y="43"/>
                  <a:pt x="14" y="43"/>
                  <a:pt x="15" y="43"/>
                </a:cubicBezTo>
                <a:cubicBezTo>
                  <a:pt x="15" y="43"/>
                  <a:pt x="16" y="43"/>
                  <a:pt x="16" y="43"/>
                </a:cubicBezTo>
                <a:cubicBezTo>
                  <a:pt x="16" y="42"/>
                  <a:pt x="17" y="41"/>
                  <a:pt x="18" y="41"/>
                </a:cubicBezTo>
                <a:cubicBezTo>
                  <a:pt x="19" y="41"/>
                  <a:pt x="19" y="40"/>
                  <a:pt x="21" y="40"/>
                </a:cubicBezTo>
                <a:cubicBezTo>
                  <a:pt x="22" y="40"/>
                  <a:pt x="22" y="38"/>
                  <a:pt x="23" y="38"/>
                </a:cubicBezTo>
                <a:cubicBezTo>
                  <a:pt x="23" y="38"/>
                  <a:pt x="23" y="37"/>
                  <a:pt x="23" y="37"/>
                </a:cubicBezTo>
                <a:cubicBezTo>
                  <a:pt x="24" y="37"/>
                  <a:pt x="25" y="37"/>
                  <a:pt x="25" y="37"/>
                </a:cubicBezTo>
                <a:cubicBezTo>
                  <a:pt x="25" y="38"/>
                  <a:pt x="26" y="38"/>
                  <a:pt x="27" y="39"/>
                </a:cubicBezTo>
                <a:cubicBezTo>
                  <a:pt x="26" y="40"/>
                  <a:pt x="27" y="40"/>
                  <a:pt x="28" y="40"/>
                </a:cubicBezTo>
                <a:cubicBezTo>
                  <a:pt x="29" y="40"/>
                  <a:pt x="31" y="40"/>
                  <a:pt x="31" y="39"/>
                </a:cubicBezTo>
                <a:cubicBezTo>
                  <a:pt x="32" y="39"/>
                  <a:pt x="32" y="39"/>
                  <a:pt x="33" y="39"/>
                </a:cubicBezTo>
                <a:cubicBezTo>
                  <a:pt x="33" y="39"/>
                  <a:pt x="33" y="39"/>
                  <a:pt x="34" y="39"/>
                </a:cubicBezTo>
                <a:cubicBezTo>
                  <a:pt x="35" y="39"/>
                  <a:pt x="35" y="38"/>
                  <a:pt x="36" y="38"/>
                </a:cubicBezTo>
                <a:cubicBezTo>
                  <a:pt x="37" y="38"/>
                  <a:pt x="37" y="38"/>
                  <a:pt x="37" y="38"/>
                </a:cubicBezTo>
                <a:cubicBezTo>
                  <a:pt x="37" y="36"/>
                  <a:pt x="39" y="35"/>
                  <a:pt x="37" y="34"/>
                </a:cubicBezTo>
                <a:cubicBezTo>
                  <a:pt x="37" y="34"/>
                  <a:pt x="37" y="34"/>
                  <a:pt x="37" y="33"/>
                </a:cubicBezTo>
                <a:cubicBezTo>
                  <a:pt x="37" y="33"/>
                  <a:pt x="37" y="32"/>
                  <a:pt x="37" y="32"/>
                </a:cubicBezTo>
                <a:cubicBezTo>
                  <a:pt x="37" y="32"/>
                  <a:pt x="37" y="31"/>
                  <a:pt x="37" y="31"/>
                </a:cubicBezTo>
                <a:cubicBezTo>
                  <a:pt x="35" y="31"/>
                  <a:pt x="38" y="29"/>
                  <a:pt x="38" y="31"/>
                </a:cubicBezTo>
                <a:cubicBezTo>
                  <a:pt x="39" y="31"/>
                  <a:pt x="40" y="31"/>
                  <a:pt x="40" y="32"/>
                </a:cubicBezTo>
                <a:cubicBezTo>
                  <a:pt x="40" y="32"/>
                  <a:pt x="40" y="32"/>
                  <a:pt x="41" y="32"/>
                </a:cubicBezTo>
                <a:cubicBezTo>
                  <a:pt x="41" y="32"/>
                  <a:pt x="41" y="33"/>
                  <a:pt x="41" y="33"/>
                </a:cubicBezTo>
                <a:cubicBezTo>
                  <a:pt x="41" y="34"/>
                  <a:pt x="41" y="34"/>
                  <a:pt x="41" y="34"/>
                </a:cubicBezTo>
                <a:cubicBezTo>
                  <a:pt x="42" y="34"/>
                  <a:pt x="43" y="36"/>
                  <a:pt x="43" y="34"/>
                </a:cubicBezTo>
                <a:cubicBezTo>
                  <a:pt x="43" y="34"/>
                  <a:pt x="43" y="33"/>
                  <a:pt x="44" y="33"/>
                </a:cubicBezTo>
                <a:cubicBezTo>
                  <a:pt x="45" y="33"/>
                  <a:pt x="45" y="33"/>
                  <a:pt x="46" y="33"/>
                </a:cubicBezTo>
                <a:cubicBezTo>
                  <a:pt x="46" y="33"/>
                  <a:pt x="46" y="33"/>
                  <a:pt x="47" y="33"/>
                </a:cubicBezTo>
                <a:cubicBezTo>
                  <a:pt x="48" y="33"/>
                  <a:pt x="48" y="33"/>
                  <a:pt x="48" y="32"/>
                </a:cubicBezTo>
                <a:cubicBezTo>
                  <a:pt x="48" y="32"/>
                  <a:pt x="49" y="32"/>
                  <a:pt x="49" y="32"/>
                </a:cubicBezTo>
                <a:cubicBezTo>
                  <a:pt x="49" y="32"/>
                  <a:pt x="49" y="33"/>
                  <a:pt x="49" y="33"/>
                </a:cubicBezTo>
                <a:cubicBezTo>
                  <a:pt x="50" y="33"/>
                  <a:pt x="50" y="33"/>
                  <a:pt x="50" y="33"/>
                </a:cubicBezTo>
                <a:cubicBezTo>
                  <a:pt x="50" y="32"/>
                  <a:pt x="51" y="32"/>
                  <a:pt x="52" y="32"/>
                </a:cubicBezTo>
                <a:cubicBezTo>
                  <a:pt x="52" y="32"/>
                  <a:pt x="53" y="32"/>
                  <a:pt x="54" y="32"/>
                </a:cubicBezTo>
                <a:cubicBezTo>
                  <a:pt x="54" y="32"/>
                  <a:pt x="54" y="33"/>
                  <a:pt x="54" y="33"/>
                </a:cubicBezTo>
                <a:cubicBezTo>
                  <a:pt x="54" y="34"/>
                  <a:pt x="54" y="34"/>
                  <a:pt x="54" y="34"/>
                </a:cubicBezTo>
                <a:cubicBezTo>
                  <a:pt x="57" y="37"/>
                  <a:pt x="55" y="34"/>
                  <a:pt x="57" y="33"/>
                </a:cubicBezTo>
                <a:cubicBezTo>
                  <a:pt x="58" y="33"/>
                  <a:pt x="60" y="33"/>
                  <a:pt x="60" y="34"/>
                </a:cubicBezTo>
                <a:cubicBezTo>
                  <a:pt x="60" y="34"/>
                  <a:pt x="61" y="34"/>
                  <a:pt x="61" y="34"/>
                </a:cubicBezTo>
                <a:cubicBezTo>
                  <a:pt x="61" y="33"/>
                  <a:pt x="61" y="32"/>
                  <a:pt x="62" y="32"/>
                </a:cubicBezTo>
                <a:cubicBezTo>
                  <a:pt x="64" y="32"/>
                  <a:pt x="65" y="31"/>
                  <a:pt x="67" y="31"/>
                </a:cubicBezTo>
                <a:cubicBezTo>
                  <a:pt x="68" y="31"/>
                  <a:pt x="69" y="31"/>
                  <a:pt x="69" y="32"/>
                </a:cubicBezTo>
                <a:cubicBezTo>
                  <a:pt x="70" y="32"/>
                  <a:pt x="70" y="32"/>
                  <a:pt x="71" y="32"/>
                </a:cubicBezTo>
                <a:cubicBezTo>
                  <a:pt x="71" y="32"/>
                  <a:pt x="71" y="32"/>
                  <a:pt x="72" y="32"/>
                </a:cubicBezTo>
                <a:cubicBezTo>
                  <a:pt x="73" y="32"/>
                  <a:pt x="73" y="33"/>
                  <a:pt x="73" y="34"/>
                </a:cubicBezTo>
                <a:cubicBezTo>
                  <a:pt x="73" y="35"/>
                  <a:pt x="73" y="35"/>
                  <a:pt x="73" y="36"/>
                </a:cubicBezTo>
                <a:cubicBezTo>
                  <a:pt x="74" y="36"/>
                  <a:pt x="75" y="36"/>
                  <a:pt x="75" y="36"/>
                </a:cubicBezTo>
                <a:cubicBezTo>
                  <a:pt x="75" y="35"/>
                  <a:pt x="75" y="35"/>
                  <a:pt x="75" y="34"/>
                </a:cubicBezTo>
                <a:cubicBezTo>
                  <a:pt x="75" y="34"/>
                  <a:pt x="75" y="33"/>
                  <a:pt x="76" y="33"/>
                </a:cubicBezTo>
                <a:cubicBezTo>
                  <a:pt x="76" y="32"/>
                  <a:pt x="77" y="32"/>
                  <a:pt x="78" y="31"/>
                </a:cubicBezTo>
                <a:cubicBezTo>
                  <a:pt x="78" y="30"/>
                  <a:pt x="78" y="29"/>
                  <a:pt x="79" y="30"/>
                </a:cubicBezTo>
                <a:cubicBezTo>
                  <a:pt x="79" y="29"/>
                  <a:pt x="79" y="29"/>
                  <a:pt x="79" y="28"/>
                </a:cubicBezTo>
                <a:cubicBezTo>
                  <a:pt x="79" y="28"/>
                  <a:pt x="79" y="28"/>
                  <a:pt x="79" y="27"/>
                </a:cubicBezTo>
                <a:cubicBezTo>
                  <a:pt x="77" y="27"/>
                  <a:pt x="76" y="28"/>
                  <a:pt x="75" y="28"/>
                </a:cubicBezTo>
                <a:cubicBezTo>
                  <a:pt x="74" y="29"/>
                  <a:pt x="74" y="28"/>
                  <a:pt x="74" y="27"/>
                </a:cubicBezTo>
                <a:cubicBezTo>
                  <a:pt x="74" y="27"/>
                  <a:pt x="74" y="26"/>
                  <a:pt x="74" y="26"/>
                </a:cubicBezTo>
                <a:cubicBezTo>
                  <a:pt x="74" y="26"/>
                  <a:pt x="73" y="26"/>
                  <a:pt x="73" y="26"/>
                </a:cubicBezTo>
                <a:cubicBezTo>
                  <a:pt x="73" y="25"/>
                  <a:pt x="73" y="24"/>
                  <a:pt x="74" y="24"/>
                </a:cubicBezTo>
                <a:cubicBezTo>
                  <a:pt x="74" y="23"/>
                  <a:pt x="74" y="23"/>
                  <a:pt x="74" y="22"/>
                </a:cubicBezTo>
                <a:cubicBezTo>
                  <a:pt x="74" y="21"/>
                  <a:pt x="74" y="21"/>
                  <a:pt x="73" y="21"/>
                </a:cubicBezTo>
                <a:cubicBezTo>
                  <a:pt x="73" y="23"/>
                  <a:pt x="71" y="23"/>
                  <a:pt x="71" y="25"/>
                </a:cubicBezTo>
                <a:cubicBezTo>
                  <a:pt x="71" y="25"/>
                  <a:pt x="71" y="26"/>
                  <a:pt x="71" y="26"/>
                </a:cubicBezTo>
                <a:cubicBezTo>
                  <a:pt x="70" y="26"/>
                  <a:pt x="70" y="26"/>
                  <a:pt x="69" y="26"/>
                </a:cubicBezTo>
                <a:cubicBezTo>
                  <a:pt x="68" y="26"/>
                  <a:pt x="68" y="28"/>
                  <a:pt x="66" y="27"/>
                </a:cubicBezTo>
                <a:cubicBezTo>
                  <a:pt x="62" y="28"/>
                  <a:pt x="62" y="27"/>
                  <a:pt x="63" y="25"/>
                </a:cubicBezTo>
                <a:cubicBezTo>
                  <a:pt x="63" y="24"/>
                  <a:pt x="63" y="24"/>
                  <a:pt x="63" y="24"/>
                </a:cubicBezTo>
                <a:cubicBezTo>
                  <a:pt x="63" y="24"/>
                  <a:pt x="62" y="24"/>
                  <a:pt x="61" y="24"/>
                </a:cubicBezTo>
                <a:cubicBezTo>
                  <a:pt x="60" y="24"/>
                  <a:pt x="59" y="24"/>
                  <a:pt x="59" y="24"/>
                </a:cubicBezTo>
                <a:cubicBezTo>
                  <a:pt x="58" y="24"/>
                  <a:pt x="58" y="24"/>
                  <a:pt x="57" y="24"/>
                </a:cubicBezTo>
                <a:cubicBezTo>
                  <a:pt x="57" y="24"/>
                  <a:pt x="57" y="24"/>
                  <a:pt x="57" y="25"/>
                </a:cubicBezTo>
                <a:cubicBezTo>
                  <a:pt x="57" y="25"/>
                  <a:pt x="56" y="25"/>
                  <a:pt x="55" y="25"/>
                </a:cubicBezTo>
                <a:cubicBezTo>
                  <a:pt x="55" y="24"/>
                  <a:pt x="55" y="24"/>
                  <a:pt x="55" y="24"/>
                </a:cubicBezTo>
                <a:cubicBezTo>
                  <a:pt x="55" y="24"/>
                  <a:pt x="54" y="24"/>
                  <a:pt x="54" y="24"/>
                </a:cubicBezTo>
                <a:cubicBezTo>
                  <a:pt x="54" y="24"/>
                  <a:pt x="54" y="24"/>
                  <a:pt x="54" y="25"/>
                </a:cubicBezTo>
                <a:cubicBezTo>
                  <a:pt x="54" y="25"/>
                  <a:pt x="53" y="25"/>
                  <a:pt x="53" y="25"/>
                </a:cubicBezTo>
                <a:cubicBezTo>
                  <a:pt x="52" y="25"/>
                  <a:pt x="52" y="26"/>
                  <a:pt x="50" y="26"/>
                </a:cubicBezTo>
                <a:cubicBezTo>
                  <a:pt x="50" y="26"/>
                  <a:pt x="50" y="26"/>
                  <a:pt x="49" y="26"/>
                </a:cubicBezTo>
                <a:cubicBezTo>
                  <a:pt x="48" y="26"/>
                  <a:pt x="47" y="26"/>
                  <a:pt x="46" y="26"/>
                </a:cubicBezTo>
                <a:cubicBezTo>
                  <a:pt x="44" y="26"/>
                  <a:pt x="43" y="27"/>
                  <a:pt x="42" y="27"/>
                </a:cubicBezTo>
                <a:cubicBezTo>
                  <a:pt x="41" y="29"/>
                  <a:pt x="39" y="28"/>
                  <a:pt x="40" y="26"/>
                </a:cubicBezTo>
                <a:cubicBezTo>
                  <a:pt x="40" y="26"/>
                  <a:pt x="40" y="25"/>
                  <a:pt x="40" y="25"/>
                </a:cubicBezTo>
                <a:cubicBezTo>
                  <a:pt x="40" y="24"/>
                  <a:pt x="40" y="24"/>
                  <a:pt x="40" y="24"/>
                </a:cubicBezTo>
                <a:cubicBezTo>
                  <a:pt x="39" y="23"/>
                  <a:pt x="40" y="23"/>
                  <a:pt x="41" y="22"/>
                </a:cubicBezTo>
                <a:cubicBezTo>
                  <a:pt x="42" y="23"/>
                  <a:pt x="43" y="22"/>
                  <a:pt x="43" y="21"/>
                </a:cubicBezTo>
                <a:cubicBezTo>
                  <a:pt x="42" y="20"/>
                  <a:pt x="39" y="21"/>
                  <a:pt x="40" y="18"/>
                </a:cubicBezTo>
                <a:cubicBezTo>
                  <a:pt x="40" y="17"/>
                  <a:pt x="40" y="17"/>
                  <a:pt x="40" y="17"/>
                </a:cubicBezTo>
                <a:cubicBezTo>
                  <a:pt x="39" y="17"/>
                  <a:pt x="39" y="17"/>
                  <a:pt x="38" y="17"/>
                </a:cubicBezTo>
                <a:cubicBezTo>
                  <a:pt x="37" y="16"/>
                  <a:pt x="37" y="17"/>
                  <a:pt x="37" y="18"/>
                </a:cubicBezTo>
                <a:cubicBezTo>
                  <a:pt x="38" y="19"/>
                  <a:pt x="37" y="19"/>
                  <a:pt x="36" y="19"/>
                </a:cubicBezTo>
                <a:cubicBezTo>
                  <a:pt x="36" y="19"/>
                  <a:pt x="36" y="20"/>
                  <a:pt x="36" y="20"/>
                </a:cubicBezTo>
                <a:cubicBezTo>
                  <a:pt x="36" y="20"/>
                  <a:pt x="36" y="21"/>
                  <a:pt x="36" y="21"/>
                </a:cubicBezTo>
                <a:cubicBezTo>
                  <a:pt x="35" y="21"/>
                  <a:pt x="35" y="21"/>
                  <a:pt x="34" y="21"/>
                </a:cubicBezTo>
                <a:cubicBezTo>
                  <a:pt x="32" y="21"/>
                  <a:pt x="32" y="19"/>
                  <a:pt x="33" y="18"/>
                </a:cubicBezTo>
                <a:cubicBezTo>
                  <a:pt x="33" y="17"/>
                  <a:pt x="33" y="16"/>
                  <a:pt x="33" y="15"/>
                </a:cubicBezTo>
                <a:cubicBezTo>
                  <a:pt x="33" y="15"/>
                  <a:pt x="33" y="15"/>
                  <a:pt x="33" y="14"/>
                </a:cubicBezTo>
                <a:cubicBezTo>
                  <a:pt x="33" y="14"/>
                  <a:pt x="33" y="13"/>
                  <a:pt x="33" y="13"/>
                </a:cubicBezTo>
                <a:cubicBezTo>
                  <a:pt x="34" y="13"/>
                  <a:pt x="34" y="12"/>
                  <a:pt x="35" y="12"/>
                </a:cubicBezTo>
                <a:cubicBezTo>
                  <a:pt x="35" y="11"/>
                  <a:pt x="35" y="11"/>
                  <a:pt x="35" y="11"/>
                </a:cubicBezTo>
                <a:cubicBezTo>
                  <a:pt x="35" y="9"/>
                  <a:pt x="36" y="9"/>
                  <a:pt x="36" y="8"/>
                </a:cubicBezTo>
                <a:cubicBezTo>
                  <a:pt x="36" y="7"/>
                  <a:pt x="37" y="7"/>
                  <a:pt x="38" y="7"/>
                </a:cubicBezTo>
                <a:cubicBezTo>
                  <a:pt x="39" y="7"/>
                  <a:pt x="40" y="7"/>
                  <a:pt x="40" y="6"/>
                </a:cubicBezTo>
                <a:cubicBezTo>
                  <a:pt x="40" y="5"/>
                  <a:pt x="40" y="5"/>
                  <a:pt x="40" y="5"/>
                </a:cubicBezTo>
                <a:cubicBezTo>
                  <a:pt x="40" y="5"/>
                  <a:pt x="41" y="5"/>
                  <a:pt x="42" y="5"/>
                </a:cubicBezTo>
                <a:cubicBezTo>
                  <a:pt x="44" y="4"/>
                  <a:pt x="43" y="2"/>
                  <a:pt x="43" y="0"/>
                </a:cubicBezTo>
                <a:cubicBezTo>
                  <a:pt x="42" y="0"/>
                  <a:pt x="42" y="1"/>
                  <a:pt x="41" y="1"/>
                </a:cubicBezTo>
                <a:cubicBezTo>
                  <a:pt x="41" y="2"/>
                  <a:pt x="39" y="2"/>
                  <a:pt x="37" y="2"/>
                </a:cubicBezTo>
                <a:cubicBezTo>
                  <a:pt x="37" y="2"/>
                  <a:pt x="36" y="2"/>
                  <a:pt x="35" y="2"/>
                </a:cubicBezTo>
                <a:cubicBezTo>
                  <a:pt x="34" y="6"/>
                  <a:pt x="30" y="6"/>
                  <a:pt x="27" y="8"/>
                </a:cubicBezTo>
                <a:cubicBezTo>
                  <a:pt x="27" y="9"/>
                  <a:pt x="27" y="9"/>
                  <a:pt x="27" y="9"/>
                </a:cubicBezTo>
                <a:cubicBezTo>
                  <a:pt x="26" y="11"/>
                  <a:pt x="25" y="11"/>
                  <a:pt x="24" y="12"/>
                </a:cubicBezTo>
                <a:cubicBezTo>
                  <a:pt x="24" y="12"/>
                  <a:pt x="24" y="13"/>
                  <a:pt x="24" y="13"/>
                </a:cubicBezTo>
                <a:cubicBezTo>
                  <a:pt x="24" y="14"/>
                  <a:pt x="22" y="14"/>
                  <a:pt x="22" y="15"/>
                </a:cubicBezTo>
                <a:cubicBezTo>
                  <a:pt x="21" y="15"/>
                  <a:pt x="21" y="15"/>
                  <a:pt x="21" y="15"/>
                </a:cubicBezTo>
                <a:cubicBezTo>
                  <a:pt x="21" y="16"/>
                  <a:pt x="21" y="16"/>
                  <a:pt x="21" y="17"/>
                </a:cubicBezTo>
                <a:cubicBezTo>
                  <a:pt x="21" y="17"/>
                  <a:pt x="21" y="17"/>
                  <a:pt x="21" y="18"/>
                </a:cubicBezTo>
                <a:cubicBezTo>
                  <a:pt x="18" y="18"/>
                  <a:pt x="19" y="21"/>
                  <a:pt x="16" y="20"/>
                </a:cubicBezTo>
                <a:cubicBezTo>
                  <a:pt x="16" y="20"/>
                  <a:pt x="15" y="20"/>
                  <a:pt x="15" y="20"/>
                </a:cubicBezTo>
                <a:cubicBezTo>
                  <a:pt x="15" y="20"/>
                  <a:pt x="15" y="21"/>
                  <a:pt x="15" y="21"/>
                </a:cubicBezTo>
                <a:close/>
                <a:moveTo>
                  <a:pt x="27" y="20"/>
                </a:moveTo>
                <a:cubicBezTo>
                  <a:pt x="28" y="20"/>
                  <a:pt x="30" y="20"/>
                  <a:pt x="30" y="21"/>
                </a:cubicBezTo>
                <a:cubicBezTo>
                  <a:pt x="30" y="22"/>
                  <a:pt x="29" y="23"/>
                  <a:pt x="28" y="22"/>
                </a:cubicBezTo>
                <a:cubicBezTo>
                  <a:pt x="28" y="23"/>
                  <a:pt x="28" y="24"/>
                  <a:pt x="27" y="24"/>
                </a:cubicBezTo>
                <a:cubicBezTo>
                  <a:pt x="25" y="23"/>
                  <a:pt x="25" y="22"/>
                  <a:pt x="24" y="21"/>
                </a:cubicBezTo>
                <a:cubicBezTo>
                  <a:pt x="25" y="21"/>
                  <a:pt x="25" y="20"/>
                  <a:pt x="27" y="2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 name="Freeform 251"/>
          <p:cNvSpPr/>
          <p:nvPr>
            <p:custDataLst>
              <p:tags r:id="rId152"/>
            </p:custDataLst>
          </p:nvPr>
        </p:nvSpPr>
        <p:spPr bwMode="auto">
          <a:xfrm rot="1740000">
            <a:off x="2450002" y="2814986"/>
            <a:ext cx="426" cy="1278"/>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1"/>
                  <a:pt x="1" y="1"/>
                  <a:pt x="0" y="0"/>
                </a:cubicBezTo>
                <a:cubicBezTo>
                  <a:pt x="0" y="2"/>
                  <a:pt x="0" y="2"/>
                  <a:pt x="1" y="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5" name="Freeform 252"/>
          <p:cNvSpPr/>
          <p:nvPr>
            <p:custDataLst>
              <p:tags r:id="rId153"/>
            </p:custDataLst>
          </p:nvPr>
        </p:nvSpPr>
        <p:spPr bwMode="auto">
          <a:xfrm rot="1740000">
            <a:off x="2502984" y="2844988"/>
            <a:ext cx="1066" cy="852"/>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2" y="2"/>
                  <a:pt x="2" y="0"/>
                </a:cubicBezTo>
                <a:cubicBezTo>
                  <a:pt x="1" y="1"/>
                  <a:pt x="0" y="1"/>
                  <a:pt x="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6" name="Freeform 253"/>
          <p:cNvSpPr/>
          <p:nvPr>
            <p:custDataLst>
              <p:tags r:id="rId154"/>
            </p:custDataLst>
          </p:nvPr>
        </p:nvSpPr>
        <p:spPr bwMode="auto">
          <a:xfrm rot="1740000">
            <a:off x="2423346" y="2823815"/>
            <a:ext cx="9164" cy="4685"/>
          </a:xfrm>
          <a:custGeom>
            <a:avLst/>
            <a:gdLst>
              <a:gd name="T0" fmla="*/ 20 w 20"/>
              <a:gd name="T1" fmla="*/ 4 h 10"/>
              <a:gd name="T2" fmla="*/ 18 w 20"/>
              <a:gd name="T3" fmla="*/ 2 h 10"/>
              <a:gd name="T4" fmla="*/ 17 w 20"/>
              <a:gd name="T5" fmla="*/ 2 h 10"/>
              <a:gd name="T6" fmla="*/ 16 w 20"/>
              <a:gd name="T7" fmla="*/ 2 h 10"/>
              <a:gd name="T8" fmla="*/ 14 w 20"/>
              <a:gd name="T9" fmla="*/ 2 h 10"/>
              <a:gd name="T10" fmla="*/ 12 w 20"/>
              <a:gd name="T11" fmla="*/ 4 h 10"/>
              <a:gd name="T12" fmla="*/ 11 w 20"/>
              <a:gd name="T13" fmla="*/ 4 h 10"/>
              <a:gd name="T14" fmla="*/ 10 w 20"/>
              <a:gd name="T15" fmla="*/ 2 h 10"/>
              <a:gd name="T16" fmla="*/ 7 w 20"/>
              <a:gd name="T17" fmla="*/ 2 h 10"/>
              <a:gd name="T18" fmla="*/ 4 w 20"/>
              <a:gd name="T19" fmla="*/ 1 h 10"/>
              <a:gd name="T20" fmla="*/ 3 w 20"/>
              <a:gd name="T21" fmla="*/ 1 h 10"/>
              <a:gd name="T22" fmla="*/ 1 w 20"/>
              <a:gd name="T23" fmla="*/ 4 h 10"/>
              <a:gd name="T24" fmla="*/ 2 w 20"/>
              <a:gd name="T25" fmla="*/ 5 h 10"/>
              <a:gd name="T26" fmla="*/ 3 w 20"/>
              <a:gd name="T27" fmla="*/ 8 h 10"/>
              <a:gd name="T28" fmla="*/ 3 w 20"/>
              <a:gd name="T29" fmla="*/ 9 h 10"/>
              <a:gd name="T30" fmla="*/ 5 w 20"/>
              <a:gd name="T31" fmla="*/ 9 h 10"/>
              <a:gd name="T32" fmla="*/ 8 w 20"/>
              <a:gd name="T33" fmla="*/ 9 h 10"/>
              <a:gd name="T34" fmla="*/ 9 w 20"/>
              <a:gd name="T35" fmla="*/ 5 h 10"/>
              <a:gd name="T36" fmla="*/ 10 w 20"/>
              <a:gd name="T37" fmla="*/ 5 h 10"/>
              <a:gd name="T38" fmla="*/ 12 w 20"/>
              <a:gd name="T39" fmla="*/ 5 h 10"/>
              <a:gd name="T40" fmla="*/ 15 w 20"/>
              <a:gd name="T41" fmla="*/ 5 h 10"/>
              <a:gd name="T42" fmla="*/ 15 w 20"/>
              <a:gd name="T43" fmla="*/ 7 h 10"/>
              <a:gd name="T44" fmla="*/ 14 w 20"/>
              <a:gd name="T45" fmla="*/ 10 h 10"/>
              <a:gd name="T46" fmla="*/ 15 w 20"/>
              <a:gd name="T47" fmla="*/ 10 h 10"/>
              <a:gd name="T48" fmla="*/ 16 w 20"/>
              <a:gd name="T49" fmla="*/ 8 h 10"/>
              <a:gd name="T50" fmla="*/ 17 w 20"/>
              <a:gd name="T51" fmla="*/ 8 h 10"/>
              <a:gd name="T52" fmla="*/ 18 w 20"/>
              <a:gd name="T53" fmla="*/ 8 h 10"/>
              <a:gd name="T54" fmla="*/ 20 w 20"/>
              <a:gd name="T55" fmla="*/ 5 h 10"/>
              <a:gd name="T56" fmla="*/ 20 w 20"/>
              <a:gd name="T5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0">
                <a:moveTo>
                  <a:pt x="20" y="4"/>
                </a:moveTo>
                <a:cubicBezTo>
                  <a:pt x="19" y="3"/>
                  <a:pt x="18" y="3"/>
                  <a:pt x="18" y="2"/>
                </a:cubicBezTo>
                <a:cubicBezTo>
                  <a:pt x="18" y="2"/>
                  <a:pt x="18" y="2"/>
                  <a:pt x="17" y="2"/>
                </a:cubicBezTo>
                <a:cubicBezTo>
                  <a:pt x="17" y="2"/>
                  <a:pt x="16" y="2"/>
                  <a:pt x="16" y="2"/>
                </a:cubicBezTo>
                <a:cubicBezTo>
                  <a:pt x="15" y="2"/>
                  <a:pt x="14" y="0"/>
                  <a:pt x="14" y="2"/>
                </a:cubicBezTo>
                <a:cubicBezTo>
                  <a:pt x="15" y="2"/>
                  <a:pt x="14" y="4"/>
                  <a:pt x="12" y="4"/>
                </a:cubicBezTo>
                <a:cubicBezTo>
                  <a:pt x="12" y="4"/>
                  <a:pt x="12" y="4"/>
                  <a:pt x="11" y="4"/>
                </a:cubicBezTo>
                <a:cubicBezTo>
                  <a:pt x="10" y="4"/>
                  <a:pt x="10" y="3"/>
                  <a:pt x="10" y="2"/>
                </a:cubicBezTo>
                <a:cubicBezTo>
                  <a:pt x="9" y="2"/>
                  <a:pt x="8" y="2"/>
                  <a:pt x="7" y="2"/>
                </a:cubicBezTo>
                <a:cubicBezTo>
                  <a:pt x="5" y="2"/>
                  <a:pt x="5" y="1"/>
                  <a:pt x="4" y="1"/>
                </a:cubicBezTo>
                <a:cubicBezTo>
                  <a:pt x="4" y="1"/>
                  <a:pt x="3" y="1"/>
                  <a:pt x="3" y="1"/>
                </a:cubicBezTo>
                <a:cubicBezTo>
                  <a:pt x="3" y="3"/>
                  <a:pt x="0" y="2"/>
                  <a:pt x="1" y="4"/>
                </a:cubicBezTo>
                <a:cubicBezTo>
                  <a:pt x="1" y="4"/>
                  <a:pt x="2" y="4"/>
                  <a:pt x="2" y="5"/>
                </a:cubicBezTo>
                <a:cubicBezTo>
                  <a:pt x="4" y="5"/>
                  <a:pt x="5" y="7"/>
                  <a:pt x="3" y="8"/>
                </a:cubicBezTo>
                <a:cubicBezTo>
                  <a:pt x="3" y="8"/>
                  <a:pt x="3" y="9"/>
                  <a:pt x="3" y="9"/>
                </a:cubicBezTo>
                <a:cubicBezTo>
                  <a:pt x="4" y="9"/>
                  <a:pt x="5" y="9"/>
                  <a:pt x="5" y="9"/>
                </a:cubicBezTo>
                <a:cubicBezTo>
                  <a:pt x="6" y="9"/>
                  <a:pt x="7" y="9"/>
                  <a:pt x="8" y="9"/>
                </a:cubicBezTo>
                <a:cubicBezTo>
                  <a:pt x="8" y="8"/>
                  <a:pt x="8" y="6"/>
                  <a:pt x="9" y="5"/>
                </a:cubicBezTo>
                <a:cubicBezTo>
                  <a:pt x="9" y="5"/>
                  <a:pt x="10" y="5"/>
                  <a:pt x="10" y="5"/>
                </a:cubicBezTo>
                <a:cubicBezTo>
                  <a:pt x="11" y="5"/>
                  <a:pt x="12" y="5"/>
                  <a:pt x="12" y="5"/>
                </a:cubicBezTo>
                <a:cubicBezTo>
                  <a:pt x="13" y="5"/>
                  <a:pt x="14" y="5"/>
                  <a:pt x="15" y="5"/>
                </a:cubicBezTo>
                <a:cubicBezTo>
                  <a:pt x="15" y="6"/>
                  <a:pt x="15" y="6"/>
                  <a:pt x="15" y="7"/>
                </a:cubicBezTo>
                <a:cubicBezTo>
                  <a:pt x="13" y="7"/>
                  <a:pt x="14" y="8"/>
                  <a:pt x="14" y="10"/>
                </a:cubicBezTo>
                <a:cubicBezTo>
                  <a:pt x="14" y="10"/>
                  <a:pt x="14" y="10"/>
                  <a:pt x="15" y="10"/>
                </a:cubicBezTo>
                <a:cubicBezTo>
                  <a:pt x="15" y="9"/>
                  <a:pt x="15" y="8"/>
                  <a:pt x="16" y="8"/>
                </a:cubicBezTo>
                <a:cubicBezTo>
                  <a:pt x="16" y="8"/>
                  <a:pt x="17" y="8"/>
                  <a:pt x="17" y="8"/>
                </a:cubicBezTo>
                <a:cubicBezTo>
                  <a:pt x="18" y="8"/>
                  <a:pt x="18" y="8"/>
                  <a:pt x="18" y="8"/>
                </a:cubicBezTo>
                <a:cubicBezTo>
                  <a:pt x="18" y="7"/>
                  <a:pt x="19" y="6"/>
                  <a:pt x="20" y="5"/>
                </a:cubicBezTo>
                <a:cubicBezTo>
                  <a:pt x="20" y="5"/>
                  <a:pt x="20" y="5"/>
                  <a:pt x="20"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7" name="Freeform 254"/>
          <p:cNvSpPr/>
          <p:nvPr>
            <p:custDataLst>
              <p:tags r:id="rId155"/>
            </p:custDataLst>
          </p:nvPr>
        </p:nvSpPr>
        <p:spPr bwMode="auto">
          <a:xfrm rot="1740000">
            <a:off x="2433116" y="2828040"/>
            <a:ext cx="9591" cy="6814"/>
          </a:xfrm>
          <a:custGeom>
            <a:avLst/>
            <a:gdLst>
              <a:gd name="T0" fmla="*/ 15 w 21"/>
              <a:gd name="T1" fmla="*/ 11 h 15"/>
              <a:gd name="T2" fmla="*/ 21 w 21"/>
              <a:gd name="T3" fmla="*/ 10 h 15"/>
              <a:gd name="T4" fmla="*/ 18 w 21"/>
              <a:gd name="T5" fmla="*/ 6 h 15"/>
              <a:gd name="T6" fmla="*/ 18 w 21"/>
              <a:gd name="T7" fmla="*/ 5 h 15"/>
              <a:gd name="T8" fmla="*/ 15 w 21"/>
              <a:gd name="T9" fmla="*/ 7 h 15"/>
              <a:gd name="T10" fmla="*/ 12 w 21"/>
              <a:gd name="T11" fmla="*/ 8 h 15"/>
              <a:gd name="T12" fmla="*/ 11 w 21"/>
              <a:gd name="T13" fmla="*/ 8 h 15"/>
              <a:gd name="T14" fmla="*/ 9 w 21"/>
              <a:gd name="T15" fmla="*/ 8 h 15"/>
              <a:gd name="T16" fmla="*/ 9 w 21"/>
              <a:gd name="T17" fmla="*/ 6 h 15"/>
              <a:gd name="T18" fmla="*/ 5 w 21"/>
              <a:gd name="T19" fmla="*/ 4 h 15"/>
              <a:gd name="T20" fmla="*/ 4 w 21"/>
              <a:gd name="T21" fmla="*/ 4 h 15"/>
              <a:gd name="T22" fmla="*/ 3 w 21"/>
              <a:gd name="T23" fmla="*/ 0 h 15"/>
              <a:gd name="T24" fmla="*/ 0 w 21"/>
              <a:gd name="T25" fmla="*/ 1 h 15"/>
              <a:gd name="T26" fmla="*/ 0 w 21"/>
              <a:gd name="T27" fmla="*/ 2 h 15"/>
              <a:gd name="T28" fmla="*/ 0 w 21"/>
              <a:gd name="T29" fmla="*/ 5 h 15"/>
              <a:gd name="T30" fmla="*/ 2 w 21"/>
              <a:gd name="T31" fmla="*/ 6 h 15"/>
              <a:gd name="T32" fmla="*/ 5 w 21"/>
              <a:gd name="T33" fmla="*/ 6 h 15"/>
              <a:gd name="T34" fmla="*/ 6 w 21"/>
              <a:gd name="T35" fmla="*/ 7 h 15"/>
              <a:gd name="T36" fmla="*/ 6 w 21"/>
              <a:gd name="T37" fmla="*/ 8 h 15"/>
              <a:gd name="T38" fmla="*/ 7 w 21"/>
              <a:gd name="T39" fmla="*/ 8 h 15"/>
              <a:gd name="T40" fmla="*/ 7 w 21"/>
              <a:gd name="T41" fmla="*/ 10 h 15"/>
              <a:gd name="T42" fmla="*/ 5 w 21"/>
              <a:gd name="T43" fmla="*/ 12 h 15"/>
              <a:gd name="T44" fmla="*/ 5 w 21"/>
              <a:gd name="T45" fmla="*/ 13 h 15"/>
              <a:gd name="T46" fmla="*/ 7 w 21"/>
              <a:gd name="T47" fmla="*/ 13 h 15"/>
              <a:gd name="T48" fmla="*/ 9 w 21"/>
              <a:gd name="T49" fmla="*/ 12 h 15"/>
              <a:gd name="T50" fmla="*/ 11 w 21"/>
              <a:gd name="T51" fmla="*/ 12 h 15"/>
              <a:gd name="T52" fmla="*/ 11 w 21"/>
              <a:gd name="T53" fmla="*/ 13 h 15"/>
              <a:gd name="T54" fmla="*/ 13 w 21"/>
              <a:gd name="T55" fmla="*/ 14 h 15"/>
              <a:gd name="T56" fmla="*/ 13 w 21"/>
              <a:gd name="T57" fmla="*/ 13 h 15"/>
              <a:gd name="T58" fmla="*/ 13 w 21"/>
              <a:gd name="T59" fmla="*/ 11 h 15"/>
              <a:gd name="T60" fmla="*/ 15 w 21"/>
              <a:gd name="T6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 h="15">
                <a:moveTo>
                  <a:pt x="15" y="11"/>
                </a:moveTo>
                <a:cubicBezTo>
                  <a:pt x="17" y="11"/>
                  <a:pt x="17" y="9"/>
                  <a:pt x="21" y="10"/>
                </a:cubicBezTo>
                <a:cubicBezTo>
                  <a:pt x="21" y="8"/>
                  <a:pt x="20" y="7"/>
                  <a:pt x="18" y="6"/>
                </a:cubicBezTo>
                <a:cubicBezTo>
                  <a:pt x="18" y="6"/>
                  <a:pt x="18" y="5"/>
                  <a:pt x="18" y="5"/>
                </a:cubicBezTo>
                <a:cubicBezTo>
                  <a:pt x="16" y="4"/>
                  <a:pt x="14" y="5"/>
                  <a:pt x="15" y="7"/>
                </a:cubicBezTo>
                <a:cubicBezTo>
                  <a:pt x="15" y="8"/>
                  <a:pt x="13" y="8"/>
                  <a:pt x="12" y="8"/>
                </a:cubicBezTo>
                <a:cubicBezTo>
                  <a:pt x="12" y="8"/>
                  <a:pt x="11" y="8"/>
                  <a:pt x="11" y="8"/>
                </a:cubicBezTo>
                <a:cubicBezTo>
                  <a:pt x="10" y="8"/>
                  <a:pt x="9" y="8"/>
                  <a:pt x="9" y="8"/>
                </a:cubicBezTo>
                <a:cubicBezTo>
                  <a:pt x="9" y="8"/>
                  <a:pt x="9" y="7"/>
                  <a:pt x="9" y="6"/>
                </a:cubicBezTo>
                <a:cubicBezTo>
                  <a:pt x="8" y="5"/>
                  <a:pt x="7" y="4"/>
                  <a:pt x="5" y="4"/>
                </a:cubicBezTo>
                <a:cubicBezTo>
                  <a:pt x="5" y="4"/>
                  <a:pt x="4" y="4"/>
                  <a:pt x="4" y="4"/>
                </a:cubicBezTo>
                <a:cubicBezTo>
                  <a:pt x="3" y="3"/>
                  <a:pt x="3" y="1"/>
                  <a:pt x="3" y="0"/>
                </a:cubicBezTo>
                <a:cubicBezTo>
                  <a:pt x="2" y="0"/>
                  <a:pt x="2" y="1"/>
                  <a:pt x="0" y="1"/>
                </a:cubicBezTo>
                <a:cubicBezTo>
                  <a:pt x="0" y="2"/>
                  <a:pt x="0" y="2"/>
                  <a:pt x="0" y="2"/>
                </a:cubicBezTo>
                <a:cubicBezTo>
                  <a:pt x="2" y="2"/>
                  <a:pt x="2" y="5"/>
                  <a:pt x="0" y="5"/>
                </a:cubicBezTo>
                <a:cubicBezTo>
                  <a:pt x="0" y="6"/>
                  <a:pt x="1" y="6"/>
                  <a:pt x="2" y="6"/>
                </a:cubicBezTo>
                <a:cubicBezTo>
                  <a:pt x="3" y="6"/>
                  <a:pt x="4" y="4"/>
                  <a:pt x="5" y="6"/>
                </a:cubicBezTo>
                <a:cubicBezTo>
                  <a:pt x="6" y="6"/>
                  <a:pt x="7" y="6"/>
                  <a:pt x="6" y="7"/>
                </a:cubicBezTo>
                <a:cubicBezTo>
                  <a:pt x="6" y="8"/>
                  <a:pt x="6" y="8"/>
                  <a:pt x="6" y="8"/>
                </a:cubicBezTo>
                <a:cubicBezTo>
                  <a:pt x="7" y="8"/>
                  <a:pt x="7" y="8"/>
                  <a:pt x="7" y="8"/>
                </a:cubicBezTo>
                <a:cubicBezTo>
                  <a:pt x="7" y="9"/>
                  <a:pt x="7" y="9"/>
                  <a:pt x="7" y="10"/>
                </a:cubicBezTo>
                <a:cubicBezTo>
                  <a:pt x="7" y="11"/>
                  <a:pt x="7" y="12"/>
                  <a:pt x="5" y="12"/>
                </a:cubicBezTo>
                <a:cubicBezTo>
                  <a:pt x="5" y="12"/>
                  <a:pt x="5" y="13"/>
                  <a:pt x="5" y="13"/>
                </a:cubicBezTo>
                <a:cubicBezTo>
                  <a:pt x="6" y="13"/>
                  <a:pt x="7" y="15"/>
                  <a:pt x="7" y="13"/>
                </a:cubicBezTo>
                <a:cubicBezTo>
                  <a:pt x="8" y="12"/>
                  <a:pt x="8" y="12"/>
                  <a:pt x="9" y="12"/>
                </a:cubicBezTo>
                <a:cubicBezTo>
                  <a:pt x="9" y="12"/>
                  <a:pt x="10" y="12"/>
                  <a:pt x="11" y="12"/>
                </a:cubicBezTo>
                <a:cubicBezTo>
                  <a:pt x="11" y="12"/>
                  <a:pt x="11" y="13"/>
                  <a:pt x="11" y="13"/>
                </a:cubicBezTo>
                <a:cubicBezTo>
                  <a:pt x="11" y="14"/>
                  <a:pt x="12" y="14"/>
                  <a:pt x="13" y="14"/>
                </a:cubicBezTo>
                <a:cubicBezTo>
                  <a:pt x="13" y="14"/>
                  <a:pt x="13" y="14"/>
                  <a:pt x="13" y="13"/>
                </a:cubicBezTo>
                <a:cubicBezTo>
                  <a:pt x="12" y="13"/>
                  <a:pt x="14" y="12"/>
                  <a:pt x="13" y="11"/>
                </a:cubicBezTo>
                <a:cubicBezTo>
                  <a:pt x="14" y="11"/>
                  <a:pt x="14" y="11"/>
                  <a:pt x="15" y="1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9" name="Freeform 255"/>
          <p:cNvSpPr/>
          <p:nvPr>
            <p:custDataLst>
              <p:tags r:id="rId156"/>
            </p:custDataLst>
          </p:nvPr>
        </p:nvSpPr>
        <p:spPr bwMode="auto">
          <a:xfrm rot="1740000">
            <a:off x="2433067" y="2831524"/>
            <a:ext cx="852" cy="1278"/>
          </a:xfrm>
          <a:custGeom>
            <a:avLst/>
            <a:gdLst>
              <a:gd name="T0" fmla="*/ 2 w 2"/>
              <a:gd name="T1" fmla="*/ 1 h 3"/>
              <a:gd name="T2" fmla="*/ 2 w 2"/>
              <a:gd name="T3" fmla="*/ 0 h 3"/>
              <a:gd name="T4" fmla="*/ 1 w 2"/>
              <a:gd name="T5" fmla="*/ 0 h 3"/>
              <a:gd name="T6" fmla="*/ 0 w 2"/>
              <a:gd name="T7" fmla="*/ 0 h 3"/>
              <a:gd name="T8" fmla="*/ 0 w 2"/>
              <a:gd name="T9" fmla="*/ 2 h 3"/>
              <a:gd name="T10" fmla="*/ 1 w 2"/>
              <a:gd name="T11" fmla="*/ 2 h 3"/>
              <a:gd name="T12" fmla="*/ 2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1"/>
                </a:moveTo>
                <a:cubicBezTo>
                  <a:pt x="2" y="1"/>
                  <a:pt x="2" y="0"/>
                  <a:pt x="2" y="0"/>
                </a:cubicBezTo>
                <a:cubicBezTo>
                  <a:pt x="2" y="0"/>
                  <a:pt x="1" y="0"/>
                  <a:pt x="1" y="0"/>
                </a:cubicBezTo>
                <a:cubicBezTo>
                  <a:pt x="0" y="0"/>
                  <a:pt x="0" y="0"/>
                  <a:pt x="0" y="0"/>
                </a:cubicBezTo>
                <a:cubicBezTo>
                  <a:pt x="0" y="1"/>
                  <a:pt x="0" y="2"/>
                  <a:pt x="0" y="2"/>
                </a:cubicBezTo>
                <a:cubicBezTo>
                  <a:pt x="0" y="2"/>
                  <a:pt x="0" y="2"/>
                  <a:pt x="1" y="2"/>
                </a:cubicBezTo>
                <a:cubicBezTo>
                  <a:pt x="2" y="3"/>
                  <a:pt x="2" y="2"/>
                  <a:pt x="2"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 name="Freeform 256"/>
          <p:cNvSpPr/>
          <p:nvPr>
            <p:custDataLst>
              <p:tags r:id="rId157"/>
            </p:custDataLst>
          </p:nvPr>
        </p:nvSpPr>
        <p:spPr bwMode="auto">
          <a:xfrm rot="1740000">
            <a:off x="2452787" y="2850651"/>
            <a:ext cx="14706" cy="24701"/>
          </a:xfrm>
          <a:custGeom>
            <a:avLst/>
            <a:gdLst>
              <a:gd name="T0" fmla="*/ 6 w 32"/>
              <a:gd name="T1" fmla="*/ 23 h 54"/>
              <a:gd name="T2" fmla="*/ 6 w 32"/>
              <a:gd name="T3" fmla="*/ 21 h 54"/>
              <a:gd name="T4" fmla="*/ 8 w 32"/>
              <a:gd name="T5" fmla="*/ 21 h 54"/>
              <a:gd name="T6" fmla="*/ 12 w 32"/>
              <a:gd name="T7" fmla="*/ 23 h 54"/>
              <a:gd name="T8" fmla="*/ 15 w 32"/>
              <a:gd name="T9" fmla="*/ 26 h 54"/>
              <a:gd name="T10" fmla="*/ 17 w 32"/>
              <a:gd name="T11" fmla="*/ 33 h 54"/>
              <a:gd name="T12" fmla="*/ 18 w 32"/>
              <a:gd name="T13" fmla="*/ 38 h 54"/>
              <a:gd name="T14" fmla="*/ 21 w 32"/>
              <a:gd name="T15" fmla="*/ 40 h 54"/>
              <a:gd name="T16" fmla="*/ 22 w 32"/>
              <a:gd name="T17" fmla="*/ 45 h 54"/>
              <a:gd name="T18" fmla="*/ 23 w 32"/>
              <a:gd name="T19" fmla="*/ 47 h 54"/>
              <a:gd name="T20" fmla="*/ 25 w 32"/>
              <a:gd name="T21" fmla="*/ 48 h 54"/>
              <a:gd name="T22" fmla="*/ 28 w 32"/>
              <a:gd name="T23" fmla="*/ 51 h 54"/>
              <a:gd name="T24" fmla="*/ 31 w 32"/>
              <a:gd name="T25" fmla="*/ 54 h 54"/>
              <a:gd name="T26" fmla="*/ 31 w 32"/>
              <a:gd name="T27" fmla="*/ 52 h 54"/>
              <a:gd name="T28" fmla="*/ 30 w 32"/>
              <a:gd name="T29" fmla="*/ 51 h 54"/>
              <a:gd name="T30" fmla="*/ 29 w 32"/>
              <a:gd name="T31" fmla="*/ 44 h 54"/>
              <a:gd name="T32" fmla="*/ 27 w 32"/>
              <a:gd name="T33" fmla="*/ 38 h 54"/>
              <a:gd name="T34" fmla="*/ 25 w 32"/>
              <a:gd name="T35" fmla="*/ 32 h 54"/>
              <a:gd name="T36" fmla="*/ 25 w 32"/>
              <a:gd name="T37" fmla="*/ 29 h 54"/>
              <a:gd name="T38" fmla="*/ 23 w 32"/>
              <a:gd name="T39" fmla="*/ 25 h 54"/>
              <a:gd name="T40" fmla="*/ 22 w 32"/>
              <a:gd name="T41" fmla="*/ 22 h 54"/>
              <a:gd name="T42" fmla="*/ 18 w 32"/>
              <a:gd name="T43" fmla="*/ 20 h 54"/>
              <a:gd name="T44" fmla="*/ 16 w 32"/>
              <a:gd name="T45" fmla="*/ 19 h 54"/>
              <a:gd name="T46" fmla="*/ 17 w 32"/>
              <a:gd name="T47" fmla="*/ 15 h 54"/>
              <a:gd name="T48" fmla="*/ 18 w 32"/>
              <a:gd name="T49" fmla="*/ 12 h 54"/>
              <a:gd name="T50" fmla="*/ 18 w 32"/>
              <a:gd name="T51" fmla="*/ 9 h 54"/>
              <a:gd name="T52" fmla="*/ 18 w 32"/>
              <a:gd name="T53" fmla="*/ 4 h 54"/>
              <a:gd name="T54" fmla="*/ 12 w 32"/>
              <a:gd name="T55" fmla="*/ 4 h 54"/>
              <a:gd name="T56" fmla="*/ 12 w 32"/>
              <a:gd name="T57" fmla="*/ 1 h 54"/>
              <a:gd name="T58" fmla="*/ 9 w 32"/>
              <a:gd name="T59" fmla="*/ 0 h 54"/>
              <a:gd name="T60" fmla="*/ 10 w 32"/>
              <a:gd name="T61" fmla="*/ 1 h 54"/>
              <a:gd name="T62" fmla="*/ 8 w 32"/>
              <a:gd name="T63" fmla="*/ 4 h 54"/>
              <a:gd name="T64" fmla="*/ 9 w 32"/>
              <a:gd name="T65" fmla="*/ 6 h 54"/>
              <a:gd name="T66" fmla="*/ 8 w 32"/>
              <a:gd name="T67" fmla="*/ 10 h 54"/>
              <a:gd name="T68" fmla="*/ 5 w 32"/>
              <a:gd name="T69" fmla="*/ 13 h 54"/>
              <a:gd name="T70" fmla="*/ 3 w 32"/>
              <a:gd name="T71" fmla="*/ 16 h 54"/>
              <a:gd name="T72" fmla="*/ 0 w 32"/>
              <a:gd name="T73" fmla="*/ 19 h 54"/>
              <a:gd name="T74" fmla="*/ 0 w 32"/>
              <a:gd name="T75" fmla="*/ 25 h 54"/>
              <a:gd name="T76" fmla="*/ 6 w 32"/>
              <a:gd name="T77" fmla="*/ 25 h 54"/>
              <a:gd name="T78" fmla="*/ 11 w 32"/>
              <a:gd name="T79" fmla="*/ 15 h 54"/>
              <a:gd name="T80" fmla="*/ 9 w 32"/>
              <a:gd name="T81"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54">
                <a:moveTo>
                  <a:pt x="6" y="25"/>
                </a:moveTo>
                <a:cubicBezTo>
                  <a:pt x="6" y="24"/>
                  <a:pt x="6" y="24"/>
                  <a:pt x="6" y="23"/>
                </a:cubicBezTo>
                <a:cubicBezTo>
                  <a:pt x="6" y="23"/>
                  <a:pt x="6" y="23"/>
                  <a:pt x="6" y="22"/>
                </a:cubicBezTo>
                <a:cubicBezTo>
                  <a:pt x="6" y="22"/>
                  <a:pt x="6" y="21"/>
                  <a:pt x="6" y="21"/>
                </a:cubicBezTo>
                <a:cubicBezTo>
                  <a:pt x="5" y="21"/>
                  <a:pt x="6" y="19"/>
                  <a:pt x="8" y="19"/>
                </a:cubicBezTo>
                <a:cubicBezTo>
                  <a:pt x="8" y="20"/>
                  <a:pt x="8" y="20"/>
                  <a:pt x="8" y="21"/>
                </a:cubicBezTo>
                <a:cubicBezTo>
                  <a:pt x="10" y="21"/>
                  <a:pt x="10" y="22"/>
                  <a:pt x="12" y="22"/>
                </a:cubicBezTo>
                <a:cubicBezTo>
                  <a:pt x="12" y="23"/>
                  <a:pt x="12" y="23"/>
                  <a:pt x="12" y="23"/>
                </a:cubicBezTo>
                <a:cubicBezTo>
                  <a:pt x="12" y="24"/>
                  <a:pt x="12" y="24"/>
                  <a:pt x="12" y="25"/>
                </a:cubicBezTo>
                <a:cubicBezTo>
                  <a:pt x="13" y="25"/>
                  <a:pt x="14" y="26"/>
                  <a:pt x="15" y="26"/>
                </a:cubicBezTo>
                <a:cubicBezTo>
                  <a:pt x="15" y="28"/>
                  <a:pt x="16" y="28"/>
                  <a:pt x="16" y="31"/>
                </a:cubicBezTo>
                <a:cubicBezTo>
                  <a:pt x="16" y="32"/>
                  <a:pt x="17" y="32"/>
                  <a:pt x="17" y="33"/>
                </a:cubicBezTo>
                <a:cubicBezTo>
                  <a:pt x="17" y="34"/>
                  <a:pt x="17" y="35"/>
                  <a:pt x="17" y="35"/>
                </a:cubicBezTo>
                <a:cubicBezTo>
                  <a:pt x="19" y="36"/>
                  <a:pt x="16" y="37"/>
                  <a:pt x="18" y="38"/>
                </a:cubicBezTo>
                <a:cubicBezTo>
                  <a:pt x="19" y="38"/>
                  <a:pt x="20" y="38"/>
                  <a:pt x="19" y="39"/>
                </a:cubicBezTo>
                <a:cubicBezTo>
                  <a:pt x="20" y="39"/>
                  <a:pt x="21" y="39"/>
                  <a:pt x="21" y="40"/>
                </a:cubicBezTo>
                <a:cubicBezTo>
                  <a:pt x="21" y="40"/>
                  <a:pt x="21" y="40"/>
                  <a:pt x="22" y="40"/>
                </a:cubicBezTo>
                <a:cubicBezTo>
                  <a:pt x="20" y="43"/>
                  <a:pt x="25" y="45"/>
                  <a:pt x="22" y="45"/>
                </a:cubicBezTo>
                <a:cubicBezTo>
                  <a:pt x="22" y="45"/>
                  <a:pt x="22" y="46"/>
                  <a:pt x="22" y="46"/>
                </a:cubicBezTo>
                <a:cubicBezTo>
                  <a:pt x="22" y="47"/>
                  <a:pt x="22" y="47"/>
                  <a:pt x="23" y="47"/>
                </a:cubicBezTo>
                <a:cubicBezTo>
                  <a:pt x="23" y="47"/>
                  <a:pt x="24" y="47"/>
                  <a:pt x="24" y="47"/>
                </a:cubicBezTo>
                <a:cubicBezTo>
                  <a:pt x="25" y="47"/>
                  <a:pt x="26" y="47"/>
                  <a:pt x="25" y="48"/>
                </a:cubicBezTo>
                <a:cubicBezTo>
                  <a:pt x="26" y="48"/>
                  <a:pt x="26" y="48"/>
                  <a:pt x="27" y="48"/>
                </a:cubicBezTo>
                <a:cubicBezTo>
                  <a:pt x="28" y="48"/>
                  <a:pt x="27" y="50"/>
                  <a:pt x="28" y="51"/>
                </a:cubicBezTo>
                <a:cubicBezTo>
                  <a:pt x="29" y="51"/>
                  <a:pt x="29" y="53"/>
                  <a:pt x="29" y="54"/>
                </a:cubicBezTo>
                <a:cubicBezTo>
                  <a:pt x="30" y="54"/>
                  <a:pt x="31" y="54"/>
                  <a:pt x="31" y="54"/>
                </a:cubicBezTo>
                <a:cubicBezTo>
                  <a:pt x="32" y="54"/>
                  <a:pt x="32" y="54"/>
                  <a:pt x="32" y="54"/>
                </a:cubicBezTo>
                <a:cubicBezTo>
                  <a:pt x="32" y="53"/>
                  <a:pt x="32" y="53"/>
                  <a:pt x="31" y="52"/>
                </a:cubicBezTo>
                <a:cubicBezTo>
                  <a:pt x="31" y="52"/>
                  <a:pt x="31" y="51"/>
                  <a:pt x="31" y="51"/>
                </a:cubicBezTo>
                <a:cubicBezTo>
                  <a:pt x="31" y="51"/>
                  <a:pt x="31" y="51"/>
                  <a:pt x="30" y="51"/>
                </a:cubicBezTo>
                <a:cubicBezTo>
                  <a:pt x="30" y="49"/>
                  <a:pt x="30" y="48"/>
                  <a:pt x="30" y="46"/>
                </a:cubicBezTo>
                <a:cubicBezTo>
                  <a:pt x="29" y="46"/>
                  <a:pt x="29" y="45"/>
                  <a:pt x="29" y="44"/>
                </a:cubicBezTo>
                <a:cubicBezTo>
                  <a:pt x="28" y="43"/>
                  <a:pt x="28" y="41"/>
                  <a:pt x="28" y="40"/>
                </a:cubicBezTo>
                <a:cubicBezTo>
                  <a:pt x="27" y="39"/>
                  <a:pt x="28" y="38"/>
                  <a:pt x="27" y="38"/>
                </a:cubicBezTo>
                <a:cubicBezTo>
                  <a:pt x="25" y="38"/>
                  <a:pt x="26" y="36"/>
                  <a:pt x="25" y="34"/>
                </a:cubicBezTo>
                <a:cubicBezTo>
                  <a:pt x="25" y="33"/>
                  <a:pt x="25" y="33"/>
                  <a:pt x="25" y="32"/>
                </a:cubicBezTo>
                <a:cubicBezTo>
                  <a:pt x="26" y="31"/>
                  <a:pt x="27" y="31"/>
                  <a:pt x="27" y="29"/>
                </a:cubicBezTo>
                <a:cubicBezTo>
                  <a:pt x="26" y="29"/>
                  <a:pt x="26" y="29"/>
                  <a:pt x="25" y="29"/>
                </a:cubicBezTo>
                <a:cubicBezTo>
                  <a:pt x="25" y="28"/>
                  <a:pt x="23" y="28"/>
                  <a:pt x="23" y="26"/>
                </a:cubicBezTo>
                <a:cubicBezTo>
                  <a:pt x="23" y="25"/>
                  <a:pt x="23" y="25"/>
                  <a:pt x="23" y="25"/>
                </a:cubicBezTo>
                <a:cubicBezTo>
                  <a:pt x="23" y="24"/>
                  <a:pt x="23" y="24"/>
                  <a:pt x="23" y="23"/>
                </a:cubicBezTo>
                <a:cubicBezTo>
                  <a:pt x="23" y="22"/>
                  <a:pt x="23" y="22"/>
                  <a:pt x="22" y="22"/>
                </a:cubicBezTo>
                <a:cubicBezTo>
                  <a:pt x="20" y="23"/>
                  <a:pt x="20" y="21"/>
                  <a:pt x="18" y="21"/>
                </a:cubicBezTo>
                <a:cubicBezTo>
                  <a:pt x="18" y="21"/>
                  <a:pt x="18" y="20"/>
                  <a:pt x="18" y="20"/>
                </a:cubicBezTo>
                <a:cubicBezTo>
                  <a:pt x="18" y="20"/>
                  <a:pt x="17" y="20"/>
                  <a:pt x="17" y="19"/>
                </a:cubicBezTo>
                <a:cubicBezTo>
                  <a:pt x="17" y="19"/>
                  <a:pt x="16" y="19"/>
                  <a:pt x="16" y="19"/>
                </a:cubicBezTo>
                <a:cubicBezTo>
                  <a:pt x="16" y="18"/>
                  <a:pt x="16" y="16"/>
                  <a:pt x="17" y="16"/>
                </a:cubicBezTo>
                <a:cubicBezTo>
                  <a:pt x="17" y="16"/>
                  <a:pt x="17" y="16"/>
                  <a:pt x="17" y="15"/>
                </a:cubicBezTo>
                <a:cubicBezTo>
                  <a:pt x="17" y="15"/>
                  <a:pt x="17" y="14"/>
                  <a:pt x="17" y="14"/>
                </a:cubicBezTo>
                <a:cubicBezTo>
                  <a:pt x="17" y="13"/>
                  <a:pt x="18" y="13"/>
                  <a:pt x="18" y="12"/>
                </a:cubicBezTo>
                <a:cubicBezTo>
                  <a:pt x="18" y="11"/>
                  <a:pt x="18" y="11"/>
                  <a:pt x="18" y="10"/>
                </a:cubicBezTo>
                <a:cubicBezTo>
                  <a:pt x="18" y="10"/>
                  <a:pt x="18" y="10"/>
                  <a:pt x="18" y="9"/>
                </a:cubicBezTo>
                <a:cubicBezTo>
                  <a:pt x="18" y="7"/>
                  <a:pt x="16" y="6"/>
                  <a:pt x="18" y="6"/>
                </a:cubicBezTo>
                <a:cubicBezTo>
                  <a:pt x="18" y="5"/>
                  <a:pt x="18" y="5"/>
                  <a:pt x="18" y="4"/>
                </a:cubicBezTo>
                <a:cubicBezTo>
                  <a:pt x="18" y="3"/>
                  <a:pt x="17" y="3"/>
                  <a:pt x="16" y="2"/>
                </a:cubicBezTo>
                <a:cubicBezTo>
                  <a:pt x="15" y="4"/>
                  <a:pt x="14" y="5"/>
                  <a:pt x="12" y="4"/>
                </a:cubicBezTo>
                <a:cubicBezTo>
                  <a:pt x="12" y="4"/>
                  <a:pt x="12" y="4"/>
                  <a:pt x="11" y="4"/>
                </a:cubicBezTo>
                <a:cubicBezTo>
                  <a:pt x="11" y="3"/>
                  <a:pt x="11" y="1"/>
                  <a:pt x="12" y="1"/>
                </a:cubicBezTo>
                <a:cubicBezTo>
                  <a:pt x="13" y="0"/>
                  <a:pt x="12" y="0"/>
                  <a:pt x="11" y="0"/>
                </a:cubicBezTo>
                <a:cubicBezTo>
                  <a:pt x="10" y="0"/>
                  <a:pt x="10" y="0"/>
                  <a:pt x="9" y="0"/>
                </a:cubicBezTo>
                <a:cubicBezTo>
                  <a:pt x="9" y="0"/>
                  <a:pt x="9" y="1"/>
                  <a:pt x="9" y="1"/>
                </a:cubicBezTo>
                <a:cubicBezTo>
                  <a:pt x="9" y="1"/>
                  <a:pt x="10" y="1"/>
                  <a:pt x="10" y="1"/>
                </a:cubicBezTo>
                <a:cubicBezTo>
                  <a:pt x="10" y="1"/>
                  <a:pt x="10" y="2"/>
                  <a:pt x="10" y="2"/>
                </a:cubicBezTo>
                <a:cubicBezTo>
                  <a:pt x="9" y="2"/>
                  <a:pt x="8" y="3"/>
                  <a:pt x="8" y="4"/>
                </a:cubicBezTo>
                <a:cubicBezTo>
                  <a:pt x="8" y="5"/>
                  <a:pt x="8" y="5"/>
                  <a:pt x="8" y="6"/>
                </a:cubicBezTo>
                <a:cubicBezTo>
                  <a:pt x="8" y="6"/>
                  <a:pt x="8" y="6"/>
                  <a:pt x="9" y="6"/>
                </a:cubicBezTo>
                <a:cubicBezTo>
                  <a:pt x="12" y="6"/>
                  <a:pt x="8" y="8"/>
                  <a:pt x="9" y="10"/>
                </a:cubicBezTo>
                <a:cubicBezTo>
                  <a:pt x="8" y="10"/>
                  <a:pt x="8" y="10"/>
                  <a:pt x="8" y="10"/>
                </a:cubicBezTo>
                <a:cubicBezTo>
                  <a:pt x="7" y="10"/>
                  <a:pt x="7" y="10"/>
                  <a:pt x="6" y="10"/>
                </a:cubicBezTo>
                <a:cubicBezTo>
                  <a:pt x="6" y="11"/>
                  <a:pt x="5" y="12"/>
                  <a:pt x="5" y="13"/>
                </a:cubicBezTo>
                <a:cubicBezTo>
                  <a:pt x="5" y="13"/>
                  <a:pt x="5" y="14"/>
                  <a:pt x="5" y="14"/>
                </a:cubicBezTo>
                <a:cubicBezTo>
                  <a:pt x="8" y="14"/>
                  <a:pt x="5" y="17"/>
                  <a:pt x="3" y="16"/>
                </a:cubicBezTo>
                <a:cubicBezTo>
                  <a:pt x="2" y="16"/>
                  <a:pt x="1" y="17"/>
                  <a:pt x="2" y="18"/>
                </a:cubicBezTo>
                <a:cubicBezTo>
                  <a:pt x="2" y="19"/>
                  <a:pt x="1" y="19"/>
                  <a:pt x="0" y="19"/>
                </a:cubicBezTo>
                <a:cubicBezTo>
                  <a:pt x="0" y="20"/>
                  <a:pt x="0" y="22"/>
                  <a:pt x="0" y="23"/>
                </a:cubicBezTo>
                <a:cubicBezTo>
                  <a:pt x="0" y="24"/>
                  <a:pt x="0" y="24"/>
                  <a:pt x="0" y="25"/>
                </a:cubicBezTo>
                <a:cubicBezTo>
                  <a:pt x="1" y="25"/>
                  <a:pt x="2" y="25"/>
                  <a:pt x="3" y="25"/>
                </a:cubicBezTo>
                <a:cubicBezTo>
                  <a:pt x="4" y="25"/>
                  <a:pt x="5" y="25"/>
                  <a:pt x="6" y="25"/>
                </a:cubicBezTo>
                <a:close/>
                <a:moveTo>
                  <a:pt x="9" y="14"/>
                </a:moveTo>
                <a:cubicBezTo>
                  <a:pt x="10" y="14"/>
                  <a:pt x="10" y="15"/>
                  <a:pt x="11" y="15"/>
                </a:cubicBezTo>
                <a:cubicBezTo>
                  <a:pt x="11" y="17"/>
                  <a:pt x="9" y="16"/>
                  <a:pt x="8" y="16"/>
                </a:cubicBezTo>
                <a:cubicBezTo>
                  <a:pt x="8" y="15"/>
                  <a:pt x="9" y="15"/>
                  <a:pt x="9" y="1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1" name="Freeform 257"/>
          <p:cNvSpPr/>
          <p:nvPr>
            <p:custDataLst>
              <p:tags r:id="rId158"/>
            </p:custDataLst>
          </p:nvPr>
        </p:nvSpPr>
        <p:spPr bwMode="auto">
          <a:xfrm rot="1740000">
            <a:off x="2463996" y="2868354"/>
            <a:ext cx="1492" cy="1704"/>
          </a:xfrm>
          <a:custGeom>
            <a:avLst/>
            <a:gdLst>
              <a:gd name="T0" fmla="*/ 1 w 3"/>
              <a:gd name="T1" fmla="*/ 0 h 4"/>
              <a:gd name="T2" fmla="*/ 0 w 3"/>
              <a:gd name="T3" fmla="*/ 1 h 4"/>
              <a:gd name="T4" fmla="*/ 0 w 3"/>
              <a:gd name="T5" fmla="*/ 2 h 4"/>
              <a:gd name="T6" fmla="*/ 1 w 3"/>
              <a:gd name="T7" fmla="*/ 2 h 4"/>
              <a:gd name="T8" fmla="*/ 2 w 3"/>
              <a:gd name="T9" fmla="*/ 1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0" y="0"/>
                  <a:pt x="0" y="0"/>
                  <a:pt x="0" y="1"/>
                </a:cubicBezTo>
                <a:cubicBezTo>
                  <a:pt x="0" y="1"/>
                  <a:pt x="0" y="2"/>
                  <a:pt x="0" y="2"/>
                </a:cubicBezTo>
                <a:cubicBezTo>
                  <a:pt x="1" y="2"/>
                  <a:pt x="1" y="2"/>
                  <a:pt x="1" y="2"/>
                </a:cubicBezTo>
                <a:cubicBezTo>
                  <a:pt x="2" y="4"/>
                  <a:pt x="3" y="2"/>
                  <a:pt x="2" y="1"/>
                </a:cubicBezTo>
                <a:cubicBezTo>
                  <a:pt x="3" y="0"/>
                  <a:pt x="2"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2" name="Freeform 258"/>
          <p:cNvSpPr/>
          <p:nvPr>
            <p:custDataLst>
              <p:tags r:id="rId159"/>
            </p:custDataLst>
          </p:nvPr>
        </p:nvSpPr>
        <p:spPr bwMode="auto">
          <a:xfrm rot="1740000">
            <a:off x="2461845" y="2874406"/>
            <a:ext cx="1279" cy="1704"/>
          </a:xfrm>
          <a:custGeom>
            <a:avLst/>
            <a:gdLst>
              <a:gd name="T0" fmla="*/ 0 w 3"/>
              <a:gd name="T1" fmla="*/ 1 h 4"/>
              <a:gd name="T2" fmla="*/ 3 w 3"/>
              <a:gd name="T3" fmla="*/ 4 h 4"/>
              <a:gd name="T4" fmla="*/ 3 w 3"/>
              <a:gd name="T5" fmla="*/ 2 h 4"/>
              <a:gd name="T6" fmla="*/ 3 w 3"/>
              <a:gd name="T7" fmla="*/ 0 h 4"/>
              <a:gd name="T8" fmla="*/ 0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2" y="2"/>
                  <a:pt x="1" y="4"/>
                  <a:pt x="3" y="4"/>
                </a:cubicBezTo>
                <a:cubicBezTo>
                  <a:pt x="3" y="3"/>
                  <a:pt x="3" y="3"/>
                  <a:pt x="3" y="2"/>
                </a:cubicBezTo>
                <a:cubicBezTo>
                  <a:pt x="3" y="2"/>
                  <a:pt x="3" y="1"/>
                  <a:pt x="3" y="0"/>
                </a:cubicBezTo>
                <a:cubicBezTo>
                  <a:pt x="2" y="0"/>
                  <a:pt x="1" y="0"/>
                  <a:pt x="0" y="0"/>
                </a:cubicBezTo>
                <a:cubicBezTo>
                  <a:pt x="0" y="0"/>
                  <a:pt x="0" y="1"/>
                  <a:pt x="0"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3" name="Freeform 259"/>
          <p:cNvSpPr/>
          <p:nvPr>
            <p:custDataLst>
              <p:tags r:id="rId160"/>
            </p:custDataLst>
          </p:nvPr>
        </p:nvSpPr>
        <p:spPr bwMode="auto">
          <a:xfrm rot="1740000">
            <a:off x="2461185" y="2876687"/>
            <a:ext cx="1279" cy="1278"/>
          </a:xfrm>
          <a:custGeom>
            <a:avLst/>
            <a:gdLst>
              <a:gd name="T0" fmla="*/ 1 w 3"/>
              <a:gd name="T1" fmla="*/ 1 h 3"/>
              <a:gd name="T2" fmla="*/ 2 w 3"/>
              <a:gd name="T3" fmla="*/ 3 h 3"/>
              <a:gd name="T4" fmla="*/ 3 w 3"/>
              <a:gd name="T5" fmla="*/ 0 h 3"/>
              <a:gd name="T6" fmla="*/ 2 w 3"/>
              <a:gd name="T7" fmla="*/ 0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cubicBezTo>
                  <a:pt x="0" y="2"/>
                  <a:pt x="1" y="3"/>
                  <a:pt x="2" y="3"/>
                </a:cubicBezTo>
                <a:cubicBezTo>
                  <a:pt x="3" y="3"/>
                  <a:pt x="3" y="1"/>
                  <a:pt x="3" y="0"/>
                </a:cubicBezTo>
                <a:cubicBezTo>
                  <a:pt x="3" y="0"/>
                  <a:pt x="2" y="0"/>
                  <a:pt x="2" y="0"/>
                </a:cubicBezTo>
                <a:cubicBezTo>
                  <a:pt x="1" y="0"/>
                  <a:pt x="1" y="0"/>
                  <a:pt x="1"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4" name="Freeform 260"/>
          <p:cNvSpPr/>
          <p:nvPr>
            <p:custDataLst>
              <p:tags r:id="rId161"/>
            </p:custDataLst>
          </p:nvPr>
        </p:nvSpPr>
        <p:spPr bwMode="auto">
          <a:xfrm rot="1740000">
            <a:off x="2452855" y="2877020"/>
            <a:ext cx="640" cy="1490"/>
          </a:xfrm>
          <a:custGeom>
            <a:avLst/>
            <a:gdLst>
              <a:gd name="T0" fmla="*/ 0 w 1"/>
              <a:gd name="T1" fmla="*/ 2 h 3"/>
              <a:gd name="T2" fmla="*/ 1 w 1"/>
              <a:gd name="T3" fmla="*/ 2 h 3"/>
              <a:gd name="T4" fmla="*/ 1 w 1"/>
              <a:gd name="T5" fmla="*/ 0 h 3"/>
              <a:gd name="T6" fmla="*/ 0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cubicBezTo>
                  <a:pt x="0" y="3"/>
                  <a:pt x="1" y="2"/>
                  <a:pt x="1" y="2"/>
                </a:cubicBezTo>
                <a:cubicBezTo>
                  <a:pt x="1" y="1"/>
                  <a:pt x="1" y="1"/>
                  <a:pt x="1" y="0"/>
                </a:cubicBezTo>
                <a:cubicBezTo>
                  <a:pt x="1" y="0"/>
                  <a:pt x="1" y="0"/>
                  <a:pt x="0" y="0"/>
                </a:cubicBezTo>
                <a:cubicBezTo>
                  <a:pt x="0" y="1"/>
                  <a:pt x="0" y="1"/>
                  <a:pt x="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5" name="Freeform 261"/>
          <p:cNvSpPr/>
          <p:nvPr>
            <p:custDataLst>
              <p:tags r:id="rId162"/>
            </p:custDataLst>
          </p:nvPr>
        </p:nvSpPr>
        <p:spPr bwMode="auto">
          <a:xfrm rot="1740000">
            <a:off x="2453142" y="2884355"/>
            <a:ext cx="5115" cy="2768"/>
          </a:xfrm>
          <a:custGeom>
            <a:avLst/>
            <a:gdLst>
              <a:gd name="T0" fmla="*/ 3 w 11"/>
              <a:gd name="T1" fmla="*/ 0 h 6"/>
              <a:gd name="T2" fmla="*/ 1 w 11"/>
              <a:gd name="T3" fmla="*/ 0 h 6"/>
              <a:gd name="T4" fmla="*/ 8 w 11"/>
              <a:gd name="T5" fmla="*/ 1 h 6"/>
              <a:gd name="T6" fmla="*/ 5 w 11"/>
              <a:gd name="T7" fmla="*/ 1 h 6"/>
              <a:gd name="T8" fmla="*/ 3 w 11"/>
              <a:gd name="T9" fmla="*/ 0 h 6"/>
            </a:gdLst>
            <a:ahLst/>
            <a:cxnLst>
              <a:cxn ang="0">
                <a:pos x="T0" y="T1"/>
              </a:cxn>
              <a:cxn ang="0">
                <a:pos x="T2" y="T3"/>
              </a:cxn>
              <a:cxn ang="0">
                <a:pos x="T4" y="T5"/>
              </a:cxn>
              <a:cxn ang="0">
                <a:pos x="T6" y="T7"/>
              </a:cxn>
              <a:cxn ang="0">
                <a:pos x="T8" y="T9"/>
              </a:cxn>
            </a:cxnLst>
            <a:rect l="0" t="0" r="r" b="b"/>
            <a:pathLst>
              <a:path w="11" h="6">
                <a:moveTo>
                  <a:pt x="3" y="0"/>
                </a:moveTo>
                <a:cubicBezTo>
                  <a:pt x="2" y="0"/>
                  <a:pt x="1" y="0"/>
                  <a:pt x="1" y="0"/>
                </a:cubicBezTo>
                <a:cubicBezTo>
                  <a:pt x="0" y="3"/>
                  <a:pt x="11" y="6"/>
                  <a:pt x="8" y="1"/>
                </a:cubicBezTo>
                <a:cubicBezTo>
                  <a:pt x="7" y="1"/>
                  <a:pt x="6" y="1"/>
                  <a:pt x="5" y="1"/>
                </a:cubicBezTo>
                <a:cubicBezTo>
                  <a:pt x="4" y="1"/>
                  <a:pt x="3" y="1"/>
                  <a:pt x="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6" name="Freeform 262"/>
          <p:cNvSpPr/>
          <p:nvPr>
            <p:custDataLst>
              <p:tags r:id="rId163"/>
            </p:custDataLst>
          </p:nvPr>
        </p:nvSpPr>
        <p:spPr bwMode="auto">
          <a:xfrm rot="1740000">
            <a:off x="2397769" y="2854534"/>
            <a:ext cx="852" cy="852"/>
          </a:xfrm>
          <a:custGeom>
            <a:avLst/>
            <a:gdLst>
              <a:gd name="T0" fmla="*/ 2 w 2"/>
              <a:gd name="T1" fmla="*/ 0 h 2"/>
              <a:gd name="T2" fmla="*/ 1 w 2"/>
              <a:gd name="T3" fmla="*/ 0 h 2"/>
              <a:gd name="T4" fmla="*/ 0 w 2"/>
              <a:gd name="T5" fmla="*/ 1 h 2"/>
              <a:gd name="T6" fmla="*/ 0 w 2"/>
              <a:gd name="T7" fmla="*/ 2 h 2"/>
              <a:gd name="T8" fmla="*/ 2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cubicBezTo>
                  <a:pt x="2" y="0"/>
                  <a:pt x="1" y="0"/>
                  <a:pt x="1" y="0"/>
                </a:cubicBezTo>
                <a:cubicBezTo>
                  <a:pt x="0" y="0"/>
                  <a:pt x="0" y="0"/>
                  <a:pt x="0" y="1"/>
                </a:cubicBezTo>
                <a:cubicBezTo>
                  <a:pt x="0" y="1"/>
                  <a:pt x="0" y="2"/>
                  <a:pt x="0" y="2"/>
                </a:cubicBezTo>
                <a:cubicBezTo>
                  <a:pt x="1" y="2"/>
                  <a:pt x="1" y="2"/>
                  <a:pt x="2" y="2"/>
                </a:cubicBezTo>
                <a:cubicBezTo>
                  <a:pt x="2" y="1"/>
                  <a:pt x="2" y="1"/>
                  <a:pt x="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7" name="Freeform 263"/>
          <p:cNvSpPr/>
          <p:nvPr>
            <p:custDataLst>
              <p:tags r:id="rId164"/>
            </p:custDataLst>
          </p:nvPr>
        </p:nvSpPr>
        <p:spPr bwMode="auto">
          <a:xfrm rot="1740000">
            <a:off x="2498823" y="2818863"/>
            <a:ext cx="1705" cy="2343"/>
          </a:xfrm>
          <a:custGeom>
            <a:avLst/>
            <a:gdLst>
              <a:gd name="T0" fmla="*/ 2 w 4"/>
              <a:gd name="T1" fmla="*/ 4 h 5"/>
              <a:gd name="T2" fmla="*/ 4 w 4"/>
              <a:gd name="T3" fmla="*/ 5 h 5"/>
              <a:gd name="T4" fmla="*/ 4 w 4"/>
              <a:gd name="T5" fmla="*/ 1 h 5"/>
              <a:gd name="T6" fmla="*/ 2 w 4"/>
              <a:gd name="T7" fmla="*/ 0 h 5"/>
              <a:gd name="T8" fmla="*/ 0 w 4"/>
              <a:gd name="T9" fmla="*/ 3 h 5"/>
              <a:gd name="T10" fmla="*/ 2 w 4"/>
              <a:gd name="T11" fmla="*/ 4 h 5"/>
            </a:gdLst>
            <a:ahLst/>
            <a:cxnLst>
              <a:cxn ang="0">
                <a:pos x="T0" y="T1"/>
              </a:cxn>
              <a:cxn ang="0">
                <a:pos x="T2" y="T3"/>
              </a:cxn>
              <a:cxn ang="0">
                <a:pos x="T4" y="T5"/>
              </a:cxn>
              <a:cxn ang="0">
                <a:pos x="T6" y="T7"/>
              </a:cxn>
              <a:cxn ang="0">
                <a:pos x="T8" y="T9"/>
              </a:cxn>
              <a:cxn ang="0">
                <a:pos x="T10" y="T11"/>
              </a:cxn>
            </a:cxnLst>
            <a:rect l="0" t="0" r="r" b="b"/>
            <a:pathLst>
              <a:path w="4" h="5">
                <a:moveTo>
                  <a:pt x="2" y="4"/>
                </a:moveTo>
                <a:cubicBezTo>
                  <a:pt x="3" y="4"/>
                  <a:pt x="3" y="5"/>
                  <a:pt x="4" y="5"/>
                </a:cubicBezTo>
                <a:cubicBezTo>
                  <a:pt x="4" y="4"/>
                  <a:pt x="4" y="3"/>
                  <a:pt x="4" y="1"/>
                </a:cubicBezTo>
                <a:cubicBezTo>
                  <a:pt x="3" y="1"/>
                  <a:pt x="3" y="0"/>
                  <a:pt x="2" y="0"/>
                </a:cubicBezTo>
                <a:cubicBezTo>
                  <a:pt x="2" y="1"/>
                  <a:pt x="1" y="2"/>
                  <a:pt x="0" y="3"/>
                </a:cubicBezTo>
                <a:cubicBezTo>
                  <a:pt x="1" y="2"/>
                  <a:pt x="1" y="3"/>
                  <a:pt x="2"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8" name="Freeform 264"/>
          <p:cNvSpPr/>
          <p:nvPr>
            <p:custDataLst>
              <p:tags r:id="rId165"/>
            </p:custDataLst>
          </p:nvPr>
        </p:nvSpPr>
        <p:spPr bwMode="auto">
          <a:xfrm rot="1740000">
            <a:off x="2507332" y="2827635"/>
            <a:ext cx="4476" cy="4046"/>
          </a:xfrm>
          <a:custGeom>
            <a:avLst/>
            <a:gdLst>
              <a:gd name="T0" fmla="*/ 3 w 10"/>
              <a:gd name="T1" fmla="*/ 4 h 9"/>
              <a:gd name="T2" fmla="*/ 2 w 10"/>
              <a:gd name="T3" fmla="*/ 4 h 9"/>
              <a:gd name="T4" fmla="*/ 0 w 10"/>
              <a:gd name="T5" fmla="*/ 6 h 9"/>
              <a:gd name="T6" fmla="*/ 3 w 10"/>
              <a:gd name="T7" fmla="*/ 6 h 9"/>
              <a:gd name="T8" fmla="*/ 6 w 10"/>
              <a:gd name="T9" fmla="*/ 8 h 9"/>
              <a:gd name="T10" fmla="*/ 8 w 10"/>
              <a:gd name="T11" fmla="*/ 8 h 9"/>
              <a:gd name="T12" fmla="*/ 9 w 10"/>
              <a:gd name="T13" fmla="*/ 7 h 9"/>
              <a:gd name="T14" fmla="*/ 9 w 10"/>
              <a:gd name="T15" fmla="*/ 6 h 9"/>
              <a:gd name="T16" fmla="*/ 10 w 10"/>
              <a:gd name="T17" fmla="*/ 4 h 9"/>
              <a:gd name="T18" fmla="*/ 10 w 10"/>
              <a:gd name="T19" fmla="*/ 2 h 9"/>
              <a:gd name="T20" fmla="*/ 8 w 10"/>
              <a:gd name="T21" fmla="*/ 0 h 9"/>
              <a:gd name="T22" fmla="*/ 6 w 10"/>
              <a:gd name="T23" fmla="*/ 0 h 9"/>
              <a:gd name="T24" fmla="*/ 3 w 10"/>
              <a:gd name="T2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9">
                <a:moveTo>
                  <a:pt x="3" y="4"/>
                </a:moveTo>
                <a:cubicBezTo>
                  <a:pt x="2" y="4"/>
                  <a:pt x="2" y="4"/>
                  <a:pt x="2" y="4"/>
                </a:cubicBezTo>
                <a:cubicBezTo>
                  <a:pt x="2" y="5"/>
                  <a:pt x="1" y="5"/>
                  <a:pt x="0" y="6"/>
                </a:cubicBezTo>
                <a:cubicBezTo>
                  <a:pt x="1" y="6"/>
                  <a:pt x="2" y="6"/>
                  <a:pt x="3" y="6"/>
                </a:cubicBezTo>
                <a:cubicBezTo>
                  <a:pt x="4" y="6"/>
                  <a:pt x="5" y="8"/>
                  <a:pt x="6" y="8"/>
                </a:cubicBezTo>
                <a:cubicBezTo>
                  <a:pt x="7" y="8"/>
                  <a:pt x="7" y="8"/>
                  <a:pt x="8" y="8"/>
                </a:cubicBezTo>
                <a:cubicBezTo>
                  <a:pt x="9" y="9"/>
                  <a:pt x="9" y="8"/>
                  <a:pt x="9" y="7"/>
                </a:cubicBezTo>
                <a:cubicBezTo>
                  <a:pt x="9" y="7"/>
                  <a:pt x="9" y="6"/>
                  <a:pt x="9" y="6"/>
                </a:cubicBezTo>
                <a:cubicBezTo>
                  <a:pt x="9" y="5"/>
                  <a:pt x="9" y="4"/>
                  <a:pt x="10" y="4"/>
                </a:cubicBezTo>
                <a:cubicBezTo>
                  <a:pt x="10" y="3"/>
                  <a:pt x="10" y="3"/>
                  <a:pt x="10" y="2"/>
                </a:cubicBezTo>
                <a:cubicBezTo>
                  <a:pt x="10" y="0"/>
                  <a:pt x="9" y="0"/>
                  <a:pt x="8" y="0"/>
                </a:cubicBezTo>
                <a:cubicBezTo>
                  <a:pt x="7" y="0"/>
                  <a:pt x="7" y="0"/>
                  <a:pt x="6" y="0"/>
                </a:cubicBezTo>
                <a:cubicBezTo>
                  <a:pt x="4" y="2"/>
                  <a:pt x="8" y="4"/>
                  <a:pt x="3"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9" name="Freeform 265"/>
          <p:cNvSpPr/>
          <p:nvPr>
            <p:custDataLst>
              <p:tags r:id="rId166"/>
            </p:custDataLst>
          </p:nvPr>
        </p:nvSpPr>
        <p:spPr bwMode="auto">
          <a:xfrm rot="1740000">
            <a:off x="2494286" y="2816670"/>
            <a:ext cx="10657" cy="9582"/>
          </a:xfrm>
          <a:custGeom>
            <a:avLst/>
            <a:gdLst>
              <a:gd name="T0" fmla="*/ 2 w 23"/>
              <a:gd name="T1" fmla="*/ 18 h 21"/>
              <a:gd name="T2" fmla="*/ 4 w 23"/>
              <a:gd name="T3" fmla="*/ 18 h 21"/>
              <a:gd name="T4" fmla="*/ 5 w 23"/>
              <a:gd name="T5" fmla="*/ 18 h 21"/>
              <a:gd name="T6" fmla="*/ 5 w 23"/>
              <a:gd name="T7" fmla="*/ 17 h 21"/>
              <a:gd name="T8" fmla="*/ 7 w 23"/>
              <a:gd name="T9" fmla="*/ 17 h 21"/>
              <a:gd name="T10" fmla="*/ 7 w 23"/>
              <a:gd name="T11" fmla="*/ 18 h 21"/>
              <a:gd name="T12" fmla="*/ 12 w 23"/>
              <a:gd name="T13" fmla="*/ 17 h 21"/>
              <a:gd name="T14" fmla="*/ 13 w 23"/>
              <a:gd name="T15" fmla="*/ 16 h 21"/>
              <a:gd name="T16" fmla="*/ 14 w 23"/>
              <a:gd name="T17" fmla="*/ 16 h 21"/>
              <a:gd name="T18" fmla="*/ 15 w 23"/>
              <a:gd name="T19" fmla="*/ 15 h 21"/>
              <a:gd name="T20" fmla="*/ 17 w 23"/>
              <a:gd name="T21" fmla="*/ 13 h 21"/>
              <a:gd name="T22" fmla="*/ 17 w 23"/>
              <a:gd name="T23" fmla="*/ 12 h 21"/>
              <a:gd name="T24" fmla="*/ 18 w 23"/>
              <a:gd name="T25" fmla="*/ 9 h 21"/>
              <a:gd name="T26" fmla="*/ 19 w 23"/>
              <a:gd name="T27" fmla="*/ 8 h 21"/>
              <a:gd name="T28" fmla="*/ 20 w 23"/>
              <a:gd name="T29" fmla="*/ 8 h 21"/>
              <a:gd name="T30" fmla="*/ 21 w 23"/>
              <a:gd name="T31" fmla="*/ 8 h 21"/>
              <a:gd name="T32" fmla="*/ 21 w 23"/>
              <a:gd name="T33" fmla="*/ 4 h 21"/>
              <a:gd name="T34" fmla="*/ 20 w 23"/>
              <a:gd name="T35" fmla="*/ 4 h 21"/>
              <a:gd name="T36" fmla="*/ 20 w 23"/>
              <a:gd name="T37" fmla="*/ 3 h 21"/>
              <a:gd name="T38" fmla="*/ 20 w 23"/>
              <a:gd name="T39" fmla="*/ 0 h 21"/>
              <a:gd name="T40" fmla="*/ 18 w 23"/>
              <a:gd name="T41" fmla="*/ 0 h 21"/>
              <a:gd name="T42" fmla="*/ 14 w 23"/>
              <a:gd name="T43" fmla="*/ 3 h 21"/>
              <a:gd name="T44" fmla="*/ 17 w 23"/>
              <a:gd name="T45" fmla="*/ 4 h 21"/>
              <a:gd name="T46" fmla="*/ 17 w 23"/>
              <a:gd name="T47" fmla="*/ 5 h 21"/>
              <a:gd name="T48" fmla="*/ 15 w 23"/>
              <a:gd name="T49" fmla="*/ 8 h 21"/>
              <a:gd name="T50" fmla="*/ 15 w 23"/>
              <a:gd name="T51" fmla="*/ 9 h 21"/>
              <a:gd name="T52" fmla="*/ 15 w 23"/>
              <a:gd name="T53" fmla="*/ 10 h 21"/>
              <a:gd name="T54" fmla="*/ 14 w 23"/>
              <a:gd name="T55" fmla="*/ 12 h 21"/>
              <a:gd name="T56" fmla="*/ 13 w 23"/>
              <a:gd name="T57" fmla="*/ 13 h 21"/>
              <a:gd name="T58" fmla="*/ 11 w 23"/>
              <a:gd name="T59" fmla="*/ 12 h 21"/>
              <a:gd name="T60" fmla="*/ 8 w 23"/>
              <a:gd name="T61" fmla="*/ 12 h 21"/>
              <a:gd name="T62" fmla="*/ 4 w 23"/>
              <a:gd name="T63" fmla="*/ 13 h 21"/>
              <a:gd name="T64" fmla="*/ 1 w 23"/>
              <a:gd name="T65" fmla="*/ 15 h 21"/>
              <a:gd name="T66" fmla="*/ 0 w 23"/>
              <a:gd name="T67" fmla="*/ 17 h 21"/>
              <a:gd name="T68" fmla="*/ 2 w 23"/>
              <a:gd name="T69"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 h="21">
                <a:moveTo>
                  <a:pt x="2" y="18"/>
                </a:moveTo>
                <a:cubicBezTo>
                  <a:pt x="3" y="18"/>
                  <a:pt x="3" y="18"/>
                  <a:pt x="4" y="18"/>
                </a:cubicBezTo>
                <a:cubicBezTo>
                  <a:pt x="4" y="18"/>
                  <a:pt x="4" y="18"/>
                  <a:pt x="5" y="18"/>
                </a:cubicBezTo>
                <a:cubicBezTo>
                  <a:pt x="5" y="18"/>
                  <a:pt x="5" y="17"/>
                  <a:pt x="5" y="17"/>
                </a:cubicBezTo>
                <a:cubicBezTo>
                  <a:pt x="6" y="17"/>
                  <a:pt x="6" y="17"/>
                  <a:pt x="7" y="17"/>
                </a:cubicBezTo>
                <a:cubicBezTo>
                  <a:pt x="7" y="17"/>
                  <a:pt x="7" y="18"/>
                  <a:pt x="7" y="18"/>
                </a:cubicBezTo>
                <a:cubicBezTo>
                  <a:pt x="10" y="21"/>
                  <a:pt x="8" y="16"/>
                  <a:pt x="12" y="17"/>
                </a:cubicBezTo>
                <a:cubicBezTo>
                  <a:pt x="12" y="16"/>
                  <a:pt x="12" y="16"/>
                  <a:pt x="13" y="16"/>
                </a:cubicBezTo>
                <a:cubicBezTo>
                  <a:pt x="14" y="16"/>
                  <a:pt x="14" y="16"/>
                  <a:pt x="14" y="16"/>
                </a:cubicBezTo>
                <a:cubicBezTo>
                  <a:pt x="14" y="15"/>
                  <a:pt x="14" y="14"/>
                  <a:pt x="15" y="15"/>
                </a:cubicBezTo>
                <a:cubicBezTo>
                  <a:pt x="16" y="15"/>
                  <a:pt x="17" y="14"/>
                  <a:pt x="17" y="13"/>
                </a:cubicBezTo>
                <a:cubicBezTo>
                  <a:pt x="17" y="13"/>
                  <a:pt x="17" y="13"/>
                  <a:pt x="17" y="12"/>
                </a:cubicBezTo>
                <a:cubicBezTo>
                  <a:pt x="17" y="11"/>
                  <a:pt x="18" y="10"/>
                  <a:pt x="18" y="9"/>
                </a:cubicBezTo>
                <a:cubicBezTo>
                  <a:pt x="19" y="9"/>
                  <a:pt x="19" y="8"/>
                  <a:pt x="19" y="8"/>
                </a:cubicBezTo>
                <a:cubicBezTo>
                  <a:pt x="19" y="8"/>
                  <a:pt x="20" y="8"/>
                  <a:pt x="20" y="8"/>
                </a:cubicBezTo>
                <a:cubicBezTo>
                  <a:pt x="21" y="8"/>
                  <a:pt x="21" y="8"/>
                  <a:pt x="21" y="8"/>
                </a:cubicBezTo>
                <a:cubicBezTo>
                  <a:pt x="23" y="7"/>
                  <a:pt x="22" y="5"/>
                  <a:pt x="21" y="4"/>
                </a:cubicBezTo>
                <a:cubicBezTo>
                  <a:pt x="21" y="4"/>
                  <a:pt x="21" y="4"/>
                  <a:pt x="20" y="4"/>
                </a:cubicBezTo>
                <a:cubicBezTo>
                  <a:pt x="20" y="4"/>
                  <a:pt x="20" y="3"/>
                  <a:pt x="20" y="3"/>
                </a:cubicBezTo>
                <a:cubicBezTo>
                  <a:pt x="20" y="2"/>
                  <a:pt x="20" y="1"/>
                  <a:pt x="20" y="0"/>
                </a:cubicBezTo>
                <a:cubicBezTo>
                  <a:pt x="19" y="0"/>
                  <a:pt x="19" y="0"/>
                  <a:pt x="18" y="0"/>
                </a:cubicBezTo>
                <a:cubicBezTo>
                  <a:pt x="17" y="2"/>
                  <a:pt x="16" y="3"/>
                  <a:pt x="14" y="3"/>
                </a:cubicBezTo>
                <a:cubicBezTo>
                  <a:pt x="15" y="4"/>
                  <a:pt x="15" y="4"/>
                  <a:pt x="17" y="4"/>
                </a:cubicBezTo>
                <a:cubicBezTo>
                  <a:pt x="17" y="4"/>
                  <a:pt x="17" y="5"/>
                  <a:pt x="17" y="5"/>
                </a:cubicBezTo>
                <a:cubicBezTo>
                  <a:pt x="16" y="5"/>
                  <a:pt x="16" y="7"/>
                  <a:pt x="15" y="8"/>
                </a:cubicBezTo>
                <a:cubicBezTo>
                  <a:pt x="15" y="8"/>
                  <a:pt x="15" y="8"/>
                  <a:pt x="15" y="9"/>
                </a:cubicBezTo>
                <a:cubicBezTo>
                  <a:pt x="15" y="9"/>
                  <a:pt x="15" y="10"/>
                  <a:pt x="15" y="10"/>
                </a:cubicBezTo>
                <a:cubicBezTo>
                  <a:pt x="15" y="11"/>
                  <a:pt x="15" y="11"/>
                  <a:pt x="14" y="12"/>
                </a:cubicBezTo>
                <a:cubicBezTo>
                  <a:pt x="14" y="13"/>
                  <a:pt x="14" y="14"/>
                  <a:pt x="13" y="13"/>
                </a:cubicBezTo>
                <a:cubicBezTo>
                  <a:pt x="12" y="14"/>
                  <a:pt x="11" y="13"/>
                  <a:pt x="11" y="12"/>
                </a:cubicBezTo>
                <a:cubicBezTo>
                  <a:pt x="10" y="12"/>
                  <a:pt x="9" y="12"/>
                  <a:pt x="8" y="12"/>
                </a:cubicBezTo>
                <a:cubicBezTo>
                  <a:pt x="6" y="12"/>
                  <a:pt x="5" y="13"/>
                  <a:pt x="4" y="13"/>
                </a:cubicBezTo>
                <a:cubicBezTo>
                  <a:pt x="3" y="14"/>
                  <a:pt x="2" y="15"/>
                  <a:pt x="1" y="15"/>
                </a:cubicBezTo>
                <a:cubicBezTo>
                  <a:pt x="1" y="16"/>
                  <a:pt x="0" y="16"/>
                  <a:pt x="0" y="17"/>
                </a:cubicBezTo>
                <a:cubicBezTo>
                  <a:pt x="1" y="17"/>
                  <a:pt x="2" y="17"/>
                  <a:pt x="2" y="1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0" name="Freeform 266"/>
          <p:cNvSpPr/>
          <p:nvPr>
            <p:custDataLst>
              <p:tags r:id="rId167"/>
            </p:custDataLst>
          </p:nvPr>
        </p:nvSpPr>
        <p:spPr bwMode="auto">
          <a:xfrm rot="1740000">
            <a:off x="2438293" y="2797581"/>
            <a:ext cx="17476" cy="10647"/>
          </a:xfrm>
          <a:custGeom>
            <a:avLst/>
            <a:gdLst>
              <a:gd name="T0" fmla="*/ 12 w 38"/>
              <a:gd name="T1" fmla="*/ 0 h 23"/>
              <a:gd name="T2" fmla="*/ 9 w 38"/>
              <a:gd name="T3" fmla="*/ 0 h 23"/>
              <a:gd name="T4" fmla="*/ 9 w 38"/>
              <a:gd name="T5" fmla="*/ 2 h 23"/>
              <a:gd name="T6" fmla="*/ 5 w 38"/>
              <a:gd name="T7" fmla="*/ 2 h 23"/>
              <a:gd name="T8" fmla="*/ 4 w 38"/>
              <a:gd name="T9" fmla="*/ 2 h 23"/>
              <a:gd name="T10" fmla="*/ 2 w 38"/>
              <a:gd name="T11" fmla="*/ 2 h 23"/>
              <a:gd name="T12" fmla="*/ 2 w 38"/>
              <a:gd name="T13" fmla="*/ 3 h 23"/>
              <a:gd name="T14" fmla="*/ 5 w 38"/>
              <a:gd name="T15" fmla="*/ 5 h 23"/>
              <a:gd name="T16" fmla="*/ 5 w 38"/>
              <a:gd name="T17" fmla="*/ 6 h 23"/>
              <a:gd name="T18" fmla="*/ 7 w 38"/>
              <a:gd name="T19" fmla="*/ 9 h 23"/>
              <a:gd name="T20" fmla="*/ 8 w 38"/>
              <a:gd name="T21" fmla="*/ 9 h 23"/>
              <a:gd name="T22" fmla="*/ 9 w 38"/>
              <a:gd name="T23" fmla="*/ 9 h 23"/>
              <a:gd name="T24" fmla="*/ 12 w 38"/>
              <a:gd name="T25" fmla="*/ 10 h 23"/>
              <a:gd name="T26" fmla="*/ 14 w 38"/>
              <a:gd name="T27" fmla="*/ 11 h 23"/>
              <a:gd name="T28" fmla="*/ 14 w 38"/>
              <a:gd name="T29" fmla="*/ 10 h 23"/>
              <a:gd name="T30" fmla="*/ 17 w 38"/>
              <a:gd name="T31" fmla="*/ 10 h 23"/>
              <a:gd name="T32" fmla="*/ 17 w 38"/>
              <a:gd name="T33" fmla="*/ 9 h 23"/>
              <a:gd name="T34" fmla="*/ 19 w 38"/>
              <a:gd name="T35" fmla="*/ 8 h 23"/>
              <a:gd name="T36" fmla="*/ 20 w 38"/>
              <a:gd name="T37" fmla="*/ 5 h 23"/>
              <a:gd name="T38" fmla="*/ 23 w 38"/>
              <a:gd name="T39" fmla="*/ 6 h 23"/>
              <a:gd name="T40" fmla="*/ 21 w 38"/>
              <a:gd name="T41" fmla="*/ 10 h 23"/>
              <a:gd name="T42" fmla="*/ 21 w 38"/>
              <a:gd name="T43" fmla="*/ 11 h 23"/>
              <a:gd name="T44" fmla="*/ 24 w 38"/>
              <a:gd name="T45" fmla="*/ 11 h 23"/>
              <a:gd name="T46" fmla="*/ 25 w 38"/>
              <a:gd name="T47" fmla="*/ 11 h 23"/>
              <a:gd name="T48" fmla="*/ 25 w 38"/>
              <a:gd name="T49" fmla="*/ 12 h 23"/>
              <a:gd name="T50" fmla="*/ 27 w 38"/>
              <a:gd name="T51" fmla="*/ 13 h 23"/>
              <a:gd name="T52" fmla="*/ 27 w 38"/>
              <a:gd name="T53" fmla="*/ 15 h 23"/>
              <a:gd name="T54" fmla="*/ 27 w 38"/>
              <a:gd name="T55" fmla="*/ 17 h 23"/>
              <a:gd name="T56" fmla="*/ 26 w 38"/>
              <a:gd name="T57" fmla="*/ 21 h 23"/>
              <a:gd name="T58" fmla="*/ 26 w 38"/>
              <a:gd name="T59" fmla="*/ 22 h 23"/>
              <a:gd name="T60" fmla="*/ 28 w 38"/>
              <a:gd name="T61" fmla="*/ 23 h 23"/>
              <a:gd name="T62" fmla="*/ 31 w 38"/>
              <a:gd name="T63" fmla="*/ 23 h 23"/>
              <a:gd name="T64" fmla="*/ 32 w 38"/>
              <a:gd name="T65" fmla="*/ 23 h 23"/>
              <a:gd name="T66" fmla="*/ 32 w 38"/>
              <a:gd name="T67" fmla="*/ 22 h 23"/>
              <a:gd name="T68" fmla="*/ 31 w 38"/>
              <a:gd name="T69" fmla="*/ 19 h 23"/>
              <a:gd name="T70" fmla="*/ 32 w 38"/>
              <a:gd name="T71" fmla="*/ 17 h 23"/>
              <a:gd name="T72" fmla="*/ 32 w 38"/>
              <a:gd name="T73" fmla="*/ 16 h 23"/>
              <a:gd name="T74" fmla="*/ 31 w 38"/>
              <a:gd name="T75" fmla="*/ 16 h 23"/>
              <a:gd name="T76" fmla="*/ 30 w 38"/>
              <a:gd name="T77" fmla="*/ 15 h 23"/>
              <a:gd name="T78" fmla="*/ 32 w 38"/>
              <a:gd name="T79" fmla="*/ 15 h 23"/>
              <a:gd name="T80" fmla="*/ 34 w 38"/>
              <a:gd name="T81" fmla="*/ 15 h 23"/>
              <a:gd name="T82" fmla="*/ 36 w 38"/>
              <a:gd name="T83" fmla="*/ 15 h 23"/>
              <a:gd name="T84" fmla="*/ 37 w 38"/>
              <a:gd name="T85" fmla="*/ 15 h 23"/>
              <a:gd name="T86" fmla="*/ 38 w 38"/>
              <a:gd name="T87" fmla="*/ 13 h 23"/>
              <a:gd name="T88" fmla="*/ 38 w 38"/>
              <a:gd name="T89" fmla="*/ 12 h 23"/>
              <a:gd name="T90" fmla="*/ 37 w 38"/>
              <a:gd name="T91" fmla="*/ 11 h 23"/>
              <a:gd name="T92" fmla="*/ 33 w 38"/>
              <a:gd name="T93" fmla="*/ 11 h 23"/>
              <a:gd name="T94" fmla="*/ 31 w 38"/>
              <a:gd name="T95" fmla="*/ 10 h 23"/>
              <a:gd name="T96" fmla="*/ 31 w 38"/>
              <a:gd name="T97" fmla="*/ 9 h 23"/>
              <a:gd name="T98" fmla="*/ 30 w 38"/>
              <a:gd name="T99" fmla="*/ 9 h 23"/>
              <a:gd name="T100" fmla="*/ 28 w 38"/>
              <a:gd name="T101" fmla="*/ 8 h 23"/>
              <a:gd name="T102" fmla="*/ 27 w 38"/>
              <a:gd name="T103" fmla="*/ 5 h 23"/>
              <a:gd name="T104" fmla="*/ 27 w 38"/>
              <a:gd name="T105" fmla="*/ 4 h 23"/>
              <a:gd name="T106" fmla="*/ 25 w 38"/>
              <a:gd name="T107" fmla="*/ 4 h 23"/>
              <a:gd name="T108" fmla="*/ 21 w 38"/>
              <a:gd name="T109" fmla="*/ 2 h 23"/>
              <a:gd name="T110" fmla="*/ 20 w 38"/>
              <a:gd name="T111" fmla="*/ 2 h 23"/>
              <a:gd name="T112" fmla="*/ 18 w 38"/>
              <a:gd name="T113" fmla="*/ 3 h 23"/>
              <a:gd name="T114" fmla="*/ 17 w 38"/>
              <a:gd name="T115" fmla="*/ 3 h 23"/>
              <a:gd name="T116" fmla="*/ 14 w 38"/>
              <a:gd name="T117" fmla="*/ 3 h 23"/>
              <a:gd name="T118" fmla="*/ 14 w 38"/>
              <a:gd name="T119" fmla="*/ 2 h 23"/>
              <a:gd name="T120" fmla="*/ 12 w 38"/>
              <a:gd name="T1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23">
                <a:moveTo>
                  <a:pt x="12" y="0"/>
                </a:moveTo>
                <a:cubicBezTo>
                  <a:pt x="11" y="0"/>
                  <a:pt x="10" y="0"/>
                  <a:pt x="9" y="0"/>
                </a:cubicBezTo>
                <a:cubicBezTo>
                  <a:pt x="9" y="1"/>
                  <a:pt x="9" y="1"/>
                  <a:pt x="9" y="2"/>
                </a:cubicBezTo>
                <a:cubicBezTo>
                  <a:pt x="8" y="2"/>
                  <a:pt x="6" y="2"/>
                  <a:pt x="5" y="2"/>
                </a:cubicBezTo>
                <a:cubicBezTo>
                  <a:pt x="4" y="2"/>
                  <a:pt x="4" y="2"/>
                  <a:pt x="4" y="2"/>
                </a:cubicBezTo>
                <a:cubicBezTo>
                  <a:pt x="3" y="2"/>
                  <a:pt x="3" y="2"/>
                  <a:pt x="2" y="2"/>
                </a:cubicBezTo>
                <a:cubicBezTo>
                  <a:pt x="2" y="2"/>
                  <a:pt x="2" y="2"/>
                  <a:pt x="2" y="3"/>
                </a:cubicBezTo>
                <a:cubicBezTo>
                  <a:pt x="6" y="3"/>
                  <a:pt x="0" y="6"/>
                  <a:pt x="5" y="5"/>
                </a:cubicBezTo>
                <a:cubicBezTo>
                  <a:pt x="5" y="6"/>
                  <a:pt x="5" y="6"/>
                  <a:pt x="5" y="6"/>
                </a:cubicBezTo>
                <a:cubicBezTo>
                  <a:pt x="6" y="7"/>
                  <a:pt x="7" y="7"/>
                  <a:pt x="7" y="9"/>
                </a:cubicBezTo>
                <a:cubicBezTo>
                  <a:pt x="7" y="9"/>
                  <a:pt x="8" y="9"/>
                  <a:pt x="8" y="9"/>
                </a:cubicBezTo>
                <a:cubicBezTo>
                  <a:pt x="9" y="9"/>
                  <a:pt x="9" y="9"/>
                  <a:pt x="9" y="9"/>
                </a:cubicBezTo>
                <a:cubicBezTo>
                  <a:pt x="10" y="9"/>
                  <a:pt x="12" y="9"/>
                  <a:pt x="12" y="10"/>
                </a:cubicBezTo>
                <a:cubicBezTo>
                  <a:pt x="13" y="10"/>
                  <a:pt x="13" y="11"/>
                  <a:pt x="14" y="11"/>
                </a:cubicBezTo>
                <a:cubicBezTo>
                  <a:pt x="14" y="11"/>
                  <a:pt x="14" y="10"/>
                  <a:pt x="14" y="10"/>
                </a:cubicBezTo>
                <a:cubicBezTo>
                  <a:pt x="15" y="10"/>
                  <a:pt x="16" y="10"/>
                  <a:pt x="17" y="10"/>
                </a:cubicBezTo>
                <a:cubicBezTo>
                  <a:pt x="17" y="10"/>
                  <a:pt x="17" y="9"/>
                  <a:pt x="17" y="9"/>
                </a:cubicBezTo>
                <a:cubicBezTo>
                  <a:pt x="18" y="8"/>
                  <a:pt x="18" y="8"/>
                  <a:pt x="19" y="8"/>
                </a:cubicBezTo>
                <a:cubicBezTo>
                  <a:pt x="20" y="7"/>
                  <a:pt x="20" y="7"/>
                  <a:pt x="20" y="5"/>
                </a:cubicBezTo>
                <a:cubicBezTo>
                  <a:pt x="21" y="5"/>
                  <a:pt x="23" y="5"/>
                  <a:pt x="23" y="6"/>
                </a:cubicBezTo>
                <a:cubicBezTo>
                  <a:pt x="22" y="8"/>
                  <a:pt x="23" y="10"/>
                  <a:pt x="21" y="10"/>
                </a:cubicBezTo>
                <a:cubicBezTo>
                  <a:pt x="21" y="10"/>
                  <a:pt x="21" y="11"/>
                  <a:pt x="21" y="11"/>
                </a:cubicBezTo>
                <a:cubicBezTo>
                  <a:pt x="22" y="11"/>
                  <a:pt x="23" y="11"/>
                  <a:pt x="24" y="11"/>
                </a:cubicBezTo>
                <a:cubicBezTo>
                  <a:pt x="24" y="11"/>
                  <a:pt x="25" y="11"/>
                  <a:pt x="25" y="11"/>
                </a:cubicBezTo>
                <a:cubicBezTo>
                  <a:pt x="25" y="11"/>
                  <a:pt x="25" y="12"/>
                  <a:pt x="25" y="12"/>
                </a:cubicBezTo>
                <a:cubicBezTo>
                  <a:pt x="26" y="13"/>
                  <a:pt x="27" y="12"/>
                  <a:pt x="27" y="13"/>
                </a:cubicBezTo>
                <a:cubicBezTo>
                  <a:pt x="27" y="14"/>
                  <a:pt x="27" y="14"/>
                  <a:pt x="27" y="15"/>
                </a:cubicBezTo>
                <a:cubicBezTo>
                  <a:pt x="27" y="15"/>
                  <a:pt x="27" y="16"/>
                  <a:pt x="27" y="17"/>
                </a:cubicBezTo>
                <a:cubicBezTo>
                  <a:pt x="30" y="17"/>
                  <a:pt x="29" y="22"/>
                  <a:pt x="26" y="21"/>
                </a:cubicBezTo>
                <a:cubicBezTo>
                  <a:pt x="26" y="21"/>
                  <a:pt x="26" y="21"/>
                  <a:pt x="26" y="22"/>
                </a:cubicBezTo>
                <a:cubicBezTo>
                  <a:pt x="27" y="22"/>
                  <a:pt x="28" y="23"/>
                  <a:pt x="28" y="23"/>
                </a:cubicBezTo>
                <a:cubicBezTo>
                  <a:pt x="30" y="23"/>
                  <a:pt x="30" y="21"/>
                  <a:pt x="31" y="23"/>
                </a:cubicBezTo>
                <a:cubicBezTo>
                  <a:pt x="31" y="23"/>
                  <a:pt x="32" y="23"/>
                  <a:pt x="32" y="23"/>
                </a:cubicBezTo>
                <a:cubicBezTo>
                  <a:pt x="32" y="23"/>
                  <a:pt x="32" y="22"/>
                  <a:pt x="32" y="22"/>
                </a:cubicBezTo>
                <a:cubicBezTo>
                  <a:pt x="32" y="21"/>
                  <a:pt x="31" y="20"/>
                  <a:pt x="31" y="19"/>
                </a:cubicBezTo>
                <a:cubicBezTo>
                  <a:pt x="31" y="18"/>
                  <a:pt x="31" y="17"/>
                  <a:pt x="32" y="17"/>
                </a:cubicBezTo>
                <a:cubicBezTo>
                  <a:pt x="32" y="17"/>
                  <a:pt x="32" y="16"/>
                  <a:pt x="32" y="16"/>
                </a:cubicBezTo>
                <a:cubicBezTo>
                  <a:pt x="32" y="16"/>
                  <a:pt x="31" y="16"/>
                  <a:pt x="31" y="16"/>
                </a:cubicBezTo>
                <a:cubicBezTo>
                  <a:pt x="31" y="15"/>
                  <a:pt x="30" y="15"/>
                  <a:pt x="30" y="15"/>
                </a:cubicBezTo>
                <a:cubicBezTo>
                  <a:pt x="30" y="13"/>
                  <a:pt x="31" y="14"/>
                  <a:pt x="32" y="15"/>
                </a:cubicBezTo>
                <a:cubicBezTo>
                  <a:pt x="33" y="15"/>
                  <a:pt x="34" y="15"/>
                  <a:pt x="34" y="15"/>
                </a:cubicBezTo>
                <a:cubicBezTo>
                  <a:pt x="35" y="15"/>
                  <a:pt x="35" y="15"/>
                  <a:pt x="36" y="15"/>
                </a:cubicBezTo>
                <a:cubicBezTo>
                  <a:pt x="36" y="15"/>
                  <a:pt x="36" y="15"/>
                  <a:pt x="37" y="15"/>
                </a:cubicBezTo>
                <a:cubicBezTo>
                  <a:pt x="37" y="14"/>
                  <a:pt x="37" y="13"/>
                  <a:pt x="38" y="13"/>
                </a:cubicBezTo>
                <a:cubicBezTo>
                  <a:pt x="38" y="13"/>
                  <a:pt x="38" y="13"/>
                  <a:pt x="38" y="12"/>
                </a:cubicBezTo>
                <a:cubicBezTo>
                  <a:pt x="38" y="11"/>
                  <a:pt x="38" y="11"/>
                  <a:pt x="37" y="11"/>
                </a:cubicBezTo>
                <a:cubicBezTo>
                  <a:pt x="36" y="11"/>
                  <a:pt x="34" y="11"/>
                  <a:pt x="33" y="11"/>
                </a:cubicBezTo>
                <a:cubicBezTo>
                  <a:pt x="32" y="11"/>
                  <a:pt x="31" y="11"/>
                  <a:pt x="31" y="10"/>
                </a:cubicBezTo>
                <a:cubicBezTo>
                  <a:pt x="31" y="10"/>
                  <a:pt x="31" y="9"/>
                  <a:pt x="31" y="9"/>
                </a:cubicBezTo>
                <a:cubicBezTo>
                  <a:pt x="30" y="9"/>
                  <a:pt x="30" y="9"/>
                  <a:pt x="30" y="9"/>
                </a:cubicBezTo>
                <a:cubicBezTo>
                  <a:pt x="29" y="9"/>
                  <a:pt x="29" y="8"/>
                  <a:pt x="28" y="8"/>
                </a:cubicBezTo>
                <a:cubicBezTo>
                  <a:pt x="28" y="7"/>
                  <a:pt x="27" y="6"/>
                  <a:pt x="27" y="5"/>
                </a:cubicBezTo>
                <a:cubicBezTo>
                  <a:pt x="27" y="5"/>
                  <a:pt x="27" y="4"/>
                  <a:pt x="27" y="4"/>
                </a:cubicBezTo>
                <a:cubicBezTo>
                  <a:pt x="26" y="4"/>
                  <a:pt x="26" y="4"/>
                  <a:pt x="25" y="4"/>
                </a:cubicBezTo>
                <a:cubicBezTo>
                  <a:pt x="22" y="5"/>
                  <a:pt x="23" y="2"/>
                  <a:pt x="21" y="2"/>
                </a:cubicBezTo>
                <a:cubicBezTo>
                  <a:pt x="21" y="2"/>
                  <a:pt x="21" y="2"/>
                  <a:pt x="20" y="2"/>
                </a:cubicBezTo>
                <a:cubicBezTo>
                  <a:pt x="20" y="3"/>
                  <a:pt x="19" y="3"/>
                  <a:pt x="18" y="3"/>
                </a:cubicBezTo>
                <a:cubicBezTo>
                  <a:pt x="17" y="3"/>
                  <a:pt x="17" y="3"/>
                  <a:pt x="17" y="3"/>
                </a:cubicBezTo>
                <a:cubicBezTo>
                  <a:pt x="16" y="3"/>
                  <a:pt x="15" y="3"/>
                  <a:pt x="14" y="3"/>
                </a:cubicBezTo>
                <a:cubicBezTo>
                  <a:pt x="14" y="2"/>
                  <a:pt x="14" y="2"/>
                  <a:pt x="14" y="2"/>
                </a:cubicBezTo>
                <a:cubicBezTo>
                  <a:pt x="13" y="1"/>
                  <a:pt x="12" y="2"/>
                  <a:pt x="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1" name="Freeform 267"/>
          <p:cNvSpPr/>
          <p:nvPr>
            <p:custDataLst>
              <p:tags r:id="rId168"/>
            </p:custDataLst>
          </p:nvPr>
        </p:nvSpPr>
        <p:spPr bwMode="auto">
          <a:xfrm rot="1740000">
            <a:off x="2481390" y="2822103"/>
            <a:ext cx="5541" cy="7879"/>
          </a:xfrm>
          <a:custGeom>
            <a:avLst/>
            <a:gdLst>
              <a:gd name="T0" fmla="*/ 2 w 12"/>
              <a:gd name="T1" fmla="*/ 17 h 17"/>
              <a:gd name="T2" fmla="*/ 2 w 12"/>
              <a:gd name="T3" fmla="*/ 16 h 17"/>
              <a:gd name="T4" fmla="*/ 4 w 12"/>
              <a:gd name="T5" fmla="*/ 15 h 17"/>
              <a:gd name="T6" fmla="*/ 5 w 12"/>
              <a:gd name="T7" fmla="*/ 15 h 17"/>
              <a:gd name="T8" fmla="*/ 5 w 12"/>
              <a:gd name="T9" fmla="*/ 14 h 17"/>
              <a:gd name="T10" fmla="*/ 5 w 12"/>
              <a:gd name="T11" fmla="*/ 13 h 17"/>
              <a:gd name="T12" fmla="*/ 5 w 12"/>
              <a:gd name="T13" fmla="*/ 11 h 17"/>
              <a:gd name="T14" fmla="*/ 6 w 12"/>
              <a:gd name="T15" fmla="*/ 11 h 17"/>
              <a:gd name="T16" fmla="*/ 7 w 12"/>
              <a:gd name="T17" fmla="*/ 10 h 17"/>
              <a:gd name="T18" fmla="*/ 8 w 12"/>
              <a:gd name="T19" fmla="*/ 8 h 17"/>
              <a:gd name="T20" fmla="*/ 10 w 12"/>
              <a:gd name="T21" fmla="*/ 7 h 17"/>
              <a:gd name="T22" fmla="*/ 11 w 12"/>
              <a:gd name="T23" fmla="*/ 7 h 17"/>
              <a:gd name="T24" fmla="*/ 11 w 12"/>
              <a:gd name="T25" fmla="*/ 5 h 17"/>
              <a:gd name="T26" fmla="*/ 11 w 12"/>
              <a:gd name="T27" fmla="*/ 4 h 17"/>
              <a:gd name="T28" fmla="*/ 11 w 12"/>
              <a:gd name="T29" fmla="*/ 3 h 17"/>
              <a:gd name="T30" fmla="*/ 11 w 12"/>
              <a:gd name="T31" fmla="*/ 1 h 17"/>
              <a:gd name="T32" fmla="*/ 8 w 12"/>
              <a:gd name="T33" fmla="*/ 0 h 17"/>
              <a:gd name="T34" fmla="*/ 7 w 12"/>
              <a:gd name="T35" fmla="*/ 0 h 17"/>
              <a:gd name="T36" fmla="*/ 5 w 12"/>
              <a:gd name="T37" fmla="*/ 2 h 17"/>
              <a:gd name="T38" fmla="*/ 5 w 12"/>
              <a:gd name="T39" fmla="*/ 3 h 17"/>
              <a:gd name="T40" fmla="*/ 5 w 12"/>
              <a:gd name="T41" fmla="*/ 4 h 17"/>
              <a:gd name="T42" fmla="*/ 5 w 12"/>
              <a:gd name="T43" fmla="*/ 5 h 17"/>
              <a:gd name="T44" fmla="*/ 4 w 12"/>
              <a:gd name="T45" fmla="*/ 5 h 17"/>
              <a:gd name="T46" fmla="*/ 2 w 12"/>
              <a:gd name="T47" fmla="*/ 7 h 17"/>
              <a:gd name="T48" fmla="*/ 2 w 12"/>
              <a:gd name="T49" fmla="*/ 9 h 17"/>
              <a:gd name="T50" fmla="*/ 2 w 12"/>
              <a:gd name="T51" fmla="*/ 11 h 17"/>
              <a:gd name="T52" fmla="*/ 1 w 12"/>
              <a:gd name="T53" fmla="*/ 11 h 17"/>
              <a:gd name="T54" fmla="*/ 0 w 12"/>
              <a:gd name="T55" fmla="*/ 13 h 17"/>
              <a:gd name="T56" fmla="*/ 0 w 12"/>
              <a:gd name="T57" fmla="*/ 15 h 17"/>
              <a:gd name="T58" fmla="*/ 2 w 12"/>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17">
                <a:moveTo>
                  <a:pt x="2" y="17"/>
                </a:moveTo>
                <a:cubicBezTo>
                  <a:pt x="2" y="17"/>
                  <a:pt x="2" y="17"/>
                  <a:pt x="2" y="16"/>
                </a:cubicBezTo>
                <a:cubicBezTo>
                  <a:pt x="3" y="16"/>
                  <a:pt x="4" y="16"/>
                  <a:pt x="4" y="15"/>
                </a:cubicBezTo>
                <a:cubicBezTo>
                  <a:pt x="4" y="15"/>
                  <a:pt x="4" y="15"/>
                  <a:pt x="5" y="15"/>
                </a:cubicBezTo>
                <a:cubicBezTo>
                  <a:pt x="5" y="15"/>
                  <a:pt x="5" y="14"/>
                  <a:pt x="5" y="14"/>
                </a:cubicBezTo>
                <a:cubicBezTo>
                  <a:pt x="5" y="13"/>
                  <a:pt x="5" y="13"/>
                  <a:pt x="5" y="13"/>
                </a:cubicBezTo>
                <a:cubicBezTo>
                  <a:pt x="5" y="12"/>
                  <a:pt x="5" y="12"/>
                  <a:pt x="5" y="11"/>
                </a:cubicBezTo>
                <a:cubicBezTo>
                  <a:pt x="5" y="11"/>
                  <a:pt x="6" y="11"/>
                  <a:pt x="6" y="11"/>
                </a:cubicBezTo>
                <a:cubicBezTo>
                  <a:pt x="6" y="10"/>
                  <a:pt x="6" y="10"/>
                  <a:pt x="7" y="10"/>
                </a:cubicBezTo>
                <a:cubicBezTo>
                  <a:pt x="7" y="9"/>
                  <a:pt x="8" y="9"/>
                  <a:pt x="8" y="8"/>
                </a:cubicBezTo>
                <a:cubicBezTo>
                  <a:pt x="9" y="8"/>
                  <a:pt x="9" y="7"/>
                  <a:pt x="10" y="7"/>
                </a:cubicBezTo>
                <a:cubicBezTo>
                  <a:pt x="10" y="7"/>
                  <a:pt x="10" y="7"/>
                  <a:pt x="11" y="7"/>
                </a:cubicBezTo>
                <a:cubicBezTo>
                  <a:pt x="11" y="6"/>
                  <a:pt x="11" y="6"/>
                  <a:pt x="11" y="5"/>
                </a:cubicBezTo>
                <a:cubicBezTo>
                  <a:pt x="11" y="5"/>
                  <a:pt x="11" y="5"/>
                  <a:pt x="11" y="4"/>
                </a:cubicBezTo>
                <a:cubicBezTo>
                  <a:pt x="11" y="4"/>
                  <a:pt x="11" y="3"/>
                  <a:pt x="11" y="3"/>
                </a:cubicBezTo>
                <a:cubicBezTo>
                  <a:pt x="12" y="3"/>
                  <a:pt x="11" y="2"/>
                  <a:pt x="11" y="1"/>
                </a:cubicBezTo>
                <a:cubicBezTo>
                  <a:pt x="10" y="0"/>
                  <a:pt x="10" y="0"/>
                  <a:pt x="8" y="0"/>
                </a:cubicBezTo>
                <a:cubicBezTo>
                  <a:pt x="8" y="0"/>
                  <a:pt x="8" y="0"/>
                  <a:pt x="7" y="0"/>
                </a:cubicBezTo>
                <a:cubicBezTo>
                  <a:pt x="7" y="1"/>
                  <a:pt x="6" y="2"/>
                  <a:pt x="5" y="2"/>
                </a:cubicBezTo>
                <a:cubicBezTo>
                  <a:pt x="5" y="2"/>
                  <a:pt x="5" y="3"/>
                  <a:pt x="5" y="3"/>
                </a:cubicBezTo>
                <a:cubicBezTo>
                  <a:pt x="5" y="3"/>
                  <a:pt x="5" y="4"/>
                  <a:pt x="5" y="4"/>
                </a:cubicBezTo>
                <a:cubicBezTo>
                  <a:pt x="5" y="5"/>
                  <a:pt x="5" y="5"/>
                  <a:pt x="5" y="5"/>
                </a:cubicBezTo>
                <a:cubicBezTo>
                  <a:pt x="4" y="5"/>
                  <a:pt x="4" y="5"/>
                  <a:pt x="4" y="5"/>
                </a:cubicBezTo>
                <a:cubicBezTo>
                  <a:pt x="3" y="5"/>
                  <a:pt x="2" y="6"/>
                  <a:pt x="2" y="7"/>
                </a:cubicBezTo>
                <a:cubicBezTo>
                  <a:pt x="2" y="7"/>
                  <a:pt x="2" y="8"/>
                  <a:pt x="2" y="9"/>
                </a:cubicBezTo>
                <a:cubicBezTo>
                  <a:pt x="2" y="10"/>
                  <a:pt x="2" y="11"/>
                  <a:pt x="2" y="11"/>
                </a:cubicBezTo>
                <a:cubicBezTo>
                  <a:pt x="2" y="11"/>
                  <a:pt x="2" y="11"/>
                  <a:pt x="1" y="11"/>
                </a:cubicBezTo>
                <a:cubicBezTo>
                  <a:pt x="1" y="12"/>
                  <a:pt x="1" y="13"/>
                  <a:pt x="0" y="13"/>
                </a:cubicBezTo>
                <a:cubicBezTo>
                  <a:pt x="0" y="13"/>
                  <a:pt x="0" y="14"/>
                  <a:pt x="0" y="15"/>
                </a:cubicBezTo>
                <a:cubicBezTo>
                  <a:pt x="1" y="16"/>
                  <a:pt x="1" y="17"/>
                  <a:pt x="2"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2" name="Freeform 268"/>
          <p:cNvSpPr/>
          <p:nvPr>
            <p:custDataLst>
              <p:tags r:id="rId169"/>
            </p:custDataLst>
          </p:nvPr>
        </p:nvSpPr>
        <p:spPr bwMode="auto">
          <a:xfrm rot="1740000">
            <a:off x="2472678" y="2828528"/>
            <a:ext cx="4476" cy="5962"/>
          </a:xfrm>
          <a:custGeom>
            <a:avLst/>
            <a:gdLst>
              <a:gd name="T0" fmla="*/ 2 w 10"/>
              <a:gd name="T1" fmla="*/ 8 h 13"/>
              <a:gd name="T2" fmla="*/ 2 w 10"/>
              <a:gd name="T3" fmla="*/ 10 h 13"/>
              <a:gd name="T4" fmla="*/ 4 w 10"/>
              <a:gd name="T5" fmla="*/ 11 h 13"/>
              <a:gd name="T6" fmla="*/ 6 w 10"/>
              <a:gd name="T7" fmla="*/ 13 h 13"/>
              <a:gd name="T8" fmla="*/ 7 w 10"/>
              <a:gd name="T9" fmla="*/ 10 h 13"/>
              <a:gd name="T10" fmla="*/ 7 w 10"/>
              <a:gd name="T11" fmla="*/ 8 h 13"/>
              <a:gd name="T12" fmla="*/ 9 w 10"/>
              <a:gd name="T13" fmla="*/ 5 h 13"/>
              <a:gd name="T14" fmla="*/ 10 w 10"/>
              <a:gd name="T15" fmla="*/ 4 h 13"/>
              <a:gd name="T16" fmla="*/ 10 w 10"/>
              <a:gd name="T17" fmla="*/ 2 h 13"/>
              <a:gd name="T18" fmla="*/ 10 w 10"/>
              <a:gd name="T19" fmla="*/ 0 h 13"/>
              <a:gd name="T20" fmla="*/ 6 w 10"/>
              <a:gd name="T21" fmla="*/ 0 h 13"/>
              <a:gd name="T22" fmla="*/ 5 w 10"/>
              <a:gd name="T23" fmla="*/ 0 h 13"/>
              <a:gd name="T24" fmla="*/ 4 w 10"/>
              <a:gd name="T25" fmla="*/ 0 h 13"/>
              <a:gd name="T26" fmla="*/ 4 w 10"/>
              <a:gd name="T27" fmla="*/ 2 h 13"/>
              <a:gd name="T28" fmla="*/ 4 w 10"/>
              <a:gd name="T29" fmla="*/ 5 h 13"/>
              <a:gd name="T30" fmla="*/ 3 w 10"/>
              <a:gd name="T31" fmla="*/ 5 h 13"/>
              <a:gd name="T32" fmla="*/ 0 w 10"/>
              <a:gd name="T33" fmla="*/ 5 h 13"/>
              <a:gd name="T34" fmla="*/ 2 w 10"/>
              <a:gd name="T35" fmla="*/ 7 h 13"/>
              <a:gd name="T36" fmla="*/ 2 w 10"/>
              <a:gd name="T3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3">
                <a:moveTo>
                  <a:pt x="2" y="8"/>
                </a:moveTo>
                <a:cubicBezTo>
                  <a:pt x="2" y="9"/>
                  <a:pt x="2" y="9"/>
                  <a:pt x="2" y="10"/>
                </a:cubicBezTo>
                <a:cubicBezTo>
                  <a:pt x="3" y="10"/>
                  <a:pt x="3" y="11"/>
                  <a:pt x="4" y="11"/>
                </a:cubicBezTo>
                <a:cubicBezTo>
                  <a:pt x="3" y="13"/>
                  <a:pt x="5" y="13"/>
                  <a:pt x="6" y="13"/>
                </a:cubicBezTo>
                <a:cubicBezTo>
                  <a:pt x="6" y="11"/>
                  <a:pt x="6" y="10"/>
                  <a:pt x="7" y="10"/>
                </a:cubicBezTo>
                <a:cubicBezTo>
                  <a:pt x="7" y="9"/>
                  <a:pt x="7" y="9"/>
                  <a:pt x="7" y="8"/>
                </a:cubicBezTo>
                <a:cubicBezTo>
                  <a:pt x="7" y="7"/>
                  <a:pt x="7" y="5"/>
                  <a:pt x="9" y="5"/>
                </a:cubicBezTo>
                <a:cubicBezTo>
                  <a:pt x="10" y="5"/>
                  <a:pt x="10" y="4"/>
                  <a:pt x="10" y="4"/>
                </a:cubicBezTo>
                <a:cubicBezTo>
                  <a:pt x="10" y="3"/>
                  <a:pt x="10" y="3"/>
                  <a:pt x="10" y="2"/>
                </a:cubicBezTo>
                <a:cubicBezTo>
                  <a:pt x="10" y="2"/>
                  <a:pt x="10" y="1"/>
                  <a:pt x="10" y="0"/>
                </a:cubicBezTo>
                <a:cubicBezTo>
                  <a:pt x="9" y="0"/>
                  <a:pt x="7" y="0"/>
                  <a:pt x="6" y="0"/>
                </a:cubicBezTo>
                <a:cubicBezTo>
                  <a:pt x="6" y="0"/>
                  <a:pt x="6" y="0"/>
                  <a:pt x="5" y="0"/>
                </a:cubicBezTo>
                <a:cubicBezTo>
                  <a:pt x="5" y="0"/>
                  <a:pt x="4" y="0"/>
                  <a:pt x="4" y="0"/>
                </a:cubicBezTo>
                <a:cubicBezTo>
                  <a:pt x="4" y="1"/>
                  <a:pt x="4" y="2"/>
                  <a:pt x="4" y="2"/>
                </a:cubicBezTo>
                <a:cubicBezTo>
                  <a:pt x="4" y="3"/>
                  <a:pt x="4" y="4"/>
                  <a:pt x="4" y="5"/>
                </a:cubicBezTo>
                <a:cubicBezTo>
                  <a:pt x="4" y="5"/>
                  <a:pt x="3" y="5"/>
                  <a:pt x="3" y="5"/>
                </a:cubicBezTo>
                <a:cubicBezTo>
                  <a:pt x="2" y="5"/>
                  <a:pt x="1" y="5"/>
                  <a:pt x="0" y="5"/>
                </a:cubicBezTo>
                <a:cubicBezTo>
                  <a:pt x="0" y="6"/>
                  <a:pt x="1" y="6"/>
                  <a:pt x="2" y="7"/>
                </a:cubicBezTo>
                <a:cubicBezTo>
                  <a:pt x="2" y="8"/>
                  <a:pt x="2" y="8"/>
                  <a:pt x="2" y="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3" name="Freeform 269"/>
          <p:cNvSpPr/>
          <p:nvPr>
            <p:custDataLst>
              <p:tags r:id="rId170"/>
            </p:custDataLst>
          </p:nvPr>
        </p:nvSpPr>
        <p:spPr bwMode="auto">
          <a:xfrm rot="1740000">
            <a:off x="2429856" y="2813865"/>
            <a:ext cx="11083" cy="5111"/>
          </a:xfrm>
          <a:custGeom>
            <a:avLst/>
            <a:gdLst>
              <a:gd name="T0" fmla="*/ 19 w 24"/>
              <a:gd name="T1" fmla="*/ 10 h 11"/>
              <a:gd name="T2" fmla="*/ 24 w 24"/>
              <a:gd name="T3" fmla="*/ 6 h 11"/>
              <a:gd name="T4" fmla="*/ 24 w 24"/>
              <a:gd name="T5" fmla="*/ 4 h 11"/>
              <a:gd name="T6" fmla="*/ 19 w 24"/>
              <a:gd name="T7" fmla="*/ 0 h 11"/>
              <a:gd name="T8" fmla="*/ 18 w 24"/>
              <a:gd name="T9" fmla="*/ 0 h 11"/>
              <a:gd name="T10" fmla="*/ 13 w 24"/>
              <a:gd name="T11" fmla="*/ 2 h 11"/>
              <a:gd name="T12" fmla="*/ 12 w 24"/>
              <a:gd name="T13" fmla="*/ 2 h 11"/>
              <a:gd name="T14" fmla="*/ 9 w 24"/>
              <a:gd name="T15" fmla="*/ 2 h 11"/>
              <a:gd name="T16" fmla="*/ 7 w 24"/>
              <a:gd name="T17" fmla="*/ 3 h 11"/>
              <a:gd name="T18" fmla="*/ 7 w 24"/>
              <a:gd name="T19" fmla="*/ 4 h 11"/>
              <a:gd name="T20" fmla="*/ 6 w 24"/>
              <a:gd name="T21" fmla="*/ 4 h 11"/>
              <a:gd name="T22" fmla="*/ 5 w 24"/>
              <a:gd name="T23" fmla="*/ 3 h 11"/>
              <a:gd name="T24" fmla="*/ 2 w 24"/>
              <a:gd name="T25" fmla="*/ 5 h 11"/>
              <a:gd name="T26" fmla="*/ 3 w 24"/>
              <a:gd name="T27" fmla="*/ 5 h 11"/>
              <a:gd name="T28" fmla="*/ 3 w 24"/>
              <a:gd name="T29" fmla="*/ 7 h 11"/>
              <a:gd name="T30" fmla="*/ 2 w 24"/>
              <a:gd name="T31" fmla="*/ 10 h 11"/>
              <a:gd name="T32" fmla="*/ 2 w 24"/>
              <a:gd name="T33" fmla="*/ 11 h 11"/>
              <a:gd name="T34" fmla="*/ 5 w 24"/>
              <a:gd name="T35" fmla="*/ 11 h 11"/>
              <a:gd name="T36" fmla="*/ 7 w 24"/>
              <a:gd name="T37" fmla="*/ 10 h 11"/>
              <a:gd name="T38" fmla="*/ 8 w 24"/>
              <a:gd name="T39" fmla="*/ 9 h 11"/>
              <a:gd name="T40" fmla="*/ 7 w 24"/>
              <a:gd name="T41" fmla="*/ 7 h 11"/>
              <a:gd name="T42" fmla="*/ 7 w 24"/>
              <a:gd name="T43" fmla="*/ 6 h 11"/>
              <a:gd name="T44" fmla="*/ 12 w 24"/>
              <a:gd name="T45" fmla="*/ 10 h 11"/>
              <a:gd name="T46" fmla="*/ 15 w 24"/>
              <a:gd name="T47" fmla="*/ 10 h 11"/>
              <a:gd name="T48" fmla="*/ 18 w 24"/>
              <a:gd name="T49" fmla="*/ 9 h 11"/>
              <a:gd name="T50" fmla="*/ 19 w 24"/>
              <a:gd name="T5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 h="11">
                <a:moveTo>
                  <a:pt x="19" y="10"/>
                </a:moveTo>
                <a:cubicBezTo>
                  <a:pt x="21" y="9"/>
                  <a:pt x="21" y="7"/>
                  <a:pt x="24" y="6"/>
                </a:cubicBezTo>
                <a:cubicBezTo>
                  <a:pt x="24" y="5"/>
                  <a:pt x="24" y="5"/>
                  <a:pt x="24" y="4"/>
                </a:cubicBezTo>
                <a:cubicBezTo>
                  <a:pt x="23" y="1"/>
                  <a:pt x="20" y="2"/>
                  <a:pt x="19" y="0"/>
                </a:cubicBezTo>
                <a:cubicBezTo>
                  <a:pt x="18" y="0"/>
                  <a:pt x="18" y="0"/>
                  <a:pt x="18" y="0"/>
                </a:cubicBezTo>
                <a:cubicBezTo>
                  <a:pt x="16" y="1"/>
                  <a:pt x="13" y="0"/>
                  <a:pt x="13" y="2"/>
                </a:cubicBezTo>
                <a:cubicBezTo>
                  <a:pt x="12" y="2"/>
                  <a:pt x="12" y="2"/>
                  <a:pt x="12" y="2"/>
                </a:cubicBezTo>
                <a:cubicBezTo>
                  <a:pt x="11" y="2"/>
                  <a:pt x="10" y="2"/>
                  <a:pt x="9" y="2"/>
                </a:cubicBezTo>
                <a:cubicBezTo>
                  <a:pt x="9" y="2"/>
                  <a:pt x="8" y="3"/>
                  <a:pt x="7" y="3"/>
                </a:cubicBezTo>
                <a:cubicBezTo>
                  <a:pt x="7" y="3"/>
                  <a:pt x="7" y="4"/>
                  <a:pt x="7" y="4"/>
                </a:cubicBezTo>
                <a:cubicBezTo>
                  <a:pt x="7" y="4"/>
                  <a:pt x="6" y="4"/>
                  <a:pt x="6" y="4"/>
                </a:cubicBezTo>
                <a:cubicBezTo>
                  <a:pt x="5" y="4"/>
                  <a:pt x="4" y="4"/>
                  <a:pt x="5" y="3"/>
                </a:cubicBezTo>
                <a:cubicBezTo>
                  <a:pt x="1" y="2"/>
                  <a:pt x="0" y="3"/>
                  <a:pt x="2" y="5"/>
                </a:cubicBezTo>
                <a:cubicBezTo>
                  <a:pt x="3" y="5"/>
                  <a:pt x="3" y="5"/>
                  <a:pt x="3" y="5"/>
                </a:cubicBezTo>
                <a:cubicBezTo>
                  <a:pt x="5" y="5"/>
                  <a:pt x="5" y="7"/>
                  <a:pt x="3" y="7"/>
                </a:cubicBezTo>
                <a:cubicBezTo>
                  <a:pt x="4" y="9"/>
                  <a:pt x="5" y="10"/>
                  <a:pt x="2" y="10"/>
                </a:cubicBezTo>
                <a:cubicBezTo>
                  <a:pt x="2" y="10"/>
                  <a:pt x="2" y="11"/>
                  <a:pt x="2" y="11"/>
                </a:cubicBezTo>
                <a:cubicBezTo>
                  <a:pt x="3" y="11"/>
                  <a:pt x="4" y="11"/>
                  <a:pt x="5" y="11"/>
                </a:cubicBezTo>
                <a:cubicBezTo>
                  <a:pt x="5" y="10"/>
                  <a:pt x="6" y="10"/>
                  <a:pt x="7" y="10"/>
                </a:cubicBezTo>
                <a:cubicBezTo>
                  <a:pt x="7" y="9"/>
                  <a:pt x="7" y="8"/>
                  <a:pt x="8" y="9"/>
                </a:cubicBezTo>
                <a:cubicBezTo>
                  <a:pt x="8" y="8"/>
                  <a:pt x="8" y="8"/>
                  <a:pt x="7" y="7"/>
                </a:cubicBezTo>
                <a:cubicBezTo>
                  <a:pt x="7" y="7"/>
                  <a:pt x="7" y="7"/>
                  <a:pt x="7" y="6"/>
                </a:cubicBezTo>
                <a:cubicBezTo>
                  <a:pt x="10" y="4"/>
                  <a:pt x="10" y="8"/>
                  <a:pt x="12" y="10"/>
                </a:cubicBezTo>
                <a:cubicBezTo>
                  <a:pt x="13" y="10"/>
                  <a:pt x="14" y="10"/>
                  <a:pt x="15" y="10"/>
                </a:cubicBezTo>
                <a:cubicBezTo>
                  <a:pt x="15" y="9"/>
                  <a:pt x="16" y="8"/>
                  <a:pt x="18" y="9"/>
                </a:cubicBezTo>
                <a:cubicBezTo>
                  <a:pt x="18" y="9"/>
                  <a:pt x="19" y="9"/>
                  <a:pt x="19"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4" name="Freeform 270"/>
          <p:cNvSpPr/>
          <p:nvPr>
            <p:custDataLst>
              <p:tags r:id="rId171"/>
            </p:custDataLst>
          </p:nvPr>
        </p:nvSpPr>
        <p:spPr bwMode="auto">
          <a:xfrm rot="1740000">
            <a:off x="2469598" y="2831904"/>
            <a:ext cx="2345" cy="3620"/>
          </a:xfrm>
          <a:custGeom>
            <a:avLst/>
            <a:gdLst>
              <a:gd name="T0" fmla="*/ 5 w 5"/>
              <a:gd name="T1" fmla="*/ 5 h 8"/>
              <a:gd name="T2" fmla="*/ 5 w 5"/>
              <a:gd name="T3" fmla="*/ 3 h 8"/>
              <a:gd name="T4" fmla="*/ 3 w 5"/>
              <a:gd name="T5" fmla="*/ 2 h 8"/>
              <a:gd name="T6" fmla="*/ 3 w 5"/>
              <a:gd name="T7" fmla="*/ 1 h 8"/>
              <a:gd name="T8" fmla="*/ 3 w 5"/>
              <a:gd name="T9" fmla="*/ 0 h 8"/>
              <a:gd name="T10" fmla="*/ 1 w 5"/>
              <a:gd name="T11" fmla="*/ 0 h 8"/>
              <a:gd name="T12" fmla="*/ 0 w 5"/>
              <a:gd name="T13" fmla="*/ 1 h 8"/>
              <a:gd name="T14" fmla="*/ 0 w 5"/>
              <a:gd name="T15" fmla="*/ 2 h 8"/>
              <a:gd name="T16" fmla="*/ 0 w 5"/>
              <a:gd name="T17" fmla="*/ 3 h 8"/>
              <a:gd name="T18" fmla="*/ 0 w 5"/>
              <a:gd name="T19" fmla="*/ 5 h 8"/>
              <a:gd name="T20" fmla="*/ 0 w 5"/>
              <a:gd name="T21" fmla="*/ 7 h 8"/>
              <a:gd name="T22" fmla="*/ 0 w 5"/>
              <a:gd name="T23" fmla="*/ 8 h 8"/>
              <a:gd name="T24" fmla="*/ 5 w 5"/>
              <a:gd name="T25"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5"/>
                </a:moveTo>
                <a:cubicBezTo>
                  <a:pt x="5" y="4"/>
                  <a:pt x="5" y="4"/>
                  <a:pt x="5" y="3"/>
                </a:cubicBezTo>
                <a:cubicBezTo>
                  <a:pt x="4" y="3"/>
                  <a:pt x="3" y="3"/>
                  <a:pt x="3" y="2"/>
                </a:cubicBezTo>
                <a:cubicBezTo>
                  <a:pt x="3" y="2"/>
                  <a:pt x="3" y="1"/>
                  <a:pt x="3" y="1"/>
                </a:cubicBezTo>
                <a:cubicBezTo>
                  <a:pt x="3" y="1"/>
                  <a:pt x="3" y="0"/>
                  <a:pt x="3" y="0"/>
                </a:cubicBezTo>
                <a:cubicBezTo>
                  <a:pt x="3" y="0"/>
                  <a:pt x="2" y="0"/>
                  <a:pt x="1" y="0"/>
                </a:cubicBezTo>
                <a:cubicBezTo>
                  <a:pt x="0" y="0"/>
                  <a:pt x="0" y="0"/>
                  <a:pt x="0" y="1"/>
                </a:cubicBezTo>
                <a:cubicBezTo>
                  <a:pt x="0" y="1"/>
                  <a:pt x="0" y="2"/>
                  <a:pt x="0" y="2"/>
                </a:cubicBezTo>
                <a:cubicBezTo>
                  <a:pt x="0" y="3"/>
                  <a:pt x="0" y="3"/>
                  <a:pt x="0" y="3"/>
                </a:cubicBezTo>
                <a:cubicBezTo>
                  <a:pt x="0" y="4"/>
                  <a:pt x="0" y="4"/>
                  <a:pt x="0" y="5"/>
                </a:cubicBezTo>
                <a:cubicBezTo>
                  <a:pt x="0" y="5"/>
                  <a:pt x="0" y="6"/>
                  <a:pt x="0" y="7"/>
                </a:cubicBezTo>
                <a:cubicBezTo>
                  <a:pt x="0" y="7"/>
                  <a:pt x="0" y="8"/>
                  <a:pt x="0" y="8"/>
                </a:cubicBezTo>
                <a:cubicBezTo>
                  <a:pt x="2" y="8"/>
                  <a:pt x="2" y="5"/>
                  <a:pt x="5" y="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5" name="Freeform 271"/>
          <p:cNvSpPr/>
          <p:nvPr>
            <p:custDataLst>
              <p:tags r:id="rId172"/>
            </p:custDataLst>
          </p:nvPr>
        </p:nvSpPr>
        <p:spPr bwMode="auto">
          <a:xfrm rot="1740000">
            <a:off x="2423783" y="2808932"/>
            <a:ext cx="5541" cy="4685"/>
          </a:xfrm>
          <a:custGeom>
            <a:avLst/>
            <a:gdLst>
              <a:gd name="T0" fmla="*/ 5 w 12"/>
              <a:gd name="T1" fmla="*/ 2 h 10"/>
              <a:gd name="T2" fmla="*/ 4 w 12"/>
              <a:gd name="T3" fmla="*/ 0 h 10"/>
              <a:gd name="T4" fmla="*/ 3 w 12"/>
              <a:gd name="T5" fmla="*/ 0 h 10"/>
              <a:gd name="T6" fmla="*/ 2 w 12"/>
              <a:gd name="T7" fmla="*/ 0 h 10"/>
              <a:gd name="T8" fmla="*/ 0 w 12"/>
              <a:gd name="T9" fmla="*/ 4 h 10"/>
              <a:gd name="T10" fmla="*/ 2 w 12"/>
              <a:gd name="T11" fmla="*/ 6 h 10"/>
              <a:gd name="T12" fmla="*/ 4 w 12"/>
              <a:gd name="T13" fmla="*/ 5 h 10"/>
              <a:gd name="T14" fmla="*/ 6 w 12"/>
              <a:gd name="T15" fmla="*/ 10 h 10"/>
              <a:gd name="T16" fmla="*/ 10 w 12"/>
              <a:gd name="T17" fmla="*/ 6 h 10"/>
              <a:gd name="T18" fmla="*/ 10 w 12"/>
              <a:gd name="T19" fmla="*/ 5 h 10"/>
              <a:gd name="T20" fmla="*/ 9 w 12"/>
              <a:gd name="T21" fmla="*/ 5 h 10"/>
              <a:gd name="T22" fmla="*/ 7 w 12"/>
              <a:gd name="T23" fmla="*/ 4 h 10"/>
              <a:gd name="T24" fmla="*/ 7 w 12"/>
              <a:gd name="T25" fmla="*/ 3 h 10"/>
              <a:gd name="T26" fmla="*/ 5 w 12"/>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5" y="2"/>
                </a:moveTo>
                <a:cubicBezTo>
                  <a:pt x="4" y="2"/>
                  <a:pt x="4" y="1"/>
                  <a:pt x="4" y="0"/>
                </a:cubicBezTo>
                <a:cubicBezTo>
                  <a:pt x="4" y="0"/>
                  <a:pt x="3" y="0"/>
                  <a:pt x="3" y="0"/>
                </a:cubicBezTo>
                <a:cubicBezTo>
                  <a:pt x="2" y="0"/>
                  <a:pt x="2" y="0"/>
                  <a:pt x="2" y="0"/>
                </a:cubicBezTo>
                <a:cubicBezTo>
                  <a:pt x="1" y="1"/>
                  <a:pt x="0" y="2"/>
                  <a:pt x="0" y="4"/>
                </a:cubicBezTo>
                <a:cubicBezTo>
                  <a:pt x="0" y="5"/>
                  <a:pt x="1" y="6"/>
                  <a:pt x="2" y="6"/>
                </a:cubicBezTo>
                <a:cubicBezTo>
                  <a:pt x="2" y="6"/>
                  <a:pt x="3" y="5"/>
                  <a:pt x="4" y="5"/>
                </a:cubicBezTo>
                <a:cubicBezTo>
                  <a:pt x="6" y="6"/>
                  <a:pt x="6" y="8"/>
                  <a:pt x="6" y="10"/>
                </a:cubicBezTo>
                <a:cubicBezTo>
                  <a:pt x="10" y="10"/>
                  <a:pt x="12" y="8"/>
                  <a:pt x="10" y="6"/>
                </a:cubicBezTo>
                <a:cubicBezTo>
                  <a:pt x="10" y="6"/>
                  <a:pt x="10" y="5"/>
                  <a:pt x="10" y="5"/>
                </a:cubicBezTo>
                <a:cubicBezTo>
                  <a:pt x="9" y="5"/>
                  <a:pt x="9" y="5"/>
                  <a:pt x="9" y="5"/>
                </a:cubicBezTo>
                <a:cubicBezTo>
                  <a:pt x="9" y="4"/>
                  <a:pt x="8" y="4"/>
                  <a:pt x="7" y="4"/>
                </a:cubicBezTo>
                <a:cubicBezTo>
                  <a:pt x="7" y="4"/>
                  <a:pt x="7" y="3"/>
                  <a:pt x="7" y="3"/>
                </a:cubicBezTo>
                <a:cubicBezTo>
                  <a:pt x="7" y="2"/>
                  <a:pt x="6" y="2"/>
                  <a:pt x="5" y="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6" name="Freeform 272"/>
          <p:cNvSpPr/>
          <p:nvPr>
            <p:custDataLst>
              <p:tags r:id="rId173"/>
            </p:custDataLst>
          </p:nvPr>
        </p:nvSpPr>
        <p:spPr bwMode="auto">
          <a:xfrm rot="1740000">
            <a:off x="2443420" y="2826326"/>
            <a:ext cx="5967" cy="5536"/>
          </a:xfrm>
          <a:custGeom>
            <a:avLst/>
            <a:gdLst>
              <a:gd name="T0" fmla="*/ 8 w 13"/>
              <a:gd name="T1" fmla="*/ 11 h 12"/>
              <a:gd name="T2" fmla="*/ 11 w 13"/>
              <a:gd name="T3" fmla="*/ 9 h 12"/>
              <a:gd name="T4" fmla="*/ 12 w 13"/>
              <a:gd name="T5" fmla="*/ 9 h 12"/>
              <a:gd name="T6" fmla="*/ 13 w 13"/>
              <a:gd name="T7" fmla="*/ 9 h 12"/>
              <a:gd name="T8" fmla="*/ 13 w 13"/>
              <a:gd name="T9" fmla="*/ 7 h 12"/>
              <a:gd name="T10" fmla="*/ 10 w 13"/>
              <a:gd name="T11" fmla="*/ 6 h 12"/>
              <a:gd name="T12" fmla="*/ 8 w 13"/>
              <a:gd name="T13" fmla="*/ 7 h 12"/>
              <a:gd name="T14" fmla="*/ 7 w 13"/>
              <a:gd name="T15" fmla="*/ 10 h 12"/>
              <a:gd name="T16" fmla="*/ 6 w 13"/>
              <a:gd name="T17" fmla="*/ 9 h 12"/>
              <a:gd name="T18" fmla="*/ 5 w 13"/>
              <a:gd name="T19" fmla="*/ 9 h 12"/>
              <a:gd name="T20" fmla="*/ 4 w 13"/>
              <a:gd name="T21" fmla="*/ 7 h 12"/>
              <a:gd name="T22" fmla="*/ 4 w 13"/>
              <a:gd name="T23" fmla="*/ 6 h 12"/>
              <a:gd name="T24" fmla="*/ 6 w 13"/>
              <a:gd name="T25" fmla="*/ 5 h 12"/>
              <a:gd name="T26" fmla="*/ 6 w 13"/>
              <a:gd name="T27" fmla="*/ 4 h 12"/>
              <a:gd name="T28" fmla="*/ 6 w 13"/>
              <a:gd name="T29" fmla="*/ 3 h 12"/>
              <a:gd name="T30" fmla="*/ 0 w 13"/>
              <a:gd name="T31" fmla="*/ 0 h 12"/>
              <a:gd name="T32" fmla="*/ 0 w 13"/>
              <a:gd name="T33" fmla="*/ 3 h 12"/>
              <a:gd name="T34" fmla="*/ 3 w 13"/>
              <a:gd name="T35" fmla="*/ 5 h 12"/>
              <a:gd name="T36" fmla="*/ 3 w 13"/>
              <a:gd name="T37" fmla="*/ 7 h 12"/>
              <a:gd name="T38" fmla="*/ 4 w 13"/>
              <a:gd name="T39" fmla="*/ 11 h 12"/>
              <a:gd name="T40" fmla="*/ 6 w 13"/>
              <a:gd name="T41" fmla="*/ 12 h 12"/>
              <a:gd name="T42" fmla="*/ 8 w 13"/>
              <a:gd name="T4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2">
                <a:moveTo>
                  <a:pt x="8" y="11"/>
                </a:moveTo>
                <a:cubicBezTo>
                  <a:pt x="9" y="10"/>
                  <a:pt x="10" y="9"/>
                  <a:pt x="11" y="9"/>
                </a:cubicBezTo>
                <a:cubicBezTo>
                  <a:pt x="11" y="9"/>
                  <a:pt x="12" y="9"/>
                  <a:pt x="12" y="9"/>
                </a:cubicBezTo>
                <a:cubicBezTo>
                  <a:pt x="12" y="9"/>
                  <a:pt x="13" y="9"/>
                  <a:pt x="13" y="9"/>
                </a:cubicBezTo>
                <a:cubicBezTo>
                  <a:pt x="13" y="8"/>
                  <a:pt x="13" y="8"/>
                  <a:pt x="13" y="7"/>
                </a:cubicBezTo>
                <a:cubicBezTo>
                  <a:pt x="12" y="7"/>
                  <a:pt x="11" y="7"/>
                  <a:pt x="10" y="6"/>
                </a:cubicBezTo>
                <a:cubicBezTo>
                  <a:pt x="10" y="7"/>
                  <a:pt x="9" y="8"/>
                  <a:pt x="8" y="7"/>
                </a:cubicBezTo>
                <a:cubicBezTo>
                  <a:pt x="8" y="8"/>
                  <a:pt x="8" y="10"/>
                  <a:pt x="7" y="10"/>
                </a:cubicBezTo>
                <a:cubicBezTo>
                  <a:pt x="7" y="10"/>
                  <a:pt x="6" y="10"/>
                  <a:pt x="6" y="9"/>
                </a:cubicBezTo>
                <a:cubicBezTo>
                  <a:pt x="6" y="9"/>
                  <a:pt x="5" y="9"/>
                  <a:pt x="5" y="9"/>
                </a:cubicBezTo>
                <a:cubicBezTo>
                  <a:pt x="4" y="9"/>
                  <a:pt x="4" y="8"/>
                  <a:pt x="4" y="7"/>
                </a:cubicBezTo>
                <a:cubicBezTo>
                  <a:pt x="4" y="7"/>
                  <a:pt x="4" y="7"/>
                  <a:pt x="4" y="6"/>
                </a:cubicBezTo>
                <a:cubicBezTo>
                  <a:pt x="5" y="6"/>
                  <a:pt x="5" y="5"/>
                  <a:pt x="6" y="5"/>
                </a:cubicBezTo>
                <a:cubicBezTo>
                  <a:pt x="6" y="5"/>
                  <a:pt x="6" y="4"/>
                  <a:pt x="6" y="4"/>
                </a:cubicBezTo>
                <a:cubicBezTo>
                  <a:pt x="6" y="3"/>
                  <a:pt x="6" y="3"/>
                  <a:pt x="6" y="3"/>
                </a:cubicBezTo>
                <a:cubicBezTo>
                  <a:pt x="4" y="2"/>
                  <a:pt x="3" y="0"/>
                  <a:pt x="0" y="0"/>
                </a:cubicBezTo>
                <a:cubicBezTo>
                  <a:pt x="0" y="1"/>
                  <a:pt x="0" y="2"/>
                  <a:pt x="0" y="3"/>
                </a:cubicBezTo>
                <a:cubicBezTo>
                  <a:pt x="0" y="4"/>
                  <a:pt x="2" y="4"/>
                  <a:pt x="3" y="5"/>
                </a:cubicBezTo>
                <a:cubicBezTo>
                  <a:pt x="3" y="6"/>
                  <a:pt x="3" y="7"/>
                  <a:pt x="3" y="7"/>
                </a:cubicBezTo>
                <a:cubicBezTo>
                  <a:pt x="3" y="9"/>
                  <a:pt x="4" y="9"/>
                  <a:pt x="4" y="11"/>
                </a:cubicBezTo>
                <a:cubicBezTo>
                  <a:pt x="4" y="12"/>
                  <a:pt x="5" y="12"/>
                  <a:pt x="6" y="12"/>
                </a:cubicBezTo>
                <a:cubicBezTo>
                  <a:pt x="6" y="11"/>
                  <a:pt x="7" y="11"/>
                  <a:pt x="8" y="1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7" name="Freeform 273"/>
          <p:cNvSpPr/>
          <p:nvPr>
            <p:custDataLst>
              <p:tags r:id="rId174"/>
            </p:custDataLst>
          </p:nvPr>
        </p:nvSpPr>
        <p:spPr bwMode="auto">
          <a:xfrm rot="1740000">
            <a:off x="2439213" y="2824862"/>
            <a:ext cx="4050" cy="4685"/>
          </a:xfrm>
          <a:custGeom>
            <a:avLst/>
            <a:gdLst>
              <a:gd name="T0" fmla="*/ 2 w 9"/>
              <a:gd name="T1" fmla="*/ 9 h 10"/>
              <a:gd name="T2" fmla="*/ 4 w 9"/>
              <a:gd name="T3" fmla="*/ 10 h 10"/>
              <a:gd name="T4" fmla="*/ 5 w 9"/>
              <a:gd name="T5" fmla="*/ 10 h 10"/>
              <a:gd name="T6" fmla="*/ 5 w 9"/>
              <a:gd name="T7" fmla="*/ 9 h 10"/>
              <a:gd name="T8" fmla="*/ 5 w 9"/>
              <a:gd name="T9" fmla="*/ 6 h 10"/>
              <a:gd name="T10" fmla="*/ 8 w 9"/>
              <a:gd name="T11" fmla="*/ 8 h 10"/>
              <a:gd name="T12" fmla="*/ 9 w 9"/>
              <a:gd name="T13" fmla="*/ 6 h 10"/>
              <a:gd name="T14" fmla="*/ 9 w 9"/>
              <a:gd name="T15" fmla="*/ 3 h 10"/>
              <a:gd name="T16" fmla="*/ 9 w 9"/>
              <a:gd name="T17" fmla="*/ 1 h 10"/>
              <a:gd name="T18" fmla="*/ 3 w 9"/>
              <a:gd name="T19" fmla="*/ 2 h 10"/>
              <a:gd name="T20" fmla="*/ 2 w 9"/>
              <a:gd name="T21" fmla="*/ 2 h 10"/>
              <a:gd name="T22" fmla="*/ 2 w 9"/>
              <a:gd name="T23" fmla="*/ 4 h 10"/>
              <a:gd name="T24" fmla="*/ 1 w 9"/>
              <a:gd name="T25" fmla="*/ 8 h 10"/>
              <a:gd name="T26" fmla="*/ 2 w 9"/>
              <a:gd name="T2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2" y="9"/>
                </a:moveTo>
                <a:cubicBezTo>
                  <a:pt x="3" y="9"/>
                  <a:pt x="3" y="10"/>
                  <a:pt x="4" y="10"/>
                </a:cubicBezTo>
                <a:cubicBezTo>
                  <a:pt x="5" y="10"/>
                  <a:pt x="5" y="10"/>
                  <a:pt x="5" y="10"/>
                </a:cubicBezTo>
                <a:cubicBezTo>
                  <a:pt x="5" y="10"/>
                  <a:pt x="5" y="9"/>
                  <a:pt x="5" y="9"/>
                </a:cubicBezTo>
                <a:cubicBezTo>
                  <a:pt x="5" y="8"/>
                  <a:pt x="5" y="7"/>
                  <a:pt x="5" y="6"/>
                </a:cubicBezTo>
                <a:cubicBezTo>
                  <a:pt x="7" y="6"/>
                  <a:pt x="7" y="8"/>
                  <a:pt x="8" y="8"/>
                </a:cubicBezTo>
                <a:cubicBezTo>
                  <a:pt x="8" y="7"/>
                  <a:pt x="8" y="6"/>
                  <a:pt x="9" y="6"/>
                </a:cubicBezTo>
                <a:cubicBezTo>
                  <a:pt x="9" y="5"/>
                  <a:pt x="9" y="4"/>
                  <a:pt x="9" y="3"/>
                </a:cubicBezTo>
                <a:cubicBezTo>
                  <a:pt x="9" y="2"/>
                  <a:pt x="9" y="2"/>
                  <a:pt x="9" y="1"/>
                </a:cubicBezTo>
                <a:cubicBezTo>
                  <a:pt x="6" y="0"/>
                  <a:pt x="6" y="2"/>
                  <a:pt x="3" y="2"/>
                </a:cubicBezTo>
                <a:cubicBezTo>
                  <a:pt x="3" y="2"/>
                  <a:pt x="2" y="2"/>
                  <a:pt x="2" y="2"/>
                </a:cubicBezTo>
                <a:cubicBezTo>
                  <a:pt x="2" y="3"/>
                  <a:pt x="2" y="4"/>
                  <a:pt x="2" y="4"/>
                </a:cubicBezTo>
                <a:cubicBezTo>
                  <a:pt x="2" y="6"/>
                  <a:pt x="1" y="7"/>
                  <a:pt x="1" y="8"/>
                </a:cubicBezTo>
                <a:cubicBezTo>
                  <a:pt x="0" y="9"/>
                  <a:pt x="1" y="9"/>
                  <a:pt x="2" y="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8" name="Freeform 274"/>
          <p:cNvSpPr/>
          <p:nvPr>
            <p:custDataLst>
              <p:tags r:id="rId175"/>
            </p:custDataLst>
          </p:nvPr>
        </p:nvSpPr>
        <p:spPr bwMode="auto">
          <a:xfrm rot="1740000">
            <a:off x="2431825" y="2834357"/>
            <a:ext cx="1918" cy="2129"/>
          </a:xfrm>
          <a:custGeom>
            <a:avLst/>
            <a:gdLst>
              <a:gd name="T0" fmla="*/ 2 w 4"/>
              <a:gd name="T1" fmla="*/ 5 h 5"/>
              <a:gd name="T2" fmla="*/ 2 w 4"/>
              <a:gd name="T3" fmla="*/ 3 h 5"/>
              <a:gd name="T4" fmla="*/ 2 w 4"/>
              <a:gd name="T5" fmla="*/ 2 h 5"/>
              <a:gd name="T6" fmla="*/ 2 w 4"/>
              <a:gd name="T7" fmla="*/ 0 h 5"/>
              <a:gd name="T8" fmla="*/ 1 w 4"/>
              <a:gd name="T9" fmla="*/ 0 h 5"/>
              <a:gd name="T10" fmla="*/ 0 w 4"/>
              <a:gd name="T11" fmla="*/ 2 h 5"/>
              <a:gd name="T12" fmla="*/ 0 w 4"/>
              <a:gd name="T13" fmla="*/ 5 h 5"/>
              <a:gd name="T14" fmla="*/ 1 w 4"/>
              <a:gd name="T15" fmla="*/ 5 h 5"/>
              <a:gd name="T16" fmla="*/ 2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2" y="5"/>
                </a:moveTo>
                <a:cubicBezTo>
                  <a:pt x="2" y="4"/>
                  <a:pt x="2" y="4"/>
                  <a:pt x="2" y="3"/>
                </a:cubicBezTo>
                <a:cubicBezTo>
                  <a:pt x="2" y="3"/>
                  <a:pt x="2" y="3"/>
                  <a:pt x="2" y="2"/>
                </a:cubicBezTo>
                <a:cubicBezTo>
                  <a:pt x="4" y="2"/>
                  <a:pt x="3" y="1"/>
                  <a:pt x="2" y="0"/>
                </a:cubicBezTo>
                <a:cubicBezTo>
                  <a:pt x="2" y="0"/>
                  <a:pt x="1" y="0"/>
                  <a:pt x="1" y="0"/>
                </a:cubicBezTo>
                <a:cubicBezTo>
                  <a:pt x="0" y="0"/>
                  <a:pt x="0" y="1"/>
                  <a:pt x="0" y="2"/>
                </a:cubicBezTo>
                <a:cubicBezTo>
                  <a:pt x="0" y="3"/>
                  <a:pt x="0" y="4"/>
                  <a:pt x="0" y="5"/>
                </a:cubicBezTo>
                <a:cubicBezTo>
                  <a:pt x="0" y="5"/>
                  <a:pt x="1" y="5"/>
                  <a:pt x="1" y="5"/>
                </a:cubicBezTo>
                <a:cubicBezTo>
                  <a:pt x="1" y="5"/>
                  <a:pt x="2" y="5"/>
                  <a:pt x="2" y="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9" name="Freeform 275"/>
          <p:cNvSpPr/>
          <p:nvPr>
            <p:custDataLst>
              <p:tags r:id="rId176"/>
            </p:custDataLst>
          </p:nvPr>
        </p:nvSpPr>
        <p:spPr bwMode="auto">
          <a:xfrm rot="1740000">
            <a:off x="2429299" y="2833413"/>
            <a:ext cx="1918" cy="1704"/>
          </a:xfrm>
          <a:custGeom>
            <a:avLst/>
            <a:gdLst>
              <a:gd name="T0" fmla="*/ 1 w 4"/>
              <a:gd name="T1" fmla="*/ 4 h 4"/>
              <a:gd name="T2" fmla="*/ 2 w 4"/>
              <a:gd name="T3" fmla="*/ 2 h 4"/>
              <a:gd name="T4" fmla="*/ 3 w 4"/>
              <a:gd name="T5" fmla="*/ 2 h 4"/>
              <a:gd name="T6" fmla="*/ 2 w 4"/>
              <a:gd name="T7" fmla="*/ 0 h 4"/>
              <a:gd name="T8" fmla="*/ 1 w 4"/>
              <a:gd name="T9" fmla="*/ 0 h 4"/>
              <a:gd name="T10" fmla="*/ 0 w 4"/>
              <a:gd name="T11" fmla="*/ 2 h 4"/>
              <a:gd name="T12" fmla="*/ 1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4"/>
                </a:moveTo>
                <a:cubicBezTo>
                  <a:pt x="1" y="3"/>
                  <a:pt x="1" y="2"/>
                  <a:pt x="2" y="2"/>
                </a:cubicBezTo>
                <a:cubicBezTo>
                  <a:pt x="3" y="2"/>
                  <a:pt x="3" y="2"/>
                  <a:pt x="3" y="2"/>
                </a:cubicBezTo>
                <a:cubicBezTo>
                  <a:pt x="4" y="1"/>
                  <a:pt x="3" y="0"/>
                  <a:pt x="2" y="0"/>
                </a:cubicBezTo>
                <a:cubicBezTo>
                  <a:pt x="2" y="0"/>
                  <a:pt x="1" y="0"/>
                  <a:pt x="1" y="0"/>
                </a:cubicBezTo>
                <a:cubicBezTo>
                  <a:pt x="1" y="1"/>
                  <a:pt x="1" y="2"/>
                  <a:pt x="0" y="2"/>
                </a:cubicBezTo>
                <a:cubicBezTo>
                  <a:pt x="0" y="3"/>
                  <a:pt x="0" y="4"/>
                  <a:pt x="1"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40" name="Freeform 276"/>
          <p:cNvSpPr/>
          <p:nvPr>
            <p:custDataLst>
              <p:tags r:id="rId177"/>
            </p:custDataLst>
          </p:nvPr>
        </p:nvSpPr>
        <p:spPr bwMode="auto">
          <a:xfrm rot="1740000">
            <a:off x="2404731" y="2786742"/>
            <a:ext cx="49658" cy="89647"/>
          </a:xfrm>
          <a:custGeom>
            <a:avLst/>
            <a:gdLst>
              <a:gd name="T0" fmla="*/ 96 w 108"/>
              <a:gd name="T1" fmla="*/ 97 h 195"/>
              <a:gd name="T2" fmla="*/ 89 w 108"/>
              <a:gd name="T3" fmla="*/ 97 h 195"/>
              <a:gd name="T4" fmla="*/ 99 w 108"/>
              <a:gd name="T5" fmla="*/ 89 h 195"/>
              <a:gd name="T6" fmla="*/ 87 w 108"/>
              <a:gd name="T7" fmla="*/ 92 h 195"/>
              <a:gd name="T8" fmla="*/ 64 w 108"/>
              <a:gd name="T9" fmla="*/ 106 h 195"/>
              <a:gd name="T10" fmla="*/ 43 w 108"/>
              <a:gd name="T11" fmla="*/ 110 h 195"/>
              <a:gd name="T12" fmla="*/ 24 w 108"/>
              <a:gd name="T13" fmla="*/ 94 h 195"/>
              <a:gd name="T14" fmla="*/ 18 w 108"/>
              <a:gd name="T15" fmla="*/ 66 h 195"/>
              <a:gd name="T16" fmla="*/ 17 w 108"/>
              <a:gd name="T17" fmla="*/ 30 h 195"/>
              <a:gd name="T18" fmla="*/ 36 w 108"/>
              <a:gd name="T19" fmla="*/ 11 h 195"/>
              <a:gd name="T20" fmla="*/ 64 w 108"/>
              <a:gd name="T21" fmla="*/ 7 h 195"/>
              <a:gd name="T22" fmla="*/ 82 w 108"/>
              <a:gd name="T23" fmla="*/ 25 h 195"/>
              <a:gd name="T24" fmla="*/ 81 w 108"/>
              <a:gd name="T25" fmla="*/ 35 h 195"/>
              <a:gd name="T26" fmla="*/ 75 w 108"/>
              <a:gd name="T27" fmla="*/ 49 h 195"/>
              <a:gd name="T28" fmla="*/ 62 w 108"/>
              <a:gd name="T29" fmla="*/ 61 h 195"/>
              <a:gd name="T30" fmla="*/ 80 w 108"/>
              <a:gd name="T31" fmla="*/ 67 h 195"/>
              <a:gd name="T32" fmla="*/ 95 w 108"/>
              <a:gd name="T33" fmla="*/ 63 h 195"/>
              <a:gd name="T34" fmla="*/ 94 w 108"/>
              <a:gd name="T35" fmla="*/ 53 h 195"/>
              <a:gd name="T36" fmla="*/ 94 w 108"/>
              <a:gd name="T37" fmla="*/ 48 h 195"/>
              <a:gd name="T38" fmla="*/ 97 w 108"/>
              <a:gd name="T39" fmla="*/ 37 h 195"/>
              <a:gd name="T40" fmla="*/ 82 w 108"/>
              <a:gd name="T41" fmla="*/ 18 h 195"/>
              <a:gd name="T42" fmla="*/ 61 w 108"/>
              <a:gd name="T43" fmla="*/ 2 h 195"/>
              <a:gd name="T44" fmla="*/ 39 w 108"/>
              <a:gd name="T45" fmla="*/ 4 h 195"/>
              <a:gd name="T46" fmla="*/ 14 w 108"/>
              <a:gd name="T47" fmla="*/ 21 h 195"/>
              <a:gd name="T48" fmla="*/ 8 w 108"/>
              <a:gd name="T49" fmla="*/ 42 h 195"/>
              <a:gd name="T50" fmla="*/ 0 w 108"/>
              <a:gd name="T51" fmla="*/ 66 h 195"/>
              <a:gd name="T52" fmla="*/ 9 w 108"/>
              <a:gd name="T53" fmla="*/ 97 h 195"/>
              <a:gd name="T54" fmla="*/ 33 w 108"/>
              <a:gd name="T55" fmla="*/ 117 h 195"/>
              <a:gd name="T56" fmla="*/ 38 w 108"/>
              <a:gd name="T57" fmla="*/ 136 h 195"/>
              <a:gd name="T58" fmla="*/ 59 w 108"/>
              <a:gd name="T59" fmla="*/ 118 h 195"/>
              <a:gd name="T60" fmla="*/ 77 w 108"/>
              <a:gd name="T61" fmla="*/ 114 h 195"/>
              <a:gd name="T62" fmla="*/ 66 w 108"/>
              <a:gd name="T63" fmla="*/ 129 h 195"/>
              <a:gd name="T64" fmla="*/ 62 w 108"/>
              <a:gd name="T65" fmla="*/ 127 h 195"/>
              <a:gd name="T66" fmla="*/ 57 w 108"/>
              <a:gd name="T67" fmla="*/ 138 h 195"/>
              <a:gd name="T68" fmla="*/ 49 w 108"/>
              <a:gd name="T69" fmla="*/ 155 h 195"/>
              <a:gd name="T70" fmla="*/ 55 w 108"/>
              <a:gd name="T71" fmla="*/ 171 h 195"/>
              <a:gd name="T72" fmla="*/ 59 w 108"/>
              <a:gd name="T73" fmla="*/ 182 h 195"/>
              <a:gd name="T74" fmla="*/ 44 w 108"/>
              <a:gd name="T75" fmla="*/ 184 h 195"/>
              <a:gd name="T76" fmla="*/ 38 w 108"/>
              <a:gd name="T77" fmla="*/ 171 h 195"/>
              <a:gd name="T78" fmla="*/ 37 w 108"/>
              <a:gd name="T79" fmla="*/ 155 h 195"/>
              <a:gd name="T80" fmla="*/ 33 w 108"/>
              <a:gd name="T81" fmla="*/ 140 h 195"/>
              <a:gd name="T82" fmla="*/ 28 w 108"/>
              <a:gd name="T83" fmla="*/ 157 h 195"/>
              <a:gd name="T84" fmla="*/ 18 w 108"/>
              <a:gd name="T85" fmla="*/ 170 h 195"/>
              <a:gd name="T86" fmla="*/ 31 w 108"/>
              <a:gd name="T87" fmla="*/ 184 h 195"/>
              <a:gd name="T88" fmla="*/ 55 w 108"/>
              <a:gd name="T89" fmla="*/ 190 h 195"/>
              <a:gd name="T90" fmla="*/ 83 w 108"/>
              <a:gd name="T91" fmla="*/ 174 h 195"/>
              <a:gd name="T92" fmla="*/ 93 w 108"/>
              <a:gd name="T93" fmla="*/ 152 h 195"/>
              <a:gd name="T94" fmla="*/ 104 w 108"/>
              <a:gd name="T95" fmla="*/ 125 h 195"/>
              <a:gd name="T96" fmla="*/ 82 w 108"/>
              <a:gd name="T97" fmla="*/ 60 h 195"/>
              <a:gd name="T98" fmla="*/ 51 w 108"/>
              <a:gd name="T99" fmla="*/ 112 h 195"/>
              <a:gd name="T100" fmla="*/ 93 w 108"/>
              <a:gd name="T101" fmla="*/ 118 h 195"/>
              <a:gd name="T102" fmla="*/ 80 w 108"/>
              <a:gd name="T103" fmla="*/ 113 h 195"/>
              <a:gd name="T104" fmla="*/ 82 w 108"/>
              <a:gd name="T105" fmla="*/ 117 h 195"/>
              <a:gd name="T106" fmla="*/ 70 w 108"/>
              <a:gd name="T107" fmla="*/ 139 h 195"/>
              <a:gd name="T108" fmla="*/ 83 w 108"/>
              <a:gd name="T109" fmla="*/ 152 h 195"/>
              <a:gd name="T110" fmla="*/ 68 w 108"/>
              <a:gd name="T111" fmla="*/ 175 h 195"/>
              <a:gd name="T112" fmla="*/ 63 w 108"/>
              <a:gd name="T113" fmla="*/ 159 h 195"/>
              <a:gd name="T114" fmla="*/ 70 w 108"/>
              <a:gd name="T115" fmla="*/ 151 h 195"/>
              <a:gd name="T116" fmla="*/ 74 w 108"/>
              <a:gd name="T117" fmla="*/ 140 h 195"/>
              <a:gd name="T118" fmla="*/ 81 w 108"/>
              <a:gd name="T119" fmla="*/ 127 h 195"/>
              <a:gd name="T120" fmla="*/ 84 w 108"/>
              <a:gd name="T121" fmla="*/ 13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 h="195">
                <a:moveTo>
                  <a:pt x="107" y="113"/>
                </a:moveTo>
                <a:cubicBezTo>
                  <a:pt x="107" y="112"/>
                  <a:pt x="107" y="111"/>
                  <a:pt x="107" y="110"/>
                </a:cubicBezTo>
                <a:cubicBezTo>
                  <a:pt x="107" y="109"/>
                  <a:pt x="106" y="108"/>
                  <a:pt x="106" y="108"/>
                </a:cubicBezTo>
                <a:cubicBezTo>
                  <a:pt x="105" y="108"/>
                  <a:pt x="105" y="108"/>
                  <a:pt x="104" y="108"/>
                </a:cubicBezTo>
                <a:cubicBezTo>
                  <a:pt x="104" y="108"/>
                  <a:pt x="104" y="107"/>
                  <a:pt x="104" y="106"/>
                </a:cubicBezTo>
                <a:cubicBezTo>
                  <a:pt x="104" y="105"/>
                  <a:pt x="104" y="104"/>
                  <a:pt x="104" y="104"/>
                </a:cubicBezTo>
                <a:cubicBezTo>
                  <a:pt x="104" y="103"/>
                  <a:pt x="104" y="103"/>
                  <a:pt x="104" y="102"/>
                </a:cubicBezTo>
                <a:cubicBezTo>
                  <a:pt x="104" y="102"/>
                  <a:pt x="104" y="102"/>
                  <a:pt x="103" y="102"/>
                </a:cubicBezTo>
                <a:cubicBezTo>
                  <a:pt x="103" y="102"/>
                  <a:pt x="103" y="102"/>
                  <a:pt x="103" y="101"/>
                </a:cubicBezTo>
                <a:cubicBezTo>
                  <a:pt x="103" y="100"/>
                  <a:pt x="102" y="100"/>
                  <a:pt x="102" y="99"/>
                </a:cubicBezTo>
                <a:cubicBezTo>
                  <a:pt x="102" y="99"/>
                  <a:pt x="101" y="99"/>
                  <a:pt x="101" y="99"/>
                </a:cubicBezTo>
                <a:cubicBezTo>
                  <a:pt x="99" y="99"/>
                  <a:pt x="99" y="97"/>
                  <a:pt x="97" y="97"/>
                </a:cubicBezTo>
                <a:cubicBezTo>
                  <a:pt x="97" y="97"/>
                  <a:pt x="97" y="97"/>
                  <a:pt x="96" y="97"/>
                </a:cubicBezTo>
                <a:cubicBezTo>
                  <a:pt x="96" y="98"/>
                  <a:pt x="96" y="98"/>
                  <a:pt x="95" y="98"/>
                </a:cubicBezTo>
                <a:cubicBezTo>
                  <a:pt x="95" y="98"/>
                  <a:pt x="95" y="99"/>
                  <a:pt x="95" y="99"/>
                </a:cubicBezTo>
                <a:cubicBezTo>
                  <a:pt x="96" y="99"/>
                  <a:pt x="96" y="101"/>
                  <a:pt x="96" y="102"/>
                </a:cubicBezTo>
                <a:cubicBezTo>
                  <a:pt x="96" y="104"/>
                  <a:pt x="92" y="108"/>
                  <a:pt x="90" y="105"/>
                </a:cubicBezTo>
                <a:cubicBezTo>
                  <a:pt x="90" y="105"/>
                  <a:pt x="89" y="105"/>
                  <a:pt x="89" y="105"/>
                </a:cubicBezTo>
                <a:cubicBezTo>
                  <a:pt x="88" y="106"/>
                  <a:pt x="86" y="106"/>
                  <a:pt x="84" y="106"/>
                </a:cubicBezTo>
                <a:cubicBezTo>
                  <a:pt x="84" y="106"/>
                  <a:pt x="84" y="106"/>
                  <a:pt x="83" y="106"/>
                </a:cubicBezTo>
                <a:cubicBezTo>
                  <a:pt x="83" y="105"/>
                  <a:pt x="83" y="105"/>
                  <a:pt x="82" y="105"/>
                </a:cubicBezTo>
                <a:cubicBezTo>
                  <a:pt x="82" y="104"/>
                  <a:pt x="82" y="104"/>
                  <a:pt x="82" y="104"/>
                </a:cubicBezTo>
                <a:cubicBezTo>
                  <a:pt x="84" y="103"/>
                  <a:pt x="84" y="99"/>
                  <a:pt x="87" y="99"/>
                </a:cubicBezTo>
                <a:cubicBezTo>
                  <a:pt x="87" y="99"/>
                  <a:pt x="87" y="98"/>
                  <a:pt x="87" y="98"/>
                </a:cubicBezTo>
                <a:cubicBezTo>
                  <a:pt x="88" y="98"/>
                  <a:pt x="88" y="97"/>
                  <a:pt x="88" y="97"/>
                </a:cubicBezTo>
                <a:cubicBezTo>
                  <a:pt x="88" y="97"/>
                  <a:pt x="89" y="97"/>
                  <a:pt x="89" y="97"/>
                </a:cubicBezTo>
                <a:cubicBezTo>
                  <a:pt x="90" y="97"/>
                  <a:pt x="91" y="97"/>
                  <a:pt x="91" y="97"/>
                </a:cubicBezTo>
                <a:cubicBezTo>
                  <a:pt x="92" y="97"/>
                  <a:pt x="92" y="97"/>
                  <a:pt x="93" y="97"/>
                </a:cubicBezTo>
                <a:cubicBezTo>
                  <a:pt x="93" y="96"/>
                  <a:pt x="93" y="96"/>
                  <a:pt x="93" y="95"/>
                </a:cubicBezTo>
                <a:cubicBezTo>
                  <a:pt x="93" y="95"/>
                  <a:pt x="93" y="95"/>
                  <a:pt x="93" y="94"/>
                </a:cubicBezTo>
                <a:cubicBezTo>
                  <a:pt x="93" y="94"/>
                  <a:pt x="94" y="94"/>
                  <a:pt x="95" y="94"/>
                </a:cubicBezTo>
                <a:cubicBezTo>
                  <a:pt x="96" y="94"/>
                  <a:pt x="97" y="94"/>
                  <a:pt x="97" y="94"/>
                </a:cubicBezTo>
                <a:cubicBezTo>
                  <a:pt x="98" y="93"/>
                  <a:pt x="99" y="94"/>
                  <a:pt x="99" y="94"/>
                </a:cubicBezTo>
                <a:cubicBezTo>
                  <a:pt x="99" y="94"/>
                  <a:pt x="100" y="94"/>
                  <a:pt x="100" y="95"/>
                </a:cubicBezTo>
                <a:cubicBezTo>
                  <a:pt x="101" y="95"/>
                  <a:pt x="101" y="95"/>
                  <a:pt x="102" y="95"/>
                </a:cubicBezTo>
                <a:cubicBezTo>
                  <a:pt x="102" y="93"/>
                  <a:pt x="101" y="93"/>
                  <a:pt x="101" y="92"/>
                </a:cubicBezTo>
                <a:cubicBezTo>
                  <a:pt x="100" y="92"/>
                  <a:pt x="100" y="92"/>
                  <a:pt x="100" y="91"/>
                </a:cubicBezTo>
                <a:cubicBezTo>
                  <a:pt x="100" y="90"/>
                  <a:pt x="100" y="90"/>
                  <a:pt x="100" y="89"/>
                </a:cubicBezTo>
                <a:cubicBezTo>
                  <a:pt x="99" y="89"/>
                  <a:pt x="99" y="89"/>
                  <a:pt x="99" y="89"/>
                </a:cubicBezTo>
                <a:cubicBezTo>
                  <a:pt x="99" y="88"/>
                  <a:pt x="100" y="88"/>
                  <a:pt x="101" y="87"/>
                </a:cubicBezTo>
                <a:cubicBezTo>
                  <a:pt x="101" y="87"/>
                  <a:pt x="101" y="86"/>
                  <a:pt x="101" y="86"/>
                </a:cubicBezTo>
                <a:cubicBezTo>
                  <a:pt x="101" y="84"/>
                  <a:pt x="101" y="83"/>
                  <a:pt x="101" y="81"/>
                </a:cubicBezTo>
                <a:cubicBezTo>
                  <a:pt x="101" y="80"/>
                  <a:pt x="101" y="80"/>
                  <a:pt x="101" y="79"/>
                </a:cubicBezTo>
                <a:cubicBezTo>
                  <a:pt x="100" y="79"/>
                  <a:pt x="99" y="79"/>
                  <a:pt x="97" y="79"/>
                </a:cubicBezTo>
                <a:cubicBezTo>
                  <a:pt x="97" y="80"/>
                  <a:pt x="96" y="81"/>
                  <a:pt x="96" y="82"/>
                </a:cubicBezTo>
                <a:cubicBezTo>
                  <a:pt x="96" y="84"/>
                  <a:pt x="94" y="84"/>
                  <a:pt x="93" y="85"/>
                </a:cubicBezTo>
                <a:cubicBezTo>
                  <a:pt x="92" y="86"/>
                  <a:pt x="93" y="87"/>
                  <a:pt x="91" y="87"/>
                </a:cubicBezTo>
                <a:cubicBezTo>
                  <a:pt x="90" y="87"/>
                  <a:pt x="89" y="87"/>
                  <a:pt x="88" y="87"/>
                </a:cubicBezTo>
                <a:cubicBezTo>
                  <a:pt x="88" y="87"/>
                  <a:pt x="88" y="88"/>
                  <a:pt x="88" y="88"/>
                </a:cubicBezTo>
                <a:cubicBezTo>
                  <a:pt x="88" y="89"/>
                  <a:pt x="88" y="89"/>
                  <a:pt x="88" y="89"/>
                </a:cubicBezTo>
                <a:cubicBezTo>
                  <a:pt x="88" y="90"/>
                  <a:pt x="88" y="91"/>
                  <a:pt x="88" y="92"/>
                </a:cubicBezTo>
                <a:cubicBezTo>
                  <a:pt x="87" y="92"/>
                  <a:pt x="87" y="92"/>
                  <a:pt x="87" y="92"/>
                </a:cubicBezTo>
                <a:cubicBezTo>
                  <a:pt x="86" y="93"/>
                  <a:pt x="86" y="93"/>
                  <a:pt x="84" y="93"/>
                </a:cubicBezTo>
                <a:cubicBezTo>
                  <a:pt x="84" y="93"/>
                  <a:pt x="84" y="93"/>
                  <a:pt x="83" y="93"/>
                </a:cubicBezTo>
                <a:cubicBezTo>
                  <a:pt x="83" y="93"/>
                  <a:pt x="82" y="93"/>
                  <a:pt x="82" y="93"/>
                </a:cubicBezTo>
                <a:cubicBezTo>
                  <a:pt x="82" y="94"/>
                  <a:pt x="81" y="95"/>
                  <a:pt x="80" y="95"/>
                </a:cubicBezTo>
                <a:cubicBezTo>
                  <a:pt x="80" y="96"/>
                  <a:pt x="80" y="96"/>
                  <a:pt x="80" y="97"/>
                </a:cubicBezTo>
                <a:cubicBezTo>
                  <a:pt x="79" y="97"/>
                  <a:pt x="79" y="98"/>
                  <a:pt x="78" y="98"/>
                </a:cubicBezTo>
                <a:cubicBezTo>
                  <a:pt x="77" y="98"/>
                  <a:pt x="77" y="99"/>
                  <a:pt x="76" y="99"/>
                </a:cubicBezTo>
                <a:cubicBezTo>
                  <a:pt x="76" y="99"/>
                  <a:pt x="76" y="100"/>
                  <a:pt x="76" y="100"/>
                </a:cubicBezTo>
                <a:cubicBezTo>
                  <a:pt x="74" y="100"/>
                  <a:pt x="75" y="102"/>
                  <a:pt x="74" y="102"/>
                </a:cubicBezTo>
                <a:cubicBezTo>
                  <a:pt x="72" y="102"/>
                  <a:pt x="72" y="103"/>
                  <a:pt x="71" y="104"/>
                </a:cubicBezTo>
                <a:cubicBezTo>
                  <a:pt x="70" y="105"/>
                  <a:pt x="69" y="106"/>
                  <a:pt x="66" y="106"/>
                </a:cubicBezTo>
                <a:cubicBezTo>
                  <a:pt x="66" y="106"/>
                  <a:pt x="66" y="106"/>
                  <a:pt x="65" y="106"/>
                </a:cubicBezTo>
                <a:cubicBezTo>
                  <a:pt x="65" y="106"/>
                  <a:pt x="64" y="106"/>
                  <a:pt x="64" y="106"/>
                </a:cubicBezTo>
                <a:cubicBezTo>
                  <a:pt x="64" y="107"/>
                  <a:pt x="62" y="107"/>
                  <a:pt x="62" y="108"/>
                </a:cubicBezTo>
                <a:cubicBezTo>
                  <a:pt x="62" y="109"/>
                  <a:pt x="58" y="112"/>
                  <a:pt x="58" y="110"/>
                </a:cubicBezTo>
                <a:cubicBezTo>
                  <a:pt x="58" y="110"/>
                  <a:pt x="57" y="110"/>
                  <a:pt x="57" y="110"/>
                </a:cubicBezTo>
                <a:cubicBezTo>
                  <a:pt x="57" y="108"/>
                  <a:pt x="55" y="109"/>
                  <a:pt x="53" y="108"/>
                </a:cubicBezTo>
                <a:cubicBezTo>
                  <a:pt x="53" y="108"/>
                  <a:pt x="53" y="108"/>
                  <a:pt x="53" y="107"/>
                </a:cubicBezTo>
                <a:cubicBezTo>
                  <a:pt x="53" y="107"/>
                  <a:pt x="53" y="106"/>
                  <a:pt x="53" y="106"/>
                </a:cubicBezTo>
                <a:cubicBezTo>
                  <a:pt x="53" y="106"/>
                  <a:pt x="52" y="106"/>
                  <a:pt x="52" y="105"/>
                </a:cubicBezTo>
                <a:cubicBezTo>
                  <a:pt x="50" y="105"/>
                  <a:pt x="50" y="106"/>
                  <a:pt x="49" y="106"/>
                </a:cubicBezTo>
                <a:cubicBezTo>
                  <a:pt x="47" y="106"/>
                  <a:pt x="47" y="105"/>
                  <a:pt x="46" y="105"/>
                </a:cubicBezTo>
                <a:cubicBezTo>
                  <a:pt x="46" y="105"/>
                  <a:pt x="45" y="105"/>
                  <a:pt x="45" y="105"/>
                </a:cubicBezTo>
                <a:cubicBezTo>
                  <a:pt x="45" y="105"/>
                  <a:pt x="45" y="106"/>
                  <a:pt x="45" y="106"/>
                </a:cubicBezTo>
                <a:cubicBezTo>
                  <a:pt x="45" y="106"/>
                  <a:pt x="45" y="107"/>
                  <a:pt x="45" y="107"/>
                </a:cubicBezTo>
                <a:cubicBezTo>
                  <a:pt x="45" y="109"/>
                  <a:pt x="44" y="109"/>
                  <a:pt x="43" y="110"/>
                </a:cubicBezTo>
                <a:cubicBezTo>
                  <a:pt x="43" y="108"/>
                  <a:pt x="41" y="108"/>
                  <a:pt x="42" y="106"/>
                </a:cubicBezTo>
                <a:cubicBezTo>
                  <a:pt x="42" y="105"/>
                  <a:pt x="43" y="105"/>
                  <a:pt x="43" y="104"/>
                </a:cubicBezTo>
                <a:cubicBezTo>
                  <a:pt x="42" y="104"/>
                  <a:pt x="42" y="104"/>
                  <a:pt x="42" y="104"/>
                </a:cubicBezTo>
                <a:cubicBezTo>
                  <a:pt x="42" y="103"/>
                  <a:pt x="42" y="103"/>
                  <a:pt x="42" y="102"/>
                </a:cubicBezTo>
                <a:cubicBezTo>
                  <a:pt x="41" y="102"/>
                  <a:pt x="41" y="102"/>
                  <a:pt x="40" y="102"/>
                </a:cubicBezTo>
                <a:cubicBezTo>
                  <a:pt x="40" y="104"/>
                  <a:pt x="40" y="105"/>
                  <a:pt x="39" y="106"/>
                </a:cubicBezTo>
                <a:cubicBezTo>
                  <a:pt x="39" y="106"/>
                  <a:pt x="38" y="106"/>
                  <a:pt x="38" y="106"/>
                </a:cubicBezTo>
                <a:cubicBezTo>
                  <a:pt x="38" y="106"/>
                  <a:pt x="37" y="106"/>
                  <a:pt x="37" y="106"/>
                </a:cubicBezTo>
                <a:cubicBezTo>
                  <a:pt x="37" y="105"/>
                  <a:pt x="37" y="104"/>
                  <a:pt x="36" y="104"/>
                </a:cubicBezTo>
                <a:cubicBezTo>
                  <a:pt x="32" y="103"/>
                  <a:pt x="30" y="101"/>
                  <a:pt x="28" y="99"/>
                </a:cubicBezTo>
                <a:cubicBezTo>
                  <a:pt x="29" y="97"/>
                  <a:pt x="27" y="96"/>
                  <a:pt x="28" y="95"/>
                </a:cubicBezTo>
                <a:cubicBezTo>
                  <a:pt x="28" y="92"/>
                  <a:pt x="24" y="95"/>
                  <a:pt x="24" y="95"/>
                </a:cubicBezTo>
                <a:cubicBezTo>
                  <a:pt x="24" y="95"/>
                  <a:pt x="24" y="95"/>
                  <a:pt x="24" y="94"/>
                </a:cubicBezTo>
                <a:cubicBezTo>
                  <a:pt x="24" y="93"/>
                  <a:pt x="24" y="93"/>
                  <a:pt x="24" y="92"/>
                </a:cubicBezTo>
                <a:cubicBezTo>
                  <a:pt x="23" y="92"/>
                  <a:pt x="23" y="92"/>
                  <a:pt x="23" y="92"/>
                </a:cubicBezTo>
                <a:cubicBezTo>
                  <a:pt x="23" y="91"/>
                  <a:pt x="23" y="91"/>
                  <a:pt x="23" y="91"/>
                </a:cubicBezTo>
                <a:cubicBezTo>
                  <a:pt x="23" y="90"/>
                  <a:pt x="23" y="89"/>
                  <a:pt x="23" y="88"/>
                </a:cubicBezTo>
                <a:cubicBezTo>
                  <a:pt x="22" y="88"/>
                  <a:pt x="20" y="88"/>
                  <a:pt x="20" y="87"/>
                </a:cubicBezTo>
                <a:cubicBezTo>
                  <a:pt x="19" y="87"/>
                  <a:pt x="19" y="87"/>
                  <a:pt x="19" y="86"/>
                </a:cubicBezTo>
                <a:cubicBezTo>
                  <a:pt x="19" y="85"/>
                  <a:pt x="19" y="85"/>
                  <a:pt x="19" y="85"/>
                </a:cubicBezTo>
                <a:cubicBezTo>
                  <a:pt x="19" y="83"/>
                  <a:pt x="18" y="82"/>
                  <a:pt x="17" y="81"/>
                </a:cubicBezTo>
                <a:cubicBezTo>
                  <a:pt x="15" y="81"/>
                  <a:pt x="10" y="79"/>
                  <a:pt x="15" y="79"/>
                </a:cubicBezTo>
                <a:cubicBezTo>
                  <a:pt x="15" y="78"/>
                  <a:pt x="15" y="76"/>
                  <a:pt x="15" y="75"/>
                </a:cubicBezTo>
                <a:cubicBezTo>
                  <a:pt x="14" y="75"/>
                  <a:pt x="14" y="73"/>
                  <a:pt x="15" y="73"/>
                </a:cubicBezTo>
                <a:cubicBezTo>
                  <a:pt x="15" y="72"/>
                  <a:pt x="15" y="72"/>
                  <a:pt x="15" y="72"/>
                </a:cubicBezTo>
                <a:cubicBezTo>
                  <a:pt x="12" y="70"/>
                  <a:pt x="16" y="66"/>
                  <a:pt x="18" y="66"/>
                </a:cubicBezTo>
                <a:cubicBezTo>
                  <a:pt x="18" y="63"/>
                  <a:pt x="16" y="62"/>
                  <a:pt x="14" y="61"/>
                </a:cubicBezTo>
                <a:cubicBezTo>
                  <a:pt x="14" y="63"/>
                  <a:pt x="16" y="67"/>
                  <a:pt x="13" y="67"/>
                </a:cubicBezTo>
                <a:cubicBezTo>
                  <a:pt x="12" y="59"/>
                  <a:pt x="9" y="59"/>
                  <a:pt x="9" y="51"/>
                </a:cubicBezTo>
                <a:cubicBezTo>
                  <a:pt x="10" y="51"/>
                  <a:pt x="11" y="51"/>
                  <a:pt x="12" y="51"/>
                </a:cubicBezTo>
                <a:cubicBezTo>
                  <a:pt x="12" y="51"/>
                  <a:pt x="12" y="51"/>
                  <a:pt x="12" y="50"/>
                </a:cubicBezTo>
                <a:cubicBezTo>
                  <a:pt x="12" y="49"/>
                  <a:pt x="13" y="49"/>
                  <a:pt x="13" y="47"/>
                </a:cubicBezTo>
                <a:cubicBezTo>
                  <a:pt x="13" y="46"/>
                  <a:pt x="13" y="45"/>
                  <a:pt x="13" y="44"/>
                </a:cubicBezTo>
                <a:cubicBezTo>
                  <a:pt x="13" y="44"/>
                  <a:pt x="13" y="43"/>
                  <a:pt x="13" y="43"/>
                </a:cubicBezTo>
                <a:cubicBezTo>
                  <a:pt x="14" y="43"/>
                  <a:pt x="15" y="42"/>
                  <a:pt x="15" y="41"/>
                </a:cubicBezTo>
                <a:cubicBezTo>
                  <a:pt x="17" y="39"/>
                  <a:pt x="12" y="37"/>
                  <a:pt x="15" y="36"/>
                </a:cubicBezTo>
                <a:cubicBezTo>
                  <a:pt x="15" y="36"/>
                  <a:pt x="15" y="35"/>
                  <a:pt x="15" y="35"/>
                </a:cubicBezTo>
                <a:cubicBezTo>
                  <a:pt x="16" y="33"/>
                  <a:pt x="15" y="31"/>
                  <a:pt x="17" y="31"/>
                </a:cubicBezTo>
                <a:cubicBezTo>
                  <a:pt x="17" y="31"/>
                  <a:pt x="17" y="30"/>
                  <a:pt x="17" y="30"/>
                </a:cubicBezTo>
                <a:cubicBezTo>
                  <a:pt x="17" y="28"/>
                  <a:pt x="16" y="26"/>
                  <a:pt x="18" y="25"/>
                </a:cubicBezTo>
                <a:cubicBezTo>
                  <a:pt x="18" y="24"/>
                  <a:pt x="18" y="24"/>
                  <a:pt x="18" y="23"/>
                </a:cubicBezTo>
                <a:cubicBezTo>
                  <a:pt x="18" y="21"/>
                  <a:pt x="19" y="20"/>
                  <a:pt x="19" y="18"/>
                </a:cubicBezTo>
                <a:cubicBezTo>
                  <a:pt x="20" y="18"/>
                  <a:pt x="21" y="18"/>
                  <a:pt x="21" y="18"/>
                </a:cubicBezTo>
                <a:cubicBezTo>
                  <a:pt x="21" y="18"/>
                  <a:pt x="21" y="17"/>
                  <a:pt x="21" y="17"/>
                </a:cubicBezTo>
                <a:cubicBezTo>
                  <a:pt x="22" y="17"/>
                  <a:pt x="22" y="17"/>
                  <a:pt x="23" y="17"/>
                </a:cubicBezTo>
                <a:cubicBezTo>
                  <a:pt x="24" y="17"/>
                  <a:pt x="24" y="16"/>
                  <a:pt x="25" y="16"/>
                </a:cubicBezTo>
                <a:cubicBezTo>
                  <a:pt x="25" y="15"/>
                  <a:pt x="25" y="15"/>
                  <a:pt x="26" y="15"/>
                </a:cubicBezTo>
                <a:cubicBezTo>
                  <a:pt x="28" y="15"/>
                  <a:pt x="28" y="11"/>
                  <a:pt x="31" y="12"/>
                </a:cubicBezTo>
                <a:cubicBezTo>
                  <a:pt x="31" y="12"/>
                  <a:pt x="32" y="12"/>
                  <a:pt x="32" y="12"/>
                </a:cubicBezTo>
                <a:cubicBezTo>
                  <a:pt x="32" y="11"/>
                  <a:pt x="32" y="11"/>
                  <a:pt x="33" y="11"/>
                </a:cubicBezTo>
                <a:cubicBezTo>
                  <a:pt x="34" y="11"/>
                  <a:pt x="34" y="11"/>
                  <a:pt x="34" y="11"/>
                </a:cubicBezTo>
                <a:cubicBezTo>
                  <a:pt x="35" y="11"/>
                  <a:pt x="35" y="11"/>
                  <a:pt x="36" y="11"/>
                </a:cubicBezTo>
                <a:cubicBezTo>
                  <a:pt x="36" y="10"/>
                  <a:pt x="37" y="10"/>
                  <a:pt x="37" y="9"/>
                </a:cubicBezTo>
                <a:cubicBezTo>
                  <a:pt x="37" y="9"/>
                  <a:pt x="38" y="9"/>
                  <a:pt x="38" y="9"/>
                </a:cubicBezTo>
                <a:cubicBezTo>
                  <a:pt x="40" y="9"/>
                  <a:pt x="40" y="7"/>
                  <a:pt x="43" y="7"/>
                </a:cubicBezTo>
                <a:cubicBezTo>
                  <a:pt x="43" y="7"/>
                  <a:pt x="44" y="7"/>
                  <a:pt x="44" y="7"/>
                </a:cubicBezTo>
                <a:cubicBezTo>
                  <a:pt x="45" y="6"/>
                  <a:pt x="46" y="6"/>
                  <a:pt x="47" y="5"/>
                </a:cubicBezTo>
                <a:cubicBezTo>
                  <a:pt x="48" y="5"/>
                  <a:pt x="48" y="5"/>
                  <a:pt x="49" y="5"/>
                </a:cubicBezTo>
                <a:cubicBezTo>
                  <a:pt x="49" y="5"/>
                  <a:pt x="50" y="5"/>
                  <a:pt x="51" y="5"/>
                </a:cubicBezTo>
                <a:cubicBezTo>
                  <a:pt x="52" y="5"/>
                  <a:pt x="53" y="5"/>
                  <a:pt x="53" y="5"/>
                </a:cubicBezTo>
                <a:cubicBezTo>
                  <a:pt x="54" y="5"/>
                  <a:pt x="54" y="5"/>
                  <a:pt x="55" y="5"/>
                </a:cubicBezTo>
                <a:cubicBezTo>
                  <a:pt x="56" y="5"/>
                  <a:pt x="57" y="5"/>
                  <a:pt x="58" y="5"/>
                </a:cubicBezTo>
                <a:cubicBezTo>
                  <a:pt x="60" y="5"/>
                  <a:pt x="62" y="5"/>
                  <a:pt x="62" y="6"/>
                </a:cubicBezTo>
                <a:cubicBezTo>
                  <a:pt x="62" y="7"/>
                  <a:pt x="62" y="8"/>
                  <a:pt x="63" y="7"/>
                </a:cubicBezTo>
                <a:cubicBezTo>
                  <a:pt x="63" y="7"/>
                  <a:pt x="64" y="7"/>
                  <a:pt x="64" y="7"/>
                </a:cubicBezTo>
                <a:cubicBezTo>
                  <a:pt x="65" y="7"/>
                  <a:pt x="66" y="8"/>
                  <a:pt x="66" y="9"/>
                </a:cubicBezTo>
                <a:cubicBezTo>
                  <a:pt x="66" y="9"/>
                  <a:pt x="66" y="9"/>
                  <a:pt x="66" y="10"/>
                </a:cubicBezTo>
                <a:cubicBezTo>
                  <a:pt x="67" y="10"/>
                  <a:pt x="67" y="10"/>
                  <a:pt x="68" y="10"/>
                </a:cubicBezTo>
                <a:cubicBezTo>
                  <a:pt x="68" y="10"/>
                  <a:pt x="68" y="10"/>
                  <a:pt x="69" y="10"/>
                </a:cubicBezTo>
                <a:cubicBezTo>
                  <a:pt x="71" y="10"/>
                  <a:pt x="71" y="12"/>
                  <a:pt x="72" y="12"/>
                </a:cubicBezTo>
                <a:cubicBezTo>
                  <a:pt x="73" y="13"/>
                  <a:pt x="74" y="13"/>
                  <a:pt x="76" y="13"/>
                </a:cubicBezTo>
                <a:cubicBezTo>
                  <a:pt x="76" y="14"/>
                  <a:pt x="76" y="15"/>
                  <a:pt x="76" y="16"/>
                </a:cubicBezTo>
                <a:cubicBezTo>
                  <a:pt x="76" y="17"/>
                  <a:pt x="76" y="17"/>
                  <a:pt x="77" y="17"/>
                </a:cubicBezTo>
                <a:cubicBezTo>
                  <a:pt x="77" y="17"/>
                  <a:pt x="77" y="18"/>
                  <a:pt x="77" y="18"/>
                </a:cubicBezTo>
                <a:cubicBezTo>
                  <a:pt x="77" y="19"/>
                  <a:pt x="79" y="19"/>
                  <a:pt x="80" y="19"/>
                </a:cubicBezTo>
                <a:cubicBezTo>
                  <a:pt x="81" y="20"/>
                  <a:pt x="81" y="21"/>
                  <a:pt x="82" y="22"/>
                </a:cubicBezTo>
                <a:cubicBezTo>
                  <a:pt x="83" y="22"/>
                  <a:pt x="83" y="23"/>
                  <a:pt x="83" y="24"/>
                </a:cubicBezTo>
                <a:cubicBezTo>
                  <a:pt x="83" y="25"/>
                  <a:pt x="83" y="25"/>
                  <a:pt x="82" y="25"/>
                </a:cubicBezTo>
                <a:cubicBezTo>
                  <a:pt x="82" y="25"/>
                  <a:pt x="81" y="25"/>
                  <a:pt x="81" y="25"/>
                </a:cubicBezTo>
                <a:cubicBezTo>
                  <a:pt x="81" y="26"/>
                  <a:pt x="81" y="27"/>
                  <a:pt x="80" y="26"/>
                </a:cubicBezTo>
                <a:cubicBezTo>
                  <a:pt x="80" y="28"/>
                  <a:pt x="80" y="30"/>
                  <a:pt x="80" y="31"/>
                </a:cubicBezTo>
                <a:cubicBezTo>
                  <a:pt x="80" y="32"/>
                  <a:pt x="81" y="33"/>
                  <a:pt x="81" y="34"/>
                </a:cubicBezTo>
                <a:cubicBezTo>
                  <a:pt x="82" y="34"/>
                  <a:pt x="82" y="33"/>
                  <a:pt x="82" y="32"/>
                </a:cubicBezTo>
                <a:cubicBezTo>
                  <a:pt x="82" y="32"/>
                  <a:pt x="82" y="32"/>
                  <a:pt x="82" y="31"/>
                </a:cubicBezTo>
                <a:cubicBezTo>
                  <a:pt x="83" y="30"/>
                  <a:pt x="84" y="30"/>
                  <a:pt x="84" y="31"/>
                </a:cubicBezTo>
                <a:cubicBezTo>
                  <a:pt x="85" y="31"/>
                  <a:pt x="85" y="31"/>
                  <a:pt x="85" y="31"/>
                </a:cubicBezTo>
                <a:cubicBezTo>
                  <a:pt x="86" y="31"/>
                  <a:pt x="87" y="31"/>
                  <a:pt x="87" y="32"/>
                </a:cubicBezTo>
                <a:cubicBezTo>
                  <a:pt x="87" y="33"/>
                  <a:pt x="87" y="34"/>
                  <a:pt x="87" y="35"/>
                </a:cubicBezTo>
                <a:cubicBezTo>
                  <a:pt x="87" y="35"/>
                  <a:pt x="87" y="36"/>
                  <a:pt x="87" y="36"/>
                </a:cubicBezTo>
                <a:cubicBezTo>
                  <a:pt x="85" y="36"/>
                  <a:pt x="83" y="36"/>
                  <a:pt x="82" y="37"/>
                </a:cubicBezTo>
                <a:cubicBezTo>
                  <a:pt x="82" y="36"/>
                  <a:pt x="82" y="35"/>
                  <a:pt x="81" y="35"/>
                </a:cubicBezTo>
                <a:cubicBezTo>
                  <a:pt x="80" y="35"/>
                  <a:pt x="80" y="35"/>
                  <a:pt x="80" y="35"/>
                </a:cubicBezTo>
                <a:cubicBezTo>
                  <a:pt x="80" y="35"/>
                  <a:pt x="80" y="36"/>
                  <a:pt x="80" y="36"/>
                </a:cubicBezTo>
                <a:cubicBezTo>
                  <a:pt x="83" y="38"/>
                  <a:pt x="78" y="40"/>
                  <a:pt x="78" y="36"/>
                </a:cubicBezTo>
                <a:cubicBezTo>
                  <a:pt x="78" y="36"/>
                  <a:pt x="78" y="36"/>
                  <a:pt x="77" y="36"/>
                </a:cubicBezTo>
                <a:cubicBezTo>
                  <a:pt x="77" y="36"/>
                  <a:pt x="77" y="37"/>
                  <a:pt x="77" y="37"/>
                </a:cubicBezTo>
                <a:cubicBezTo>
                  <a:pt x="77" y="38"/>
                  <a:pt x="77" y="40"/>
                  <a:pt x="77" y="41"/>
                </a:cubicBezTo>
                <a:cubicBezTo>
                  <a:pt x="77" y="41"/>
                  <a:pt x="77" y="42"/>
                  <a:pt x="77" y="42"/>
                </a:cubicBezTo>
                <a:cubicBezTo>
                  <a:pt x="78" y="42"/>
                  <a:pt x="78" y="42"/>
                  <a:pt x="78" y="42"/>
                </a:cubicBezTo>
                <a:cubicBezTo>
                  <a:pt x="79" y="42"/>
                  <a:pt x="81" y="42"/>
                  <a:pt x="81" y="43"/>
                </a:cubicBezTo>
                <a:cubicBezTo>
                  <a:pt x="83" y="43"/>
                  <a:pt x="82" y="47"/>
                  <a:pt x="84" y="47"/>
                </a:cubicBezTo>
                <a:cubicBezTo>
                  <a:pt x="84" y="49"/>
                  <a:pt x="82" y="47"/>
                  <a:pt x="81" y="47"/>
                </a:cubicBezTo>
                <a:cubicBezTo>
                  <a:pt x="81" y="47"/>
                  <a:pt x="81" y="48"/>
                  <a:pt x="80" y="48"/>
                </a:cubicBezTo>
                <a:cubicBezTo>
                  <a:pt x="79" y="50"/>
                  <a:pt x="78" y="48"/>
                  <a:pt x="75" y="49"/>
                </a:cubicBezTo>
                <a:cubicBezTo>
                  <a:pt x="75" y="49"/>
                  <a:pt x="75" y="50"/>
                  <a:pt x="75" y="50"/>
                </a:cubicBezTo>
                <a:cubicBezTo>
                  <a:pt x="75" y="51"/>
                  <a:pt x="75" y="51"/>
                  <a:pt x="75" y="51"/>
                </a:cubicBezTo>
                <a:cubicBezTo>
                  <a:pt x="74" y="51"/>
                  <a:pt x="72" y="51"/>
                  <a:pt x="71" y="51"/>
                </a:cubicBezTo>
                <a:cubicBezTo>
                  <a:pt x="71" y="51"/>
                  <a:pt x="71" y="51"/>
                  <a:pt x="71" y="50"/>
                </a:cubicBezTo>
                <a:cubicBezTo>
                  <a:pt x="70" y="50"/>
                  <a:pt x="70" y="50"/>
                  <a:pt x="70" y="49"/>
                </a:cubicBezTo>
                <a:cubicBezTo>
                  <a:pt x="69" y="49"/>
                  <a:pt x="69" y="49"/>
                  <a:pt x="69" y="48"/>
                </a:cubicBezTo>
                <a:cubicBezTo>
                  <a:pt x="68" y="48"/>
                  <a:pt x="68" y="48"/>
                  <a:pt x="68" y="48"/>
                </a:cubicBezTo>
                <a:cubicBezTo>
                  <a:pt x="67" y="48"/>
                  <a:pt x="66" y="48"/>
                  <a:pt x="65" y="48"/>
                </a:cubicBezTo>
                <a:cubicBezTo>
                  <a:pt x="65" y="48"/>
                  <a:pt x="64" y="48"/>
                  <a:pt x="64" y="48"/>
                </a:cubicBezTo>
                <a:cubicBezTo>
                  <a:pt x="62" y="52"/>
                  <a:pt x="66" y="53"/>
                  <a:pt x="64" y="55"/>
                </a:cubicBezTo>
                <a:cubicBezTo>
                  <a:pt x="64" y="56"/>
                  <a:pt x="64" y="56"/>
                  <a:pt x="63" y="56"/>
                </a:cubicBezTo>
                <a:cubicBezTo>
                  <a:pt x="63" y="57"/>
                  <a:pt x="63" y="57"/>
                  <a:pt x="63" y="57"/>
                </a:cubicBezTo>
                <a:cubicBezTo>
                  <a:pt x="62" y="58"/>
                  <a:pt x="62" y="59"/>
                  <a:pt x="62" y="61"/>
                </a:cubicBezTo>
                <a:cubicBezTo>
                  <a:pt x="62" y="61"/>
                  <a:pt x="63" y="61"/>
                  <a:pt x="63" y="62"/>
                </a:cubicBezTo>
                <a:cubicBezTo>
                  <a:pt x="64" y="62"/>
                  <a:pt x="65" y="62"/>
                  <a:pt x="65" y="61"/>
                </a:cubicBezTo>
                <a:cubicBezTo>
                  <a:pt x="65" y="60"/>
                  <a:pt x="65" y="59"/>
                  <a:pt x="65" y="57"/>
                </a:cubicBezTo>
                <a:cubicBezTo>
                  <a:pt x="66" y="57"/>
                  <a:pt x="66" y="57"/>
                  <a:pt x="66" y="57"/>
                </a:cubicBezTo>
                <a:cubicBezTo>
                  <a:pt x="67" y="59"/>
                  <a:pt x="68" y="59"/>
                  <a:pt x="69" y="60"/>
                </a:cubicBezTo>
                <a:cubicBezTo>
                  <a:pt x="70" y="60"/>
                  <a:pt x="70" y="60"/>
                  <a:pt x="70" y="61"/>
                </a:cubicBezTo>
                <a:cubicBezTo>
                  <a:pt x="71" y="61"/>
                  <a:pt x="72" y="61"/>
                  <a:pt x="72" y="61"/>
                </a:cubicBezTo>
                <a:cubicBezTo>
                  <a:pt x="73" y="60"/>
                  <a:pt x="72" y="59"/>
                  <a:pt x="74" y="59"/>
                </a:cubicBezTo>
                <a:cubicBezTo>
                  <a:pt x="74" y="59"/>
                  <a:pt x="74" y="59"/>
                  <a:pt x="75" y="59"/>
                </a:cubicBezTo>
                <a:cubicBezTo>
                  <a:pt x="76" y="60"/>
                  <a:pt x="78" y="59"/>
                  <a:pt x="78" y="61"/>
                </a:cubicBezTo>
                <a:cubicBezTo>
                  <a:pt x="78" y="62"/>
                  <a:pt x="79" y="62"/>
                  <a:pt x="80" y="63"/>
                </a:cubicBezTo>
                <a:cubicBezTo>
                  <a:pt x="80" y="64"/>
                  <a:pt x="80" y="65"/>
                  <a:pt x="80" y="66"/>
                </a:cubicBezTo>
                <a:cubicBezTo>
                  <a:pt x="80" y="66"/>
                  <a:pt x="80" y="66"/>
                  <a:pt x="80" y="67"/>
                </a:cubicBezTo>
                <a:cubicBezTo>
                  <a:pt x="80" y="67"/>
                  <a:pt x="80" y="68"/>
                  <a:pt x="80" y="68"/>
                </a:cubicBezTo>
                <a:cubicBezTo>
                  <a:pt x="81" y="68"/>
                  <a:pt x="81" y="67"/>
                  <a:pt x="82" y="66"/>
                </a:cubicBezTo>
                <a:cubicBezTo>
                  <a:pt x="83" y="66"/>
                  <a:pt x="84" y="66"/>
                  <a:pt x="84" y="66"/>
                </a:cubicBezTo>
                <a:cubicBezTo>
                  <a:pt x="84" y="66"/>
                  <a:pt x="84" y="66"/>
                  <a:pt x="84" y="67"/>
                </a:cubicBezTo>
                <a:cubicBezTo>
                  <a:pt x="84" y="67"/>
                  <a:pt x="84" y="68"/>
                  <a:pt x="84" y="68"/>
                </a:cubicBezTo>
                <a:cubicBezTo>
                  <a:pt x="85" y="68"/>
                  <a:pt x="85" y="68"/>
                  <a:pt x="85" y="68"/>
                </a:cubicBezTo>
                <a:cubicBezTo>
                  <a:pt x="86" y="68"/>
                  <a:pt x="87" y="68"/>
                  <a:pt x="87" y="67"/>
                </a:cubicBezTo>
                <a:cubicBezTo>
                  <a:pt x="87" y="66"/>
                  <a:pt x="87" y="66"/>
                  <a:pt x="87" y="66"/>
                </a:cubicBezTo>
                <a:cubicBezTo>
                  <a:pt x="87" y="66"/>
                  <a:pt x="88" y="65"/>
                  <a:pt x="88" y="64"/>
                </a:cubicBezTo>
                <a:cubicBezTo>
                  <a:pt x="88" y="64"/>
                  <a:pt x="89" y="64"/>
                  <a:pt x="89" y="64"/>
                </a:cubicBezTo>
                <a:cubicBezTo>
                  <a:pt x="89" y="64"/>
                  <a:pt x="90" y="63"/>
                  <a:pt x="90" y="64"/>
                </a:cubicBezTo>
                <a:cubicBezTo>
                  <a:pt x="91" y="64"/>
                  <a:pt x="93" y="64"/>
                  <a:pt x="94" y="64"/>
                </a:cubicBezTo>
                <a:cubicBezTo>
                  <a:pt x="94" y="64"/>
                  <a:pt x="94" y="63"/>
                  <a:pt x="95" y="63"/>
                </a:cubicBezTo>
                <a:cubicBezTo>
                  <a:pt x="95" y="63"/>
                  <a:pt x="95" y="62"/>
                  <a:pt x="95" y="62"/>
                </a:cubicBezTo>
                <a:cubicBezTo>
                  <a:pt x="95" y="62"/>
                  <a:pt x="96" y="62"/>
                  <a:pt x="96" y="62"/>
                </a:cubicBezTo>
                <a:cubicBezTo>
                  <a:pt x="98" y="62"/>
                  <a:pt x="100" y="62"/>
                  <a:pt x="100" y="64"/>
                </a:cubicBezTo>
                <a:cubicBezTo>
                  <a:pt x="100" y="65"/>
                  <a:pt x="100" y="65"/>
                  <a:pt x="100" y="66"/>
                </a:cubicBezTo>
                <a:cubicBezTo>
                  <a:pt x="101" y="66"/>
                  <a:pt x="101" y="64"/>
                  <a:pt x="102" y="63"/>
                </a:cubicBezTo>
                <a:cubicBezTo>
                  <a:pt x="102" y="62"/>
                  <a:pt x="102" y="62"/>
                  <a:pt x="102" y="61"/>
                </a:cubicBezTo>
                <a:cubicBezTo>
                  <a:pt x="102" y="60"/>
                  <a:pt x="103" y="60"/>
                  <a:pt x="103" y="60"/>
                </a:cubicBezTo>
                <a:cubicBezTo>
                  <a:pt x="103" y="59"/>
                  <a:pt x="103" y="59"/>
                  <a:pt x="103" y="59"/>
                </a:cubicBezTo>
                <a:cubicBezTo>
                  <a:pt x="102" y="58"/>
                  <a:pt x="101" y="59"/>
                  <a:pt x="101" y="60"/>
                </a:cubicBezTo>
                <a:cubicBezTo>
                  <a:pt x="99" y="60"/>
                  <a:pt x="99" y="61"/>
                  <a:pt x="97" y="60"/>
                </a:cubicBezTo>
                <a:cubicBezTo>
                  <a:pt x="97" y="60"/>
                  <a:pt x="96" y="60"/>
                  <a:pt x="96" y="59"/>
                </a:cubicBezTo>
                <a:cubicBezTo>
                  <a:pt x="95" y="58"/>
                  <a:pt x="94" y="57"/>
                  <a:pt x="94" y="56"/>
                </a:cubicBezTo>
                <a:cubicBezTo>
                  <a:pt x="96" y="56"/>
                  <a:pt x="93" y="55"/>
                  <a:pt x="94" y="53"/>
                </a:cubicBezTo>
                <a:cubicBezTo>
                  <a:pt x="93" y="52"/>
                  <a:pt x="93" y="51"/>
                  <a:pt x="91" y="51"/>
                </a:cubicBezTo>
                <a:cubicBezTo>
                  <a:pt x="91" y="52"/>
                  <a:pt x="91" y="53"/>
                  <a:pt x="91" y="54"/>
                </a:cubicBezTo>
                <a:cubicBezTo>
                  <a:pt x="91" y="54"/>
                  <a:pt x="91" y="55"/>
                  <a:pt x="91" y="55"/>
                </a:cubicBezTo>
                <a:cubicBezTo>
                  <a:pt x="91" y="55"/>
                  <a:pt x="90" y="55"/>
                  <a:pt x="90" y="56"/>
                </a:cubicBezTo>
                <a:cubicBezTo>
                  <a:pt x="90" y="56"/>
                  <a:pt x="89" y="56"/>
                  <a:pt x="89" y="56"/>
                </a:cubicBezTo>
                <a:cubicBezTo>
                  <a:pt x="89" y="56"/>
                  <a:pt x="88" y="56"/>
                  <a:pt x="88" y="56"/>
                </a:cubicBezTo>
                <a:cubicBezTo>
                  <a:pt x="88" y="57"/>
                  <a:pt x="86" y="57"/>
                  <a:pt x="85" y="57"/>
                </a:cubicBezTo>
                <a:cubicBezTo>
                  <a:pt x="85" y="56"/>
                  <a:pt x="84" y="56"/>
                  <a:pt x="84" y="55"/>
                </a:cubicBezTo>
                <a:cubicBezTo>
                  <a:pt x="84" y="54"/>
                  <a:pt x="84" y="53"/>
                  <a:pt x="84" y="51"/>
                </a:cubicBezTo>
                <a:cubicBezTo>
                  <a:pt x="84" y="51"/>
                  <a:pt x="84" y="50"/>
                  <a:pt x="84" y="49"/>
                </a:cubicBezTo>
                <a:cubicBezTo>
                  <a:pt x="86" y="47"/>
                  <a:pt x="88" y="46"/>
                  <a:pt x="89" y="43"/>
                </a:cubicBezTo>
                <a:cubicBezTo>
                  <a:pt x="89" y="46"/>
                  <a:pt x="92" y="45"/>
                  <a:pt x="94" y="47"/>
                </a:cubicBezTo>
                <a:cubicBezTo>
                  <a:pt x="94" y="47"/>
                  <a:pt x="94" y="47"/>
                  <a:pt x="94" y="48"/>
                </a:cubicBezTo>
                <a:cubicBezTo>
                  <a:pt x="94" y="49"/>
                  <a:pt x="94" y="50"/>
                  <a:pt x="95" y="51"/>
                </a:cubicBezTo>
                <a:cubicBezTo>
                  <a:pt x="96" y="52"/>
                  <a:pt x="97" y="51"/>
                  <a:pt x="97" y="53"/>
                </a:cubicBezTo>
                <a:cubicBezTo>
                  <a:pt x="98" y="53"/>
                  <a:pt x="98" y="53"/>
                  <a:pt x="99" y="53"/>
                </a:cubicBezTo>
                <a:cubicBezTo>
                  <a:pt x="99" y="54"/>
                  <a:pt x="100" y="55"/>
                  <a:pt x="101" y="56"/>
                </a:cubicBezTo>
                <a:cubicBezTo>
                  <a:pt x="101" y="56"/>
                  <a:pt x="102" y="56"/>
                  <a:pt x="102" y="56"/>
                </a:cubicBezTo>
                <a:cubicBezTo>
                  <a:pt x="103" y="56"/>
                  <a:pt x="103" y="56"/>
                  <a:pt x="103" y="56"/>
                </a:cubicBezTo>
                <a:cubicBezTo>
                  <a:pt x="103" y="55"/>
                  <a:pt x="104" y="55"/>
                  <a:pt x="104" y="55"/>
                </a:cubicBezTo>
                <a:cubicBezTo>
                  <a:pt x="104" y="54"/>
                  <a:pt x="104" y="53"/>
                  <a:pt x="104" y="53"/>
                </a:cubicBezTo>
                <a:cubicBezTo>
                  <a:pt x="104" y="53"/>
                  <a:pt x="104" y="53"/>
                  <a:pt x="103" y="53"/>
                </a:cubicBezTo>
                <a:cubicBezTo>
                  <a:pt x="103" y="50"/>
                  <a:pt x="100" y="55"/>
                  <a:pt x="101" y="49"/>
                </a:cubicBezTo>
                <a:cubicBezTo>
                  <a:pt x="101" y="48"/>
                  <a:pt x="101" y="47"/>
                  <a:pt x="101" y="47"/>
                </a:cubicBezTo>
                <a:cubicBezTo>
                  <a:pt x="101" y="46"/>
                  <a:pt x="101" y="45"/>
                  <a:pt x="101" y="44"/>
                </a:cubicBezTo>
                <a:cubicBezTo>
                  <a:pt x="99" y="43"/>
                  <a:pt x="99" y="39"/>
                  <a:pt x="97" y="37"/>
                </a:cubicBezTo>
                <a:cubicBezTo>
                  <a:pt x="97" y="37"/>
                  <a:pt x="97" y="37"/>
                  <a:pt x="96" y="37"/>
                </a:cubicBezTo>
                <a:cubicBezTo>
                  <a:pt x="96" y="36"/>
                  <a:pt x="96" y="36"/>
                  <a:pt x="95" y="36"/>
                </a:cubicBezTo>
                <a:cubicBezTo>
                  <a:pt x="95" y="35"/>
                  <a:pt x="94" y="35"/>
                  <a:pt x="94" y="34"/>
                </a:cubicBezTo>
                <a:cubicBezTo>
                  <a:pt x="94" y="33"/>
                  <a:pt x="94" y="32"/>
                  <a:pt x="94" y="31"/>
                </a:cubicBezTo>
                <a:cubicBezTo>
                  <a:pt x="93" y="31"/>
                  <a:pt x="93" y="31"/>
                  <a:pt x="93" y="31"/>
                </a:cubicBezTo>
                <a:cubicBezTo>
                  <a:pt x="92" y="31"/>
                  <a:pt x="92" y="31"/>
                  <a:pt x="91" y="31"/>
                </a:cubicBezTo>
                <a:cubicBezTo>
                  <a:pt x="91" y="30"/>
                  <a:pt x="91" y="29"/>
                  <a:pt x="91" y="28"/>
                </a:cubicBezTo>
                <a:cubicBezTo>
                  <a:pt x="91" y="26"/>
                  <a:pt x="90" y="26"/>
                  <a:pt x="90" y="24"/>
                </a:cubicBezTo>
                <a:cubicBezTo>
                  <a:pt x="90" y="23"/>
                  <a:pt x="89" y="22"/>
                  <a:pt x="88" y="22"/>
                </a:cubicBezTo>
                <a:cubicBezTo>
                  <a:pt x="88" y="20"/>
                  <a:pt x="87" y="20"/>
                  <a:pt x="85" y="19"/>
                </a:cubicBezTo>
                <a:cubicBezTo>
                  <a:pt x="85" y="18"/>
                  <a:pt x="85" y="17"/>
                  <a:pt x="85" y="16"/>
                </a:cubicBezTo>
                <a:cubicBezTo>
                  <a:pt x="85" y="16"/>
                  <a:pt x="84" y="17"/>
                  <a:pt x="82" y="17"/>
                </a:cubicBezTo>
                <a:cubicBezTo>
                  <a:pt x="82" y="17"/>
                  <a:pt x="82" y="18"/>
                  <a:pt x="82" y="18"/>
                </a:cubicBezTo>
                <a:cubicBezTo>
                  <a:pt x="79" y="17"/>
                  <a:pt x="84" y="14"/>
                  <a:pt x="80" y="12"/>
                </a:cubicBezTo>
                <a:cubicBezTo>
                  <a:pt x="80" y="12"/>
                  <a:pt x="80" y="11"/>
                  <a:pt x="80" y="11"/>
                </a:cubicBezTo>
                <a:cubicBezTo>
                  <a:pt x="79" y="11"/>
                  <a:pt x="79" y="11"/>
                  <a:pt x="78" y="11"/>
                </a:cubicBezTo>
                <a:cubicBezTo>
                  <a:pt x="78" y="11"/>
                  <a:pt x="78" y="11"/>
                  <a:pt x="77" y="11"/>
                </a:cubicBezTo>
                <a:cubicBezTo>
                  <a:pt x="77" y="11"/>
                  <a:pt x="77" y="10"/>
                  <a:pt x="77" y="10"/>
                </a:cubicBezTo>
                <a:cubicBezTo>
                  <a:pt x="77" y="9"/>
                  <a:pt x="76" y="8"/>
                  <a:pt x="75" y="7"/>
                </a:cubicBezTo>
                <a:cubicBezTo>
                  <a:pt x="75" y="6"/>
                  <a:pt x="74" y="6"/>
                  <a:pt x="74" y="6"/>
                </a:cubicBezTo>
                <a:cubicBezTo>
                  <a:pt x="74" y="6"/>
                  <a:pt x="74" y="5"/>
                  <a:pt x="74" y="5"/>
                </a:cubicBezTo>
                <a:cubicBezTo>
                  <a:pt x="73" y="5"/>
                  <a:pt x="72" y="5"/>
                  <a:pt x="71" y="5"/>
                </a:cubicBezTo>
                <a:cubicBezTo>
                  <a:pt x="70" y="5"/>
                  <a:pt x="70" y="3"/>
                  <a:pt x="69" y="3"/>
                </a:cubicBezTo>
                <a:cubicBezTo>
                  <a:pt x="68" y="3"/>
                  <a:pt x="67" y="3"/>
                  <a:pt x="66" y="3"/>
                </a:cubicBezTo>
                <a:cubicBezTo>
                  <a:pt x="66" y="1"/>
                  <a:pt x="64" y="2"/>
                  <a:pt x="63" y="2"/>
                </a:cubicBezTo>
                <a:cubicBezTo>
                  <a:pt x="62" y="2"/>
                  <a:pt x="61" y="2"/>
                  <a:pt x="61" y="2"/>
                </a:cubicBezTo>
                <a:cubicBezTo>
                  <a:pt x="60" y="2"/>
                  <a:pt x="59" y="1"/>
                  <a:pt x="59" y="0"/>
                </a:cubicBezTo>
                <a:cubicBezTo>
                  <a:pt x="59" y="0"/>
                  <a:pt x="59" y="0"/>
                  <a:pt x="58" y="0"/>
                </a:cubicBezTo>
                <a:cubicBezTo>
                  <a:pt x="57" y="0"/>
                  <a:pt x="57" y="0"/>
                  <a:pt x="56" y="0"/>
                </a:cubicBezTo>
                <a:cubicBezTo>
                  <a:pt x="55" y="0"/>
                  <a:pt x="53" y="0"/>
                  <a:pt x="52" y="0"/>
                </a:cubicBezTo>
                <a:cubicBezTo>
                  <a:pt x="52" y="1"/>
                  <a:pt x="52" y="1"/>
                  <a:pt x="52" y="2"/>
                </a:cubicBezTo>
                <a:cubicBezTo>
                  <a:pt x="51" y="2"/>
                  <a:pt x="51" y="2"/>
                  <a:pt x="50" y="2"/>
                </a:cubicBezTo>
                <a:cubicBezTo>
                  <a:pt x="49" y="2"/>
                  <a:pt x="49" y="2"/>
                  <a:pt x="49" y="2"/>
                </a:cubicBezTo>
                <a:cubicBezTo>
                  <a:pt x="48" y="2"/>
                  <a:pt x="48" y="2"/>
                  <a:pt x="47" y="2"/>
                </a:cubicBezTo>
                <a:cubicBezTo>
                  <a:pt x="47" y="2"/>
                  <a:pt x="47" y="2"/>
                  <a:pt x="47" y="3"/>
                </a:cubicBezTo>
                <a:cubicBezTo>
                  <a:pt x="47" y="3"/>
                  <a:pt x="47" y="3"/>
                  <a:pt x="46" y="3"/>
                </a:cubicBezTo>
                <a:cubicBezTo>
                  <a:pt x="46" y="3"/>
                  <a:pt x="45" y="3"/>
                  <a:pt x="45" y="3"/>
                </a:cubicBezTo>
                <a:cubicBezTo>
                  <a:pt x="43" y="3"/>
                  <a:pt x="41" y="3"/>
                  <a:pt x="39" y="3"/>
                </a:cubicBezTo>
                <a:cubicBezTo>
                  <a:pt x="39" y="3"/>
                  <a:pt x="39" y="4"/>
                  <a:pt x="39" y="4"/>
                </a:cubicBezTo>
                <a:cubicBezTo>
                  <a:pt x="38" y="4"/>
                  <a:pt x="38" y="4"/>
                  <a:pt x="37" y="4"/>
                </a:cubicBezTo>
                <a:cubicBezTo>
                  <a:pt x="36" y="5"/>
                  <a:pt x="35" y="6"/>
                  <a:pt x="33" y="6"/>
                </a:cubicBezTo>
                <a:cubicBezTo>
                  <a:pt x="33" y="6"/>
                  <a:pt x="32" y="6"/>
                  <a:pt x="32" y="6"/>
                </a:cubicBezTo>
                <a:cubicBezTo>
                  <a:pt x="32" y="6"/>
                  <a:pt x="31" y="6"/>
                  <a:pt x="31" y="6"/>
                </a:cubicBezTo>
                <a:cubicBezTo>
                  <a:pt x="31" y="8"/>
                  <a:pt x="28" y="7"/>
                  <a:pt x="28" y="9"/>
                </a:cubicBezTo>
                <a:cubicBezTo>
                  <a:pt x="29" y="10"/>
                  <a:pt x="28" y="10"/>
                  <a:pt x="27" y="10"/>
                </a:cubicBezTo>
                <a:cubicBezTo>
                  <a:pt x="26" y="10"/>
                  <a:pt x="25" y="11"/>
                  <a:pt x="25" y="12"/>
                </a:cubicBezTo>
                <a:cubicBezTo>
                  <a:pt x="25" y="12"/>
                  <a:pt x="24" y="12"/>
                  <a:pt x="24" y="12"/>
                </a:cubicBezTo>
                <a:cubicBezTo>
                  <a:pt x="23" y="12"/>
                  <a:pt x="22" y="12"/>
                  <a:pt x="21" y="12"/>
                </a:cubicBezTo>
                <a:cubicBezTo>
                  <a:pt x="21" y="13"/>
                  <a:pt x="21" y="13"/>
                  <a:pt x="21" y="13"/>
                </a:cubicBezTo>
                <a:cubicBezTo>
                  <a:pt x="21" y="13"/>
                  <a:pt x="21" y="13"/>
                  <a:pt x="20" y="13"/>
                </a:cubicBezTo>
                <a:cubicBezTo>
                  <a:pt x="20" y="15"/>
                  <a:pt x="19" y="15"/>
                  <a:pt x="18" y="16"/>
                </a:cubicBezTo>
                <a:cubicBezTo>
                  <a:pt x="16" y="17"/>
                  <a:pt x="15" y="19"/>
                  <a:pt x="14" y="21"/>
                </a:cubicBezTo>
                <a:cubicBezTo>
                  <a:pt x="13" y="24"/>
                  <a:pt x="11" y="19"/>
                  <a:pt x="9" y="22"/>
                </a:cubicBezTo>
                <a:cubicBezTo>
                  <a:pt x="9" y="22"/>
                  <a:pt x="9" y="23"/>
                  <a:pt x="9" y="23"/>
                </a:cubicBezTo>
                <a:cubicBezTo>
                  <a:pt x="9" y="23"/>
                  <a:pt x="9" y="23"/>
                  <a:pt x="8" y="23"/>
                </a:cubicBezTo>
                <a:cubicBezTo>
                  <a:pt x="8" y="23"/>
                  <a:pt x="8" y="24"/>
                  <a:pt x="8" y="24"/>
                </a:cubicBezTo>
                <a:cubicBezTo>
                  <a:pt x="9" y="24"/>
                  <a:pt x="9" y="25"/>
                  <a:pt x="9" y="25"/>
                </a:cubicBezTo>
                <a:cubicBezTo>
                  <a:pt x="9" y="26"/>
                  <a:pt x="9" y="26"/>
                  <a:pt x="9" y="26"/>
                </a:cubicBezTo>
                <a:cubicBezTo>
                  <a:pt x="10" y="29"/>
                  <a:pt x="8" y="29"/>
                  <a:pt x="8" y="31"/>
                </a:cubicBezTo>
                <a:cubicBezTo>
                  <a:pt x="8" y="32"/>
                  <a:pt x="8" y="32"/>
                  <a:pt x="8" y="32"/>
                </a:cubicBezTo>
                <a:cubicBezTo>
                  <a:pt x="8" y="33"/>
                  <a:pt x="8" y="33"/>
                  <a:pt x="8" y="34"/>
                </a:cubicBezTo>
                <a:cubicBezTo>
                  <a:pt x="8" y="35"/>
                  <a:pt x="8" y="36"/>
                  <a:pt x="7" y="36"/>
                </a:cubicBezTo>
                <a:cubicBezTo>
                  <a:pt x="7" y="37"/>
                  <a:pt x="6" y="38"/>
                  <a:pt x="6" y="40"/>
                </a:cubicBezTo>
                <a:cubicBezTo>
                  <a:pt x="7" y="40"/>
                  <a:pt x="7" y="40"/>
                  <a:pt x="8" y="40"/>
                </a:cubicBezTo>
                <a:cubicBezTo>
                  <a:pt x="8" y="40"/>
                  <a:pt x="8" y="41"/>
                  <a:pt x="8" y="42"/>
                </a:cubicBezTo>
                <a:cubicBezTo>
                  <a:pt x="5" y="42"/>
                  <a:pt x="7" y="47"/>
                  <a:pt x="4" y="45"/>
                </a:cubicBezTo>
                <a:cubicBezTo>
                  <a:pt x="4" y="46"/>
                  <a:pt x="4" y="46"/>
                  <a:pt x="4" y="47"/>
                </a:cubicBezTo>
                <a:cubicBezTo>
                  <a:pt x="5" y="47"/>
                  <a:pt x="5" y="49"/>
                  <a:pt x="4" y="49"/>
                </a:cubicBezTo>
                <a:cubicBezTo>
                  <a:pt x="3" y="49"/>
                  <a:pt x="3" y="49"/>
                  <a:pt x="2" y="49"/>
                </a:cubicBezTo>
                <a:cubicBezTo>
                  <a:pt x="2" y="50"/>
                  <a:pt x="1" y="50"/>
                  <a:pt x="1" y="51"/>
                </a:cubicBezTo>
                <a:cubicBezTo>
                  <a:pt x="1" y="52"/>
                  <a:pt x="1" y="52"/>
                  <a:pt x="1" y="53"/>
                </a:cubicBezTo>
                <a:cubicBezTo>
                  <a:pt x="1" y="53"/>
                  <a:pt x="1" y="53"/>
                  <a:pt x="1" y="54"/>
                </a:cubicBezTo>
                <a:cubicBezTo>
                  <a:pt x="1" y="54"/>
                  <a:pt x="1" y="55"/>
                  <a:pt x="1" y="55"/>
                </a:cubicBezTo>
                <a:cubicBezTo>
                  <a:pt x="1" y="55"/>
                  <a:pt x="0" y="55"/>
                  <a:pt x="0" y="55"/>
                </a:cubicBezTo>
                <a:cubicBezTo>
                  <a:pt x="0" y="55"/>
                  <a:pt x="0" y="56"/>
                  <a:pt x="0" y="56"/>
                </a:cubicBezTo>
                <a:cubicBezTo>
                  <a:pt x="0" y="59"/>
                  <a:pt x="0" y="60"/>
                  <a:pt x="2" y="60"/>
                </a:cubicBezTo>
                <a:cubicBezTo>
                  <a:pt x="2" y="61"/>
                  <a:pt x="3" y="63"/>
                  <a:pt x="1" y="63"/>
                </a:cubicBezTo>
                <a:cubicBezTo>
                  <a:pt x="1" y="64"/>
                  <a:pt x="0" y="64"/>
                  <a:pt x="0" y="66"/>
                </a:cubicBezTo>
                <a:cubicBezTo>
                  <a:pt x="1" y="67"/>
                  <a:pt x="0" y="68"/>
                  <a:pt x="0" y="69"/>
                </a:cubicBezTo>
                <a:cubicBezTo>
                  <a:pt x="1" y="70"/>
                  <a:pt x="2" y="71"/>
                  <a:pt x="2" y="73"/>
                </a:cubicBezTo>
                <a:cubicBezTo>
                  <a:pt x="3" y="73"/>
                  <a:pt x="4" y="74"/>
                  <a:pt x="4" y="75"/>
                </a:cubicBezTo>
                <a:cubicBezTo>
                  <a:pt x="4" y="75"/>
                  <a:pt x="5" y="76"/>
                  <a:pt x="5" y="78"/>
                </a:cubicBezTo>
                <a:cubicBezTo>
                  <a:pt x="5" y="78"/>
                  <a:pt x="5" y="78"/>
                  <a:pt x="5" y="79"/>
                </a:cubicBezTo>
                <a:cubicBezTo>
                  <a:pt x="5" y="80"/>
                  <a:pt x="5" y="80"/>
                  <a:pt x="5" y="81"/>
                </a:cubicBezTo>
                <a:cubicBezTo>
                  <a:pt x="5" y="82"/>
                  <a:pt x="5" y="83"/>
                  <a:pt x="5" y="85"/>
                </a:cubicBezTo>
                <a:cubicBezTo>
                  <a:pt x="5" y="85"/>
                  <a:pt x="6" y="85"/>
                  <a:pt x="6" y="85"/>
                </a:cubicBezTo>
                <a:cubicBezTo>
                  <a:pt x="6" y="85"/>
                  <a:pt x="6" y="85"/>
                  <a:pt x="6" y="86"/>
                </a:cubicBezTo>
                <a:cubicBezTo>
                  <a:pt x="6" y="86"/>
                  <a:pt x="6" y="87"/>
                  <a:pt x="6" y="87"/>
                </a:cubicBezTo>
                <a:cubicBezTo>
                  <a:pt x="8" y="87"/>
                  <a:pt x="10" y="90"/>
                  <a:pt x="6" y="89"/>
                </a:cubicBezTo>
                <a:cubicBezTo>
                  <a:pt x="6" y="91"/>
                  <a:pt x="7" y="91"/>
                  <a:pt x="7" y="93"/>
                </a:cubicBezTo>
                <a:cubicBezTo>
                  <a:pt x="9" y="93"/>
                  <a:pt x="10" y="95"/>
                  <a:pt x="9" y="97"/>
                </a:cubicBezTo>
                <a:cubicBezTo>
                  <a:pt x="9" y="98"/>
                  <a:pt x="10" y="99"/>
                  <a:pt x="11" y="99"/>
                </a:cubicBezTo>
                <a:cubicBezTo>
                  <a:pt x="11" y="99"/>
                  <a:pt x="11" y="99"/>
                  <a:pt x="12" y="99"/>
                </a:cubicBezTo>
                <a:cubicBezTo>
                  <a:pt x="12" y="100"/>
                  <a:pt x="13" y="100"/>
                  <a:pt x="13" y="101"/>
                </a:cubicBezTo>
                <a:cubicBezTo>
                  <a:pt x="13" y="102"/>
                  <a:pt x="13" y="103"/>
                  <a:pt x="13" y="104"/>
                </a:cubicBezTo>
                <a:cubicBezTo>
                  <a:pt x="14" y="104"/>
                  <a:pt x="14" y="105"/>
                  <a:pt x="15" y="105"/>
                </a:cubicBezTo>
                <a:cubicBezTo>
                  <a:pt x="16" y="105"/>
                  <a:pt x="17" y="105"/>
                  <a:pt x="18" y="105"/>
                </a:cubicBezTo>
                <a:cubicBezTo>
                  <a:pt x="18" y="105"/>
                  <a:pt x="19" y="105"/>
                  <a:pt x="19" y="105"/>
                </a:cubicBezTo>
                <a:cubicBezTo>
                  <a:pt x="19" y="106"/>
                  <a:pt x="21" y="107"/>
                  <a:pt x="21" y="108"/>
                </a:cubicBezTo>
                <a:cubicBezTo>
                  <a:pt x="22" y="108"/>
                  <a:pt x="22" y="108"/>
                  <a:pt x="23" y="108"/>
                </a:cubicBezTo>
                <a:cubicBezTo>
                  <a:pt x="24" y="108"/>
                  <a:pt x="24" y="109"/>
                  <a:pt x="24" y="110"/>
                </a:cubicBezTo>
                <a:cubicBezTo>
                  <a:pt x="25" y="112"/>
                  <a:pt x="28" y="112"/>
                  <a:pt x="30" y="113"/>
                </a:cubicBezTo>
                <a:cubicBezTo>
                  <a:pt x="31" y="113"/>
                  <a:pt x="31" y="114"/>
                  <a:pt x="32" y="114"/>
                </a:cubicBezTo>
                <a:cubicBezTo>
                  <a:pt x="32" y="116"/>
                  <a:pt x="33" y="116"/>
                  <a:pt x="33" y="117"/>
                </a:cubicBezTo>
                <a:cubicBezTo>
                  <a:pt x="34" y="117"/>
                  <a:pt x="34" y="117"/>
                  <a:pt x="34" y="117"/>
                </a:cubicBezTo>
                <a:cubicBezTo>
                  <a:pt x="36" y="117"/>
                  <a:pt x="37" y="118"/>
                  <a:pt x="38" y="119"/>
                </a:cubicBezTo>
                <a:cubicBezTo>
                  <a:pt x="39" y="119"/>
                  <a:pt x="40" y="119"/>
                  <a:pt x="42" y="119"/>
                </a:cubicBezTo>
                <a:cubicBezTo>
                  <a:pt x="42" y="119"/>
                  <a:pt x="42" y="120"/>
                  <a:pt x="42" y="120"/>
                </a:cubicBezTo>
                <a:cubicBezTo>
                  <a:pt x="42" y="120"/>
                  <a:pt x="43" y="120"/>
                  <a:pt x="44" y="120"/>
                </a:cubicBezTo>
                <a:cubicBezTo>
                  <a:pt x="44" y="122"/>
                  <a:pt x="43" y="122"/>
                  <a:pt x="43" y="124"/>
                </a:cubicBezTo>
                <a:cubicBezTo>
                  <a:pt x="43" y="124"/>
                  <a:pt x="43" y="125"/>
                  <a:pt x="43" y="125"/>
                </a:cubicBezTo>
                <a:cubicBezTo>
                  <a:pt x="42" y="125"/>
                  <a:pt x="42" y="126"/>
                  <a:pt x="40" y="126"/>
                </a:cubicBezTo>
                <a:cubicBezTo>
                  <a:pt x="40" y="127"/>
                  <a:pt x="40" y="127"/>
                  <a:pt x="40" y="127"/>
                </a:cubicBezTo>
                <a:cubicBezTo>
                  <a:pt x="39" y="128"/>
                  <a:pt x="39" y="129"/>
                  <a:pt x="38" y="129"/>
                </a:cubicBezTo>
                <a:cubicBezTo>
                  <a:pt x="38" y="130"/>
                  <a:pt x="37" y="130"/>
                  <a:pt x="37" y="131"/>
                </a:cubicBezTo>
                <a:cubicBezTo>
                  <a:pt x="37" y="132"/>
                  <a:pt x="37" y="133"/>
                  <a:pt x="37" y="133"/>
                </a:cubicBezTo>
                <a:cubicBezTo>
                  <a:pt x="37" y="135"/>
                  <a:pt x="38" y="135"/>
                  <a:pt x="38" y="136"/>
                </a:cubicBezTo>
                <a:cubicBezTo>
                  <a:pt x="40" y="134"/>
                  <a:pt x="41" y="131"/>
                  <a:pt x="44" y="130"/>
                </a:cubicBezTo>
                <a:cubicBezTo>
                  <a:pt x="44" y="130"/>
                  <a:pt x="45" y="130"/>
                  <a:pt x="45" y="130"/>
                </a:cubicBezTo>
                <a:cubicBezTo>
                  <a:pt x="45" y="130"/>
                  <a:pt x="45" y="131"/>
                  <a:pt x="45" y="131"/>
                </a:cubicBezTo>
                <a:cubicBezTo>
                  <a:pt x="47" y="131"/>
                  <a:pt x="47" y="129"/>
                  <a:pt x="49" y="129"/>
                </a:cubicBezTo>
                <a:cubicBezTo>
                  <a:pt x="49" y="128"/>
                  <a:pt x="49" y="128"/>
                  <a:pt x="49" y="127"/>
                </a:cubicBezTo>
                <a:cubicBezTo>
                  <a:pt x="50" y="127"/>
                  <a:pt x="50" y="126"/>
                  <a:pt x="51" y="126"/>
                </a:cubicBezTo>
                <a:cubicBezTo>
                  <a:pt x="51" y="126"/>
                  <a:pt x="51" y="125"/>
                  <a:pt x="51" y="125"/>
                </a:cubicBezTo>
                <a:cubicBezTo>
                  <a:pt x="51" y="124"/>
                  <a:pt x="51" y="124"/>
                  <a:pt x="52" y="124"/>
                </a:cubicBezTo>
                <a:cubicBezTo>
                  <a:pt x="52" y="123"/>
                  <a:pt x="52" y="122"/>
                  <a:pt x="52" y="121"/>
                </a:cubicBezTo>
                <a:cubicBezTo>
                  <a:pt x="53" y="120"/>
                  <a:pt x="54" y="119"/>
                  <a:pt x="56" y="119"/>
                </a:cubicBezTo>
                <a:cubicBezTo>
                  <a:pt x="56" y="119"/>
                  <a:pt x="57" y="119"/>
                  <a:pt x="57" y="119"/>
                </a:cubicBezTo>
                <a:cubicBezTo>
                  <a:pt x="57" y="118"/>
                  <a:pt x="57" y="118"/>
                  <a:pt x="58" y="118"/>
                </a:cubicBezTo>
                <a:cubicBezTo>
                  <a:pt x="59" y="118"/>
                  <a:pt x="59" y="118"/>
                  <a:pt x="59" y="118"/>
                </a:cubicBezTo>
                <a:cubicBezTo>
                  <a:pt x="60" y="118"/>
                  <a:pt x="60" y="118"/>
                  <a:pt x="61" y="118"/>
                </a:cubicBezTo>
                <a:cubicBezTo>
                  <a:pt x="62" y="118"/>
                  <a:pt x="62" y="116"/>
                  <a:pt x="64" y="117"/>
                </a:cubicBezTo>
                <a:cubicBezTo>
                  <a:pt x="64" y="116"/>
                  <a:pt x="64" y="116"/>
                  <a:pt x="64" y="116"/>
                </a:cubicBezTo>
                <a:cubicBezTo>
                  <a:pt x="67" y="115"/>
                  <a:pt x="67" y="112"/>
                  <a:pt x="70" y="111"/>
                </a:cubicBezTo>
                <a:cubicBezTo>
                  <a:pt x="71" y="111"/>
                  <a:pt x="72" y="111"/>
                  <a:pt x="72" y="111"/>
                </a:cubicBezTo>
                <a:cubicBezTo>
                  <a:pt x="74" y="111"/>
                  <a:pt x="74" y="110"/>
                  <a:pt x="75" y="110"/>
                </a:cubicBezTo>
                <a:cubicBezTo>
                  <a:pt x="75" y="108"/>
                  <a:pt x="77" y="107"/>
                  <a:pt x="78" y="106"/>
                </a:cubicBezTo>
                <a:cubicBezTo>
                  <a:pt x="79" y="106"/>
                  <a:pt x="79" y="106"/>
                  <a:pt x="80" y="106"/>
                </a:cubicBezTo>
                <a:cubicBezTo>
                  <a:pt x="80" y="106"/>
                  <a:pt x="80" y="106"/>
                  <a:pt x="81" y="106"/>
                </a:cubicBezTo>
                <a:cubicBezTo>
                  <a:pt x="80" y="107"/>
                  <a:pt x="81" y="108"/>
                  <a:pt x="80" y="108"/>
                </a:cubicBezTo>
                <a:cubicBezTo>
                  <a:pt x="80" y="109"/>
                  <a:pt x="80" y="109"/>
                  <a:pt x="80" y="110"/>
                </a:cubicBezTo>
                <a:cubicBezTo>
                  <a:pt x="79" y="111"/>
                  <a:pt x="78" y="112"/>
                  <a:pt x="77" y="112"/>
                </a:cubicBezTo>
                <a:cubicBezTo>
                  <a:pt x="77" y="113"/>
                  <a:pt x="77" y="114"/>
                  <a:pt x="77" y="114"/>
                </a:cubicBezTo>
                <a:cubicBezTo>
                  <a:pt x="79" y="116"/>
                  <a:pt x="76" y="118"/>
                  <a:pt x="75" y="120"/>
                </a:cubicBezTo>
                <a:cubicBezTo>
                  <a:pt x="75" y="121"/>
                  <a:pt x="75" y="122"/>
                  <a:pt x="74" y="121"/>
                </a:cubicBezTo>
                <a:cubicBezTo>
                  <a:pt x="74" y="122"/>
                  <a:pt x="74" y="122"/>
                  <a:pt x="74" y="123"/>
                </a:cubicBezTo>
                <a:cubicBezTo>
                  <a:pt x="72" y="123"/>
                  <a:pt x="72" y="124"/>
                  <a:pt x="71" y="124"/>
                </a:cubicBezTo>
                <a:cubicBezTo>
                  <a:pt x="71" y="125"/>
                  <a:pt x="71" y="125"/>
                  <a:pt x="72" y="125"/>
                </a:cubicBezTo>
                <a:cubicBezTo>
                  <a:pt x="73" y="125"/>
                  <a:pt x="74" y="125"/>
                  <a:pt x="74" y="126"/>
                </a:cubicBezTo>
                <a:cubicBezTo>
                  <a:pt x="74" y="127"/>
                  <a:pt x="74" y="127"/>
                  <a:pt x="74" y="127"/>
                </a:cubicBezTo>
                <a:cubicBezTo>
                  <a:pt x="74" y="128"/>
                  <a:pt x="74" y="128"/>
                  <a:pt x="74" y="129"/>
                </a:cubicBezTo>
                <a:cubicBezTo>
                  <a:pt x="73" y="129"/>
                  <a:pt x="72" y="129"/>
                  <a:pt x="71" y="129"/>
                </a:cubicBezTo>
                <a:cubicBezTo>
                  <a:pt x="70" y="128"/>
                  <a:pt x="70" y="127"/>
                  <a:pt x="70" y="125"/>
                </a:cubicBezTo>
                <a:cubicBezTo>
                  <a:pt x="70" y="125"/>
                  <a:pt x="69" y="125"/>
                  <a:pt x="69" y="125"/>
                </a:cubicBezTo>
                <a:cubicBezTo>
                  <a:pt x="68" y="125"/>
                  <a:pt x="68" y="125"/>
                  <a:pt x="68" y="125"/>
                </a:cubicBezTo>
                <a:cubicBezTo>
                  <a:pt x="67" y="126"/>
                  <a:pt x="68" y="128"/>
                  <a:pt x="66" y="129"/>
                </a:cubicBezTo>
                <a:cubicBezTo>
                  <a:pt x="66" y="129"/>
                  <a:pt x="66" y="129"/>
                  <a:pt x="66" y="130"/>
                </a:cubicBezTo>
                <a:cubicBezTo>
                  <a:pt x="67" y="130"/>
                  <a:pt x="67" y="130"/>
                  <a:pt x="68" y="130"/>
                </a:cubicBezTo>
                <a:cubicBezTo>
                  <a:pt x="68" y="131"/>
                  <a:pt x="69" y="131"/>
                  <a:pt x="69" y="132"/>
                </a:cubicBezTo>
                <a:cubicBezTo>
                  <a:pt x="71" y="131"/>
                  <a:pt x="71" y="131"/>
                  <a:pt x="70" y="133"/>
                </a:cubicBezTo>
                <a:cubicBezTo>
                  <a:pt x="70" y="134"/>
                  <a:pt x="70" y="134"/>
                  <a:pt x="70" y="135"/>
                </a:cubicBezTo>
                <a:cubicBezTo>
                  <a:pt x="70" y="135"/>
                  <a:pt x="70" y="136"/>
                  <a:pt x="70" y="137"/>
                </a:cubicBezTo>
                <a:cubicBezTo>
                  <a:pt x="69" y="137"/>
                  <a:pt x="69" y="136"/>
                  <a:pt x="68" y="136"/>
                </a:cubicBezTo>
                <a:cubicBezTo>
                  <a:pt x="68" y="135"/>
                  <a:pt x="67" y="134"/>
                  <a:pt x="66" y="135"/>
                </a:cubicBezTo>
                <a:cubicBezTo>
                  <a:pt x="66" y="134"/>
                  <a:pt x="66" y="134"/>
                  <a:pt x="66" y="133"/>
                </a:cubicBezTo>
                <a:cubicBezTo>
                  <a:pt x="66" y="132"/>
                  <a:pt x="66" y="132"/>
                  <a:pt x="65" y="131"/>
                </a:cubicBezTo>
                <a:cubicBezTo>
                  <a:pt x="64" y="131"/>
                  <a:pt x="65" y="130"/>
                  <a:pt x="65" y="130"/>
                </a:cubicBezTo>
                <a:cubicBezTo>
                  <a:pt x="65" y="129"/>
                  <a:pt x="64" y="129"/>
                  <a:pt x="64" y="127"/>
                </a:cubicBezTo>
                <a:cubicBezTo>
                  <a:pt x="63" y="127"/>
                  <a:pt x="63" y="127"/>
                  <a:pt x="62" y="127"/>
                </a:cubicBezTo>
                <a:cubicBezTo>
                  <a:pt x="61" y="131"/>
                  <a:pt x="64" y="130"/>
                  <a:pt x="64" y="132"/>
                </a:cubicBezTo>
                <a:cubicBezTo>
                  <a:pt x="64" y="133"/>
                  <a:pt x="64" y="134"/>
                  <a:pt x="63" y="133"/>
                </a:cubicBezTo>
                <a:cubicBezTo>
                  <a:pt x="63" y="133"/>
                  <a:pt x="62" y="133"/>
                  <a:pt x="62" y="133"/>
                </a:cubicBezTo>
                <a:cubicBezTo>
                  <a:pt x="62" y="134"/>
                  <a:pt x="62" y="134"/>
                  <a:pt x="62" y="135"/>
                </a:cubicBezTo>
                <a:cubicBezTo>
                  <a:pt x="62" y="135"/>
                  <a:pt x="62" y="135"/>
                  <a:pt x="62" y="136"/>
                </a:cubicBezTo>
                <a:cubicBezTo>
                  <a:pt x="62" y="136"/>
                  <a:pt x="62" y="137"/>
                  <a:pt x="62" y="137"/>
                </a:cubicBezTo>
                <a:cubicBezTo>
                  <a:pt x="62" y="138"/>
                  <a:pt x="62" y="139"/>
                  <a:pt x="62" y="140"/>
                </a:cubicBezTo>
                <a:cubicBezTo>
                  <a:pt x="61" y="141"/>
                  <a:pt x="62" y="143"/>
                  <a:pt x="61" y="143"/>
                </a:cubicBezTo>
                <a:cubicBezTo>
                  <a:pt x="60" y="142"/>
                  <a:pt x="60" y="141"/>
                  <a:pt x="58" y="142"/>
                </a:cubicBezTo>
                <a:cubicBezTo>
                  <a:pt x="58" y="141"/>
                  <a:pt x="58" y="141"/>
                  <a:pt x="58" y="140"/>
                </a:cubicBezTo>
                <a:cubicBezTo>
                  <a:pt x="58" y="140"/>
                  <a:pt x="58" y="140"/>
                  <a:pt x="58" y="139"/>
                </a:cubicBezTo>
                <a:cubicBezTo>
                  <a:pt x="58" y="139"/>
                  <a:pt x="58" y="138"/>
                  <a:pt x="58" y="138"/>
                </a:cubicBezTo>
                <a:cubicBezTo>
                  <a:pt x="58" y="138"/>
                  <a:pt x="57" y="138"/>
                  <a:pt x="57" y="138"/>
                </a:cubicBezTo>
                <a:cubicBezTo>
                  <a:pt x="56" y="138"/>
                  <a:pt x="56" y="139"/>
                  <a:pt x="56" y="140"/>
                </a:cubicBezTo>
                <a:cubicBezTo>
                  <a:pt x="55" y="140"/>
                  <a:pt x="55" y="140"/>
                  <a:pt x="55" y="140"/>
                </a:cubicBezTo>
                <a:cubicBezTo>
                  <a:pt x="55" y="141"/>
                  <a:pt x="54" y="142"/>
                  <a:pt x="53" y="142"/>
                </a:cubicBezTo>
                <a:cubicBezTo>
                  <a:pt x="53" y="142"/>
                  <a:pt x="53" y="142"/>
                  <a:pt x="53" y="143"/>
                </a:cubicBezTo>
                <a:cubicBezTo>
                  <a:pt x="54" y="143"/>
                  <a:pt x="55" y="143"/>
                  <a:pt x="55" y="144"/>
                </a:cubicBezTo>
                <a:cubicBezTo>
                  <a:pt x="54" y="145"/>
                  <a:pt x="54" y="147"/>
                  <a:pt x="52" y="146"/>
                </a:cubicBezTo>
                <a:cubicBezTo>
                  <a:pt x="52" y="147"/>
                  <a:pt x="52" y="148"/>
                  <a:pt x="53" y="148"/>
                </a:cubicBezTo>
                <a:cubicBezTo>
                  <a:pt x="53" y="148"/>
                  <a:pt x="53" y="148"/>
                  <a:pt x="53" y="149"/>
                </a:cubicBezTo>
                <a:cubicBezTo>
                  <a:pt x="53" y="150"/>
                  <a:pt x="54" y="150"/>
                  <a:pt x="55" y="151"/>
                </a:cubicBezTo>
                <a:cubicBezTo>
                  <a:pt x="53" y="152"/>
                  <a:pt x="53" y="154"/>
                  <a:pt x="51" y="154"/>
                </a:cubicBezTo>
                <a:cubicBezTo>
                  <a:pt x="51" y="154"/>
                  <a:pt x="50" y="154"/>
                  <a:pt x="50" y="154"/>
                </a:cubicBezTo>
                <a:cubicBezTo>
                  <a:pt x="50" y="154"/>
                  <a:pt x="50" y="154"/>
                  <a:pt x="50" y="155"/>
                </a:cubicBezTo>
                <a:cubicBezTo>
                  <a:pt x="49" y="155"/>
                  <a:pt x="49" y="155"/>
                  <a:pt x="49" y="155"/>
                </a:cubicBezTo>
                <a:cubicBezTo>
                  <a:pt x="49" y="154"/>
                  <a:pt x="48" y="154"/>
                  <a:pt x="47" y="154"/>
                </a:cubicBezTo>
                <a:cubicBezTo>
                  <a:pt x="47" y="154"/>
                  <a:pt x="47" y="154"/>
                  <a:pt x="46" y="154"/>
                </a:cubicBezTo>
                <a:cubicBezTo>
                  <a:pt x="47" y="155"/>
                  <a:pt x="45" y="156"/>
                  <a:pt x="45" y="157"/>
                </a:cubicBezTo>
                <a:cubicBezTo>
                  <a:pt x="45" y="158"/>
                  <a:pt x="46" y="159"/>
                  <a:pt x="46" y="159"/>
                </a:cubicBezTo>
                <a:cubicBezTo>
                  <a:pt x="46" y="162"/>
                  <a:pt x="48" y="161"/>
                  <a:pt x="47" y="159"/>
                </a:cubicBezTo>
                <a:cubicBezTo>
                  <a:pt x="48" y="159"/>
                  <a:pt x="48" y="159"/>
                  <a:pt x="49" y="159"/>
                </a:cubicBezTo>
                <a:cubicBezTo>
                  <a:pt x="49" y="161"/>
                  <a:pt x="49" y="162"/>
                  <a:pt x="49" y="163"/>
                </a:cubicBezTo>
                <a:cubicBezTo>
                  <a:pt x="49" y="164"/>
                  <a:pt x="50" y="165"/>
                  <a:pt x="49" y="165"/>
                </a:cubicBezTo>
                <a:cubicBezTo>
                  <a:pt x="49" y="166"/>
                  <a:pt x="49" y="166"/>
                  <a:pt x="49" y="167"/>
                </a:cubicBezTo>
                <a:cubicBezTo>
                  <a:pt x="50" y="167"/>
                  <a:pt x="53" y="163"/>
                  <a:pt x="53" y="165"/>
                </a:cubicBezTo>
                <a:cubicBezTo>
                  <a:pt x="52" y="166"/>
                  <a:pt x="52" y="167"/>
                  <a:pt x="51" y="168"/>
                </a:cubicBezTo>
                <a:cubicBezTo>
                  <a:pt x="51" y="168"/>
                  <a:pt x="52" y="168"/>
                  <a:pt x="52" y="168"/>
                </a:cubicBezTo>
                <a:cubicBezTo>
                  <a:pt x="54" y="168"/>
                  <a:pt x="55" y="169"/>
                  <a:pt x="55" y="171"/>
                </a:cubicBezTo>
                <a:cubicBezTo>
                  <a:pt x="53" y="171"/>
                  <a:pt x="52" y="172"/>
                  <a:pt x="51" y="173"/>
                </a:cubicBezTo>
                <a:cubicBezTo>
                  <a:pt x="51" y="173"/>
                  <a:pt x="51" y="173"/>
                  <a:pt x="51" y="174"/>
                </a:cubicBezTo>
                <a:cubicBezTo>
                  <a:pt x="53" y="174"/>
                  <a:pt x="54" y="174"/>
                  <a:pt x="55" y="175"/>
                </a:cubicBezTo>
                <a:cubicBezTo>
                  <a:pt x="56" y="175"/>
                  <a:pt x="58" y="175"/>
                  <a:pt x="59" y="175"/>
                </a:cubicBezTo>
                <a:cubicBezTo>
                  <a:pt x="60" y="176"/>
                  <a:pt x="59" y="176"/>
                  <a:pt x="58" y="176"/>
                </a:cubicBezTo>
                <a:cubicBezTo>
                  <a:pt x="58" y="176"/>
                  <a:pt x="58" y="177"/>
                  <a:pt x="58" y="177"/>
                </a:cubicBezTo>
                <a:cubicBezTo>
                  <a:pt x="57" y="177"/>
                  <a:pt x="57" y="177"/>
                  <a:pt x="57" y="178"/>
                </a:cubicBezTo>
                <a:cubicBezTo>
                  <a:pt x="57" y="179"/>
                  <a:pt x="57" y="179"/>
                  <a:pt x="57" y="180"/>
                </a:cubicBezTo>
                <a:cubicBezTo>
                  <a:pt x="57" y="180"/>
                  <a:pt x="58" y="180"/>
                  <a:pt x="58" y="180"/>
                </a:cubicBezTo>
                <a:cubicBezTo>
                  <a:pt x="59" y="180"/>
                  <a:pt x="59" y="180"/>
                  <a:pt x="59" y="180"/>
                </a:cubicBezTo>
                <a:cubicBezTo>
                  <a:pt x="60" y="180"/>
                  <a:pt x="60" y="180"/>
                  <a:pt x="61" y="180"/>
                </a:cubicBezTo>
                <a:cubicBezTo>
                  <a:pt x="62" y="180"/>
                  <a:pt x="63" y="182"/>
                  <a:pt x="62" y="182"/>
                </a:cubicBezTo>
                <a:cubicBezTo>
                  <a:pt x="61" y="182"/>
                  <a:pt x="60" y="182"/>
                  <a:pt x="59" y="182"/>
                </a:cubicBezTo>
                <a:cubicBezTo>
                  <a:pt x="59" y="183"/>
                  <a:pt x="58" y="183"/>
                  <a:pt x="58" y="184"/>
                </a:cubicBezTo>
                <a:cubicBezTo>
                  <a:pt x="57" y="184"/>
                  <a:pt x="56" y="186"/>
                  <a:pt x="56" y="184"/>
                </a:cubicBezTo>
                <a:cubicBezTo>
                  <a:pt x="55" y="184"/>
                  <a:pt x="55" y="184"/>
                  <a:pt x="55" y="184"/>
                </a:cubicBezTo>
                <a:cubicBezTo>
                  <a:pt x="54" y="184"/>
                  <a:pt x="54" y="184"/>
                  <a:pt x="53" y="184"/>
                </a:cubicBezTo>
                <a:cubicBezTo>
                  <a:pt x="53" y="185"/>
                  <a:pt x="53" y="186"/>
                  <a:pt x="52" y="186"/>
                </a:cubicBezTo>
                <a:cubicBezTo>
                  <a:pt x="52" y="187"/>
                  <a:pt x="51" y="187"/>
                  <a:pt x="51" y="188"/>
                </a:cubicBezTo>
                <a:cubicBezTo>
                  <a:pt x="51" y="188"/>
                  <a:pt x="50" y="188"/>
                  <a:pt x="50" y="188"/>
                </a:cubicBezTo>
                <a:cubicBezTo>
                  <a:pt x="49" y="188"/>
                  <a:pt x="48" y="188"/>
                  <a:pt x="49" y="187"/>
                </a:cubicBezTo>
                <a:cubicBezTo>
                  <a:pt x="48" y="187"/>
                  <a:pt x="48" y="187"/>
                  <a:pt x="47" y="187"/>
                </a:cubicBezTo>
                <a:cubicBezTo>
                  <a:pt x="47" y="187"/>
                  <a:pt x="47" y="187"/>
                  <a:pt x="46" y="187"/>
                </a:cubicBezTo>
                <a:cubicBezTo>
                  <a:pt x="46" y="186"/>
                  <a:pt x="46" y="185"/>
                  <a:pt x="45" y="186"/>
                </a:cubicBezTo>
                <a:cubicBezTo>
                  <a:pt x="45" y="185"/>
                  <a:pt x="45" y="185"/>
                  <a:pt x="45" y="184"/>
                </a:cubicBezTo>
                <a:cubicBezTo>
                  <a:pt x="45" y="184"/>
                  <a:pt x="44" y="184"/>
                  <a:pt x="44" y="184"/>
                </a:cubicBezTo>
                <a:cubicBezTo>
                  <a:pt x="44" y="184"/>
                  <a:pt x="43" y="184"/>
                  <a:pt x="43" y="184"/>
                </a:cubicBezTo>
                <a:cubicBezTo>
                  <a:pt x="42" y="184"/>
                  <a:pt x="42" y="184"/>
                  <a:pt x="42" y="184"/>
                </a:cubicBezTo>
                <a:cubicBezTo>
                  <a:pt x="42" y="184"/>
                  <a:pt x="42" y="183"/>
                  <a:pt x="42" y="182"/>
                </a:cubicBezTo>
                <a:cubicBezTo>
                  <a:pt x="41" y="182"/>
                  <a:pt x="40" y="181"/>
                  <a:pt x="39" y="181"/>
                </a:cubicBezTo>
                <a:cubicBezTo>
                  <a:pt x="39" y="181"/>
                  <a:pt x="38" y="181"/>
                  <a:pt x="38" y="181"/>
                </a:cubicBezTo>
                <a:cubicBezTo>
                  <a:pt x="37" y="181"/>
                  <a:pt x="37" y="181"/>
                  <a:pt x="37" y="180"/>
                </a:cubicBezTo>
                <a:cubicBezTo>
                  <a:pt x="35" y="180"/>
                  <a:pt x="34" y="179"/>
                  <a:pt x="34" y="177"/>
                </a:cubicBezTo>
                <a:cubicBezTo>
                  <a:pt x="36" y="177"/>
                  <a:pt x="37" y="177"/>
                  <a:pt x="38" y="177"/>
                </a:cubicBezTo>
                <a:cubicBezTo>
                  <a:pt x="38" y="178"/>
                  <a:pt x="37" y="178"/>
                  <a:pt x="37" y="180"/>
                </a:cubicBezTo>
                <a:cubicBezTo>
                  <a:pt x="38" y="180"/>
                  <a:pt x="38" y="180"/>
                  <a:pt x="39" y="180"/>
                </a:cubicBezTo>
                <a:cubicBezTo>
                  <a:pt x="40" y="180"/>
                  <a:pt x="40" y="178"/>
                  <a:pt x="40" y="177"/>
                </a:cubicBezTo>
                <a:cubicBezTo>
                  <a:pt x="39" y="177"/>
                  <a:pt x="38" y="176"/>
                  <a:pt x="38" y="175"/>
                </a:cubicBezTo>
                <a:cubicBezTo>
                  <a:pt x="37" y="174"/>
                  <a:pt x="36" y="172"/>
                  <a:pt x="38" y="171"/>
                </a:cubicBezTo>
                <a:cubicBezTo>
                  <a:pt x="38" y="171"/>
                  <a:pt x="38" y="171"/>
                  <a:pt x="38" y="170"/>
                </a:cubicBezTo>
                <a:cubicBezTo>
                  <a:pt x="39" y="166"/>
                  <a:pt x="34" y="169"/>
                  <a:pt x="34" y="165"/>
                </a:cubicBezTo>
                <a:cubicBezTo>
                  <a:pt x="36" y="165"/>
                  <a:pt x="37" y="165"/>
                  <a:pt x="38" y="165"/>
                </a:cubicBezTo>
                <a:cubicBezTo>
                  <a:pt x="38" y="166"/>
                  <a:pt x="38" y="166"/>
                  <a:pt x="38" y="167"/>
                </a:cubicBezTo>
                <a:cubicBezTo>
                  <a:pt x="39" y="167"/>
                  <a:pt x="40" y="167"/>
                  <a:pt x="40" y="167"/>
                </a:cubicBezTo>
                <a:cubicBezTo>
                  <a:pt x="40" y="166"/>
                  <a:pt x="40" y="166"/>
                  <a:pt x="40" y="165"/>
                </a:cubicBezTo>
                <a:cubicBezTo>
                  <a:pt x="40" y="165"/>
                  <a:pt x="40" y="165"/>
                  <a:pt x="39" y="165"/>
                </a:cubicBezTo>
                <a:cubicBezTo>
                  <a:pt x="39" y="165"/>
                  <a:pt x="39" y="165"/>
                  <a:pt x="39" y="164"/>
                </a:cubicBezTo>
                <a:cubicBezTo>
                  <a:pt x="39" y="163"/>
                  <a:pt x="38" y="162"/>
                  <a:pt x="37" y="162"/>
                </a:cubicBezTo>
                <a:cubicBezTo>
                  <a:pt x="37" y="161"/>
                  <a:pt x="37" y="160"/>
                  <a:pt x="37" y="159"/>
                </a:cubicBezTo>
                <a:cubicBezTo>
                  <a:pt x="37" y="158"/>
                  <a:pt x="38" y="158"/>
                  <a:pt x="38" y="156"/>
                </a:cubicBezTo>
                <a:cubicBezTo>
                  <a:pt x="38" y="156"/>
                  <a:pt x="37" y="156"/>
                  <a:pt x="37" y="156"/>
                </a:cubicBezTo>
                <a:cubicBezTo>
                  <a:pt x="37" y="156"/>
                  <a:pt x="37" y="155"/>
                  <a:pt x="37" y="155"/>
                </a:cubicBezTo>
                <a:cubicBezTo>
                  <a:pt x="35" y="154"/>
                  <a:pt x="36" y="152"/>
                  <a:pt x="37" y="151"/>
                </a:cubicBezTo>
                <a:cubicBezTo>
                  <a:pt x="37" y="151"/>
                  <a:pt x="38" y="151"/>
                  <a:pt x="38" y="151"/>
                </a:cubicBezTo>
                <a:cubicBezTo>
                  <a:pt x="38" y="151"/>
                  <a:pt x="38" y="150"/>
                  <a:pt x="38" y="150"/>
                </a:cubicBezTo>
                <a:cubicBezTo>
                  <a:pt x="38" y="150"/>
                  <a:pt x="38" y="149"/>
                  <a:pt x="38" y="149"/>
                </a:cubicBezTo>
                <a:cubicBezTo>
                  <a:pt x="38" y="148"/>
                  <a:pt x="38" y="147"/>
                  <a:pt x="38" y="146"/>
                </a:cubicBezTo>
                <a:cubicBezTo>
                  <a:pt x="38" y="146"/>
                  <a:pt x="38" y="146"/>
                  <a:pt x="38" y="145"/>
                </a:cubicBezTo>
                <a:cubicBezTo>
                  <a:pt x="39" y="145"/>
                  <a:pt x="39" y="145"/>
                  <a:pt x="39" y="144"/>
                </a:cubicBezTo>
                <a:cubicBezTo>
                  <a:pt x="39" y="144"/>
                  <a:pt x="39" y="143"/>
                  <a:pt x="39" y="143"/>
                </a:cubicBezTo>
                <a:cubicBezTo>
                  <a:pt x="38" y="142"/>
                  <a:pt x="39" y="138"/>
                  <a:pt x="37" y="138"/>
                </a:cubicBezTo>
                <a:cubicBezTo>
                  <a:pt x="36" y="138"/>
                  <a:pt x="36" y="138"/>
                  <a:pt x="36" y="138"/>
                </a:cubicBezTo>
                <a:cubicBezTo>
                  <a:pt x="35" y="138"/>
                  <a:pt x="34" y="138"/>
                  <a:pt x="33" y="138"/>
                </a:cubicBezTo>
                <a:cubicBezTo>
                  <a:pt x="33" y="138"/>
                  <a:pt x="33" y="139"/>
                  <a:pt x="33" y="139"/>
                </a:cubicBezTo>
                <a:cubicBezTo>
                  <a:pt x="33" y="140"/>
                  <a:pt x="33" y="140"/>
                  <a:pt x="33" y="140"/>
                </a:cubicBezTo>
                <a:cubicBezTo>
                  <a:pt x="33" y="140"/>
                  <a:pt x="32" y="140"/>
                  <a:pt x="32" y="140"/>
                </a:cubicBezTo>
                <a:cubicBezTo>
                  <a:pt x="32" y="141"/>
                  <a:pt x="31" y="142"/>
                  <a:pt x="31" y="143"/>
                </a:cubicBezTo>
                <a:cubicBezTo>
                  <a:pt x="30" y="143"/>
                  <a:pt x="30" y="143"/>
                  <a:pt x="30" y="144"/>
                </a:cubicBezTo>
                <a:cubicBezTo>
                  <a:pt x="29" y="146"/>
                  <a:pt x="28" y="146"/>
                  <a:pt x="27" y="148"/>
                </a:cubicBezTo>
                <a:cubicBezTo>
                  <a:pt x="27" y="148"/>
                  <a:pt x="26" y="148"/>
                  <a:pt x="26" y="148"/>
                </a:cubicBezTo>
                <a:cubicBezTo>
                  <a:pt x="26" y="149"/>
                  <a:pt x="26" y="150"/>
                  <a:pt x="25" y="151"/>
                </a:cubicBezTo>
                <a:cubicBezTo>
                  <a:pt x="26" y="151"/>
                  <a:pt x="26" y="151"/>
                  <a:pt x="26" y="152"/>
                </a:cubicBezTo>
                <a:cubicBezTo>
                  <a:pt x="26" y="153"/>
                  <a:pt x="26" y="153"/>
                  <a:pt x="26" y="154"/>
                </a:cubicBezTo>
                <a:cubicBezTo>
                  <a:pt x="27" y="154"/>
                  <a:pt x="28" y="155"/>
                  <a:pt x="28" y="154"/>
                </a:cubicBezTo>
                <a:cubicBezTo>
                  <a:pt x="29" y="154"/>
                  <a:pt x="29" y="154"/>
                  <a:pt x="30" y="154"/>
                </a:cubicBezTo>
                <a:cubicBezTo>
                  <a:pt x="30" y="154"/>
                  <a:pt x="30" y="154"/>
                  <a:pt x="30" y="155"/>
                </a:cubicBezTo>
                <a:cubicBezTo>
                  <a:pt x="30" y="155"/>
                  <a:pt x="29" y="156"/>
                  <a:pt x="28" y="156"/>
                </a:cubicBezTo>
                <a:cubicBezTo>
                  <a:pt x="28" y="156"/>
                  <a:pt x="28" y="157"/>
                  <a:pt x="28" y="157"/>
                </a:cubicBezTo>
                <a:cubicBezTo>
                  <a:pt x="29" y="159"/>
                  <a:pt x="28" y="160"/>
                  <a:pt x="26" y="161"/>
                </a:cubicBezTo>
                <a:cubicBezTo>
                  <a:pt x="24" y="161"/>
                  <a:pt x="25" y="158"/>
                  <a:pt x="23" y="158"/>
                </a:cubicBezTo>
                <a:cubicBezTo>
                  <a:pt x="22" y="158"/>
                  <a:pt x="22" y="158"/>
                  <a:pt x="21" y="158"/>
                </a:cubicBezTo>
                <a:cubicBezTo>
                  <a:pt x="20" y="158"/>
                  <a:pt x="20" y="160"/>
                  <a:pt x="20" y="161"/>
                </a:cubicBezTo>
                <a:cubicBezTo>
                  <a:pt x="20" y="161"/>
                  <a:pt x="20" y="162"/>
                  <a:pt x="21" y="162"/>
                </a:cubicBezTo>
                <a:cubicBezTo>
                  <a:pt x="21" y="161"/>
                  <a:pt x="23" y="160"/>
                  <a:pt x="24" y="162"/>
                </a:cubicBezTo>
                <a:cubicBezTo>
                  <a:pt x="24" y="162"/>
                  <a:pt x="24" y="163"/>
                  <a:pt x="24" y="163"/>
                </a:cubicBezTo>
                <a:cubicBezTo>
                  <a:pt x="24" y="164"/>
                  <a:pt x="24" y="164"/>
                  <a:pt x="23" y="164"/>
                </a:cubicBezTo>
                <a:cubicBezTo>
                  <a:pt x="21" y="164"/>
                  <a:pt x="21" y="162"/>
                  <a:pt x="19" y="162"/>
                </a:cubicBezTo>
                <a:cubicBezTo>
                  <a:pt x="19" y="162"/>
                  <a:pt x="19" y="163"/>
                  <a:pt x="19" y="163"/>
                </a:cubicBezTo>
                <a:cubicBezTo>
                  <a:pt x="21" y="163"/>
                  <a:pt x="20" y="166"/>
                  <a:pt x="19" y="167"/>
                </a:cubicBezTo>
                <a:cubicBezTo>
                  <a:pt x="19" y="167"/>
                  <a:pt x="18" y="167"/>
                  <a:pt x="18" y="167"/>
                </a:cubicBezTo>
                <a:cubicBezTo>
                  <a:pt x="18" y="168"/>
                  <a:pt x="18" y="169"/>
                  <a:pt x="18" y="170"/>
                </a:cubicBezTo>
                <a:cubicBezTo>
                  <a:pt x="18" y="170"/>
                  <a:pt x="19" y="170"/>
                  <a:pt x="19" y="170"/>
                </a:cubicBezTo>
                <a:cubicBezTo>
                  <a:pt x="19" y="169"/>
                  <a:pt x="19" y="169"/>
                  <a:pt x="20" y="169"/>
                </a:cubicBezTo>
                <a:cubicBezTo>
                  <a:pt x="20" y="168"/>
                  <a:pt x="21" y="168"/>
                  <a:pt x="21" y="167"/>
                </a:cubicBezTo>
                <a:cubicBezTo>
                  <a:pt x="23" y="167"/>
                  <a:pt x="23" y="168"/>
                  <a:pt x="23" y="170"/>
                </a:cubicBezTo>
                <a:cubicBezTo>
                  <a:pt x="23" y="171"/>
                  <a:pt x="23" y="171"/>
                  <a:pt x="23" y="171"/>
                </a:cubicBezTo>
                <a:cubicBezTo>
                  <a:pt x="23" y="173"/>
                  <a:pt x="23" y="175"/>
                  <a:pt x="23" y="176"/>
                </a:cubicBezTo>
                <a:cubicBezTo>
                  <a:pt x="19" y="176"/>
                  <a:pt x="19" y="179"/>
                  <a:pt x="20" y="181"/>
                </a:cubicBezTo>
                <a:cubicBezTo>
                  <a:pt x="21" y="181"/>
                  <a:pt x="22" y="181"/>
                  <a:pt x="21" y="180"/>
                </a:cubicBezTo>
                <a:cubicBezTo>
                  <a:pt x="22" y="179"/>
                  <a:pt x="24" y="180"/>
                  <a:pt x="24" y="178"/>
                </a:cubicBezTo>
                <a:cubicBezTo>
                  <a:pt x="24" y="179"/>
                  <a:pt x="25" y="179"/>
                  <a:pt x="25" y="180"/>
                </a:cubicBezTo>
                <a:cubicBezTo>
                  <a:pt x="27" y="180"/>
                  <a:pt x="26" y="184"/>
                  <a:pt x="27" y="184"/>
                </a:cubicBezTo>
                <a:cubicBezTo>
                  <a:pt x="28" y="184"/>
                  <a:pt x="28" y="184"/>
                  <a:pt x="28" y="184"/>
                </a:cubicBezTo>
                <a:cubicBezTo>
                  <a:pt x="29" y="184"/>
                  <a:pt x="30" y="184"/>
                  <a:pt x="31" y="184"/>
                </a:cubicBezTo>
                <a:cubicBezTo>
                  <a:pt x="31" y="185"/>
                  <a:pt x="31" y="186"/>
                  <a:pt x="31" y="187"/>
                </a:cubicBezTo>
                <a:cubicBezTo>
                  <a:pt x="31" y="188"/>
                  <a:pt x="30" y="188"/>
                  <a:pt x="30" y="189"/>
                </a:cubicBezTo>
                <a:cubicBezTo>
                  <a:pt x="30" y="190"/>
                  <a:pt x="30" y="190"/>
                  <a:pt x="30" y="190"/>
                </a:cubicBezTo>
                <a:cubicBezTo>
                  <a:pt x="30" y="190"/>
                  <a:pt x="30" y="190"/>
                  <a:pt x="31" y="190"/>
                </a:cubicBezTo>
                <a:cubicBezTo>
                  <a:pt x="32" y="191"/>
                  <a:pt x="33" y="190"/>
                  <a:pt x="33" y="192"/>
                </a:cubicBezTo>
                <a:cubicBezTo>
                  <a:pt x="34" y="192"/>
                  <a:pt x="34" y="192"/>
                  <a:pt x="34" y="192"/>
                </a:cubicBezTo>
                <a:cubicBezTo>
                  <a:pt x="36" y="192"/>
                  <a:pt x="37" y="193"/>
                  <a:pt x="39" y="193"/>
                </a:cubicBezTo>
                <a:cubicBezTo>
                  <a:pt x="40" y="193"/>
                  <a:pt x="41" y="193"/>
                  <a:pt x="42" y="193"/>
                </a:cubicBezTo>
                <a:cubicBezTo>
                  <a:pt x="42" y="193"/>
                  <a:pt x="42" y="193"/>
                  <a:pt x="43" y="193"/>
                </a:cubicBezTo>
                <a:cubicBezTo>
                  <a:pt x="45" y="195"/>
                  <a:pt x="49" y="193"/>
                  <a:pt x="51" y="192"/>
                </a:cubicBezTo>
                <a:cubicBezTo>
                  <a:pt x="52" y="192"/>
                  <a:pt x="53" y="192"/>
                  <a:pt x="53" y="192"/>
                </a:cubicBezTo>
                <a:cubicBezTo>
                  <a:pt x="54" y="192"/>
                  <a:pt x="54" y="192"/>
                  <a:pt x="55" y="192"/>
                </a:cubicBezTo>
                <a:cubicBezTo>
                  <a:pt x="55" y="191"/>
                  <a:pt x="55" y="191"/>
                  <a:pt x="55" y="190"/>
                </a:cubicBezTo>
                <a:cubicBezTo>
                  <a:pt x="56" y="190"/>
                  <a:pt x="58" y="190"/>
                  <a:pt x="59" y="190"/>
                </a:cubicBezTo>
                <a:cubicBezTo>
                  <a:pt x="60" y="189"/>
                  <a:pt x="62" y="189"/>
                  <a:pt x="63" y="188"/>
                </a:cubicBezTo>
                <a:cubicBezTo>
                  <a:pt x="63" y="188"/>
                  <a:pt x="64" y="188"/>
                  <a:pt x="64" y="188"/>
                </a:cubicBezTo>
                <a:cubicBezTo>
                  <a:pt x="64" y="187"/>
                  <a:pt x="64" y="187"/>
                  <a:pt x="65" y="187"/>
                </a:cubicBezTo>
                <a:cubicBezTo>
                  <a:pt x="66" y="187"/>
                  <a:pt x="66" y="187"/>
                  <a:pt x="66" y="187"/>
                </a:cubicBezTo>
                <a:cubicBezTo>
                  <a:pt x="67" y="187"/>
                  <a:pt x="67" y="187"/>
                  <a:pt x="68" y="187"/>
                </a:cubicBezTo>
                <a:cubicBezTo>
                  <a:pt x="68" y="186"/>
                  <a:pt x="68" y="186"/>
                  <a:pt x="68" y="186"/>
                </a:cubicBezTo>
                <a:cubicBezTo>
                  <a:pt x="69" y="186"/>
                  <a:pt x="70" y="186"/>
                  <a:pt x="71" y="186"/>
                </a:cubicBezTo>
                <a:cubicBezTo>
                  <a:pt x="71" y="183"/>
                  <a:pt x="74" y="184"/>
                  <a:pt x="74" y="181"/>
                </a:cubicBezTo>
                <a:cubicBezTo>
                  <a:pt x="74" y="180"/>
                  <a:pt x="75" y="179"/>
                  <a:pt x="76" y="178"/>
                </a:cubicBezTo>
                <a:cubicBezTo>
                  <a:pt x="77" y="178"/>
                  <a:pt x="78" y="177"/>
                  <a:pt x="78" y="176"/>
                </a:cubicBezTo>
                <a:cubicBezTo>
                  <a:pt x="78" y="175"/>
                  <a:pt x="79" y="173"/>
                  <a:pt x="81" y="174"/>
                </a:cubicBezTo>
                <a:cubicBezTo>
                  <a:pt x="82" y="174"/>
                  <a:pt x="82" y="174"/>
                  <a:pt x="83" y="174"/>
                </a:cubicBezTo>
                <a:cubicBezTo>
                  <a:pt x="83" y="172"/>
                  <a:pt x="83" y="172"/>
                  <a:pt x="84" y="171"/>
                </a:cubicBezTo>
                <a:cubicBezTo>
                  <a:pt x="84" y="171"/>
                  <a:pt x="84" y="171"/>
                  <a:pt x="84" y="170"/>
                </a:cubicBezTo>
                <a:cubicBezTo>
                  <a:pt x="85" y="170"/>
                  <a:pt x="85" y="169"/>
                  <a:pt x="87" y="169"/>
                </a:cubicBezTo>
                <a:cubicBezTo>
                  <a:pt x="87" y="169"/>
                  <a:pt x="87" y="169"/>
                  <a:pt x="88" y="169"/>
                </a:cubicBezTo>
                <a:cubicBezTo>
                  <a:pt x="88" y="169"/>
                  <a:pt x="88" y="168"/>
                  <a:pt x="88" y="168"/>
                </a:cubicBezTo>
                <a:cubicBezTo>
                  <a:pt x="89" y="166"/>
                  <a:pt x="89" y="163"/>
                  <a:pt x="90" y="162"/>
                </a:cubicBezTo>
                <a:cubicBezTo>
                  <a:pt x="91" y="162"/>
                  <a:pt x="91" y="162"/>
                  <a:pt x="91" y="162"/>
                </a:cubicBezTo>
                <a:cubicBezTo>
                  <a:pt x="92" y="161"/>
                  <a:pt x="93" y="160"/>
                  <a:pt x="93" y="158"/>
                </a:cubicBezTo>
                <a:cubicBezTo>
                  <a:pt x="93" y="157"/>
                  <a:pt x="93" y="157"/>
                  <a:pt x="93" y="156"/>
                </a:cubicBezTo>
                <a:cubicBezTo>
                  <a:pt x="92" y="156"/>
                  <a:pt x="92" y="156"/>
                  <a:pt x="91" y="156"/>
                </a:cubicBezTo>
                <a:cubicBezTo>
                  <a:pt x="91" y="156"/>
                  <a:pt x="91" y="155"/>
                  <a:pt x="91" y="155"/>
                </a:cubicBezTo>
                <a:cubicBezTo>
                  <a:pt x="91" y="154"/>
                  <a:pt x="91" y="153"/>
                  <a:pt x="91" y="152"/>
                </a:cubicBezTo>
                <a:cubicBezTo>
                  <a:pt x="92" y="152"/>
                  <a:pt x="92" y="152"/>
                  <a:pt x="93" y="152"/>
                </a:cubicBezTo>
                <a:cubicBezTo>
                  <a:pt x="93" y="151"/>
                  <a:pt x="95" y="151"/>
                  <a:pt x="95" y="152"/>
                </a:cubicBezTo>
                <a:cubicBezTo>
                  <a:pt x="95" y="152"/>
                  <a:pt x="96" y="152"/>
                  <a:pt x="96" y="152"/>
                </a:cubicBezTo>
                <a:cubicBezTo>
                  <a:pt x="98" y="152"/>
                  <a:pt x="98" y="149"/>
                  <a:pt x="96" y="149"/>
                </a:cubicBezTo>
                <a:cubicBezTo>
                  <a:pt x="96" y="148"/>
                  <a:pt x="96" y="147"/>
                  <a:pt x="96" y="146"/>
                </a:cubicBezTo>
                <a:cubicBezTo>
                  <a:pt x="96" y="146"/>
                  <a:pt x="96" y="146"/>
                  <a:pt x="96" y="145"/>
                </a:cubicBezTo>
                <a:cubicBezTo>
                  <a:pt x="96" y="144"/>
                  <a:pt x="96" y="144"/>
                  <a:pt x="96" y="143"/>
                </a:cubicBezTo>
                <a:cubicBezTo>
                  <a:pt x="96" y="141"/>
                  <a:pt x="97" y="140"/>
                  <a:pt x="97" y="139"/>
                </a:cubicBezTo>
                <a:cubicBezTo>
                  <a:pt x="98" y="139"/>
                  <a:pt x="98" y="139"/>
                  <a:pt x="99" y="139"/>
                </a:cubicBezTo>
                <a:cubicBezTo>
                  <a:pt x="99" y="138"/>
                  <a:pt x="100" y="137"/>
                  <a:pt x="101" y="137"/>
                </a:cubicBezTo>
                <a:cubicBezTo>
                  <a:pt x="101" y="137"/>
                  <a:pt x="101" y="136"/>
                  <a:pt x="101" y="136"/>
                </a:cubicBezTo>
                <a:cubicBezTo>
                  <a:pt x="98" y="136"/>
                  <a:pt x="101" y="132"/>
                  <a:pt x="101" y="131"/>
                </a:cubicBezTo>
                <a:cubicBezTo>
                  <a:pt x="101" y="130"/>
                  <a:pt x="101" y="130"/>
                  <a:pt x="102" y="130"/>
                </a:cubicBezTo>
                <a:cubicBezTo>
                  <a:pt x="102" y="127"/>
                  <a:pt x="102" y="125"/>
                  <a:pt x="104" y="125"/>
                </a:cubicBezTo>
                <a:cubicBezTo>
                  <a:pt x="104" y="125"/>
                  <a:pt x="104" y="124"/>
                  <a:pt x="104" y="124"/>
                </a:cubicBezTo>
                <a:cubicBezTo>
                  <a:pt x="105" y="123"/>
                  <a:pt x="105" y="122"/>
                  <a:pt x="106" y="121"/>
                </a:cubicBezTo>
                <a:cubicBezTo>
                  <a:pt x="106" y="121"/>
                  <a:pt x="106" y="121"/>
                  <a:pt x="106" y="120"/>
                </a:cubicBezTo>
                <a:cubicBezTo>
                  <a:pt x="106" y="119"/>
                  <a:pt x="106" y="118"/>
                  <a:pt x="107" y="118"/>
                </a:cubicBezTo>
                <a:cubicBezTo>
                  <a:pt x="107" y="117"/>
                  <a:pt x="107" y="116"/>
                  <a:pt x="107" y="116"/>
                </a:cubicBezTo>
                <a:cubicBezTo>
                  <a:pt x="107" y="116"/>
                  <a:pt x="108" y="116"/>
                  <a:pt x="108" y="116"/>
                </a:cubicBezTo>
                <a:cubicBezTo>
                  <a:pt x="108" y="115"/>
                  <a:pt x="108" y="115"/>
                  <a:pt x="108" y="114"/>
                </a:cubicBezTo>
                <a:cubicBezTo>
                  <a:pt x="108" y="114"/>
                  <a:pt x="107" y="114"/>
                  <a:pt x="107" y="114"/>
                </a:cubicBezTo>
                <a:cubicBezTo>
                  <a:pt x="107" y="114"/>
                  <a:pt x="107" y="114"/>
                  <a:pt x="107" y="113"/>
                </a:cubicBezTo>
                <a:close/>
                <a:moveTo>
                  <a:pt x="82" y="60"/>
                </a:moveTo>
                <a:cubicBezTo>
                  <a:pt x="83" y="60"/>
                  <a:pt x="85" y="60"/>
                  <a:pt x="84" y="62"/>
                </a:cubicBezTo>
                <a:cubicBezTo>
                  <a:pt x="83" y="62"/>
                  <a:pt x="82" y="62"/>
                  <a:pt x="82" y="61"/>
                </a:cubicBezTo>
                <a:cubicBezTo>
                  <a:pt x="82" y="61"/>
                  <a:pt x="82" y="60"/>
                  <a:pt x="82" y="60"/>
                </a:cubicBezTo>
                <a:close/>
                <a:moveTo>
                  <a:pt x="89" y="42"/>
                </a:moveTo>
                <a:cubicBezTo>
                  <a:pt x="86" y="38"/>
                  <a:pt x="93" y="45"/>
                  <a:pt x="89" y="42"/>
                </a:cubicBezTo>
                <a:close/>
                <a:moveTo>
                  <a:pt x="7" y="75"/>
                </a:moveTo>
                <a:cubicBezTo>
                  <a:pt x="7" y="74"/>
                  <a:pt x="7" y="72"/>
                  <a:pt x="8" y="72"/>
                </a:cubicBezTo>
                <a:cubicBezTo>
                  <a:pt x="9" y="73"/>
                  <a:pt x="10" y="74"/>
                  <a:pt x="9" y="76"/>
                </a:cubicBezTo>
                <a:cubicBezTo>
                  <a:pt x="9" y="76"/>
                  <a:pt x="7" y="76"/>
                  <a:pt x="7" y="75"/>
                </a:cubicBezTo>
                <a:close/>
                <a:moveTo>
                  <a:pt x="8" y="60"/>
                </a:moveTo>
                <a:cubicBezTo>
                  <a:pt x="7" y="63"/>
                  <a:pt x="7" y="62"/>
                  <a:pt x="8" y="66"/>
                </a:cubicBezTo>
                <a:cubicBezTo>
                  <a:pt x="4" y="65"/>
                  <a:pt x="6" y="60"/>
                  <a:pt x="5" y="60"/>
                </a:cubicBezTo>
                <a:cubicBezTo>
                  <a:pt x="5" y="58"/>
                  <a:pt x="6" y="60"/>
                  <a:pt x="8" y="60"/>
                </a:cubicBezTo>
                <a:close/>
                <a:moveTo>
                  <a:pt x="47" y="114"/>
                </a:moveTo>
                <a:cubicBezTo>
                  <a:pt x="46" y="114"/>
                  <a:pt x="47" y="112"/>
                  <a:pt x="45" y="112"/>
                </a:cubicBezTo>
                <a:cubicBezTo>
                  <a:pt x="46" y="108"/>
                  <a:pt x="49" y="113"/>
                  <a:pt x="51" y="112"/>
                </a:cubicBezTo>
                <a:cubicBezTo>
                  <a:pt x="51" y="114"/>
                  <a:pt x="47" y="112"/>
                  <a:pt x="47" y="114"/>
                </a:cubicBezTo>
                <a:close/>
                <a:moveTo>
                  <a:pt x="28" y="170"/>
                </a:moveTo>
                <a:cubicBezTo>
                  <a:pt x="30" y="170"/>
                  <a:pt x="32" y="173"/>
                  <a:pt x="28" y="173"/>
                </a:cubicBezTo>
                <a:cubicBezTo>
                  <a:pt x="27" y="172"/>
                  <a:pt x="27" y="170"/>
                  <a:pt x="28" y="170"/>
                </a:cubicBezTo>
                <a:close/>
                <a:moveTo>
                  <a:pt x="89" y="119"/>
                </a:moveTo>
                <a:cubicBezTo>
                  <a:pt x="90" y="119"/>
                  <a:pt x="90" y="118"/>
                  <a:pt x="90" y="117"/>
                </a:cubicBezTo>
                <a:cubicBezTo>
                  <a:pt x="90" y="116"/>
                  <a:pt x="90" y="116"/>
                  <a:pt x="90" y="116"/>
                </a:cubicBezTo>
                <a:cubicBezTo>
                  <a:pt x="91" y="115"/>
                  <a:pt x="93" y="116"/>
                  <a:pt x="93" y="114"/>
                </a:cubicBezTo>
                <a:cubicBezTo>
                  <a:pt x="94" y="114"/>
                  <a:pt x="94" y="113"/>
                  <a:pt x="95" y="113"/>
                </a:cubicBezTo>
                <a:cubicBezTo>
                  <a:pt x="95" y="113"/>
                  <a:pt x="96" y="113"/>
                  <a:pt x="96" y="113"/>
                </a:cubicBezTo>
                <a:cubicBezTo>
                  <a:pt x="96" y="114"/>
                  <a:pt x="98" y="115"/>
                  <a:pt x="96" y="116"/>
                </a:cubicBezTo>
                <a:cubicBezTo>
                  <a:pt x="96" y="116"/>
                  <a:pt x="96" y="118"/>
                  <a:pt x="95" y="118"/>
                </a:cubicBezTo>
                <a:cubicBezTo>
                  <a:pt x="94" y="118"/>
                  <a:pt x="93" y="118"/>
                  <a:pt x="93" y="118"/>
                </a:cubicBezTo>
                <a:cubicBezTo>
                  <a:pt x="91" y="118"/>
                  <a:pt x="92" y="121"/>
                  <a:pt x="89" y="120"/>
                </a:cubicBezTo>
                <a:cubicBezTo>
                  <a:pt x="89" y="120"/>
                  <a:pt x="89" y="119"/>
                  <a:pt x="89" y="119"/>
                </a:cubicBezTo>
                <a:close/>
                <a:moveTo>
                  <a:pt x="102" y="118"/>
                </a:moveTo>
                <a:cubicBezTo>
                  <a:pt x="102" y="118"/>
                  <a:pt x="102" y="119"/>
                  <a:pt x="102" y="119"/>
                </a:cubicBezTo>
                <a:cubicBezTo>
                  <a:pt x="102" y="121"/>
                  <a:pt x="100" y="121"/>
                  <a:pt x="100" y="123"/>
                </a:cubicBezTo>
                <a:cubicBezTo>
                  <a:pt x="99" y="123"/>
                  <a:pt x="98" y="123"/>
                  <a:pt x="97" y="123"/>
                </a:cubicBezTo>
                <a:cubicBezTo>
                  <a:pt x="97" y="122"/>
                  <a:pt x="97" y="121"/>
                  <a:pt x="97" y="120"/>
                </a:cubicBezTo>
                <a:cubicBezTo>
                  <a:pt x="97" y="119"/>
                  <a:pt x="97" y="119"/>
                  <a:pt x="97" y="118"/>
                </a:cubicBezTo>
                <a:cubicBezTo>
                  <a:pt x="98" y="118"/>
                  <a:pt x="98" y="118"/>
                  <a:pt x="99" y="118"/>
                </a:cubicBezTo>
                <a:cubicBezTo>
                  <a:pt x="99" y="117"/>
                  <a:pt x="99" y="116"/>
                  <a:pt x="100" y="116"/>
                </a:cubicBezTo>
                <a:cubicBezTo>
                  <a:pt x="100" y="114"/>
                  <a:pt x="102" y="114"/>
                  <a:pt x="102" y="116"/>
                </a:cubicBezTo>
                <a:cubicBezTo>
                  <a:pt x="102" y="116"/>
                  <a:pt x="102" y="117"/>
                  <a:pt x="102" y="118"/>
                </a:cubicBezTo>
                <a:close/>
                <a:moveTo>
                  <a:pt x="80" y="113"/>
                </a:moveTo>
                <a:cubicBezTo>
                  <a:pt x="81" y="113"/>
                  <a:pt x="83" y="111"/>
                  <a:pt x="84" y="111"/>
                </a:cubicBezTo>
                <a:cubicBezTo>
                  <a:pt x="85" y="111"/>
                  <a:pt x="85" y="112"/>
                  <a:pt x="87" y="112"/>
                </a:cubicBezTo>
                <a:cubicBezTo>
                  <a:pt x="88" y="112"/>
                  <a:pt x="89" y="112"/>
                  <a:pt x="89" y="113"/>
                </a:cubicBezTo>
                <a:cubicBezTo>
                  <a:pt x="89" y="114"/>
                  <a:pt x="89" y="115"/>
                  <a:pt x="88" y="114"/>
                </a:cubicBezTo>
                <a:cubicBezTo>
                  <a:pt x="88" y="116"/>
                  <a:pt x="86" y="115"/>
                  <a:pt x="85" y="113"/>
                </a:cubicBezTo>
                <a:cubicBezTo>
                  <a:pt x="86" y="112"/>
                  <a:pt x="85" y="112"/>
                  <a:pt x="84" y="112"/>
                </a:cubicBezTo>
                <a:cubicBezTo>
                  <a:pt x="84" y="113"/>
                  <a:pt x="83" y="113"/>
                  <a:pt x="83" y="114"/>
                </a:cubicBezTo>
                <a:cubicBezTo>
                  <a:pt x="83" y="115"/>
                  <a:pt x="83" y="115"/>
                  <a:pt x="83" y="116"/>
                </a:cubicBezTo>
                <a:cubicBezTo>
                  <a:pt x="84" y="116"/>
                  <a:pt x="84" y="116"/>
                  <a:pt x="84" y="116"/>
                </a:cubicBezTo>
                <a:cubicBezTo>
                  <a:pt x="85" y="116"/>
                  <a:pt x="87" y="116"/>
                  <a:pt x="87" y="117"/>
                </a:cubicBezTo>
                <a:cubicBezTo>
                  <a:pt x="86" y="117"/>
                  <a:pt x="84" y="117"/>
                  <a:pt x="84" y="118"/>
                </a:cubicBezTo>
                <a:cubicBezTo>
                  <a:pt x="84" y="118"/>
                  <a:pt x="84" y="118"/>
                  <a:pt x="83" y="118"/>
                </a:cubicBezTo>
                <a:cubicBezTo>
                  <a:pt x="82" y="118"/>
                  <a:pt x="82" y="118"/>
                  <a:pt x="82" y="117"/>
                </a:cubicBezTo>
                <a:cubicBezTo>
                  <a:pt x="82" y="117"/>
                  <a:pt x="81" y="117"/>
                  <a:pt x="81" y="117"/>
                </a:cubicBezTo>
                <a:cubicBezTo>
                  <a:pt x="81" y="116"/>
                  <a:pt x="80" y="115"/>
                  <a:pt x="80" y="114"/>
                </a:cubicBezTo>
                <a:cubicBezTo>
                  <a:pt x="80" y="114"/>
                  <a:pt x="80" y="114"/>
                  <a:pt x="80" y="113"/>
                </a:cubicBezTo>
                <a:close/>
                <a:moveTo>
                  <a:pt x="80" y="125"/>
                </a:moveTo>
                <a:cubicBezTo>
                  <a:pt x="79" y="125"/>
                  <a:pt x="79" y="125"/>
                  <a:pt x="78" y="125"/>
                </a:cubicBezTo>
                <a:cubicBezTo>
                  <a:pt x="78" y="123"/>
                  <a:pt x="80" y="122"/>
                  <a:pt x="82" y="123"/>
                </a:cubicBezTo>
                <a:cubicBezTo>
                  <a:pt x="82" y="123"/>
                  <a:pt x="82" y="123"/>
                  <a:pt x="82" y="124"/>
                </a:cubicBezTo>
                <a:cubicBezTo>
                  <a:pt x="81" y="124"/>
                  <a:pt x="81" y="125"/>
                  <a:pt x="80" y="125"/>
                </a:cubicBezTo>
                <a:close/>
                <a:moveTo>
                  <a:pt x="70" y="139"/>
                </a:moveTo>
                <a:cubicBezTo>
                  <a:pt x="70" y="139"/>
                  <a:pt x="71" y="139"/>
                  <a:pt x="71" y="139"/>
                </a:cubicBezTo>
                <a:cubicBezTo>
                  <a:pt x="71" y="140"/>
                  <a:pt x="71" y="140"/>
                  <a:pt x="71" y="140"/>
                </a:cubicBezTo>
                <a:cubicBezTo>
                  <a:pt x="71" y="142"/>
                  <a:pt x="70" y="141"/>
                  <a:pt x="69" y="140"/>
                </a:cubicBezTo>
                <a:cubicBezTo>
                  <a:pt x="69" y="140"/>
                  <a:pt x="69" y="139"/>
                  <a:pt x="70" y="139"/>
                </a:cubicBezTo>
                <a:close/>
                <a:moveTo>
                  <a:pt x="57" y="167"/>
                </a:moveTo>
                <a:cubicBezTo>
                  <a:pt x="57" y="166"/>
                  <a:pt x="58" y="165"/>
                  <a:pt x="59" y="165"/>
                </a:cubicBezTo>
                <a:cubicBezTo>
                  <a:pt x="59" y="166"/>
                  <a:pt x="59" y="166"/>
                  <a:pt x="59" y="167"/>
                </a:cubicBezTo>
                <a:cubicBezTo>
                  <a:pt x="59" y="167"/>
                  <a:pt x="59" y="167"/>
                  <a:pt x="58" y="167"/>
                </a:cubicBezTo>
                <a:cubicBezTo>
                  <a:pt x="58" y="167"/>
                  <a:pt x="57" y="167"/>
                  <a:pt x="57" y="167"/>
                </a:cubicBezTo>
                <a:close/>
                <a:moveTo>
                  <a:pt x="87" y="139"/>
                </a:moveTo>
                <a:cubicBezTo>
                  <a:pt x="87" y="140"/>
                  <a:pt x="87" y="140"/>
                  <a:pt x="87" y="140"/>
                </a:cubicBezTo>
                <a:cubicBezTo>
                  <a:pt x="86" y="142"/>
                  <a:pt x="87" y="144"/>
                  <a:pt x="85" y="144"/>
                </a:cubicBezTo>
                <a:cubicBezTo>
                  <a:pt x="85" y="145"/>
                  <a:pt x="85" y="145"/>
                  <a:pt x="84" y="146"/>
                </a:cubicBezTo>
                <a:cubicBezTo>
                  <a:pt x="83" y="147"/>
                  <a:pt x="83" y="149"/>
                  <a:pt x="83" y="150"/>
                </a:cubicBezTo>
                <a:cubicBezTo>
                  <a:pt x="83" y="151"/>
                  <a:pt x="84" y="151"/>
                  <a:pt x="84" y="151"/>
                </a:cubicBezTo>
                <a:cubicBezTo>
                  <a:pt x="84" y="152"/>
                  <a:pt x="84" y="152"/>
                  <a:pt x="84" y="152"/>
                </a:cubicBezTo>
                <a:cubicBezTo>
                  <a:pt x="84" y="152"/>
                  <a:pt x="84" y="152"/>
                  <a:pt x="83" y="152"/>
                </a:cubicBezTo>
                <a:cubicBezTo>
                  <a:pt x="81" y="152"/>
                  <a:pt x="82" y="156"/>
                  <a:pt x="81" y="156"/>
                </a:cubicBezTo>
                <a:cubicBezTo>
                  <a:pt x="81" y="156"/>
                  <a:pt x="81" y="157"/>
                  <a:pt x="81" y="157"/>
                </a:cubicBezTo>
                <a:cubicBezTo>
                  <a:pt x="81" y="157"/>
                  <a:pt x="81" y="158"/>
                  <a:pt x="81" y="158"/>
                </a:cubicBezTo>
                <a:cubicBezTo>
                  <a:pt x="80" y="158"/>
                  <a:pt x="80" y="158"/>
                  <a:pt x="80" y="158"/>
                </a:cubicBezTo>
                <a:cubicBezTo>
                  <a:pt x="80" y="159"/>
                  <a:pt x="80" y="160"/>
                  <a:pt x="80" y="161"/>
                </a:cubicBezTo>
                <a:cubicBezTo>
                  <a:pt x="79" y="162"/>
                  <a:pt x="78" y="163"/>
                  <a:pt x="77" y="163"/>
                </a:cubicBezTo>
                <a:cubicBezTo>
                  <a:pt x="77" y="163"/>
                  <a:pt x="77" y="164"/>
                  <a:pt x="77" y="164"/>
                </a:cubicBezTo>
                <a:cubicBezTo>
                  <a:pt x="77" y="166"/>
                  <a:pt x="77" y="168"/>
                  <a:pt x="76" y="168"/>
                </a:cubicBezTo>
                <a:cubicBezTo>
                  <a:pt x="76" y="169"/>
                  <a:pt x="76" y="170"/>
                  <a:pt x="75" y="170"/>
                </a:cubicBezTo>
                <a:cubicBezTo>
                  <a:pt x="75" y="171"/>
                  <a:pt x="75" y="172"/>
                  <a:pt x="74" y="171"/>
                </a:cubicBezTo>
                <a:cubicBezTo>
                  <a:pt x="72" y="171"/>
                  <a:pt x="71" y="172"/>
                  <a:pt x="71" y="173"/>
                </a:cubicBezTo>
                <a:cubicBezTo>
                  <a:pt x="70" y="173"/>
                  <a:pt x="68" y="173"/>
                  <a:pt x="69" y="175"/>
                </a:cubicBezTo>
                <a:cubicBezTo>
                  <a:pt x="68" y="175"/>
                  <a:pt x="68" y="175"/>
                  <a:pt x="68" y="175"/>
                </a:cubicBezTo>
                <a:cubicBezTo>
                  <a:pt x="68" y="175"/>
                  <a:pt x="68" y="176"/>
                  <a:pt x="68" y="176"/>
                </a:cubicBezTo>
                <a:cubicBezTo>
                  <a:pt x="68" y="177"/>
                  <a:pt x="67" y="178"/>
                  <a:pt x="66" y="178"/>
                </a:cubicBezTo>
                <a:cubicBezTo>
                  <a:pt x="66" y="178"/>
                  <a:pt x="66" y="178"/>
                  <a:pt x="65" y="178"/>
                </a:cubicBezTo>
                <a:cubicBezTo>
                  <a:pt x="65" y="178"/>
                  <a:pt x="64" y="178"/>
                  <a:pt x="64" y="177"/>
                </a:cubicBezTo>
                <a:cubicBezTo>
                  <a:pt x="64" y="177"/>
                  <a:pt x="63" y="177"/>
                  <a:pt x="63" y="177"/>
                </a:cubicBezTo>
                <a:cubicBezTo>
                  <a:pt x="63" y="176"/>
                  <a:pt x="61" y="175"/>
                  <a:pt x="63" y="175"/>
                </a:cubicBezTo>
                <a:cubicBezTo>
                  <a:pt x="63" y="175"/>
                  <a:pt x="63" y="174"/>
                  <a:pt x="63" y="174"/>
                </a:cubicBezTo>
                <a:cubicBezTo>
                  <a:pt x="69" y="172"/>
                  <a:pt x="59" y="171"/>
                  <a:pt x="63" y="168"/>
                </a:cubicBezTo>
                <a:cubicBezTo>
                  <a:pt x="63" y="167"/>
                  <a:pt x="63" y="166"/>
                  <a:pt x="64" y="167"/>
                </a:cubicBezTo>
                <a:cubicBezTo>
                  <a:pt x="64" y="166"/>
                  <a:pt x="64" y="166"/>
                  <a:pt x="64" y="165"/>
                </a:cubicBezTo>
                <a:cubicBezTo>
                  <a:pt x="64" y="165"/>
                  <a:pt x="64" y="164"/>
                  <a:pt x="64" y="163"/>
                </a:cubicBezTo>
                <a:cubicBezTo>
                  <a:pt x="64" y="163"/>
                  <a:pt x="65" y="163"/>
                  <a:pt x="65" y="163"/>
                </a:cubicBezTo>
                <a:cubicBezTo>
                  <a:pt x="65" y="162"/>
                  <a:pt x="63" y="162"/>
                  <a:pt x="63" y="159"/>
                </a:cubicBezTo>
                <a:cubicBezTo>
                  <a:pt x="63" y="159"/>
                  <a:pt x="63" y="159"/>
                  <a:pt x="63" y="158"/>
                </a:cubicBezTo>
                <a:cubicBezTo>
                  <a:pt x="63" y="158"/>
                  <a:pt x="64" y="158"/>
                  <a:pt x="64" y="158"/>
                </a:cubicBezTo>
                <a:cubicBezTo>
                  <a:pt x="64" y="158"/>
                  <a:pt x="64" y="157"/>
                  <a:pt x="64" y="157"/>
                </a:cubicBezTo>
                <a:cubicBezTo>
                  <a:pt x="64" y="156"/>
                  <a:pt x="64" y="156"/>
                  <a:pt x="64" y="155"/>
                </a:cubicBezTo>
                <a:cubicBezTo>
                  <a:pt x="64" y="154"/>
                  <a:pt x="64" y="154"/>
                  <a:pt x="63" y="154"/>
                </a:cubicBezTo>
                <a:cubicBezTo>
                  <a:pt x="63" y="153"/>
                  <a:pt x="63" y="153"/>
                  <a:pt x="63" y="152"/>
                </a:cubicBezTo>
                <a:cubicBezTo>
                  <a:pt x="63" y="152"/>
                  <a:pt x="64" y="152"/>
                  <a:pt x="64" y="152"/>
                </a:cubicBezTo>
                <a:cubicBezTo>
                  <a:pt x="64" y="152"/>
                  <a:pt x="64" y="152"/>
                  <a:pt x="64" y="151"/>
                </a:cubicBezTo>
                <a:cubicBezTo>
                  <a:pt x="64" y="150"/>
                  <a:pt x="65" y="149"/>
                  <a:pt x="66" y="149"/>
                </a:cubicBezTo>
                <a:cubicBezTo>
                  <a:pt x="66" y="147"/>
                  <a:pt x="67" y="147"/>
                  <a:pt x="68" y="146"/>
                </a:cubicBezTo>
                <a:cubicBezTo>
                  <a:pt x="68" y="147"/>
                  <a:pt x="68" y="148"/>
                  <a:pt x="69" y="148"/>
                </a:cubicBezTo>
                <a:cubicBezTo>
                  <a:pt x="69" y="148"/>
                  <a:pt x="69" y="149"/>
                  <a:pt x="69" y="150"/>
                </a:cubicBezTo>
                <a:cubicBezTo>
                  <a:pt x="70" y="150"/>
                  <a:pt x="70" y="150"/>
                  <a:pt x="70" y="151"/>
                </a:cubicBezTo>
                <a:cubicBezTo>
                  <a:pt x="72" y="151"/>
                  <a:pt x="72" y="153"/>
                  <a:pt x="74" y="152"/>
                </a:cubicBezTo>
                <a:cubicBezTo>
                  <a:pt x="74" y="152"/>
                  <a:pt x="74" y="152"/>
                  <a:pt x="74" y="151"/>
                </a:cubicBezTo>
                <a:cubicBezTo>
                  <a:pt x="73" y="148"/>
                  <a:pt x="75" y="148"/>
                  <a:pt x="75" y="145"/>
                </a:cubicBezTo>
                <a:cubicBezTo>
                  <a:pt x="75" y="145"/>
                  <a:pt x="76" y="145"/>
                  <a:pt x="76" y="145"/>
                </a:cubicBezTo>
                <a:cubicBezTo>
                  <a:pt x="76" y="145"/>
                  <a:pt x="76" y="144"/>
                  <a:pt x="76" y="144"/>
                </a:cubicBezTo>
                <a:cubicBezTo>
                  <a:pt x="76" y="143"/>
                  <a:pt x="76" y="143"/>
                  <a:pt x="77" y="143"/>
                </a:cubicBezTo>
                <a:cubicBezTo>
                  <a:pt x="77" y="142"/>
                  <a:pt x="77" y="142"/>
                  <a:pt x="77" y="142"/>
                </a:cubicBezTo>
                <a:cubicBezTo>
                  <a:pt x="77" y="141"/>
                  <a:pt x="78" y="140"/>
                  <a:pt x="80" y="140"/>
                </a:cubicBezTo>
                <a:cubicBezTo>
                  <a:pt x="80" y="140"/>
                  <a:pt x="80" y="140"/>
                  <a:pt x="81" y="140"/>
                </a:cubicBezTo>
                <a:cubicBezTo>
                  <a:pt x="81" y="140"/>
                  <a:pt x="81" y="139"/>
                  <a:pt x="81" y="138"/>
                </a:cubicBezTo>
                <a:cubicBezTo>
                  <a:pt x="80" y="138"/>
                  <a:pt x="79" y="138"/>
                  <a:pt x="80" y="137"/>
                </a:cubicBezTo>
                <a:cubicBezTo>
                  <a:pt x="79" y="137"/>
                  <a:pt x="79" y="137"/>
                  <a:pt x="78" y="137"/>
                </a:cubicBezTo>
                <a:cubicBezTo>
                  <a:pt x="77" y="139"/>
                  <a:pt x="74" y="138"/>
                  <a:pt x="74" y="140"/>
                </a:cubicBezTo>
                <a:cubicBezTo>
                  <a:pt x="74" y="140"/>
                  <a:pt x="74" y="140"/>
                  <a:pt x="74" y="139"/>
                </a:cubicBezTo>
                <a:cubicBezTo>
                  <a:pt x="74" y="139"/>
                  <a:pt x="74" y="138"/>
                  <a:pt x="74" y="138"/>
                </a:cubicBezTo>
                <a:cubicBezTo>
                  <a:pt x="73" y="138"/>
                  <a:pt x="72" y="138"/>
                  <a:pt x="72" y="137"/>
                </a:cubicBezTo>
                <a:cubicBezTo>
                  <a:pt x="72" y="136"/>
                  <a:pt x="73" y="136"/>
                  <a:pt x="74" y="136"/>
                </a:cubicBezTo>
                <a:cubicBezTo>
                  <a:pt x="74" y="136"/>
                  <a:pt x="74" y="136"/>
                  <a:pt x="75" y="136"/>
                </a:cubicBezTo>
                <a:cubicBezTo>
                  <a:pt x="75" y="134"/>
                  <a:pt x="76" y="135"/>
                  <a:pt x="77" y="136"/>
                </a:cubicBezTo>
                <a:cubicBezTo>
                  <a:pt x="77" y="135"/>
                  <a:pt x="77" y="135"/>
                  <a:pt x="77" y="135"/>
                </a:cubicBezTo>
                <a:cubicBezTo>
                  <a:pt x="77" y="134"/>
                  <a:pt x="77" y="134"/>
                  <a:pt x="77" y="133"/>
                </a:cubicBezTo>
                <a:cubicBezTo>
                  <a:pt x="77" y="132"/>
                  <a:pt x="75" y="132"/>
                  <a:pt x="77" y="131"/>
                </a:cubicBezTo>
                <a:cubicBezTo>
                  <a:pt x="78" y="131"/>
                  <a:pt x="79" y="131"/>
                  <a:pt x="80" y="131"/>
                </a:cubicBezTo>
                <a:cubicBezTo>
                  <a:pt x="80" y="130"/>
                  <a:pt x="81" y="129"/>
                  <a:pt x="82" y="129"/>
                </a:cubicBezTo>
                <a:cubicBezTo>
                  <a:pt x="82" y="128"/>
                  <a:pt x="82" y="128"/>
                  <a:pt x="82" y="127"/>
                </a:cubicBezTo>
                <a:cubicBezTo>
                  <a:pt x="82" y="127"/>
                  <a:pt x="81" y="127"/>
                  <a:pt x="81" y="127"/>
                </a:cubicBezTo>
                <a:cubicBezTo>
                  <a:pt x="81" y="127"/>
                  <a:pt x="81" y="127"/>
                  <a:pt x="81" y="126"/>
                </a:cubicBezTo>
                <a:cubicBezTo>
                  <a:pt x="81" y="126"/>
                  <a:pt x="82" y="126"/>
                  <a:pt x="82" y="125"/>
                </a:cubicBezTo>
                <a:cubicBezTo>
                  <a:pt x="83" y="125"/>
                  <a:pt x="84" y="125"/>
                  <a:pt x="84" y="125"/>
                </a:cubicBezTo>
                <a:cubicBezTo>
                  <a:pt x="84" y="124"/>
                  <a:pt x="83" y="123"/>
                  <a:pt x="83" y="121"/>
                </a:cubicBezTo>
                <a:cubicBezTo>
                  <a:pt x="84" y="121"/>
                  <a:pt x="85" y="121"/>
                  <a:pt x="87" y="121"/>
                </a:cubicBezTo>
                <a:cubicBezTo>
                  <a:pt x="87" y="122"/>
                  <a:pt x="88" y="122"/>
                  <a:pt x="88" y="123"/>
                </a:cubicBezTo>
                <a:cubicBezTo>
                  <a:pt x="88" y="123"/>
                  <a:pt x="89" y="123"/>
                  <a:pt x="89" y="123"/>
                </a:cubicBezTo>
                <a:cubicBezTo>
                  <a:pt x="89" y="123"/>
                  <a:pt x="89" y="123"/>
                  <a:pt x="89" y="124"/>
                </a:cubicBezTo>
                <a:cubicBezTo>
                  <a:pt x="89" y="125"/>
                  <a:pt x="89" y="126"/>
                  <a:pt x="89" y="127"/>
                </a:cubicBezTo>
                <a:cubicBezTo>
                  <a:pt x="89" y="128"/>
                  <a:pt x="89" y="128"/>
                  <a:pt x="89" y="129"/>
                </a:cubicBezTo>
                <a:cubicBezTo>
                  <a:pt x="89" y="130"/>
                  <a:pt x="89" y="131"/>
                  <a:pt x="88" y="131"/>
                </a:cubicBezTo>
                <a:cubicBezTo>
                  <a:pt x="87" y="131"/>
                  <a:pt x="86" y="131"/>
                  <a:pt x="85" y="130"/>
                </a:cubicBezTo>
                <a:cubicBezTo>
                  <a:pt x="85" y="130"/>
                  <a:pt x="85" y="130"/>
                  <a:pt x="84" y="130"/>
                </a:cubicBezTo>
                <a:cubicBezTo>
                  <a:pt x="84" y="130"/>
                  <a:pt x="84" y="131"/>
                  <a:pt x="84" y="131"/>
                </a:cubicBezTo>
                <a:cubicBezTo>
                  <a:pt x="84" y="133"/>
                  <a:pt x="86" y="132"/>
                  <a:pt x="87" y="133"/>
                </a:cubicBezTo>
                <a:cubicBezTo>
                  <a:pt x="87" y="133"/>
                  <a:pt x="87" y="133"/>
                  <a:pt x="88" y="133"/>
                </a:cubicBezTo>
                <a:cubicBezTo>
                  <a:pt x="89" y="133"/>
                  <a:pt x="89" y="134"/>
                  <a:pt x="89" y="135"/>
                </a:cubicBezTo>
                <a:cubicBezTo>
                  <a:pt x="90" y="135"/>
                  <a:pt x="90" y="135"/>
                  <a:pt x="90" y="136"/>
                </a:cubicBezTo>
                <a:cubicBezTo>
                  <a:pt x="90" y="136"/>
                  <a:pt x="90" y="137"/>
                  <a:pt x="90" y="137"/>
                </a:cubicBezTo>
                <a:cubicBezTo>
                  <a:pt x="90" y="137"/>
                  <a:pt x="90" y="138"/>
                  <a:pt x="90" y="138"/>
                </a:cubicBezTo>
                <a:cubicBezTo>
                  <a:pt x="89" y="138"/>
                  <a:pt x="88" y="139"/>
                  <a:pt x="87" y="13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41" name="Freeform 277"/>
          <p:cNvSpPr/>
          <p:nvPr>
            <p:custDataLst>
              <p:tags r:id="rId178"/>
            </p:custDataLst>
          </p:nvPr>
        </p:nvSpPr>
        <p:spPr bwMode="auto">
          <a:xfrm rot="1740000">
            <a:off x="2463302" y="2856851"/>
            <a:ext cx="2771" cy="4685"/>
          </a:xfrm>
          <a:custGeom>
            <a:avLst/>
            <a:gdLst>
              <a:gd name="T0" fmla="*/ 1 w 6"/>
              <a:gd name="T1" fmla="*/ 4 h 10"/>
              <a:gd name="T2" fmla="*/ 0 w 6"/>
              <a:gd name="T3" fmla="*/ 8 h 10"/>
              <a:gd name="T4" fmla="*/ 1 w 6"/>
              <a:gd name="T5" fmla="*/ 9 h 10"/>
              <a:gd name="T6" fmla="*/ 4 w 6"/>
              <a:gd name="T7" fmla="*/ 10 h 10"/>
              <a:gd name="T8" fmla="*/ 5 w 6"/>
              <a:gd name="T9" fmla="*/ 9 h 10"/>
              <a:gd name="T10" fmla="*/ 6 w 6"/>
              <a:gd name="T11" fmla="*/ 9 h 10"/>
              <a:gd name="T12" fmla="*/ 6 w 6"/>
              <a:gd name="T13" fmla="*/ 6 h 10"/>
              <a:gd name="T14" fmla="*/ 5 w 6"/>
              <a:gd name="T15" fmla="*/ 4 h 10"/>
              <a:gd name="T16" fmla="*/ 5 w 6"/>
              <a:gd name="T17" fmla="*/ 2 h 10"/>
              <a:gd name="T18" fmla="*/ 3 w 6"/>
              <a:gd name="T19" fmla="*/ 0 h 10"/>
              <a:gd name="T20" fmla="*/ 1 w 6"/>
              <a:gd name="T21" fmla="*/ 2 h 10"/>
              <a:gd name="T22" fmla="*/ 1 w 6"/>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1" y="4"/>
                </a:moveTo>
                <a:cubicBezTo>
                  <a:pt x="1" y="6"/>
                  <a:pt x="1" y="7"/>
                  <a:pt x="0" y="8"/>
                </a:cubicBezTo>
                <a:cubicBezTo>
                  <a:pt x="1" y="8"/>
                  <a:pt x="2" y="8"/>
                  <a:pt x="1" y="9"/>
                </a:cubicBezTo>
                <a:cubicBezTo>
                  <a:pt x="3" y="9"/>
                  <a:pt x="3" y="10"/>
                  <a:pt x="4" y="10"/>
                </a:cubicBezTo>
                <a:cubicBezTo>
                  <a:pt x="5" y="10"/>
                  <a:pt x="5" y="9"/>
                  <a:pt x="5" y="9"/>
                </a:cubicBezTo>
                <a:cubicBezTo>
                  <a:pt x="5" y="9"/>
                  <a:pt x="6" y="9"/>
                  <a:pt x="6" y="9"/>
                </a:cubicBezTo>
                <a:cubicBezTo>
                  <a:pt x="6" y="8"/>
                  <a:pt x="6" y="7"/>
                  <a:pt x="6" y="6"/>
                </a:cubicBezTo>
                <a:cubicBezTo>
                  <a:pt x="5" y="6"/>
                  <a:pt x="5" y="5"/>
                  <a:pt x="5" y="4"/>
                </a:cubicBezTo>
                <a:cubicBezTo>
                  <a:pt x="5" y="3"/>
                  <a:pt x="5" y="2"/>
                  <a:pt x="5" y="2"/>
                </a:cubicBezTo>
                <a:cubicBezTo>
                  <a:pt x="4" y="1"/>
                  <a:pt x="3" y="2"/>
                  <a:pt x="3" y="0"/>
                </a:cubicBezTo>
                <a:cubicBezTo>
                  <a:pt x="2" y="0"/>
                  <a:pt x="1" y="1"/>
                  <a:pt x="1" y="2"/>
                </a:cubicBezTo>
                <a:cubicBezTo>
                  <a:pt x="2" y="3"/>
                  <a:pt x="3" y="4"/>
                  <a:pt x="1"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42" name="Freeform 278"/>
          <p:cNvSpPr/>
          <p:nvPr>
            <p:custDataLst>
              <p:tags r:id="rId179"/>
            </p:custDataLst>
          </p:nvPr>
        </p:nvSpPr>
        <p:spPr bwMode="auto">
          <a:xfrm rot="1740000">
            <a:off x="2464132" y="2863208"/>
            <a:ext cx="1705" cy="2768"/>
          </a:xfrm>
          <a:custGeom>
            <a:avLst/>
            <a:gdLst>
              <a:gd name="T0" fmla="*/ 0 w 4"/>
              <a:gd name="T1" fmla="*/ 1 h 6"/>
              <a:gd name="T2" fmla="*/ 0 w 4"/>
              <a:gd name="T3" fmla="*/ 3 h 6"/>
              <a:gd name="T4" fmla="*/ 4 w 4"/>
              <a:gd name="T5" fmla="*/ 5 h 6"/>
              <a:gd name="T6" fmla="*/ 4 w 4"/>
              <a:gd name="T7" fmla="*/ 3 h 6"/>
              <a:gd name="T8" fmla="*/ 3 w 4"/>
              <a:gd name="T9" fmla="*/ 0 h 6"/>
              <a:gd name="T10" fmla="*/ 0 w 4"/>
              <a:gd name="T11" fmla="*/ 1 h 6"/>
            </a:gdLst>
            <a:ahLst/>
            <a:cxnLst>
              <a:cxn ang="0">
                <a:pos x="T0" y="T1"/>
              </a:cxn>
              <a:cxn ang="0">
                <a:pos x="T2" y="T3"/>
              </a:cxn>
              <a:cxn ang="0">
                <a:pos x="T4" y="T5"/>
              </a:cxn>
              <a:cxn ang="0">
                <a:pos x="T6" y="T7"/>
              </a:cxn>
              <a:cxn ang="0">
                <a:pos x="T8" y="T9"/>
              </a:cxn>
              <a:cxn ang="0">
                <a:pos x="T10" y="T11"/>
              </a:cxn>
            </a:cxnLst>
            <a:rect l="0" t="0" r="r" b="b"/>
            <a:pathLst>
              <a:path w="4" h="6">
                <a:moveTo>
                  <a:pt x="0" y="1"/>
                </a:moveTo>
                <a:cubicBezTo>
                  <a:pt x="0" y="2"/>
                  <a:pt x="0" y="2"/>
                  <a:pt x="0" y="3"/>
                </a:cubicBezTo>
                <a:cubicBezTo>
                  <a:pt x="2" y="3"/>
                  <a:pt x="1" y="6"/>
                  <a:pt x="4" y="5"/>
                </a:cubicBezTo>
                <a:cubicBezTo>
                  <a:pt x="4" y="4"/>
                  <a:pt x="4" y="3"/>
                  <a:pt x="4" y="3"/>
                </a:cubicBezTo>
                <a:cubicBezTo>
                  <a:pt x="3" y="2"/>
                  <a:pt x="3" y="2"/>
                  <a:pt x="3" y="0"/>
                </a:cubicBezTo>
                <a:cubicBezTo>
                  <a:pt x="2" y="1"/>
                  <a:pt x="2" y="1"/>
                  <a:pt x="0"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43" name="Freeform 279"/>
          <p:cNvSpPr/>
          <p:nvPr>
            <p:custDataLst>
              <p:tags r:id="rId180"/>
            </p:custDataLst>
          </p:nvPr>
        </p:nvSpPr>
        <p:spPr bwMode="auto">
          <a:xfrm rot="1740000">
            <a:off x="2454705" y="2861484"/>
            <a:ext cx="1492" cy="1490"/>
          </a:xfrm>
          <a:custGeom>
            <a:avLst/>
            <a:gdLst>
              <a:gd name="T0" fmla="*/ 1 w 3"/>
              <a:gd name="T1" fmla="*/ 3 h 3"/>
              <a:gd name="T2" fmla="*/ 3 w 3"/>
              <a:gd name="T3" fmla="*/ 3 h 3"/>
              <a:gd name="T4" fmla="*/ 0 w 3"/>
              <a:gd name="T5" fmla="*/ 0 h 3"/>
              <a:gd name="T6" fmla="*/ 1 w 3"/>
              <a:gd name="T7" fmla="*/ 3 h 3"/>
            </a:gdLst>
            <a:ahLst/>
            <a:cxnLst>
              <a:cxn ang="0">
                <a:pos x="T0" y="T1"/>
              </a:cxn>
              <a:cxn ang="0">
                <a:pos x="T2" y="T3"/>
              </a:cxn>
              <a:cxn ang="0">
                <a:pos x="T4" y="T5"/>
              </a:cxn>
              <a:cxn ang="0">
                <a:pos x="T6" y="T7"/>
              </a:cxn>
            </a:cxnLst>
            <a:rect l="0" t="0" r="r" b="b"/>
            <a:pathLst>
              <a:path w="3" h="3">
                <a:moveTo>
                  <a:pt x="1" y="3"/>
                </a:moveTo>
                <a:cubicBezTo>
                  <a:pt x="2" y="3"/>
                  <a:pt x="2" y="3"/>
                  <a:pt x="3" y="3"/>
                </a:cubicBezTo>
                <a:cubicBezTo>
                  <a:pt x="2" y="2"/>
                  <a:pt x="1" y="1"/>
                  <a:pt x="0" y="0"/>
                </a:cubicBezTo>
                <a:cubicBezTo>
                  <a:pt x="0" y="2"/>
                  <a:pt x="1" y="2"/>
                  <a:pt x="1" y="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44" name="Freeform 280"/>
          <p:cNvSpPr/>
          <p:nvPr>
            <p:custDataLst>
              <p:tags r:id="rId181"/>
            </p:custDataLst>
          </p:nvPr>
        </p:nvSpPr>
        <p:spPr bwMode="auto">
          <a:xfrm rot="1740000">
            <a:off x="2409729" y="2851762"/>
            <a:ext cx="2345" cy="3194"/>
          </a:xfrm>
          <a:custGeom>
            <a:avLst/>
            <a:gdLst>
              <a:gd name="T0" fmla="*/ 3 w 5"/>
              <a:gd name="T1" fmla="*/ 7 h 7"/>
              <a:gd name="T2" fmla="*/ 4 w 5"/>
              <a:gd name="T3" fmla="*/ 7 h 7"/>
              <a:gd name="T4" fmla="*/ 5 w 5"/>
              <a:gd name="T5" fmla="*/ 4 h 7"/>
              <a:gd name="T6" fmla="*/ 5 w 5"/>
              <a:gd name="T7" fmla="*/ 2 h 7"/>
              <a:gd name="T8" fmla="*/ 4 w 5"/>
              <a:gd name="T9" fmla="*/ 0 h 7"/>
              <a:gd name="T10" fmla="*/ 1 w 5"/>
              <a:gd name="T11" fmla="*/ 0 h 7"/>
              <a:gd name="T12" fmla="*/ 1 w 5"/>
              <a:gd name="T13" fmla="*/ 1 h 7"/>
              <a:gd name="T14" fmla="*/ 0 w 5"/>
              <a:gd name="T15" fmla="*/ 3 h 7"/>
              <a:gd name="T16" fmla="*/ 1 w 5"/>
              <a:gd name="T17" fmla="*/ 3 h 7"/>
              <a:gd name="T18" fmla="*/ 1 w 5"/>
              <a:gd name="T19" fmla="*/ 4 h 7"/>
              <a:gd name="T20" fmla="*/ 3 w 5"/>
              <a:gd name="T21" fmla="*/ 4 h 7"/>
              <a:gd name="T22" fmla="*/ 1 w 5"/>
              <a:gd name="T23" fmla="*/ 7 h 7"/>
              <a:gd name="T24" fmla="*/ 3 w 5"/>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7">
                <a:moveTo>
                  <a:pt x="3" y="7"/>
                </a:moveTo>
                <a:cubicBezTo>
                  <a:pt x="3" y="7"/>
                  <a:pt x="3" y="7"/>
                  <a:pt x="4" y="7"/>
                </a:cubicBezTo>
                <a:cubicBezTo>
                  <a:pt x="4" y="6"/>
                  <a:pt x="5" y="5"/>
                  <a:pt x="5" y="4"/>
                </a:cubicBezTo>
                <a:cubicBezTo>
                  <a:pt x="5" y="4"/>
                  <a:pt x="5" y="3"/>
                  <a:pt x="5" y="2"/>
                </a:cubicBezTo>
                <a:cubicBezTo>
                  <a:pt x="5" y="1"/>
                  <a:pt x="5" y="0"/>
                  <a:pt x="4" y="0"/>
                </a:cubicBezTo>
                <a:cubicBezTo>
                  <a:pt x="3" y="0"/>
                  <a:pt x="2" y="0"/>
                  <a:pt x="1" y="0"/>
                </a:cubicBezTo>
                <a:cubicBezTo>
                  <a:pt x="1" y="0"/>
                  <a:pt x="1" y="1"/>
                  <a:pt x="1" y="1"/>
                </a:cubicBezTo>
                <a:cubicBezTo>
                  <a:pt x="0" y="1"/>
                  <a:pt x="0" y="2"/>
                  <a:pt x="0" y="3"/>
                </a:cubicBezTo>
                <a:cubicBezTo>
                  <a:pt x="1" y="3"/>
                  <a:pt x="1" y="3"/>
                  <a:pt x="1" y="3"/>
                </a:cubicBezTo>
                <a:cubicBezTo>
                  <a:pt x="1" y="4"/>
                  <a:pt x="1" y="4"/>
                  <a:pt x="1" y="4"/>
                </a:cubicBezTo>
                <a:cubicBezTo>
                  <a:pt x="2" y="4"/>
                  <a:pt x="2" y="4"/>
                  <a:pt x="3" y="4"/>
                </a:cubicBezTo>
                <a:cubicBezTo>
                  <a:pt x="3" y="6"/>
                  <a:pt x="2" y="6"/>
                  <a:pt x="1" y="7"/>
                </a:cubicBezTo>
                <a:cubicBezTo>
                  <a:pt x="2" y="7"/>
                  <a:pt x="2" y="7"/>
                  <a:pt x="3" y="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45" name="Freeform 281"/>
          <p:cNvSpPr/>
          <p:nvPr>
            <p:custDataLst>
              <p:tags r:id="rId182"/>
            </p:custDataLst>
          </p:nvPr>
        </p:nvSpPr>
        <p:spPr bwMode="auto">
          <a:xfrm rot="1740000">
            <a:off x="2470408" y="2885630"/>
            <a:ext cx="1918" cy="1278"/>
          </a:xfrm>
          <a:custGeom>
            <a:avLst/>
            <a:gdLst>
              <a:gd name="T0" fmla="*/ 2 w 4"/>
              <a:gd name="T1" fmla="*/ 0 h 3"/>
              <a:gd name="T2" fmla="*/ 1 w 4"/>
              <a:gd name="T3" fmla="*/ 1 h 3"/>
              <a:gd name="T4" fmla="*/ 0 w 4"/>
              <a:gd name="T5" fmla="*/ 3 h 3"/>
              <a:gd name="T6" fmla="*/ 3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1"/>
                  <a:pt x="2" y="1"/>
                  <a:pt x="1" y="1"/>
                </a:cubicBezTo>
                <a:cubicBezTo>
                  <a:pt x="1" y="2"/>
                  <a:pt x="0" y="2"/>
                  <a:pt x="0" y="3"/>
                </a:cubicBezTo>
                <a:cubicBezTo>
                  <a:pt x="1" y="3"/>
                  <a:pt x="1" y="2"/>
                  <a:pt x="3" y="2"/>
                </a:cubicBezTo>
                <a:cubicBezTo>
                  <a:pt x="4" y="1"/>
                  <a:pt x="3" y="0"/>
                  <a:pt x="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46" name="Freeform 282"/>
          <p:cNvSpPr/>
          <p:nvPr>
            <p:custDataLst>
              <p:tags r:id="rId183"/>
            </p:custDataLst>
          </p:nvPr>
        </p:nvSpPr>
        <p:spPr bwMode="auto">
          <a:xfrm rot="1740000">
            <a:off x="2453816" y="2872449"/>
            <a:ext cx="3410" cy="7879"/>
          </a:xfrm>
          <a:custGeom>
            <a:avLst/>
            <a:gdLst>
              <a:gd name="T0" fmla="*/ 7 w 7"/>
              <a:gd name="T1" fmla="*/ 12 h 17"/>
              <a:gd name="T2" fmla="*/ 7 w 7"/>
              <a:gd name="T3" fmla="*/ 11 h 17"/>
              <a:gd name="T4" fmla="*/ 7 w 7"/>
              <a:gd name="T5" fmla="*/ 10 h 17"/>
              <a:gd name="T6" fmla="*/ 6 w 7"/>
              <a:gd name="T7" fmla="*/ 10 h 17"/>
              <a:gd name="T8" fmla="*/ 4 w 7"/>
              <a:gd name="T9" fmla="*/ 10 h 17"/>
              <a:gd name="T10" fmla="*/ 3 w 7"/>
              <a:gd name="T11" fmla="*/ 8 h 17"/>
              <a:gd name="T12" fmla="*/ 5 w 7"/>
              <a:gd name="T13" fmla="*/ 8 h 17"/>
              <a:gd name="T14" fmla="*/ 5 w 7"/>
              <a:gd name="T15" fmla="*/ 4 h 17"/>
              <a:gd name="T16" fmla="*/ 6 w 7"/>
              <a:gd name="T17" fmla="*/ 4 h 17"/>
              <a:gd name="T18" fmla="*/ 6 w 7"/>
              <a:gd name="T19" fmla="*/ 3 h 17"/>
              <a:gd name="T20" fmla="*/ 6 w 7"/>
              <a:gd name="T21" fmla="*/ 2 h 17"/>
              <a:gd name="T22" fmla="*/ 6 w 7"/>
              <a:gd name="T23" fmla="*/ 1 h 17"/>
              <a:gd name="T24" fmla="*/ 5 w 7"/>
              <a:gd name="T25" fmla="*/ 1 h 17"/>
              <a:gd name="T26" fmla="*/ 4 w 7"/>
              <a:gd name="T27" fmla="*/ 2 h 17"/>
              <a:gd name="T28" fmla="*/ 4 w 7"/>
              <a:gd name="T29" fmla="*/ 3 h 17"/>
              <a:gd name="T30" fmla="*/ 3 w 7"/>
              <a:gd name="T31" fmla="*/ 4 h 17"/>
              <a:gd name="T32" fmla="*/ 0 w 7"/>
              <a:gd name="T33" fmla="*/ 7 h 17"/>
              <a:gd name="T34" fmla="*/ 0 w 7"/>
              <a:gd name="T35" fmla="*/ 8 h 17"/>
              <a:gd name="T36" fmla="*/ 1 w 7"/>
              <a:gd name="T37" fmla="*/ 11 h 17"/>
              <a:gd name="T38" fmla="*/ 3 w 7"/>
              <a:gd name="T39" fmla="*/ 11 h 17"/>
              <a:gd name="T40" fmla="*/ 4 w 7"/>
              <a:gd name="T41" fmla="*/ 11 h 17"/>
              <a:gd name="T42" fmla="*/ 4 w 7"/>
              <a:gd name="T43" fmla="*/ 16 h 17"/>
              <a:gd name="T44" fmla="*/ 4 w 7"/>
              <a:gd name="T45" fmla="*/ 17 h 17"/>
              <a:gd name="T46" fmla="*/ 5 w 7"/>
              <a:gd name="T47" fmla="*/ 17 h 17"/>
              <a:gd name="T48" fmla="*/ 7 w 7"/>
              <a:gd name="T49" fmla="*/ 16 h 17"/>
              <a:gd name="T50" fmla="*/ 6 w 7"/>
              <a:gd name="T51" fmla="*/ 14 h 17"/>
              <a:gd name="T52" fmla="*/ 7 w 7"/>
              <a:gd name="T53"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 h="17">
                <a:moveTo>
                  <a:pt x="7" y="12"/>
                </a:moveTo>
                <a:cubicBezTo>
                  <a:pt x="7" y="12"/>
                  <a:pt x="7" y="12"/>
                  <a:pt x="7" y="11"/>
                </a:cubicBezTo>
                <a:cubicBezTo>
                  <a:pt x="7" y="11"/>
                  <a:pt x="7" y="10"/>
                  <a:pt x="7" y="10"/>
                </a:cubicBezTo>
                <a:cubicBezTo>
                  <a:pt x="7" y="10"/>
                  <a:pt x="7" y="10"/>
                  <a:pt x="6" y="10"/>
                </a:cubicBezTo>
                <a:cubicBezTo>
                  <a:pt x="5" y="10"/>
                  <a:pt x="5" y="10"/>
                  <a:pt x="4" y="10"/>
                </a:cubicBezTo>
                <a:cubicBezTo>
                  <a:pt x="4" y="9"/>
                  <a:pt x="3" y="9"/>
                  <a:pt x="3" y="8"/>
                </a:cubicBezTo>
                <a:cubicBezTo>
                  <a:pt x="3" y="8"/>
                  <a:pt x="4" y="8"/>
                  <a:pt x="5" y="8"/>
                </a:cubicBezTo>
                <a:cubicBezTo>
                  <a:pt x="5" y="7"/>
                  <a:pt x="5" y="5"/>
                  <a:pt x="5" y="4"/>
                </a:cubicBezTo>
                <a:cubicBezTo>
                  <a:pt x="5" y="4"/>
                  <a:pt x="6" y="4"/>
                  <a:pt x="6" y="4"/>
                </a:cubicBezTo>
                <a:cubicBezTo>
                  <a:pt x="6" y="4"/>
                  <a:pt x="6" y="3"/>
                  <a:pt x="6" y="3"/>
                </a:cubicBezTo>
                <a:cubicBezTo>
                  <a:pt x="6" y="3"/>
                  <a:pt x="6" y="2"/>
                  <a:pt x="6" y="2"/>
                </a:cubicBezTo>
                <a:cubicBezTo>
                  <a:pt x="6" y="1"/>
                  <a:pt x="6" y="1"/>
                  <a:pt x="6" y="1"/>
                </a:cubicBezTo>
                <a:cubicBezTo>
                  <a:pt x="6" y="1"/>
                  <a:pt x="5" y="1"/>
                  <a:pt x="5" y="1"/>
                </a:cubicBezTo>
                <a:cubicBezTo>
                  <a:pt x="4" y="0"/>
                  <a:pt x="4" y="1"/>
                  <a:pt x="4" y="2"/>
                </a:cubicBezTo>
                <a:cubicBezTo>
                  <a:pt x="4" y="2"/>
                  <a:pt x="4" y="3"/>
                  <a:pt x="4" y="3"/>
                </a:cubicBezTo>
                <a:cubicBezTo>
                  <a:pt x="4" y="4"/>
                  <a:pt x="4" y="4"/>
                  <a:pt x="3" y="4"/>
                </a:cubicBezTo>
                <a:cubicBezTo>
                  <a:pt x="1" y="4"/>
                  <a:pt x="2" y="7"/>
                  <a:pt x="0" y="7"/>
                </a:cubicBezTo>
                <a:cubicBezTo>
                  <a:pt x="0" y="7"/>
                  <a:pt x="0" y="7"/>
                  <a:pt x="0" y="8"/>
                </a:cubicBezTo>
                <a:cubicBezTo>
                  <a:pt x="0" y="10"/>
                  <a:pt x="1" y="10"/>
                  <a:pt x="1" y="11"/>
                </a:cubicBezTo>
                <a:cubicBezTo>
                  <a:pt x="2" y="11"/>
                  <a:pt x="2" y="11"/>
                  <a:pt x="3" y="11"/>
                </a:cubicBezTo>
                <a:cubicBezTo>
                  <a:pt x="3" y="11"/>
                  <a:pt x="3" y="11"/>
                  <a:pt x="4" y="11"/>
                </a:cubicBezTo>
                <a:cubicBezTo>
                  <a:pt x="6" y="14"/>
                  <a:pt x="4" y="13"/>
                  <a:pt x="4" y="16"/>
                </a:cubicBezTo>
                <a:cubicBezTo>
                  <a:pt x="4" y="16"/>
                  <a:pt x="4" y="17"/>
                  <a:pt x="4" y="17"/>
                </a:cubicBezTo>
                <a:cubicBezTo>
                  <a:pt x="4" y="17"/>
                  <a:pt x="5" y="17"/>
                  <a:pt x="5" y="17"/>
                </a:cubicBezTo>
                <a:cubicBezTo>
                  <a:pt x="6" y="17"/>
                  <a:pt x="7" y="17"/>
                  <a:pt x="7" y="16"/>
                </a:cubicBezTo>
                <a:cubicBezTo>
                  <a:pt x="6" y="16"/>
                  <a:pt x="6" y="15"/>
                  <a:pt x="6" y="14"/>
                </a:cubicBezTo>
                <a:cubicBezTo>
                  <a:pt x="6" y="13"/>
                  <a:pt x="6" y="12"/>
                  <a:pt x="7"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47" name="Freeform 283"/>
          <p:cNvSpPr/>
          <p:nvPr>
            <p:custDataLst>
              <p:tags r:id="rId184"/>
            </p:custDataLst>
          </p:nvPr>
        </p:nvSpPr>
        <p:spPr bwMode="auto">
          <a:xfrm rot="1740000">
            <a:off x="2408538" y="2862470"/>
            <a:ext cx="4050" cy="2343"/>
          </a:xfrm>
          <a:custGeom>
            <a:avLst/>
            <a:gdLst>
              <a:gd name="T0" fmla="*/ 6 w 9"/>
              <a:gd name="T1" fmla="*/ 4 h 5"/>
              <a:gd name="T2" fmla="*/ 8 w 9"/>
              <a:gd name="T3" fmla="*/ 4 h 5"/>
              <a:gd name="T4" fmla="*/ 6 w 9"/>
              <a:gd name="T5" fmla="*/ 1 h 5"/>
              <a:gd name="T6" fmla="*/ 0 w 9"/>
              <a:gd name="T7" fmla="*/ 2 h 5"/>
              <a:gd name="T8" fmla="*/ 0 w 9"/>
              <a:gd name="T9" fmla="*/ 5 h 5"/>
              <a:gd name="T10" fmla="*/ 5 w 9"/>
              <a:gd name="T11" fmla="*/ 4 h 5"/>
              <a:gd name="T12" fmla="*/ 6 w 9"/>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4"/>
                </a:moveTo>
                <a:cubicBezTo>
                  <a:pt x="7" y="4"/>
                  <a:pt x="7" y="4"/>
                  <a:pt x="8" y="4"/>
                </a:cubicBezTo>
                <a:cubicBezTo>
                  <a:pt x="9" y="3"/>
                  <a:pt x="8" y="2"/>
                  <a:pt x="6" y="1"/>
                </a:cubicBezTo>
                <a:cubicBezTo>
                  <a:pt x="3" y="0"/>
                  <a:pt x="3" y="3"/>
                  <a:pt x="0" y="2"/>
                </a:cubicBezTo>
                <a:cubicBezTo>
                  <a:pt x="0" y="3"/>
                  <a:pt x="0" y="4"/>
                  <a:pt x="0" y="5"/>
                </a:cubicBezTo>
                <a:cubicBezTo>
                  <a:pt x="3" y="5"/>
                  <a:pt x="3" y="4"/>
                  <a:pt x="5" y="4"/>
                </a:cubicBezTo>
                <a:cubicBezTo>
                  <a:pt x="6" y="4"/>
                  <a:pt x="6" y="4"/>
                  <a:pt x="6"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48" name="Freeform 284"/>
          <p:cNvSpPr/>
          <p:nvPr>
            <p:custDataLst>
              <p:tags r:id="rId185"/>
            </p:custDataLst>
          </p:nvPr>
        </p:nvSpPr>
        <p:spPr bwMode="auto">
          <a:xfrm rot="1740000">
            <a:off x="2488533" y="2822725"/>
            <a:ext cx="5967" cy="3833"/>
          </a:xfrm>
          <a:custGeom>
            <a:avLst/>
            <a:gdLst>
              <a:gd name="T0" fmla="*/ 3 w 13"/>
              <a:gd name="T1" fmla="*/ 7 h 8"/>
              <a:gd name="T2" fmla="*/ 5 w 13"/>
              <a:gd name="T3" fmla="*/ 7 h 8"/>
              <a:gd name="T4" fmla="*/ 6 w 13"/>
              <a:gd name="T5" fmla="*/ 7 h 8"/>
              <a:gd name="T6" fmla="*/ 7 w 13"/>
              <a:gd name="T7" fmla="*/ 6 h 8"/>
              <a:gd name="T8" fmla="*/ 9 w 13"/>
              <a:gd name="T9" fmla="*/ 3 h 8"/>
              <a:gd name="T10" fmla="*/ 9 w 13"/>
              <a:gd name="T11" fmla="*/ 2 h 8"/>
              <a:gd name="T12" fmla="*/ 13 w 13"/>
              <a:gd name="T13" fmla="*/ 1 h 8"/>
              <a:gd name="T14" fmla="*/ 12 w 13"/>
              <a:gd name="T15" fmla="*/ 0 h 8"/>
              <a:gd name="T16" fmla="*/ 11 w 13"/>
              <a:gd name="T17" fmla="*/ 0 h 8"/>
              <a:gd name="T18" fmla="*/ 8 w 13"/>
              <a:gd name="T19" fmla="*/ 0 h 8"/>
              <a:gd name="T20" fmla="*/ 6 w 13"/>
              <a:gd name="T21" fmla="*/ 0 h 8"/>
              <a:gd name="T22" fmla="*/ 2 w 13"/>
              <a:gd name="T23" fmla="*/ 3 h 8"/>
              <a:gd name="T24" fmla="*/ 2 w 13"/>
              <a:gd name="T25" fmla="*/ 4 h 8"/>
              <a:gd name="T26" fmla="*/ 1 w 13"/>
              <a:gd name="T27" fmla="*/ 4 h 8"/>
              <a:gd name="T28" fmla="*/ 1 w 13"/>
              <a:gd name="T29" fmla="*/ 6 h 8"/>
              <a:gd name="T30" fmla="*/ 0 w 13"/>
              <a:gd name="T31" fmla="*/ 7 h 8"/>
              <a:gd name="T32" fmla="*/ 3 w 13"/>
              <a:gd name="T3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8">
                <a:moveTo>
                  <a:pt x="3" y="7"/>
                </a:moveTo>
                <a:cubicBezTo>
                  <a:pt x="4" y="7"/>
                  <a:pt x="4" y="7"/>
                  <a:pt x="5" y="7"/>
                </a:cubicBezTo>
                <a:cubicBezTo>
                  <a:pt x="5" y="7"/>
                  <a:pt x="5" y="7"/>
                  <a:pt x="6" y="7"/>
                </a:cubicBezTo>
                <a:cubicBezTo>
                  <a:pt x="6" y="6"/>
                  <a:pt x="6" y="6"/>
                  <a:pt x="7" y="6"/>
                </a:cubicBezTo>
                <a:cubicBezTo>
                  <a:pt x="8" y="4"/>
                  <a:pt x="8" y="3"/>
                  <a:pt x="9" y="3"/>
                </a:cubicBezTo>
                <a:cubicBezTo>
                  <a:pt x="9" y="3"/>
                  <a:pt x="9" y="2"/>
                  <a:pt x="9" y="2"/>
                </a:cubicBezTo>
                <a:cubicBezTo>
                  <a:pt x="10" y="1"/>
                  <a:pt x="11" y="1"/>
                  <a:pt x="13" y="1"/>
                </a:cubicBezTo>
                <a:cubicBezTo>
                  <a:pt x="13" y="0"/>
                  <a:pt x="13" y="0"/>
                  <a:pt x="12" y="0"/>
                </a:cubicBezTo>
                <a:cubicBezTo>
                  <a:pt x="11" y="0"/>
                  <a:pt x="11" y="0"/>
                  <a:pt x="11" y="0"/>
                </a:cubicBezTo>
                <a:cubicBezTo>
                  <a:pt x="10" y="0"/>
                  <a:pt x="9" y="0"/>
                  <a:pt x="8" y="0"/>
                </a:cubicBezTo>
                <a:cubicBezTo>
                  <a:pt x="7" y="0"/>
                  <a:pt x="7" y="0"/>
                  <a:pt x="6" y="0"/>
                </a:cubicBezTo>
                <a:cubicBezTo>
                  <a:pt x="4" y="0"/>
                  <a:pt x="3" y="1"/>
                  <a:pt x="2" y="3"/>
                </a:cubicBezTo>
                <a:cubicBezTo>
                  <a:pt x="2" y="4"/>
                  <a:pt x="2" y="4"/>
                  <a:pt x="2" y="4"/>
                </a:cubicBezTo>
                <a:cubicBezTo>
                  <a:pt x="2" y="4"/>
                  <a:pt x="2" y="4"/>
                  <a:pt x="1" y="4"/>
                </a:cubicBezTo>
                <a:cubicBezTo>
                  <a:pt x="1" y="5"/>
                  <a:pt x="1" y="5"/>
                  <a:pt x="1" y="6"/>
                </a:cubicBezTo>
                <a:cubicBezTo>
                  <a:pt x="1" y="7"/>
                  <a:pt x="1" y="7"/>
                  <a:pt x="0" y="7"/>
                </a:cubicBezTo>
                <a:cubicBezTo>
                  <a:pt x="0" y="8"/>
                  <a:pt x="3" y="8"/>
                  <a:pt x="3" y="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49" name="Freeform 285"/>
          <p:cNvSpPr/>
          <p:nvPr>
            <p:custDataLst>
              <p:tags r:id="rId186"/>
            </p:custDataLst>
          </p:nvPr>
        </p:nvSpPr>
        <p:spPr bwMode="auto">
          <a:xfrm rot="1740000">
            <a:off x="2501605" y="2828190"/>
            <a:ext cx="4262" cy="5962"/>
          </a:xfrm>
          <a:custGeom>
            <a:avLst/>
            <a:gdLst>
              <a:gd name="T0" fmla="*/ 1 w 9"/>
              <a:gd name="T1" fmla="*/ 13 h 13"/>
              <a:gd name="T2" fmla="*/ 9 w 9"/>
              <a:gd name="T3" fmla="*/ 6 h 13"/>
              <a:gd name="T4" fmla="*/ 9 w 9"/>
              <a:gd name="T5" fmla="*/ 5 h 13"/>
              <a:gd name="T6" fmla="*/ 9 w 9"/>
              <a:gd name="T7" fmla="*/ 4 h 13"/>
              <a:gd name="T8" fmla="*/ 8 w 9"/>
              <a:gd name="T9" fmla="*/ 4 h 13"/>
              <a:gd name="T10" fmla="*/ 8 w 9"/>
              <a:gd name="T11" fmla="*/ 1 h 13"/>
              <a:gd name="T12" fmla="*/ 8 w 9"/>
              <a:gd name="T13" fmla="*/ 0 h 13"/>
              <a:gd name="T14" fmla="*/ 5 w 9"/>
              <a:gd name="T15" fmla="*/ 0 h 13"/>
              <a:gd name="T16" fmla="*/ 5 w 9"/>
              <a:gd name="T17" fmla="*/ 1 h 13"/>
              <a:gd name="T18" fmla="*/ 4 w 9"/>
              <a:gd name="T19" fmla="*/ 4 h 13"/>
              <a:gd name="T20" fmla="*/ 4 w 9"/>
              <a:gd name="T21" fmla="*/ 5 h 13"/>
              <a:gd name="T22" fmla="*/ 2 w 9"/>
              <a:gd name="T23" fmla="*/ 7 h 13"/>
              <a:gd name="T24" fmla="*/ 0 w 9"/>
              <a:gd name="T25" fmla="*/ 10 h 13"/>
              <a:gd name="T26" fmla="*/ 0 w 9"/>
              <a:gd name="T27" fmla="*/ 11 h 13"/>
              <a:gd name="T28" fmla="*/ 1 w 9"/>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3">
                <a:moveTo>
                  <a:pt x="1" y="13"/>
                </a:moveTo>
                <a:cubicBezTo>
                  <a:pt x="5" y="12"/>
                  <a:pt x="8" y="10"/>
                  <a:pt x="9" y="6"/>
                </a:cubicBezTo>
                <a:cubicBezTo>
                  <a:pt x="9" y="6"/>
                  <a:pt x="9" y="5"/>
                  <a:pt x="9" y="5"/>
                </a:cubicBezTo>
                <a:cubicBezTo>
                  <a:pt x="9" y="5"/>
                  <a:pt x="9" y="4"/>
                  <a:pt x="9" y="4"/>
                </a:cubicBezTo>
                <a:cubicBezTo>
                  <a:pt x="9" y="4"/>
                  <a:pt x="9" y="4"/>
                  <a:pt x="8" y="4"/>
                </a:cubicBezTo>
                <a:cubicBezTo>
                  <a:pt x="8" y="3"/>
                  <a:pt x="8" y="2"/>
                  <a:pt x="8" y="1"/>
                </a:cubicBezTo>
                <a:cubicBezTo>
                  <a:pt x="8" y="1"/>
                  <a:pt x="8" y="1"/>
                  <a:pt x="8" y="0"/>
                </a:cubicBezTo>
                <a:cubicBezTo>
                  <a:pt x="7" y="0"/>
                  <a:pt x="6" y="0"/>
                  <a:pt x="5" y="0"/>
                </a:cubicBezTo>
                <a:cubicBezTo>
                  <a:pt x="5" y="1"/>
                  <a:pt x="5" y="1"/>
                  <a:pt x="5" y="1"/>
                </a:cubicBezTo>
                <a:cubicBezTo>
                  <a:pt x="4" y="2"/>
                  <a:pt x="5" y="4"/>
                  <a:pt x="4" y="4"/>
                </a:cubicBezTo>
                <a:cubicBezTo>
                  <a:pt x="4" y="4"/>
                  <a:pt x="4" y="5"/>
                  <a:pt x="4" y="5"/>
                </a:cubicBezTo>
                <a:cubicBezTo>
                  <a:pt x="5" y="5"/>
                  <a:pt x="4" y="7"/>
                  <a:pt x="2" y="7"/>
                </a:cubicBezTo>
                <a:cubicBezTo>
                  <a:pt x="2" y="9"/>
                  <a:pt x="0" y="8"/>
                  <a:pt x="0" y="10"/>
                </a:cubicBezTo>
                <a:cubicBezTo>
                  <a:pt x="0" y="10"/>
                  <a:pt x="0" y="11"/>
                  <a:pt x="0" y="11"/>
                </a:cubicBezTo>
                <a:cubicBezTo>
                  <a:pt x="0" y="12"/>
                  <a:pt x="0" y="13"/>
                  <a:pt x="1" y="1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50" name="Freeform 286"/>
          <p:cNvSpPr/>
          <p:nvPr>
            <p:custDataLst>
              <p:tags r:id="rId187"/>
            </p:custDataLst>
          </p:nvPr>
        </p:nvSpPr>
        <p:spPr bwMode="auto">
          <a:xfrm rot="1740000">
            <a:off x="2478824" y="2826284"/>
            <a:ext cx="1279" cy="639"/>
          </a:xfrm>
          <a:custGeom>
            <a:avLst/>
            <a:gdLst>
              <a:gd name="T0" fmla="*/ 3 w 3"/>
              <a:gd name="T1" fmla="*/ 0 h 1"/>
              <a:gd name="T2" fmla="*/ 0 w 3"/>
              <a:gd name="T3" fmla="*/ 1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1" y="0"/>
                  <a:pt x="1" y="0"/>
                  <a:pt x="0" y="1"/>
                </a:cubicBezTo>
                <a:cubicBezTo>
                  <a:pt x="1" y="1"/>
                  <a:pt x="2" y="1"/>
                  <a:pt x="3" y="1"/>
                </a:cubicBezTo>
                <a:cubicBezTo>
                  <a:pt x="3" y="1"/>
                  <a:pt x="3" y="0"/>
                  <a:pt x="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51" name="Freeform 287"/>
          <p:cNvSpPr/>
          <p:nvPr>
            <p:custDataLst>
              <p:tags r:id="rId188"/>
            </p:custDataLst>
          </p:nvPr>
        </p:nvSpPr>
        <p:spPr bwMode="auto">
          <a:xfrm rot="1740000">
            <a:off x="2428731" y="2813269"/>
            <a:ext cx="2131" cy="2768"/>
          </a:xfrm>
          <a:custGeom>
            <a:avLst/>
            <a:gdLst>
              <a:gd name="T0" fmla="*/ 0 w 5"/>
              <a:gd name="T1" fmla="*/ 6 h 6"/>
              <a:gd name="T2" fmla="*/ 3 w 5"/>
              <a:gd name="T3" fmla="*/ 6 h 6"/>
              <a:gd name="T4" fmla="*/ 4 w 5"/>
              <a:gd name="T5" fmla="*/ 4 h 6"/>
              <a:gd name="T6" fmla="*/ 5 w 5"/>
              <a:gd name="T7" fmla="*/ 4 h 6"/>
              <a:gd name="T8" fmla="*/ 5 w 5"/>
              <a:gd name="T9" fmla="*/ 2 h 6"/>
              <a:gd name="T10" fmla="*/ 4 w 5"/>
              <a:gd name="T11" fmla="*/ 2 h 6"/>
              <a:gd name="T12" fmla="*/ 3 w 5"/>
              <a:gd name="T13" fmla="*/ 0 h 6"/>
              <a:gd name="T14" fmla="*/ 2 w 5"/>
              <a:gd name="T15" fmla="*/ 2 h 6"/>
              <a:gd name="T16" fmla="*/ 0 w 5"/>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6"/>
                </a:moveTo>
                <a:cubicBezTo>
                  <a:pt x="1" y="6"/>
                  <a:pt x="2" y="6"/>
                  <a:pt x="3" y="6"/>
                </a:cubicBezTo>
                <a:cubicBezTo>
                  <a:pt x="3" y="5"/>
                  <a:pt x="4" y="5"/>
                  <a:pt x="4" y="4"/>
                </a:cubicBezTo>
                <a:cubicBezTo>
                  <a:pt x="4" y="4"/>
                  <a:pt x="5" y="4"/>
                  <a:pt x="5" y="4"/>
                </a:cubicBezTo>
                <a:cubicBezTo>
                  <a:pt x="5" y="3"/>
                  <a:pt x="5" y="3"/>
                  <a:pt x="5" y="2"/>
                </a:cubicBezTo>
                <a:cubicBezTo>
                  <a:pt x="5" y="2"/>
                  <a:pt x="4" y="2"/>
                  <a:pt x="4" y="2"/>
                </a:cubicBezTo>
                <a:cubicBezTo>
                  <a:pt x="4" y="2"/>
                  <a:pt x="3" y="1"/>
                  <a:pt x="3" y="0"/>
                </a:cubicBezTo>
                <a:cubicBezTo>
                  <a:pt x="2" y="0"/>
                  <a:pt x="2" y="2"/>
                  <a:pt x="2" y="2"/>
                </a:cubicBezTo>
                <a:cubicBezTo>
                  <a:pt x="2" y="4"/>
                  <a:pt x="0" y="5"/>
                  <a:pt x="0" y="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52" name="Freeform 288"/>
          <p:cNvSpPr/>
          <p:nvPr>
            <p:custDataLst>
              <p:tags r:id="rId189"/>
            </p:custDataLst>
          </p:nvPr>
        </p:nvSpPr>
        <p:spPr bwMode="auto">
          <a:xfrm rot="1740000">
            <a:off x="2450067" y="2828516"/>
            <a:ext cx="4476" cy="4046"/>
          </a:xfrm>
          <a:custGeom>
            <a:avLst/>
            <a:gdLst>
              <a:gd name="T0" fmla="*/ 10 w 10"/>
              <a:gd name="T1" fmla="*/ 1 h 9"/>
              <a:gd name="T2" fmla="*/ 10 w 10"/>
              <a:gd name="T3" fmla="*/ 0 h 9"/>
              <a:gd name="T4" fmla="*/ 8 w 10"/>
              <a:gd name="T5" fmla="*/ 0 h 9"/>
              <a:gd name="T6" fmla="*/ 6 w 10"/>
              <a:gd name="T7" fmla="*/ 0 h 9"/>
              <a:gd name="T8" fmla="*/ 4 w 10"/>
              <a:gd name="T9" fmla="*/ 0 h 9"/>
              <a:gd name="T10" fmla="*/ 3 w 10"/>
              <a:gd name="T11" fmla="*/ 2 h 9"/>
              <a:gd name="T12" fmla="*/ 2 w 10"/>
              <a:gd name="T13" fmla="*/ 2 h 9"/>
              <a:gd name="T14" fmla="*/ 0 w 10"/>
              <a:gd name="T15" fmla="*/ 5 h 9"/>
              <a:gd name="T16" fmla="*/ 0 w 10"/>
              <a:gd name="T17" fmla="*/ 7 h 9"/>
              <a:gd name="T18" fmla="*/ 0 w 10"/>
              <a:gd name="T19" fmla="*/ 8 h 9"/>
              <a:gd name="T20" fmla="*/ 2 w 10"/>
              <a:gd name="T21" fmla="*/ 8 h 9"/>
              <a:gd name="T22" fmla="*/ 2 w 10"/>
              <a:gd name="T23" fmla="*/ 9 h 9"/>
              <a:gd name="T24" fmla="*/ 3 w 10"/>
              <a:gd name="T25" fmla="*/ 9 h 9"/>
              <a:gd name="T26" fmla="*/ 5 w 10"/>
              <a:gd name="T27" fmla="*/ 8 h 9"/>
              <a:gd name="T28" fmla="*/ 6 w 10"/>
              <a:gd name="T29" fmla="*/ 7 h 9"/>
              <a:gd name="T30" fmla="*/ 10 w 10"/>
              <a:gd name="T31" fmla="*/ 5 h 9"/>
              <a:gd name="T32" fmla="*/ 10 w 10"/>
              <a:gd name="T3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9">
                <a:moveTo>
                  <a:pt x="10" y="1"/>
                </a:moveTo>
                <a:cubicBezTo>
                  <a:pt x="10" y="1"/>
                  <a:pt x="10" y="0"/>
                  <a:pt x="10" y="0"/>
                </a:cubicBezTo>
                <a:cubicBezTo>
                  <a:pt x="9" y="0"/>
                  <a:pt x="8" y="0"/>
                  <a:pt x="8" y="0"/>
                </a:cubicBezTo>
                <a:cubicBezTo>
                  <a:pt x="7" y="1"/>
                  <a:pt x="6" y="1"/>
                  <a:pt x="6" y="0"/>
                </a:cubicBezTo>
                <a:cubicBezTo>
                  <a:pt x="6" y="0"/>
                  <a:pt x="5" y="0"/>
                  <a:pt x="4" y="0"/>
                </a:cubicBezTo>
                <a:cubicBezTo>
                  <a:pt x="4" y="1"/>
                  <a:pt x="4" y="2"/>
                  <a:pt x="3" y="2"/>
                </a:cubicBezTo>
                <a:cubicBezTo>
                  <a:pt x="2" y="2"/>
                  <a:pt x="2" y="2"/>
                  <a:pt x="2" y="2"/>
                </a:cubicBezTo>
                <a:cubicBezTo>
                  <a:pt x="2" y="4"/>
                  <a:pt x="1" y="4"/>
                  <a:pt x="0" y="5"/>
                </a:cubicBezTo>
                <a:cubicBezTo>
                  <a:pt x="0" y="5"/>
                  <a:pt x="0" y="6"/>
                  <a:pt x="0" y="7"/>
                </a:cubicBezTo>
                <a:cubicBezTo>
                  <a:pt x="0" y="7"/>
                  <a:pt x="0" y="8"/>
                  <a:pt x="0" y="8"/>
                </a:cubicBezTo>
                <a:cubicBezTo>
                  <a:pt x="1" y="8"/>
                  <a:pt x="1" y="8"/>
                  <a:pt x="2" y="8"/>
                </a:cubicBezTo>
                <a:cubicBezTo>
                  <a:pt x="2" y="9"/>
                  <a:pt x="2" y="9"/>
                  <a:pt x="2" y="9"/>
                </a:cubicBezTo>
                <a:cubicBezTo>
                  <a:pt x="2" y="9"/>
                  <a:pt x="2" y="9"/>
                  <a:pt x="3" y="9"/>
                </a:cubicBezTo>
                <a:cubicBezTo>
                  <a:pt x="4" y="9"/>
                  <a:pt x="4" y="8"/>
                  <a:pt x="5" y="8"/>
                </a:cubicBezTo>
                <a:cubicBezTo>
                  <a:pt x="6" y="8"/>
                  <a:pt x="7" y="8"/>
                  <a:pt x="6" y="7"/>
                </a:cubicBezTo>
                <a:cubicBezTo>
                  <a:pt x="7" y="6"/>
                  <a:pt x="9" y="5"/>
                  <a:pt x="10" y="5"/>
                </a:cubicBezTo>
                <a:cubicBezTo>
                  <a:pt x="10" y="3"/>
                  <a:pt x="10" y="2"/>
                  <a:pt x="10"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53" name="Freeform 289"/>
          <p:cNvSpPr/>
          <p:nvPr>
            <p:custDataLst>
              <p:tags r:id="rId190"/>
            </p:custDataLst>
          </p:nvPr>
        </p:nvSpPr>
        <p:spPr bwMode="auto">
          <a:xfrm rot="1740000">
            <a:off x="2443365" y="2832835"/>
            <a:ext cx="852" cy="1065"/>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cubicBezTo>
                  <a:pt x="1" y="2"/>
                  <a:pt x="1" y="1"/>
                  <a:pt x="2" y="1"/>
                </a:cubicBezTo>
                <a:cubicBezTo>
                  <a:pt x="2" y="0"/>
                  <a:pt x="2" y="0"/>
                  <a:pt x="2" y="0"/>
                </a:cubicBezTo>
                <a:cubicBezTo>
                  <a:pt x="2" y="0"/>
                  <a:pt x="1" y="0"/>
                  <a:pt x="0" y="0"/>
                </a:cubicBezTo>
                <a:cubicBezTo>
                  <a:pt x="0" y="0"/>
                  <a:pt x="0" y="1"/>
                  <a:pt x="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54" name="Freeform 290"/>
          <p:cNvSpPr/>
          <p:nvPr>
            <p:custDataLst>
              <p:tags r:id="rId191"/>
            </p:custDataLst>
          </p:nvPr>
        </p:nvSpPr>
        <p:spPr bwMode="auto">
          <a:xfrm rot="1740000">
            <a:off x="2465056" y="2849979"/>
            <a:ext cx="1705" cy="1278"/>
          </a:xfrm>
          <a:custGeom>
            <a:avLst/>
            <a:gdLst>
              <a:gd name="T0" fmla="*/ 3 w 4"/>
              <a:gd name="T1" fmla="*/ 3 h 3"/>
              <a:gd name="T2" fmla="*/ 4 w 4"/>
              <a:gd name="T3" fmla="*/ 0 h 3"/>
              <a:gd name="T4" fmla="*/ 3 w 4"/>
              <a:gd name="T5" fmla="*/ 0 h 3"/>
              <a:gd name="T6" fmla="*/ 0 w 4"/>
              <a:gd name="T7" fmla="*/ 3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cubicBezTo>
                  <a:pt x="3" y="2"/>
                  <a:pt x="4" y="1"/>
                  <a:pt x="4" y="0"/>
                </a:cubicBezTo>
                <a:cubicBezTo>
                  <a:pt x="3" y="0"/>
                  <a:pt x="3" y="0"/>
                  <a:pt x="3" y="0"/>
                </a:cubicBezTo>
                <a:cubicBezTo>
                  <a:pt x="2" y="1"/>
                  <a:pt x="1" y="1"/>
                  <a:pt x="0" y="3"/>
                </a:cubicBezTo>
                <a:cubicBezTo>
                  <a:pt x="1" y="3"/>
                  <a:pt x="1" y="3"/>
                  <a:pt x="1" y="3"/>
                </a:cubicBezTo>
                <a:cubicBezTo>
                  <a:pt x="2" y="3"/>
                  <a:pt x="2" y="3"/>
                  <a:pt x="3" y="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55" name="Freeform 291"/>
          <p:cNvSpPr/>
          <p:nvPr>
            <p:custDataLst>
              <p:tags r:id="rId192"/>
            </p:custDataLst>
          </p:nvPr>
        </p:nvSpPr>
        <p:spPr bwMode="auto">
          <a:xfrm rot="1740000">
            <a:off x="2451622" y="2875465"/>
            <a:ext cx="1279" cy="426"/>
          </a:xfrm>
          <a:custGeom>
            <a:avLst/>
            <a:gdLst>
              <a:gd name="T0" fmla="*/ 0 w 3"/>
              <a:gd name="T1" fmla="*/ 0 h 1"/>
              <a:gd name="T2" fmla="*/ 0 w 3"/>
              <a:gd name="T3" fmla="*/ 1 h 1"/>
              <a:gd name="T4" fmla="*/ 0 w 3"/>
              <a:gd name="T5" fmla="*/ 0 h 1"/>
            </a:gdLst>
            <a:ahLst/>
            <a:cxnLst>
              <a:cxn ang="0">
                <a:pos x="T0" y="T1"/>
              </a:cxn>
              <a:cxn ang="0">
                <a:pos x="T2" y="T3"/>
              </a:cxn>
              <a:cxn ang="0">
                <a:pos x="T4" y="T5"/>
              </a:cxn>
            </a:cxnLst>
            <a:rect l="0" t="0" r="r" b="b"/>
            <a:pathLst>
              <a:path w="3" h="1">
                <a:moveTo>
                  <a:pt x="0" y="0"/>
                </a:moveTo>
                <a:cubicBezTo>
                  <a:pt x="0" y="0"/>
                  <a:pt x="0" y="1"/>
                  <a:pt x="0" y="1"/>
                </a:cubicBezTo>
                <a:cubicBezTo>
                  <a:pt x="3" y="1"/>
                  <a:pt x="3"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56" name="Freeform 292"/>
          <p:cNvSpPr/>
          <p:nvPr>
            <p:custDataLst>
              <p:tags r:id="rId193"/>
            </p:custDataLst>
          </p:nvPr>
        </p:nvSpPr>
        <p:spPr bwMode="auto">
          <a:xfrm rot="1740000">
            <a:off x="2427648" y="2832380"/>
            <a:ext cx="1492" cy="1704"/>
          </a:xfrm>
          <a:custGeom>
            <a:avLst/>
            <a:gdLst>
              <a:gd name="T0" fmla="*/ 0 w 3"/>
              <a:gd name="T1" fmla="*/ 1 h 4"/>
              <a:gd name="T2" fmla="*/ 0 w 3"/>
              <a:gd name="T3" fmla="*/ 4 h 4"/>
              <a:gd name="T4" fmla="*/ 3 w 3"/>
              <a:gd name="T5" fmla="*/ 1 h 4"/>
              <a:gd name="T6" fmla="*/ 3 w 3"/>
              <a:gd name="T7" fmla="*/ 0 h 4"/>
              <a:gd name="T8" fmla="*/ 0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0" y="2"/>
                  <a:pt x="0" y="3"/>
                  <a:pt x="0" y="4"/>
                </a:cubicBezTo>
                <a:cubicBezTo>
                  <a:pt x="1" y="3"/>
                  <a:pt x="2" y="3"/>
                  <a:pt x="3" y="1"/>
                </a:cubicBezTo>
                <a:cubicBezTo>
                  <a:pt x="3" y="1"/>
                  <a:pt x="3" y="0"/>
                  <a:pt x="3" y="0"/>
                </a:cubicBezTo>
                <a:cubicBezTo>
                  <a:pt x="2" y="0"/>
                  <a:pt x="1" y="0"/>
                  <a:pt x="0" y="0"/>
                </a:cubicBezTo>
                <a:cubicBezTo>
                  <a:pt x="0" y="0"/>
                  <a:pt x="0" y="1"/>
                  <a:pt x="0"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57" name="Freeform 293"/>
          <p:cNvSpPr/>
          <p:nvPr>
            <p:custDataLst>
              <p:tags r:id="rId194"/>
            </p:custDataLst>
          </p:nvPr>
        </p:nvSpPr>
        <p:spPr bwMode="auto">
          <a:xfrm rot="1740000">
            <a:off x="2446934" y="2803438"/>
            <a:ext cx="13746" cy="85622"/>
          </a:xfrm>
          <a:custGeom>
            <a:avLst/>
            <a:gdLst>
              <a:gd name="T0" fmla="*/ 26 w 30"/>
              <a:gd name="T1" fmla="*/ 48 h 186"/>
              <a:gd name="T2" fmla="*/ 27 w 30"/>
              <a:gd name="T3" fmla="*/ 43 h 186"/>
              <a:gd name="T4" fmla="*/ 24 w 30"/>
              <a:gd name="T5" fmla="*/ 40 h 186"/>
              <a:gd name="T6" fmla="*/ 25 w 30"/>
              <a:gd name="T7" fmla="*/ 28 h 186"/>
              <a:gd name="T8" fmla="*/ 26 w 30"/>
              <a:gd name="T9" fmla="*/ 23 h 186"/>
              <a:gd name="T10" fmla="*/ 26 w 30"/>
              <a:gd name="T11" fmla="*/ 17 h 186"/>
              <a:gd name="T12" fmla="*/ 24 w 30"/>
              <a:gd name="T13" fmla="*/ 12 h 186"/>
              <a:gd name="T14" fmla="*/ 18 w 30"/>
              <a:gd name="T15" fmla="*/ 4 h 186"/>
              <a:gd name="T16" fmla="*/ 13 w 30"/>
              <a:gd name="T17" fmla="*/ 5 h 186"/>
              <a:gd name="T18" fmla="*/ 5 w 30"/>
              <a:gd name="T19" fmla="*/ 19 h 186"/>
              <a:gd name="T20" fmla="*/ 1 w 30"/>
              <a:gd name="T21" fmla="*/ 24 h 186"/>
              <a:gd name="T22" fmla="*/ 2 w 30"/>
              <a:gd name="T23" fmla="*/ 29 h 186"/>
              <a:gd name="T24" fmla="*/ 2 w 30"/>
              <a:gd name="T25" fmla="*/ 34 h 186"/>
              <a:gd name="T26" fmla="*/ 7 w 30"/>
              <a:gd name="T27" fmla="*/ 37 h 186"/>
              <a:gd name="T28" fmla="*/ 6 w 30"/>
              <a:gd name="T29" fmla="*/ 44 h 186"/>
              <a:gd name="T30" fmla="*/ 0 w 30"/>
              <a:gd name="T31" fmla="*/ 65 h 186"/>
              <a:gd name="T32" fmla="*/ 0 w 30"/>
              <a:gd name="T33" fmla="*/ 68 h 186"/>
              <a:gd name="T34" fmla="*/ 5 w 30"/>
              <a:gd name="T35" fmla="*/ 92 h 186"/>
              <a:gd name="T36" fmla="*/ 2 w 30"/>
              <a:gd name="T37" fmla="*/ 136 h 186"/>
              <a:gd name="T38" fmla="*/ 5 w 30"/>
              <a:gd name="T39" fmla="*/ 148 h 186"/>
              <a:gd name="T40" fmla="*/ 3 w 30"/>
              <a:gd name="T41" fmla="*/ 152 h 186"/>
              <a:gd name="T42" fmla="*/ 5 w 30"/>
              <a:gd name="T43" fmla="*/ 158 h 186"/>
              <a:gd name="T44" fmla="*/ 7 w 30"/>
              <a:gd name="T45" fmla="*/ 166 h 186"/>
              <a:gd name="T46" fmla="*/ 8 w 30"/>
              <a:gd name="T47" fmla="*/ 176 h 186"/>
              <a:gd name="T48" fmla="*/ 11 w 30"/>
              <a:gd name="T49" fmla="*/ 180 h 186"/>
              <a:gd name="T50" fmla="*/ 13 w 30"/>
              <a:gd name="T51" fmla="*/ 186 h 186"/>
              <a:gd name="T52" fmla="*/ 18 w 30"/>
              <a:gd name="T53" fmla="*/ 185 h 186"/>
              <a:gd name="T54" fmla="*/ 21 w 30"/>
              <a:gd name="T55" fmla="*/ 183 h 186"/>
              <a:gd name="T56" fmla="*/ 24 w 30"/>
              <a:gd name="T57" fmla="*/ 182 h 186"/>
              <a:gd name="T58" fmla="*/ 25 w 30"/>
              <a:gd name="T59" fmla="*/ 177 h 186"/>
              <a:gd name="T60" fmla="*/ 27 w 30"/>
              <a:gd name="T61" fmla="*/ 166 h 186"/>
              <a:gd name="T62" fmla="*/ 25 w 30"/>
              <a:gd name="T63" fmla="*/ 154 h 186"/>
              <a:gd name="T64" fmla="*/ 27 w 30"/>
              <a:gd name="T65" fmla="*/ 143 h 186"/>
              <a:gd name="T66" fmla="*/ 26 w 30"/>
              <a:gd name="T67" fmla="*/ 138 h 186"/>
              <a:gd name="T68" fmla="*/ 26 w 30"/>
              <a:gd name="T69" fmla="*/ 131 h 186"/>
              <a:gd name="T70" fmla="*/ 26 w 30"/>
              <a:gd name="T71" fmla="*/ 125 h 186"/>
              <a:gd name="T72" fmla="*/ 26 w 30"/>
              <a:gd name="T73" fmla="*/ 116 h 186"/>
              <a:gd name="T74" fmla="*/ 25 w 30"/>
              <a:gd name="T75" fmla="*/ 105 h 186"/>
              <a:gd name="T76" fmla="*/ 14 w 30"/>
              <a:gd name="T77" fmla="*/ 107 h 186"/>
              <a:gd name="T78" fmla="*/ 20 w 30"/>
              <a:gd name="T79" fmla="*/ 103 h 186"/>
              <a:gd name="T80" fmla="*/ 20 w 30"/>
              <a:gd name="T81" fmla="*/ 95 h 186"/>
              <a:gd name="T82" fmla="*/ 27 w 30"/>
              <a:gd name="T83" fmla="*/ 82 h 186"/>
              <a:gd name="T84" fmla="*/ 25 w 30"/>
              <a:gd name="T85" fmla="*/ 73 h 186"/>
              <a:gd name="T86" fmla="*/ 24 w 30"/>
              <a:gd name="T87" fmla="*/ 68 h 186"/>
              <a:gd name="T88" fmla="*/ 30 w 30"/>
              <a:gd name="T89" fmla="*/ 56 h 186"/>
              <a:gd name="T90" fmla="*/ 15 w 30"/>
              <a:gd name="T91" fmla="*/ 90 h 186"/>
              <a:gd name="T92" fmla="*/ 14 w 30"/>
              <a:gd name="T93" fmla="*/ 85 h 186"/>
              <a:gd name="T94" fmla="*/ 8 w 30"/>
              <a:gd name="T95" fmla="*/ 34 h 186"/>
              <a:gd name="T96" fmla="*/ 15 w 30"/>
              <a:gd name="T97" fmla="*/ 74 h 186"/>
              <a:gd name="T98" fmla="*/ 17 w 30"/>
              <a:gd name="T99" fmla="*/ 24 h 186"/>
              <a:gd name="T100" fmla="*/ 12 w 30"/>
              <a:gd name="T101" fmla="*/ 29 h 186"/>
              <a:gd name="T102" fmla="*/ 9 w 30"/>
              <a:gd name="T103" fmla="*/ 24 h 186"/>
              <a:gd name="T104" fmla="*/ 24 w 30"/>
              <a:gd name="T105" fmla="*/ 143 h 186"/>
              <a:gd name="T106" fmla="*/ 20 w 30"/>
              <a:gd name="T107" fmla="*/ 152 h 186"/>
              <a:gd name="T108" fmla="*/ 20 w 30"/>
              <a:gd name="T109" fmla="*/ 152 h 186"/>
              <a:gd name="T110" fmla="*/ 11 w 30"/>
              <a:gd name="T111" fmla="*/ 129 h 186"/>
              <a:gd name="T112" fmla="*/ 8 w 30"/>
              <a:gd name="T113" fmla="*/ 125 h 186"/>
              <a:gd name="T114" fmla="*/ 25 w 30"/>
              <a:gd name="T115" fmla="*/ 59 h 186"/>
              <a:gd name="T116" fmla="*/ 11 w 30"/>
              <a:gd name="T117" fmla="*/ 12 h 186"/>
              <a:gd name="T118" fmla="*/ 8 w 30"/>
              <a:gd name="T119" fmla="*/ 42 h 186"/>
              <a:gd name="T120" fmla="*/ 18 w 30"/>
              <a:gd name="T121"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186">
                <a:moveTo>
                  <a:pt x="28" y="52"/>
                </a:moveTo>
                <a:cubicBezTo>
                  <a:pt x="29" y="50"/>
                  <a:pt x="27" y="49"/>
                  <a:pt x="26" y="49"/>
                </a:cubicBezTo>
                <a:cubicBezTo>
                  <a:pt x="26" y="49"/>
                  <a:pt x="26" y="48"/>
                  <a:pt x="26" y="48"/>
                </a:cubicBezTo>
                <a:cubicBezTo>
                  <a:pt x="26" y="48"/>
                  <a:pt x="26" y="47"/>
                  <a:pt x="26" y="47"/>
                </a:cubicBezTo>
                <a:cubicBezTo>
                  <a:pt x="26" y="46"/>
                  <a:pt x="26" y="44"/>
                  <a:pt x="27" y="44"/>
                </a:cubicBezTo>
                <a:cubicBezTo>
                  <a:pt x="27" y="44"/>
                  <a:pt x="27" y="44"/>
                  <a:pt x="27" y="43"/>
                </a:cubicBezTo>
                <a:cubicBezTo>
                  <a:pt x="26" y="43"/>
                  <a:pt x="25" y="42"/>
                  <a:pt x="25" y="41"/>
                </a:cubicBezTo>
                <a:cubicBezTo>
                  <a:pt x="25" y="40"/>
                  <a:pt x="25" y="40"/>
                  <a:pt x="25" y="40"/>
                </a:cubicBezTo>
                <a:cubicBezTo>
                  <a:pt x="24" y="40"/>
                  <a:pt x="24" y="40"/>
                  <a:pt x="24" y="40"/>
                </a:cubicBezTo>
                <a:cubicBezTo>
                  <a:pt x="24" y="39"/>
                  <a:pt x="24" y="38"/>
                  <a:pt x="24" y="37"/>
                </a:cubicBezTo>
                <a:cubicBezTo>
                  <a:pt x="27" y="38"/>
                  <a:pt x="21" y="34"/>
                  <a:pt x="25" y="34"/>
                </a:cubicBezTo>
                <a:cubicBezTo>
                  <a:pt x="25" y="32"/>
                  <a:pt x="25" y="30"/>
                  <a:pt x="25" y="28"/>
                </a:cubicBezTo>
                <a:cubicBezTo>
                  <a:pt x="25" y="27"/>
                  <a:pt x="25" y="27"/>
                  <a:pt x="25" y="27"/>
                </a:cubicBezTo>
                <a:cubicBezTo>
                  <a:pt x="26" y="26"/>
                  <a:pt x="27" y="25"/>
                  <a:pt x="27" y="23"/>
                </a:cubicBezTo>
                <a:cubicBezTo>
                  <a:pt x="27" y="23"/>
                  <a:pt x="26" y="23"/>
                  <a:pt x="26" y="23"/>
                </a:cubicBezTo>
                <a:cubicBezTo>
                  <a:pt x="23" y="23"/>
                  <a:pt x="22" y="23"/>
                  <a:pt x="24" y="21"/>
                </a:cubicBezTo>
                <a:cubicBezTo>
                  <a:pt x="24" y="20"/>
                  <a:pt x="24" y="20"/>
                  <a:pt x="24" y="19"/>
                </a:cubicBezTo>
                <a:cubicBezTo>
                  <a:pt x="23" y="17"/>
                  <a:pt x="25" y="17"/>
                  <a:pt x="26" y="17"/>
                </a:cubicBezTo>
                <a:cubicBezTo>
                  <a:pt x="26" y="17"/>
                  <a:pt x="26" y="16"/>
                  <a:pt x="26" y="16"/>
                </a:cubicBezTo>
                <a:cubicBezTo>
                  <a:pt x="25" y="16"/>
                  <a:pt x="25" y="15"/>
                  <a:pt x="24" y="15"/>
                </a:cubicBezTo>
                <a:cubicBezTo>
                  <a:pt x="24" y="14"/>
                  <a:pt x="24" y="13"/>
                  <a:pt x="24" y="12"/>
                </a:cubicBezTo>
                <a:cubicBezTo>
                  <a:pt x="24" y="12"/>
                  <a:pt x="24" y="12"/>
                  <a:pt x="24" y="11"/>
                </a:cubicBezTo>
                <a:cubicBezTo>
                  <a:pt x="21" y="11"/>
                  <a:pt x="21" y="10"/>
                  <a:pt x="22" y="9"/>
                </a:cubicBezTo>
                <a:cubicBezTo>
                  <a:pt x="21" y="7"/>
                  <a:pt x="20" y="5"/>
                  <a:pt x="18" y="4"/>
                </a:cubicBezTo>
                <a:cubicBezTo>
                  <a:pt x="18" y="3"/>
                  <a:pt x="19" y="3"/>
                  <a:pt x="20" y="3"/>
                </a:cubicBezTo>
                <a:cubicBezTo>
                  <a:pt x="20" y="2"/>
                  <a:pt x="20" y="2"/>
                  <a:pt x="20" y="2"/>
                </a:cubicBezTo>
                <a:cubicBezTo>
                  <a:pt x="15" y="0"/>
                  <a:pt x="17" y="6"/>
                  <a:pt x="13" y="5"/>
                </a:cubicBezTo>
                <a:cubicBezTo>
                  <a:pt x="13" y="5"/>
                  <a:pt x="12" y="5"/>
                  <a:pt x="12" y="5"/>
                </a:cubicBezTo>
                <a:cubicBezTo>
                  <a:pt x="10" y="9"/>
                  <a:pt x="6" y="10"/>
                  <a:pt x="3" y="14"/>
                </a:cubicBezTo>
                <a:cubicBezTo>
                  <a:pt x="3" y="16"/>
                  <a:pt x="6" y="16"/>
                  <a:pt x="5" y="19"/>
                </a:cubicBezTo>
                <a:cubicBezTo>
                  <a:pt x="3" y="20"/>
                  <a:pt x="2" y="20"/>
                  <a:pt x="2" y="22"/>
                </a:cubicBezTo>
                <a:cubicBezTo>
                  <a:pt x="2" y="22"/>
                  <a:pt x="2" y="22"/>
                  <a:pt x="1" y="22"/>
                </a:cubicBezTo>
                <a:cubicBezTo>
                  <a:pt x="1" y="23"/>
                  <a:pt x="1" y="23"/>
                  <a:pt x="1" y="24"/>
                </a:cubicBezTo>
                <a:cubicBezTo>
                  <a:pt x="2" y="24"/>
                  <a:pt x="2" y="24"/>
                  <a:pt x="2" y="24"/>
                </a:cubicBezTo>
                <a:cubicBezTo>
                  <a:pt x="2" y="25"/>
                  <a:pt x="2" y="26"/>
                  <a:pt x="2" y="27"/>
                </a:cubicBezTo>
                <a:cubicBezTo>
                  <a:pt x="2" y="27"/>
                  <a:pt x="2" y="28"/>
                  <a:pt x="2" y="29"/>
                </a:cubicBezTo>
                <a:cubicBezTo>
                  <a:pt x="3" y="29"/>
                  <a:pt x="4" y="29"/>
                  <a:pt x="3" y="28"/>
                </a:cubicBezTo>
                <a:cubicBezTo>
                  <a:pt x="6" y="28"/>
                  <a:pt x="3" y="32"/>
                  <a:pt x="2" y="33"/>
                </a:cubicBezTo>
                <a:cubicBezTo>
                  <a:pt x="2" y="33"/>
                  <a:pt x="2" y="33"/>
                  <a:pt x="2" y="34"/>
                </a:cubicBezTo>
                <a:cubicBezTo>
                  <a:pt x="4" y="34"/>
                  <a:pt x="4" y="35"/>
                  <a:pt x="5" y="36"/>
                </a:cubicBezTo>
                <a:cubicBezTo>
                  <a:pt x="5" y="36"/>
                  <a:pt x="6" y="36"/>
                  <a:pt x="6" y="37"/>
                </a:cubicBezTo>
                <a:cubicBezTo>
                  <a:pt x="6" y="37"/>
                  <a:pt x="7" y="37"/>
                  <a:pt x="7" y="37"/>
                </a:cubicBezTo>
                <a:cubicBezTo>
                  <a:pt x="7" y="38"/>
                  <a:pt x="7" y="38"/>
                  <a:pt x="7" y="38"/>
                </a:cubicBezTo>
                <a:cubicBezTo>
                  <a:pt x="7" y="40"/>
                  <a:pt x="7" y="41"/>
                  <a:pt x="7" y="42"/>
                </a:cubicBezTo>
                <a:cubicBezTo>
                  <a:pt x="7" y="43"/>
                  <a:pt x="6" y="43"/>
                  <a:pt x="6" y="44"/>
                </a:cubicBezTo>
                <a:cubicBezTo>
                  <a:pt x="4" y="49"/>
                  <a:pt x="1" y="54"/>
                  <a:pt x="1" y="61"/>
                </a:cubicBezTo>
                <a:cubicBezTo>
                  <a:pt x="0" y="61"/>
                  <a:pt x="0" y="62"/>
                  <a:pt x="0" y="63"/>
                </a:cubicBezTo>
                <a:cubicBezTo>
                  <a:pt x="0" y="64"/>
                  <a:pt x="0" y="64"/>
                  <a:pt x="0" y="65"/>
                </a:cubicBezTo>
                <a:cubicBezTo>
                  <a:pt x="0" y="65"/>
                  <a:pt x="1" y="65"/>
                  <a:pt x="1" y="65"/>
                </a:cubicBezTo>
                <a:cubicBezTo>
                  <a:pt x="1" y="66"/>
                  <a:pt x="1" y="67"/>
                  <a:pt x="1" y="68"/>
                </a:cubicBezTo>
                <a:cubicBezTo>
                  <a:pt x="1" y="68"/>
                  <a:pt x="0" y="68"/>
                  <a:pt x="0" y="68"/>
                </a:cubicBezTo>
                <a:cubicBezTo>
                  <a:pt x="0" y="69"/>
                  <a:pt x="0" y="71"/>
                  <a:pt x="0" y="72"/>
                </a:cubicBezTo>
                <a:cubicBezTo>
                  <a:pt x="0" y="73"/>
                  <a:pt x="1" y="74"/>
                  <a:pt x="0" y="75"/>
                </a:cubicBezTo>
                <a:cubicBezTo>
                  <a:pt x="3" y="79"/>
                  <a:pt x="3" y="87"/>
                  <a:pt x="5" y="92"/>
                </a:cubicBezTo>
                <a:cubicBezTo>
                  <a:pt x="6" y="92"/>
                  <a:pt x="6" y="94"/>
                  <a:pt x="6" y="95"/>
                </a:cubicBezTo>
                <a:cubicBezTo>
                  <a:pt x="12" y="107"/>
                  <a:pt x="4" y="123"/>
                  <a:pt x="2" y="135"/>
                </a:cubicBezTo>
                <a:cubicBezTo>
                  <a:pt x="2" y="135"/>
                  <a:pt x="2" y="135"/>
                  <a:pt x="2" y="136"/>
                </a:cubicBezTo>
                <a:cubicBezTo>
                  <a:pt x="2" y="139"/>
                  <a:pt x="2" y="144"/>
                  <a:pt x="3" y="145"/>
                </a:cubicBezTo>
                <a:cubicBezTo>
                  <a:pt x="3" y="146"/>
                  <a:pt x="3" y="146"/>
                  <a:pt x="3" y="147"/>
                </a:cubicBezTo>
                <a:cubicBezTo>
                  <a:pt x="4" y="147"/>
                  <a:pt x="5" y="147"/>
                  <a:pt x="5" y="148"/>
                </a:cubicBezTo>
                <a:cubicBezTo>
                  <a:pt x="4" y="148"/>
                  <a:pt x="3" y="148"/>
                  <a:pt x="2" y="148"/>
                </a:cubicBezTo>
                <a:cubicBezTo>
                  <a:pt x="2" y="149"/>
                  <a:pt x="2" y="149"/>
                  <a:pt x="2" y="150"/>
                </a:cubicBezTo>
                <a:cubicBezTo>
                  <a:pt x="3" y="150"/>
                  <a:pt x="4" y="151"/>
                  <a:pt x="3" y="152"/>
                </a:cubicBezTo>
                <a:cubicBezTo>
                  <a:pt x="3" y="153"/>
                  <a:pt x="3" y="153"/>
                  <a:pt x="3" y="154"/>
                </a:cubicBezTo>
                <a:cubicBezTo>
                  <a:pt x="5" y="154"/>
                  <a:pt x="5" y="156"/>
                  <a:pt x="5" y="157"/>
                </a:cubicBezTo>
                <a:cubicBezTo>
                  <a:pt x="5" y="158"/>
                  <a:pt x="5" y="158"/>
                  <a:pt x="5" y="158"/>
                </a:cubicBezTo>
                <a:cubicBezTo>
                  <a:pt x="5" y="160"/>
                  <a:pt x="4" y="162"/>
                  <a:pt x="6" y="162"/>
                </a:cubicBezTo>
                <a:cubicBezTo>
                  <a:pt x="6" y="163"/>
                  <a:pt x="6" y="164"/>
                  <a:pt x="6" y="164"/>
                </a:cubicBezTo>
                <a:cubicBezTo>
                  <a:pt x="7" y="164"/>
                  <a:pt x="7" y="165"/>
                  <a:pt x="7" y="166"/>
                </a:cubicBezTo>
                <a:cubicBezTo>
                  <a:pt x="6" y="166"/>
                  <a:pt x="6" y="167"/>
                  <a:pt x="6" y="168"/>
                </a:cubicBezTo>
                <a:cubicBezTo>
                  <a:pt x="6" y="168"/>
                  <a:pt x="6" y="169"/>
                  <a:pt x="6" y="169"/>
                </a:cubicBezTo>
                <a:cubicBezTo>
                  <a:pt x="7" y="171"/>
                  <a:pt x="6" y="175"/>
                  <a:pt x="8" y="176"/>
                </a:cubicBezTo>
                <a:cubicBezTo>
                  <a:pt x="8" y="177"/>
                  <a:pt x="8" y="177"/>
                  <a:pt x="8" y="177"/>
                </a:cubicBezTo>
                <a:cubicBezTo>
                  <a:pt x="8" y="178"/>
                  <a:pt x="8" y="178"/>
                  <a:pt x="8" y="179"/>
                </a:cubicBezTo>
                <a:cubicBezTo>
                  <a:pt x="9" y="179"/>
                  <a:pt x="10" y="180"/>
                  <a:pt x="11" y="180"/>
                </a:cubicBezTo>
                <a:cubicBezTo>
                  <a:pt x="11" y="181"/>
                  <a:pt x="11" y="181"/>
                  <a:pt x="11" y="182"/>
                </a:cubicBezTo>
                <a:cubicBezTo>
                  <a:pt x="10" y="184"/>
                  <a:pt x="12" y="184"/>
                  <a:pt x="12" y="186"/>
                </a:cubicBezTo>
                <a:cubicBezTo>
                  <a:pt x="12" y="186"/>
                  <a:pt x="13" y="186"/>
                  <a:pt x="13" y="186"/>
                </a:cubicBezTo>
                <a:cubicBezTo>
                  <a:pt x="14" y="185"/>
                  <a:pt x="15" y="186"/>
                  <a:pt x="15" y="185"/>
                </a:cubicBezTo>
                <a:cubicBezTo>
                  <a:pt x="16" y="185"/>
                  <a:pt x="16" y="185"/>
                  <a:pt x="17" y="185"/>
                </a:cubicBezTo>
                <a:cubicBezTo>
                  <a:pt x="17" y="185"/>
                  <a:pt x="17" y="185"/>
                  <a:pt x="18" y="185"/>
                </a:cubicBezTo>
                <a:cubicBezTo>
                  <a:pt x="19" y="185"/>
                  <a:pt x="19" y="185"/>
                  <a:pt x="20" y="185"/>
                </a:cubicBezTo>
                <a:cubicBezTo>
                  <a:pt x="20" y="184"/>
                  <a:pt x="20" y="184"/>
                  <a:pt x="20" y="183"/>
                </a:cubicBezTo>
                <a:cubicBezTo>
                  <a:pt x="21" y="183"/>
                  <a:pt x="21" y="183"/>
                  <a:pt x="21" y="183"/>
                </a:cubicBezTo>
                <a:cubicBezTo>
                  <a:pt x="22" y="183"/>
                  <a:pt x="22" y="184"/>
                  <a:pt x="22" y="185"/>
                </a:cubicBezTo>
                <a:cubicBezTo>
                  <a:pt x="24" y="184"/>
                  <a:pt x="24" y="183"/>
                  <a:pt x="25" y="182"/>
                </a:cubicBezTo>
                <a:cubicBezTo>
                  <a:pt x="24" y="182"/>
                  <a:pt x="24" y="182"/>
                  <a:pt x="24" y="182"/>
                </a:cubicBezTo>
                <a:cubicBezTo>
                  <a:pt x="24" y="181"/>
                  <a:pt x="24" y="181"/>
                  <a:pt x="24" y="180"/>
                </a:cubicBezTo>
                <a:cubicBezTo>
                  <a:pt x="24" y="180"/>
                  <a:pt x="24" y="180"/>
                  <a:pt x="25" y="180"/>
                </a:cubicBezTo>
                <a:cubicBezTo>
                  <a:pt x="25" y="179"/>
                  <a:pt x="25" y="178"/>
                  <a:pt x="25" y="177"/>
                </a:cubicBezTo>
                <a:cubicBezTo>
                  <a:pt x="24" y="177"/>
                  <a:pt x="24" y="177"/>
                  <a:pt x="24" y="177"/>
                </a:cubicBezTo>
                <a:cubicBezTo>
                  <a:pt x="24" y="177"/>
                  <a:pt x="24" y="176"/>
                  <a:pt x="24" y="175"/>
                </a:cubicBezTo>
                <a:cubicBezTo>
                  <a:pt x="21" y="171"/>
                  <a:pt x="21" y="166"/>
                  <a:pt x="27" y="166"/>
                </a:cubicBezTo>
                <a:cubicBezTo>
                  <a:pt x="27" y="163"/>
                  <a:pt x="26" y="163"/>
                  <a:pt x="26" y="161"/>
                </a:cubicBezTo>
                <a:cubicBezTo>
                  <a:pt x="26" y="159"/>
                  <a:pt x="28" y="158"/>
                  <a:pt x="26" y="157"/>
                </a:cubicBezTo>
                <a:cubicBezTo>
                  <a:pt x="26" y="156"/>
                  <a:pt x="25" y="155"/>
                  <a:pt x="25" y="154"/>
                </a:cubicBezTo>
                <a:cubicBezTo>
                  <a:pt x="27" y="153"/>
                  <a:pt x="29" y="157"/>
                  <a:pt x="28" y="152"/>
                </a:cubicBezTo>
                <a:cubicBezTo>
                  <a:pt x="29" y="149"/>
                  <a:pt x="28" y="147"/>
                  <a:pt x="27" y="144"/>
                </a:cubicBezTo>
                <a:cubicBezTo>
                  <a:pt x="27" y="144"/>
                  <a:pt x="27" y="143"/>
                  <a:pt x="27" y="143"/>
                </a:cubicBezTo>
                <a:cubicBezTo>
                  <a:pt x="27" y="143"/>
                  <a:pt x="27" y="142"/>
                  <a:pt x="27" y="142"/>
                </a:cubicBezTo>
                <a:cubicBezTo>
                  <a:pt x="27" y="142"/>
                  <a:pt x="26" y="142"/>
                  <a:pt x="26" y="142"/>
                </a:cubicBezTo>
                <a:cubicBezTo>
                  <a:pt x="26" y="141"/>
                  <a:pt x="26" y="139"/>
                  <a:pt x="26" y="138"/>
                </a:cubicBezTo>
                <a:cubicBezTo>
                  <a:pt x="26" y="137"/>
                  <a:pt x="26" y="136"/>
                  <a:pt x="26" y="135"/>
                </a:cubicBezTo>
                <a:cubicBezTo>
                  <a:pt x="26" y="135"/>
                  <a:pt x="25" y="135"/>
                  <a:pt x="25" y="135"/>
                </a:cubicBezTo>
                <a:cubicBezTo>
                  <a:pt x="25" y="133"/>
                  <a:pt x="25" y="131"/>
                  <a:pt x="26" y="131"/>
                </a:cubicBezTo>
                <a:cubicBezTo>
                  <a:pt x="26" y="130"/>
                  <a:pt x="26" y="129"/>
                  <a:pt x="26" y="128"/>
                </a:cubicBezTo>
                <a:cubicBezTo>
                  <a:pt x="26" y="127"/>
                  <a:pt x="26" y="127"/>
                  <a:pt x="26" y="126"/>
                </a:cubicBezTo>
                <a:cubicBezTo>
                  <a:pt x="26" y="126"/>
                  <a:pt x="26" y="126"/>
                  <a:pt x="26" y="125"/>
                </a:cubicBezTo>
                <a:cubicBezTo>
                  <a:pt x="26" y="122"/>
                  <a:pt x="26" y="119"/>
                  <a:pt x="27" y="118"/>
                </a:cubicBezTo>
                <a:cubicBezTo>
                  <a:pt x="27" y="118"/>
                  <a:pt x="26" y="118"/>
                  <a:pt x="26" y="118"/>
                </a:cubicBezTo>
                <a:cubicBezTo>
                  <a:pt x="26" y="117"/>
                  <a:pt x="26" y="116"/>
                  <a:pt x="26" y="116"/>
                </a:cubicBezTo>
                <a:cubicBezTo>
                  <a:pt x="28" y="115"/>
                  <a:pt x="29" y="113"/>
                  <a:pt x="28" y="110"/>
                </a:cubicBezTo>
                <a:cubicBezTo>
                  <a:pt x="28" y="109"/>
                  <a:pt x="28" y="108"/>
                  <a:pt x="28" y="107"/>
                </a:cubicBezTo>
                <a:cubicBezTo>
                  <a:pt x="27" y="107"/>
                  <a:pt x="27" y="104"/>
                  <a:pt x="25" y="105"/>
                </a:cubicBezTo>
                <a:cubicBezTo>
                  <a:pt x="25" y="104"/>
                  <a:pt x="24" y="104"/>
                  <a:pt x="24" y="103"/>
                </a:cubicBezTo>
                <a:cubicBezTo>
                  <a:pt x="21" y="102"/>
                  <a:pt x="19" y="107"/>
                  <a:pt x="18" y="104"/>
                </a:cubicBezTo>
                <a:cubicBezTo>
                  <a:pt x="15" y="103"/>
                  <a:pt x="18" y="109"/>
                  <a:pt x="14" y="107"/>
                </a:cubicBezTo>
                <a:cubicBezTo>
                  <a:pt x="14" y="106"/>
                  <a:pt x="14" y="105"/>
                  <a:pt x="14" y="104"/>
                </a:cubicBezTo>
                <a:cubicBezTo>
                  <a:pt x="14" y="103"/>
                  <a:pt x="15" y="103"/>
                  <a:pt x="15" y="101"/>
                </a:cubicBezTo>
                <a:cubicBezTo>
                  <a:pt x="17" y="101"/>
                  <a:pt x="18" y="103"/>
                  <a:pt x="20" y="103"/>
                </a:cubicBezTo>
                <a:cubicBezTo>
                  <a:pt x="22" y="97"/>
                  <a:pt x="15" y="101"/>
                  <a:pt x="17" y="95"/>
                </a:cubicBezTo>
                <a:cubicBezTo>
                  <a:pt x="17" y="95"/>
                  <a:pt x="17" y="95"/>
                  <a:pt x="18" y="95"/>
                </a:cubicBezTo>
                <a:cubicBezTo>
                  <a:pt x="19" y="95"/>
                  <a:pt x="19" y="95"/>
                  <a:pt x="20" y="95"/>
                </a:cubicBezTo>
                <a:cubicBezTo>
                  <a:pt x="21" y="91"/>
                  <a:pt x="18" y="91"/>
                  <a:pt x="18" y="87"/>
                </a:cubicBezTo>
                <a:cubicBezTo>
                  <a:pt x="24" y="89"/>
                  <a:pt x="22" y="82"/>
                  <a:pt x="24" y="80"/>
                </a:cubicBezTo>
                <a:cubicBezTo>
                  <a:pt x="25" y="81"/>
                  <a:pt x="25" y="83"/>
                  <a:pt x="27" y="82"/>
                </a:cubicBezTo>
                <a:cubicBezTo>
                  <a:pt x="27" y="82"/>
                  <a:pt x="27" y="81"/>
                  <a:pt x="27" y="80"/>
                </a:cubicBezTo>
                <a:cubicBezTo>
                  <a:pt x="26" y="78"/>
                  <a:pt x="24" y="76"/>
                  <a:pt x="24" y="73"/>
                </a:cubicBezTo>
                <a:cubicBezTo>
                  <a:pt x="24" y="73"/>
                  <a:pt x="24" y="73"/>
                  <a:pt x="25" y="73"/>
                </a:cubicBezTo>
                <a:cubicBezTo>
                  <a:pt x="25" y="73"/>
                  <a:pt x="25" y="72"/>
                  <a:pt x="25" y="72"/>
                </a:cubicBezTo>
                <a:cubicBezTo>
                  <a:pt x="24" y="72"/>
                  <a:pt x="24" y="72"/>
                  <a:pt x="24" y="72"/>
                </a:cubicBezTo>
                <a:cubicBezTo>
                  <a:pt x="24" y="71"/>
                  <a:pt x="24" y="69"/>
                  <a:pt x="24" y="68"/>
                </a:cubicBezTo>
                <a:cubicBezTo>
                  <a:pt x="28" y="69"/>
                  <a:pt x="30" y="60"/>
                  <a:pt x="27" y="57"/>
                </a:cubicBezTo>
                <a:cubicBezTo>
                  <a:pt x="28" y="56"/>
                  <a:pt x="28" y="58"/>
                  <a:pt x="30" y="57"/>
                </a:cubicBezTo>
                <a:cubicBezTo>
                  <a:pt x="30" y="57"/>
                  <a:pt x="30" y="57"/>
                  <a:pt x="30" y="56"/>
                </a:cubicBezTo>
                <a:cubicBezTo>
                  <a:pt x="30" y="54"/>
                  <a:pt x="30" y="52"/>
                  <a:pt x="28" y="52"/>
                </a:cubicBezTo>
                <a:close/>
                <a:moveTo>
                  <a:pt x="15" y="92"/>
                </a:moveTo>
                <a:cubicBezTo>
                  <a:pt x="15" y="91"/>
                  <a:pt x="15" y="90"/>
                  <a:pt x="15" y="90"/>
                </a:cubicBezTo>
                <a:cubicBezTo>
                  <a:pt x="17" y="90"/>
                  <a:pt x="19" y="93"/>
                  <a:pt x="15" y="92"/>
                </a:cubicBezTo>
                <a:close/>
                <a:moveTo>
                  <a:pt x="17" y="88"/>
                </a:moveTo>
                <a:cubicBezTo>
                  <a:pt x="15" y="88"/>
                  <a:pt x="15" y="86"/>
                  <a:pt x="14" y="85"/>
                </a:cubicBezTo>
                <a:cubicBezTo>
                  <a:pt x="14" y="84"/>
                  <a:pt x="14" y="83"/>
                  <a:pt x="14" y="82"/>
                </a:cubicBezTo>
                <a:cubicBezTo>
                  <a:pt x="18" y="81"/>
                  <a:pt x="16" y="86"/>
                  <a:pt x="17" y="88"/>
                </a:cubicBezTo>
                <a:close/>
                <a:moveTo>
                  <a:pt x="8" y="34"/>
                </a:moveTo>
                <a:cubicBezTo>
                  <a:pt x="8" y="33"/>
                  <a:pt x="8" y="33"/>
                  <a:pt x="8" y="33"/>
                </a:cubicBezTo>
                <a:cubicBezTo>
                  <a:pt x="10" y="32"/>
                  <a:pt x="9" y="36"/>
                  <a:pt x="8" y="34"/>
                </a:cubicBezTo>
                <a:close/>
                <a:moveTo>
                  <a:pt x="15" y="74"/>
                </a:moveTo>
                <a:cubicBezTo>
                  <a:pt x="15" y="71"/>
                  <a:pt x="16" y="80"/>
                  <a:pt x="15" y="74"/>
                </a:cubicBezTo>
                <a:close/>
                <a:moveTo>
                  <a:pt x="15" y="18"/>
                </a:moveTo>
                <a:cubicBezTo>
                  <a:pt x="18" y="18"/>
                  <a:pt x="18" y="23"/>
                  <a:pt x="17" y="24"/>
                </a:cubicBezTo>
                <a:cubicBezTo>
                  <a:pt x="13" y="23"/>
                  <a:pt x="15" y="21"/>
                  <a:pt x="15" y="18"/>
                </a:cubicBezTo>
                <a:close/>
                <a:moveTo>
                  <a:pt x="17" y="30"/>
                </a:moveTo>
                <a:cubicBezTo>
                  <a:pt x="15" y="32"/>
                  <a:pt x="13" y="31"/>
                  <a:pt x="12" y="29"/>
                </a:cubicBezTo>
                <a:cubicBezTo>
                  <a:pt x="12" y="29"/>
                  <a:pt x="12" y="28"/>
                  <a:pt x="12" y="28"/>
                </a:cubicBezTo>
                <a:cubicBezTo>
                  <a:pt x="12" y="26"/>
                  <a:pt x="12" y="24"/>
                  <a:pt x="11" y="24"/>
                </a:cubicBezTo>
                <a:cubicBezTo>
                  <a:pt x="11" y="25"/>
                  <a:pt x="10" y="26"/>
                  <a:pt x="9" y="24"/>
                </a:cubicBezTo>
                <a:cubicBezTo>
                  <a:pt x="11" y="24"/>
                  <a:pt x="11" y="23"/>
                  <a:pt x="12" y="23"/>
                </a:cubicBezTo>
                <a:cubicBezTo>
                  <a:pt x="13" y="25"/>
                  <a:pt x="18" y="25"/>
                  <a:pt x="17" y="30"/>
                </a:cubicBezTo>
                <a:close/>
                <a:moveTo>
                  <a:pt x="24" y="143"/>
                </a:moveTo>
                <a:cubicBezTo>
                  <a:pt x="19" y="143"/>
                  <a:pt x="22" y="137"/>
                  <a:pt x="24" y="142"/>
                </a:cubicBezTo>
                <a:cubicBezTo>
                  <a:pt x="24" y="142"/>
                  <a:pt x="24" y="143"/>
                  <a:pt x="24" y="143"/>
                </a:cubicBezTo>
                <a:close/>
                <a:moveTo>
                  <a:pt x="20" y="152"/>
                </a:moveTo>
                <a:cubicBezTo>
                  <a:pt x="19" y="152"/>
                  <a:pt x="19" y="151"/>
                  <a:pt x="19" y="149"/>
                </a:cubicBezTo>
                <a:cubicBezTo>
                  <a:pt x="20" y="149"/>
                  <a:pt x="21" y="150"/>
                  <a:pt x="21" y="152"/>
                </a:cubicBezTo>
                <a:cubicBezTo>
                  <a:pt x="21" y="152"/>
                  <a:pt x="21" y="152"/>
                  <a:pt x="20" y="152"/>
                </a:cubicBezTo>
                <a:close/>
                <a:moveTo>
                  <a:pt x="11" y="125"/>
                </a:moveTo>
                <a:cubicBezTo>
                  <a:pt x="11" y="126"/>
                  <a:pt x="11" y="126"/>
                  <a:pt x="11" y="126"/>
                </a:cubicBezTo>
                <a:cubicBezTo>
                  <a:pt x="11" y="127"/>
                  <a:pt x="11" y="128"/>
                  <a:pt x="11" y="129"/>
                </a:cubicBezTo>
                <a:cubicBezTo>
                  <a:pt x="9" y="129"/>
                  <a:pt x="9" y="128"/>
                  <a:pt x="8" y="128"/>
                </a:cubicBezTo>
                <a:cubicBezTo>
                  <a:pt x="8" y="127"/>
                  <a:pt x="8" y="127"/>
                  <a:pt x="8" y="126"/>
                </a:cubicBezTo>
                <a:cubicBezTo>
                  <a:pt x="8" y="126"/>
                  <a:pt x="8" y="126"/>
                  <a:pt x="8" y="125"/>
                </a:cubicBezTo>
                <a:cubicBezTo>
                  <a:pt x="9" y="125"/>
                  <a:pt x="10" y="125"/>
                  <a:pt x="11" y="125"/>
                </a:cubicBezTo>
                <a:close/>
                <a:moveTo>
                  <a:pt x="25" y="59"/>
                </a:moveTo>
                <a:cubicBezTo>
                  <a:pt x="28" y="55"/>
                  <a:pt x="22" y="62"/>
                  <a:pt x="25" y="59"/>
                </a:cubicBezTo>
                <a:close/>
                <a:moveTo>
                  <a:pt x="12" y="10"/>
                </a:moveTo>
                <a:cubicBezTo>
                  <a:pt x="13" y="10"/>
                  <a:pt x="13" y="10"/>
                  <a:pt x="14" y="10"/>
                </a:cubicBezTo>
                <a:cubicBezTo>
                  <a:pt x="15" y="12"/>
                  <a:pt x="12" y="12"/>
                  <a:pt x="11" y="12"/>
                </a:cubicBezTo>
                <a:cubicBezTo>
                  <a:pt x="11" y="11"/>
                  <a:pt x="12" y="11"/>
                  <a:pt x="12" y="10"/>
                </a:cubicBezTo>
                <a:close/>
                <a:moveTo>
                  <a:pt x="9" y="42"/>
                </a:moveTo>
                <a:cubicBezTo>
                  <a:pt x="9" y="42"/>
                  <a:pt x="9" y="42"/>
                  <a:pt x="8" y="42"/>
                </a:cubicBezTo>
                <a:cubicBezTo>
                  <a:pt x="8" y="40"/>
                  <a:pt x="10" y="39"/>
                  <a:pt x="9" y="42"/>
                </a:cubicBezTo>
                <a:close/>
                <a:moveTo>
                  <a:pt x="18" y="72"/>
                </a:moveTo>
                <a:cubicBezTo>
                  <a:pt x="18" y="71"/>
                  <a:pt x="18" y="71"/>
                  <a:pt x="18" y="71"/>
                </a:cubicBezTo>
                <a:cubicBezTo>
                  <a:pt x="21" y="70"/>
                  <a:pt x="19" y="75"/>
                  <a:pt x="18" y="72"/>
                </a:cubicBezTo>
                <a:close/>
              </a:path>
            </a:pathLst>
          </a:custGeom>
          <a:solidFill>
            <a:schemeClr val="dk1">
              <a:lumMod val="50000"/>
              <a:lumOff val="50000"/>
            </a:schemeClr>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61" name="椭圆 160"/>
          <p:cNvSpPr/>
          <p:nvPr>
            <p:custDataLst>
              <p:tags r:id="rId195"/>
            </p:custDataLst>
          </p:nvPr>
        </p:nvSpPr>
        <p:spPr>
          <a:xfrm>
            <a:off x="9340871" y="2731929"/>
            <a:ext cx="450101" cy="450693"/>
          </a:xfrm>
          <a:prstGeom prst="ellipse">
            <a:avLst/>
          </a:prstGeom>
          <a:noFill/>
          <a:ln w="3175">
            <a:solidFill>
              <a:schemeClr val="accent3">
                <a:lumMod val="60000"/>
                <a:lumOff val="40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ltLang="zh-CN" sz="1600" b="1" dirty="0">
              <a:solidFill>
                <a:schemeClr val="accent3"/>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163" name="Freeform 247"/>
          <p:cNvSpPr/>
          <p:nvPr>
            <p:custDataLst>
              <p:tags r:id="rId196"/>
            </p:custDataLst>
          </p:nvPr>
        </p:nvSpPr>
        <p:spPr bwMode="auto">
          <a:xfrm rot="3000000">
            <a:off x="9414525" y="2689389"/>
            <a:ext cx="24034" cy="18011"/>
          </a:xfrm>
          <a:custGeom>
            <a:avLst/>
            <a:gdLst>
              <a:gd name="T0" fmla="*/ 3 w 28"/>
              <a:gd name="T1" fmla="*/ 8 h 21"/>
              <a:gd name="T2" fmla="*/ 2 w 28"/>
              <a:gd name="T3" fmla="*/ 6 h 21"/>
              <a:gd name="T4" fmla="*/ 1 w 28"/>
              <a:gd name="T5" fmla="*/ 9 h 21"/>
              <a:gd name="T6" fmla="*/ 2 w 28"/>
              <a:gd name="T7" fmla="*/ 12 h 21"/>
              <a:gd name="T8" fmla="*/ 4 w 28"/>
              <a:gd name="T9" fmla="*/ 13 h 21"/>
              <a:gd name="T10" fmla="*/ 7 w 28"/>
              <a:gd name="T11" fmla="*/ 16 h 21"/>
              <a:gd name="T12" fmla="*/ 10 w 28"/>
              <a:gd name="T13" fmla="*/ 17 h 21"/>
              <a:gd name="T14" fmla="*/ 16 w 28"/>
              <a:gd name="T15" fmla="*/ 18 h 21"/>
              <a:gd name="T16" fmla="*/ 20 w 28"/>
              <a:gd name="T17" fmla="*/ 18 h 21"/>
              <a:gd name="T18" fmla="*/ 20 w 28"/>
              <a:gd name="T19" fmla="*/ 19 h 21"/>
              <a:gd name="T20" fmla="*/ 21 w 28"/>
              <a:gd name="T21" fmla="*/ 19 h 21"/>
              <a:gd name="T22" fmla="*/ 23 w 28"/>
              <a:gd name="T23" fmla="*/ 19 h 21"/>
              <a:gd name="T24" fmla="*/ 26 w 28"/>
              <a:gd name="T25" fmla="*/ 21 h 21"/>
              <a:gd name="T26" fmla="*/ 26 w 28"/>
              <a:gd name="T27" fmla="*/ 18 h 21"/>
              <a:gd name="T28" fmla="*/ 27 w 28"/>
              <a:gd name="T29" fmla="*/ 18 h 21"/>
              <a:gd name="T30" fmla="*/ 28 w 28"/>
              <a:gd name="T31" fmla="*/ 16 h 21"/>
              <a:gd name="T32" fmla="*/ 26 w 28"/>
              <a:gd name="T33" fmla="*/ 15 h 21"/>
              <a:gd name="T34" fmla="*/ 26 w 28"/>
              <a:gd name="T35" fmla="*/ 13 h 21"/>
              <a:gd name="T36" fmla="*/ 26 w 28"/>
              <a:gd name="T37" fmla="*/ 12 h 21"/>
              <a:gd name="T38" fmla="*/ 23 w 28"/>
              <a:gd name="T39" fmla="*/ 11 h 21"/>
              <a:gd name="T40" fmla="*/ 20 w 28"/>
              <a:gd name="T41" fmla="*/ 11 h 21"/>
              <a:gd name="T42" fmla="*/ 17 w 28"/>
              <a:gd name="T43" fmla="*/ 13 h 21"/>
              <a:gd name="T44" fmla="*/ 16 w 28"/>
              <a:gd name="T45" fmla="*/ 13 h 21"/>
              <a:gd name="T46" fmla="*/ 15 w 28"/>
              <a:gd name="T47" fmla="*/ 12 h 21"/>
              <a:gd name="T48" fmla="*/ 14 w 28"/>
              <a:gd name="T49" fmla="*/ 12 h 21"/>
              <a:gd name="T50" fmla="*/ 14 w 28"/>
              <a:gd name="T51" fmla="*/ 10 h 21"/>
              <a:gd name="T52" fmla="*/ 10 w 28"/>
              <a:gd name="T53" fmla="*/ 9 h 21"/>
              <a:gd name="T54" fmla="*/ 10 w 28"/>
              <a:gd name="T55" fmla="*/ 8 h 21"/>
              <a:gd name="T56" fmla="*/ 10 w 28"/>
              <a:gd name="T57" fmla="*/ 5 h 21"/>
              <a:gd name="T58" fmla="*/ 11 w 28"/>
              <a:gd name="T59" fmla="*/ 5 h 21"/>
              <a:gd name="T60" fmla="*/ 11 w 28"/>
              <a:gd name="T61" fmla="*/ 4 h 21"/>
              <a:gd name="T62" fmla="*/ 11 w 28"/>
              <a:gd name="T63" fmla="*/ 3 h 21"/>
              <a:gd name="T64" fmla="*/ 9 w 28"/>
              <a:gd name="T65" fmla="*/ 2 h 21"/>
              <a:gd name="T66" fmla="*/ 8 w 28"/>
              <a:gd name="T67" fmla="*/ 0 h 21"/>
              <a:gd name="T68" fmla="*/ 4 w 28"/>
              <a:gd name="T69" fmla="*/ 0 h 21"/>
              <a:gd name="T70" fmla="*/ 2 w 28"/>
              <a:gd name="T71" fmla="*/ 0 h 21"/>
              <a:gd name="T72" fmla="*/ 1 w 28"/>
              <a:gd name="T73" fmla="*/ 2 h 21"/>
              <a:gd name="T74" fmla="*/ 1 w 28"/>
              <a:gd name="T75" fmla="*/ 5 h 21"/>
              <a:gd name="T76" fmla="*/ 2 w 28"/>
              <a:gd name="T77" fmla="*/ 5 h 21"/>
              <a:gd name="T78" fmla="*/ 3 w 28"/>
              <a:gd name="T79" fmla="*/ 5 h 21"/>
              <a:gd name="T80" fmla="*/ 3 w 28"/>
              <a:gd name="T81" fmla="*/ 8 h 21"/>
              <a:gd name="T82" fmla="*/ 7 w 28"/>
              <a:gd name="T83" fmla="*/ 6 h 21"/>
              <a:gd name="T84" fmla="*/ 7 w 28"/>
              <a:gd name="T85" fmla="*/ 8 h 21"/>
              <a:gd name="T86" fmla="*/ 7 w 28"/>
              <a:gd name="T87" fmla="*/ 9 h 21"/>
              <a:gd name="T88" fmla="*/ 5 w 28"/>
              <a:gd name="T89" fmla="*/ 9 h 21"/>
              <a:gd name="T90" fmla="*/ 7 w 28"/>
              <a:gd name="T91"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 h="21">
                <a:moveTo>
                  <a:pt x="3" y="8"/>
                </a:moveTo>
                <a:cubicBezTo>
                  <a:pt x="3" y="7"/>
                  <a:pt x="3" y="6"/>
                  <a:pt x="2" y="6"/>
                </a:cubicBezTo>
                <a:cubicBezTo>
                  <a:pt x="1" y="6"/>
                  <a:pt x="1" y="8"/>
                  <a:pt x="1" y="9"/>
                </a:cubicBezTo>
                <a:cubicBezTo>
                  <a:pt x="0" y="11"/>
                  <a:pt x="2" y="11"/>
                  <a:pt x="2" y="12"/>
                </a:cubicBezTo>
                <a:cubicBezTo>
                  <a:pt x="2" y="13"/>
                  <a:pt x="3" y="13"/>
                  <a:pt x="4" y="13"/>
                </a:cubicBezTo>
                <a:cubicBezTo>
                  <a:pt x="5" y="14"/>
                  <a:pt x="6" y="15"/>
                  <a:pt x="7" y="16"/>
                </a:cubicBezTo>
                <a:cubicBezTo>
                  <a:pt x="7" y="16"/>
                  <a:pt x="8" y="17"/>
                  <a:pt x="10" y="17"/>
                </a:cubicBezTo>
                <a:cubicBezTo>
                  <a:pt x="11" y="18"/>
                  <a:pt x="13" y="19"/>
                  <a:pt x="16" y="18"/>
                </a:cubicBezTo>
                <a:cubicBezTo>
                  <a:pt x="17" y="18"/>
                  <a:pt x="18" y="18"/>
                  <a:pt x="20" y="18"/>
                </a:cubicBezTo>
                <a:cubicBezTo>
                  <a:pt x="20" y="19"/>
                  <a:pt x="20" y="19"/>
                  <a:pt x="20" y="19"/>
                </a:cubicBezTo>
                <a:cubicBezTo>
                  <a:pt x="20" y="19"/>
                  <a:pt x="20" y="19"/>
                  <a:pt x="21" y="19"/>
                </a:cubicBezTo>
                <a:cubicBezTo>
                  <a:pt x="22" y="19"/>
                  <a:pt x="23" y="21"/>
                  <a:pt x="23" y="19"/>
                </a:cubicBezTo>
                <a:cubicBezTo>
                  <a:pt x="24" y="20"/>
                  <a:pt x="24" y="21"/>
                  <a:pt x="26" y="21"/>
                </a:cubicBezTo>
                <a:cubicBezTo>
                  <a:pt x="26" y="20"/>
                  <a:pt x="26" y="19"/>
                  <a:pt x="26" y="18"/>
                </a:cubicBezTo>
                <a:cubicBezTo>
                  <a:pt x="26" y="18"/>
                  <a:pt x="26" y="18"/>
                  <a:pt x="27" y="18"/>
                </a:cubicBezTo>
                <a:cubicBezTo>
                  <a:pt x="27" y="17"/>
                  <a:pt x="28" y="17"/>
                  <a:pt x="28" y="16"/>
                </a:cubicBezTo>
                <a:cubicBezTo>
                  <a:pt x="27" y="16"/>
                  <a:pt x="26" y="15"/>
                  <a:pt x="26" y="15"/>
                </a:cubicBezTo>
                <a:cubicBezTo>
                  <a:pt x="26" y="14"/>
                  <a:pt x="26" y="14"/>
                  <a:pt x="26" y="13"/>
                </a:cubicBezTo>
                <a:cubicBezTo>
                  <a:pt x="26" y="13"/>
                  <a:pt x="26" y="13"/>
                  <a:pt x="26" y="12"/>
                </a:cubicBezTo>
                <a:cubicBezTo>
                  <a:pt x="25" y="12"/>
                  <a:pt x="23" y="12"/>
                  <a:pt x="23" y="11"/>
                </a:cubicBezTo>
                <a:cubicBezTo>
                  <a:pt x="22" y="10"/>
                  <a:pt x="21" y="11"/>
                  <a:pt x="20" y="11"/>
                </a:cubicBezTo>
                <a:cubicBezTo>
                  <a:pt x="19" y="13"/>
                  <a:pt x="19" y="14"/>
                  <a:pt x="17" y="13"/>
                </a:cubicBezTo>
                <a:cubicBezTo>
                  <a:pt x="17" y="13"/>
                  <a:pt x="16" y="13"/>
                  <a:pt x="16" y="13"/>
                </a:cubicBezTo>
                <a:cubicBezTo>
                  <a:pt x="15" y="13"/>
                  <a:pt x="15" y="13"/>
                  <a:pt x="15" y="12"/>
                </a:cubicBezTo>
                <a:cubicBezTo>
                  <a:pt x="14" y="12"/>
                  <a:pt x="14" y="12"/>
                  <a:pt x="14" y="12"/>
                </a:cubicBezTo>
                <a:cubicBezTo>
                  <a:pt x="14" y="11"/>
                  <a:pt x="14" y="11"/>
                  <a:pt x="14" y="10"/>
                </a:cubicBezTo>
                <a:cubicBezTo>
                  <a:pt x="12" y="10"/>
                  <a:pt x="12" y="9"/>
                  <a:pt x="10" y="9"/>
                </a:cubicBezTo>
                <a:cubicBezTo>
                  <a:pt x="10" y="8"/>
                  <a:pt x="10" y="8"/>
                  <a:pt x="10" y="8"/>
                </a:cubicBezTo>
                <a:cubicBezTo>
                  <a:pt x="6" y="8"/>
                  <a:pt x="9" y="2"/>
                  <a:pt x="10" y="5"/>
                </a:cubicBezTo>
                <a:cubicBezTo>
                  <a:pt x="10" y="5"/>
                  <a:pt x="11" y="5"/>
                  <a:pt x="11" y="5"/>
                </a:cubicBezTo>
                <a:cubicBezTo>
                  <a:pt x="11" y="5"/>
                  <a:pt x="11" y="4"/>
                  <a:pt x="11" y="4"/>
                </a:cubicBezTo>
                <a:cubicBezTo>
                  <a:pt x="11" y="4"/>
                  <a:pt x="11" y="3"/>
                  <a:pt x="11" y="3"/>
                </a:cubicBezTo>
                <a:cubicBezTo>
                  <a:pt x="11" y="2"/>
                  <a:pt x="10" y="2"/>
                  <a:pt x="9" y="2"/>
                </a:cubicBezTo>
                <a:cubicBezTo>
                  <a:pt x="8" y="2"/>
                  <a:pt x="8" y="1"/>
                  <a:pt x="8" y="0"/>
                </a:cubicBezTo>
                <a:cubicBezTo>
                  <a:pt x="7" y="0"/>
                  <a:pt x="5" y="0"/>
                  <a:pt x="4" y="0"/>
                </a:cubicBezTo>
                <a:cubicBezTo>
                  <a:pt x="3" y="0"/>
                  <a:pt x="3" y="0"/>
                  <a:pt x="2" y="0"/>
                </a:cubicBezTo>
                <a:cubicBezTo>
                  <a:pt x="1" y="0"/>
                  <a:pt x="1" y="1"/>
                  <a:pt x="1" y="2"/>
                </a:cubicBezTo>
                <a:cubicBezTo>
                  <a:pt x="1" y="3"/>
                  <a:pt x="1" y="4"/>
                  <a:pt x="1" y="5"/>
                </a:cubicBezTo>
                <a:cubicBezTo>
                  <a:pt x="1" y="5"/>
                  <a:pt x="1" y="5"/>
                  <a:pt x="2" y="5"/>
                </a:cubicBezTo>
                <a:cubicBezTo>
                  <a:pt x="2" y="5"/>
                  <a:pt x="3" y="5"/>
                  <a:pt x="3" y="5"/>
                </a:cubicBezTo>
                <a:cubicBezTo>
                  <a:pt x="4" y="5"/>
                  <a:pt x="4" y="7"/>
                  <a:pt x="3" y="8"/>
                </a:cubicBezTo>
                <a:close/>
                <a:moveTo>
                  <a:pt x="7" y="6"/>
                </a:moveTo>
                <a:cubicBezTo>
                  <a:pt x="7" y="7"/>
                  <a:pt x="7" y="7"/>
                  <a:pt x="7" y="8"/>
                </a:cubicBezTo>
                <a:cubicBezTo>
                  <a:pt x="7" y="8"/>
                  <a:pt x="7" y="8"/>
                  <a:pt x="7" y="9"/>
                </a:cubicBezTo>
                <a:cubicBezTo>
                  <a:pt x="6" y="9"/>
                  <a:pt x="6" y="9"/>
                  <a:pt x="5" y="9"/>
                </a:cubicBezTo>
                <a:cubicBezTo>
                  <a:pt x="6" y="8"/>
                  <a:pt x="5" y="6"/>
                  <a:pt x="7" y="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64" name="Freeform 248"/>
          <p:cNvSpPr/>
          <p:nvPr>
            <p:custDataLst>
              <p:tags r:id="rId197"/>
            </p:custDataLst>
          </p:nvPr>
        </p:nvSpPr>
        <p:spPr bwMode="auto">
          <a:xfrm rot="3000000">
            <a:off x="9417993" y="2728365"/>
            <a:ext cx="96937" cy="175302"/>
          </a:xfrm>
          <a:custGeom>
            <a:avLst/>
            <a:gdLst>
              <a:gd name="T0" fmla="*/ 108 w 112"/>
              <a:gd name="T1" fmla="*/ 20 h 203"/>
              <a:gd name="T2" fmla="*/ 95 w 112"/>
              <a:gd name="T3" fmla="*/ 4 h 203"/>
              <a:gd name="T4" fmla="*/ 72 w 112"/>
              <a:gd name="T5" fmla="*/ 1 h 203"/>
              <a:gd name="T6" fmla="*/ 70 w 112"/>
              <a:gd name="T7" fmla="*/ 9 h 203"/>
              <a:gd name="T8" fmla="*/ 87 w 112"/>
              <a:gd name="T9" fmla="*/ 5 h 203"/>
              <a:gd name="T10" fmla="*/ 91 w 112"/>
              <a:gd name="T11" fmla="*/ 12 h 203"/>
              <a:gd name="T12" fmla="*/ 96 w 112"/>
              <a:gd name="T13" fmla="*/ 10 h 203"/>
              <a:gd name="T14" fmla="*/ 103 w 112"/>
              <a:gd name="T15" fmla="*/ 32 h 203"/>
              <a:gd name="T16" fmla="*/ 87 w 112"/>
              <a:gd name="T17" fmla="*/ 37 h 203"/>
              <a:gd name="T18" fmla="*/ 70 w 112"/>
              <a:gd name="T19" fmla="*/ 37 h 203"/>
              <a:gd name="T20" fmla="*/ 57 w 112"/>
              <a:gd name="T21" fmla="*/ 45 h 203"/>
              <a:gd name="T22" fmla="*/ 68 w 112"/>
              <a:gd name="T23" fmla="*/ 48 h 203"/>
              <a:gd name="T24" fmla="*/ 78 w 112"/>
              <a:gd name="T25" fmla="*/ 42 h 203"/>
              <a:gd name="T26" fmla="*/ 97 w 112"/>
              <a:gd name="T27" fmla="*/ 42 h 203"/>
              <a:gd name="T28" fmla="*/ 103 w 112"/>
              <a:gd name="T29" fmla="*/ 57 h 203"/>
              <a:gd name="T30" fmla="*/ 96 w 112"/>
              <a:gd name="T31" fmla="*/ 69 h 203"/>
              <a:gd name="T32" fmla="*/ 82 w 112"/>
              <a:gd name="T33" fmla="*/ 96 h 203"/>
              <a:gd name="T34" fmla="*/ 70 w 112"/>
              <a:gd name="T35" fmla="*/ 95 h 203"/>
              <a:gd name="T36" fmla="*/ 53 w 112"/>
              <a:gd name="T37" fmla="*/ 85 h 203"/>
              <a:gd name="T38" fmla="*/ 42 w 112"/>
              <a:gd name="T39" fmla="*/ 79 h 203"/>
              <a:gd name="T40" fmla="*/ 32 w 112"/>
              <a:gd name="T41" fmla="*/ 87 h 203"/>
              <a:gd name="T42" fmla="*/ 12 w 112"/>
              <a:gd name="T43" fmla="*/ 69 h 203"/>
              <a:gd name="T44" fmla="*/ 10 w 112"/>
              <a:gd name="T45" fmla="*/ 87 h 203"/>
              <a:gd name="T46" fmla="*/ 17 w 112"/>
              <a:gd name="T47" fmla="*/ 98 h 203"/>
              <a:gd name="T48" fmla="*/ 33 w 112"/>
              <a:gd name="T49" fmla="*/ 115 h 203"/>
              <a:gd name="T50" fmla="*/ 52 w 112"/>
              <a:gd name="T51" fmla="*/ 128 h 203"/>
              <a:gd name="T52" fmla="*/ 44 w 112"/>
              <a:gd name="T53" fmla="*/ 133 h 203"/>
              <a:gd name="T54" fmla="*/ 52 w 112"/>
              <a:gd name="T55" fmla="*/ 142 h 203"/>
              <a:gd name="T56" fmla="*/ 40 w 112"/>
              <a:gd name="T57" fmla="*/ 137 h 203"/>
              <a:gd name="T58" fmla="*/ 43 w 112"/>
              <a:gd name="T59" fmla="*/ 150 h 203"/>
              <a:gd name="T60" fmla="*/ 44 w 112"/>
              <a:gd name="T61" fmla="*/ 163 h 203"/>
              <a:gd name="T62" fmla="*/ 34 w 112"/>
              <a:gd name="T63" fmla="*/ 163 h 203"/>
              <a:gd name="T64" fmla="*/ 44 w 112"/>
              <a:gd name="T65" fmla="*/ 176 h 203"/>
              <a:gd name="T66" fmla="*/ 44 w 112"/>
              <a:gd name="T67" fmla="*/ 194 h 203"/>
              <a:gd name="T68" fmla="*/ 25 w 112"/>
              <a:gd name="T69" fmla="*/ 182 h 203"/>
              <a:gd name="T70" fmla="*/ 21 w 112"/>
              <a:gd name="T71" fmla="*/ 171 h 203"/>
              <a:gd name="T72" fmla="*/ 14 w 112"/>
              <a:gd name="T73" fmla="*/ 171 h 203"/>
              <a:gd name="T74" fmla="*/ 12 w 112"/>
              <a:gd name="T75" fmla="*/ 155 h 203"/>
              <a:gd name="T76" fmla="*/ 7 w 112"/>
              <a:gd name="T77" fmla="*/ 140 h 203"/>
              <a:gd name="T78" fmla="*/ 0 w 112"/>
              <a:gd name="T79" fmla="*/ 153 h 203"/>
              <a:gd name="T80" fmla="*/ 14 w 112"/>
              <a:gd name="T81" fmla="*/ 188 h 203"/>
              <a:gd name="T82" fmla="*/ 40 w 112"/>
              <a:gd name="T83" fmla="*/ 203 h 203"/>
              <a:gd name="T84" fmla="*/ 56 w 112"/>
              <a:gd name="T85" fmla="*/ 191 h 203"/>
              <a:gd name="T86" fmla="*/ 57 w 112"/>
              <a:gd name="T87" fmla="*/ 175 h 203"/>
              <a:gd name="T88" fmla="*/ 63 w 112"/>
              <a:gd name="T89" fmla="*/ 170 h 203"/>
              <a:gd name="T90" fmla="*/ 53 w 112"/>
              <a:gd name="T91" fmla="*/ 159 h 203"/>
              <a:gd name="T92" fmla="*/ 65 w 112"/>
              <a:gd name="T93" fmla="*/ 157 h 203"/>
              <a:gd name="T94" fmla="*/ 63 w 112"/>
              <a:gd name="T95" fmla="*/ 151 h 203"/>
              <a:gd name="T96" fmla="*/ 57 w 112"/>
              <a:gd name="T97" fmla="*/ 128 h 203"/>
              <a:gd name="T98" fmla="*/ 71 w 112"/>
              <a:gd name="T99" fmla="*/ 124 h 203"/>
              <a:gd name="T100" fmla="*/ 80 w 112"/>
              <a:gd name="T101" fmla="*/ 114 h 203"/>
              <a:gd name="T102" fmla="*/ 97 w 112"/>
              <a:gd name="T103" fmla="*/ 99 h 203"/>
              <a:gd name="T104" fmla="*/ 101 w 112"/>
              <a:gd name="T105" fmla="*/ 85 h 203"/>
              <a:gd name="T106" fmla="*/ 109 w 112"/>
              <a:gd name="T107" fmla="*/ 66 h 203"/>
              <a:gd name="T108" fmla="*/ 7 w 112"/>
              <a:gd name="T109" fmla="*/ 165 h 203"/>
              <a:gd name="T110" fmla="*/ 51 w 112"/>
              <a:gd name="T111" fmla="*/ 152 h 203"/>
              <a:gd name="T112" fmla="*/ 43 w 112"/>
              <a:gd name="T113" fmla="*/ 83 h 203"/>
              <a:gd name="T114" fmla="*/ 46 w 112"/>
              <a:gd name="T115" fmla="*/ 108 h 203"/>
              <a:gd name="T116" fmla="*/ 44 w 112"/>
              <a:gd name="T117" fmla="*/ 98 h 203"/>
              <a:gd name="T118" fmla="*/ 43 w 112"/>
              <a:gd name="T119" fmla="*/ 92 h 203"/>
              <a:gd name="T120" fmla="*/ 55 w 112"/>
              <a:gd name="T121" fmla="*/ 94 h 203"/>
              <a:gd name="T122" fmla="*/ 70 w 112"/>
              <a:gd name="T123" fmla="*/ 102 h 203"/>
              <a:gd name="T124" fmla="*/ 61 w 112"/>
              <a:gd name="T125" fmla="*/ 11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2" h="203">
                <a:moveTo>
                  <a:pt x="112" y="39"/>
                </a:moveTo>
                <a:cubicBezTo>
                  <a:pt x="111" y="39"/>
                  <a:pt x="111" y="39"/>
                  <a:pt x="110" y="39"/>
                </a:cubicBezTo>
                <a:cubicBezTo>
                  <a:pt x="110" y="39"/>
                  <a:pt x="110" y="38"/>
                  <a:pt x="110" y="37"/>
                </a:cubicBezTo>
                <a:cubicBezTo>
                  <a:pt x="110" y="36"/>
                  <a:pt x="110" y="35"/>
                  <a:pt x="110" y="35"/>
                </a:cubicBezTo>
                <a:cubicBezTo>
                  <a:pt x="111" y="33"/>
                  <a:pt x="109" y="33"/>
                  <a:pt x="110" y="32"/>
                </a:cubicBezTo>
                <a:cubicBezTo>
                  <a:pt x="110" y="31"/>
                  <a:pt x="110" y="29"/>
                  <a:pt x="110" y="28"/>
                </a:cubicBezTo>
                <a:cubicBezTo>
                  <a:pt x="110" y="27"/>
                  <a:pt x="110" y="27"/>
                  <a:pt x="110" y="26"/>
                </a:cubicBezTo>
                <a:cubicBezTo>
                  <a:pt x="109" y="26"/>
                  <a:pt x="109" y="24"/>
                  <a:pt x="109" y="23"/>
                </a:cubicBezTo>
                <a:cubicBezTo>
                  <a:pt x="109" y="22"/>
                  <a:pt x="109" y="22"/>
                  <a:pt x="109" y="22"/>
                </a:cubicBezTo>
                <a:cubicBezTo>
                  <a:pt x="108" y="22"/>
                  <a:pt x="108" y="21"/>
                  <a:pt x="108" y="20"/>
                </a:cubicBezTo>
                <a:cubicBezTo>
                  <a:pt x="108" y="20"/>
                  <a:pt x="107" y="20"/>
                  <a:pt x="107" y="20"/>
                </a:cubicBezTo>
                <a:cubicBezTo>
                  <a:pt x="107" y="17"/>
                  <a:pt x="104" y="17"/>
                  <a:pt x="105" y="11"/>
                </a:cubicBezTo>
                <a:cubicBezTo>
                  <a:pt x="104" y="10"/>
                  <a:pt x="103" y="10"/>
                  <a:pt x="101" y="10"/>
                </a:cubicBezTo>
                <a:cubicBezTo>
                  <a:pt x="101" y="9"/>
                  <a:pt x="101" y="9"/>
                  <a:pt x="101" y="9"/>
                </a:cubicBezTo>
                <a:cubicBezTo>
                  <a:pt x="101" y="8"/>
                  <a:pt x="101" y="7"/>
                  <a:pt x="101" y="6"/>
                </a:cubicBezTo>
                <a:cubicBezTo>
                  <a:pt x="101" y="6"/>
                  <a:pt x="100" y="6"/>
                  <a:pt x="100" y="6"/>
                </a:cubicBezTo>
                <a:cubicBezTo>
                  <a:pt x="99" y="6"/>
                  <a:pt x="99" y="5"/>
                  <a:pt x="97" y="5"/>
                </a:cubicBezTo>
                <a:cubicBezTo>
                  <a:pt x="97" y="5"/>
                  <a:pt x="97" y="4"/>
                  <a:pt x="97" y="4"/>
                </a:cubicBezTo>
                <a:cubicBezTo>
                  <a:pt x="97" y="4"/>
                  <a:pt x="97" y="4"/>
                  <a:pt x="96" y="4"/>
                </a:cubicBezTo>
                <a:cubicBezTo>
                  <a:pt x="96" y="4"/>
                  <a:pt x="95" y="4"/>
                  <a:pt x="95" y="4"/>
                </a:cubicBezTo>
                <a:cubicBezTo>
                  <a:pt x="95" y="4"/>
                  <a:pt x="94" y="4"/>
                  <a:pt x="94" y="4"/>
                </a:cubicBezTo>
                <a:cubicBezTo>
                  <a:pt x="92" y="4"/>
                  <a:pt x="90" y="4"/>
                  <a:pt x="90" y="3"/>
                </a:cubicBezTo>
                <a:cubicBezTo>
                  <a:pt x="90" y="2"/>
                  <a:pt x="90" y="2"/>
                  <a:pt x="90" y="1"/>
                </a:cubicBezTo>
                <a:cubicBezTo>
                  <a:pt x="89" y="2"/>
                  <a:pt x="87" y="2"/>
                  <a:pt x="87" y="0"/>
                </a:cubicBezTo>
                <a:cubicBezTo>
                  <a:pt x="85" y="0"/>
                  <a:pt x="84" y="0"/>
                  <a:pt x="82" y="0"/>
                </a:cubicBezTo>
                <a:cubicBezTo>
                  <a:pt x="81" y="0"/>
                  <a:pt x="80" y="0"/>
                  <a:pt x="78" y="0"/>
                </a:cubicBezTo>
                <a:cubicBezTo>
                  <a:pt x="78" y="0"/>
                  <a:pt x="77" y="0"/>
                  <a:pt x="76" y="0"/>
                </a:cubicBezTo>
                <a:cubicBezTo>
                  <a:pt x="76" y="0"/>
                  <a:pt x="75" y="0"/>
                  <a:pt x="75" y="0"/>
                </a:cubicBezTo>
                <a:cubicBezTo>
                  <a:pt x="75" y="1"/>
                  <a:pt x="75" y="2"/>
                  <a:pt x="74" y="1"/>
                </a:cubicBezTo>
                <a:cubicBezTo>
                  <a:pt x="73" y="1"/>
                  <a:pt x="73" y="1"/>
                  <a:pt x="72" y="1"/>
                </a:cubicBezTo>
                <a:cubicBezTo>
                  <a:pt x="72" y="1"/>
                  <a:pt x="72" y="1"/>
                  <a:pt x="72" y="0"/>
                </a:cubicBezTo>
                <a:cubicBezTo>
                  <a:pt x="72" y="0"/>
                  <a:pt x="72" y="0"/>
                  <a:pt x="71" y="0"/>
                </a:cubicBezTo>
                <a:cubicBezTo>
                  <a:pt x="71" y="0"/>
                  <a:pt x="71" y="0"/>
                  <a:pt x="70" y="0"/>
                </a:cubicBezTo>
                <a:cubicBezTo>
                  <a:pt x="70" y="1"/>
                  <a:pt x="69" y="2"/>
                  <a:pt x="68" y="1"/>
                </a:cubicBezTo>
                <a:cubicBezTo>
                  <a:pt x="67" y="2"/>
                  <a:pt x="67" y="1"/>
                  <a:pt x="67" y="0"/>
                </a:cubicBezTo>
                <a:cubicBezTo>
                  <a:pt x="66" y="0"/>
                  <a:pt x="65" y="1"/>
                  <a:pt x="65" y="1"/>
                </a:cubicBezTo>
                <a:cubicBezTo>
                  <a:pt x="65" y="2"/>
                  <a:pt x="65" y="3"/>
                  <a:pt x="65" y="4"/>
                </a:cubicBezTo>
                <a:cubicBezTo>
                  <a:pt x="66" y="4"/>
                  <a:pt x="67" y="5"/>
                  <a:pt x="67" y="6"/>
                </a:cubicBezTo>
                <a:cubicBezTo>
                  <a:pt x="67" y="7"/>
                  <a:pt x="67" y="8"/>
                  <a:pt x="68" y="7"/>
                </a:cubicBezTo>
                <a:cubicBezTo>
                  <a:pt x="69" y="7"/>
                  <a:pt x="69" y="8"/>
                  <a:pt x="70" y="9"/>
                </a:cubicBezTo>
                <a:cubicBezTo>
                  <a:pt x="71" y="9"/>
                  <a:pt x="71" y="9"/>
                  <a:pt x="71" y="9"/>
                </a:cubicBezTo>
                <a:cubicBezTo>
                  <a:pt x="75" y="10"/>
                  <a:pt x="74" y="7"/>
                  <a:pt x="77" y="7"/>
                </a:cubicBezTo>
                <a:cubicBezTo>
                  <a:pt x="78" y="7"/>
                  <a:pt x="79" y="7"/>
                  <a:pt x="80" y="7"/>
                </a:cubicBezTo>
                <a:cubicBezTo>
                  <a:pt x="81" y="7"/>
                  <a:pt x="82" y="7"/>
                  <a:pt x="82" y="6"/>
                </a:cubicBezTo>
                <a:cubicBezTo>
                  <a:pt x="81" y="6"/>
                  <a:pt x="80" y="6"/>
                  <a:pt x="80" y="6"/>
                </a:cubicBezTo>
                <a:cubicBezTo>
                  <a:pt x="80" y="5"/>
                  <a:pt x="81" y="5"/>
                  <a:pt x="81" y="4"/>
                </a:cubicBezTo>
                <a:cubicBezTo>
                  <a:pt x="82" y="4"/>
                  <a:pt x="82" y="4"/>
                  <a:pt x="83" y="4"/>
                </a:cubicBezTo>
                <a:cubicBezTo>
                  <a:pt x="84" y="4"/>
                  <a:pt x="84" y="4"/>
                  <a:pt x="84" y="4"/>
                </a:cubicBezTo>
                <a:cubicBezTo>
                  <a:pt x="85" y="4"/>
                  <a:pt x="86" y="4"/>
                  <a:pt x="87" y="4"/>
                </a:cubicBezTo>
                <a:cubicBezTo>
                  <a:pt x="87" y="4"/>
                  <a:pt x="87" y="5"/>
                  <a:pt x="87" y="5"/>
                </a:cubicBezTo>
                <a:cubicBezTo>
                  <a:pt x="88" y="5"/>
                  <a:pt x="89" y="6"/>
                  <a:pt x="89" y="9"/>
                </a:cubicBezTo>
                <a:cubicBezTo>
                  <a:pt x="89" y="9"/>
                  <a:pt x="89" y="10"/>
                  <a:pt x="89" y="11"/>
                </a:cubicBezTo>
                <a:cubicBezTo>
                  <a:pt x="90" y="11"/>
                  <a:pt x="90" y="11"/>
                  <a:pt x="90" y="11"/>
                </a:cubicBezTo>
                <a:cubicBezTo>
                  <a:pt x="90" y="11"/>
                  <a:pt x="90" y="12"/>
                  <a:pt x="90" y="12"/>
                </a:cubicBezTo>
                <a:cubicBezTo>
                  <a:pt x="89" y="12"/>
                  <a:pt x="89" y="13"/>
                  <a:pt x="88" y="13"/>
                </a:cubicBezTo>
                <a:cubicBezTo>
                  <a:pt x="88" y="14"/>
                  <a:pt x="88" y="14"/>
                  <a:pt x="88" y="14"/>
                </a:cubicBezTo>
                <a:cubicBezTo>
                  <a:pt x="89" y="14"/>
                  <a:pt x="89" y="16"/>
                  <a:pt x="89" y="17"/>
                </a:cubicBezTo>
                <a:cubicBezTo>
                  <a:pt x="90" y="17"/>
                  <a:pt x="90" y="17"/>
                  <a:pt x="90" y="17"/>
                </a:cubicBezTo>
                <a:cubicBezTo>
                  <a:pt x="90" y="15"/>
                  <a:pt x="90" y="13"/>
                  <a:pt x="91" y="13"/>
                </a:cubicBezTo>
                <a:cubicBezTo>
                  <a:pt x="91" y="13"/>
                  <a:pt x="91" y="12"/>
                  <a:pt x="91" y="12"/>
                </a:cubicBezTo>
                <a:cubicBezTo>
                  <a:pt x="92" y="12"/>
                  <a:pt x="92" y="12"/>
                  <a:pt x="93" y="12"/>
                </a:cubicBezTo>
                <a:cubicBezTo>
                  <a:pt x="94" y="12"/>
                  <a:pt x="96" y="13"/>
                  <a:pt x="94" y="13"/>
                </a:cubicBezTo>
                <a:cubicBezTo>
                  <a:pt x="94" y="14"/>
                  <a:pt x="93" y="15"/>
                  <a:pt x="93" y="16"/>
                </a:cubicBezTo>
                <a:cubicBezTo>
                  <a:pt x="93" y="16"/>
                  <a:pt x="93" y="16"/>
                  <a:pt x="93" y="17"/>
                </a:cubicBezTo>
                <a:cubicBezTo>
                  <a:pt x="94" y="17"/>
                  <a:pt x="95" y="18"/>
                  <a:pt x="96" y="18"/>
                </a:cubicBezTo>
                <a:cubicBezTo>
                  <a:pt x="97" y="18"/>
                  <a:pt x="97" y="17"/>
                  <a:pt x="97" y="16"/>
                </a:cubicBezTo>
                <a:cubicBezTo>
                  <a:pt x="96" y="15"/>
                  <a:pt x="96" y="15"/>
                  <a:pt x="96" y="13"/>
                </a:cubicBezTo>
                <a:cubicBezTo>
                  <a:pt x="96" y="13"/>
                  <a:pt x="96" y="12"/>
                  <a:pt x="96" y="12"/>
                </a:cubicBezTo>
                <a:cubicBezTo>
                  <a:pt x="96" y="12"/>
                  <a:pt x="95" y="12"/>
                  <a:pt x="95" y="11"/>
                </a:cubicBezTo>
                <a:cubicBezTo>
                  <a:pt x="95" y="10"/>
                  <a:pt x="95" y="10"/>
                  <a:pt x="96" y="10"/>
                </a:cubicBezTo>
                <a:cubicBezTo>
                  <a:pt x="96" y="10"/>
                  <a:pt x="96" y="11"/>
                  <a:pt x="97" y="11"/>
                </a:cubicBezTo>
                <a:cubicBezTo>
                  <a:pt x="100" y="11"/>
                  <a:pt x="100" y="14"/>
                  <a:pt x="101" y="16"/>
                </a:cubicBezTo>
                <a:cubicBezTo>
                  <a:pt x="101" y="16"/>
                  <a:pt x="101" y="17"/>
                  <a:pt x="101" y="18"/>
                </a:cubicBezTo>
                <a:cubicBezTo>
                  <a:pt x="101" y="19"/>
                  <a:pt x="102" y="19"/>
                  <a:pt x="102" y="20"/>
                </a:cubicBezTo>
                <a:cubicBezTo>
                  <a:pt x="103" y="21"/>
                  <a:pt x="104" y="21"/>
                  <a:pt x="103" y="23"/>
                </a:cubicBezTo>
                <a:cubicBezTo>
                  <a:pt x="103" y="23"/>
                  <a:pt x="103" y="23"/>
                  <a:pt x="102" y="23"/>
                </a:cubicBezTo>
                <a:cubicBezTo>
                  <a:pt x="102" y="23"/>
                  <a:pt x="102" y="24"/>
                  <a:pt x="102" y="24"/>
                </a:cubicBezTo>
                <a:cubicBezTo>
                  <a:pt x="102" y="25"/>
                  <a:pt x="102" y="26"/>
                  <a:pt x="102" y="26"/>
                </a:cubicBezTo>
                <a:cubicBezTo>
                  <a:pt x="104" y="27"/>
                  <a:pt x="103" y="28"/>
                  <a:pt x="103" y="30"/>
                </a:cubicBezTo>
                <a:cubicBezTo>
                  <a:pt x="103" y="31"/>
                  <a:pt x="103" y="31"/>
                  <a:pt x="103" y="32"/>
                </a:cubicBezTo>
                <a:cubicBezTo>
                  <a:pt x="103" y="34"/>
                  <a:pt x="102" y="35"/>
                  <a:pt x="102" y="37"/>
                </a:cubicBezTo>
                <a:cubicBezTo>
                  <a:pt x="102" y="37"/>
                  <a:pt x="101" y="37"/>
                  <a:pt x="101" y="37"/>
                </a:cubicBezTo>
                <a:cubicBezTo>
                  <a:pt x="101" y="37"/>
                  <a:pt x="100" y="37"/>
                  <a:pt x="100" y="37"/>
                </a:cubicBezTo>
                <a:cubicBezTo>
                  <a:pt x="100" y="36"/>
                  <a:pt x="99" y="36"/>
                  <a:pt x="99" y="35"/>
                </a:cubicBezTo>
                <a:cubicBezTo>
                  <a:pt x="98" y="33"/>
                  <a:pt x="96" y="34"/>
                  <a:pt x="94" y="33"/>
                </a:cubicBezTo>
                <a:cubicBezTo>
                  <a:pt x="93" y="33"/>
                  <a:pt x="92" y="33"/>
                  <a:pt x="91" y="33"/>
                </a:cubicBezTo>
                <a:cubicBezTo>
                  <a:pt x="91" y="33"/>
                  <a:pt x="91" y="33"/>
                  <a:pt x="90" y="33"/>
                </a:cubicBezTo>
                <a:cubicBezTo>
                  <a:pt x="89" y="33"/>
                  <a:pt x="88" y="34"/>
                  <a:pt x="88" y="35"/>
                </a:cubicBezTo>
                <a:cubicBezTo>
                  <a:pt x="88" y="35"/>
                  <a:pt x="88" y="35"/>
                  <a:pt x="88" y="36"/>
                </a:cubicBezTo>
                <a:cubicBezTo>
                  <a:pt x="87" y="36"/>
                  <a:pt x="87" y="36"/>
                  <a:pt x="87" y="37"/>
                </a:cubicBezTo>
                <a:cubicBezTo>
                  <a:pt x="87" y="38"/>
                  <a:pt x="87" y="39"/>
                  <a:pt x="87" y="39"/>
                </a:cubicBezTo>
                <a:cubicBezTo>
                  <a:pt x="86" y="40"/>
                  <a:pt x="86" y="41"/>
                  <a:pt x="84" y="41"/>
                </a:cubicBezTo>
                <a:cubicBezTo>
                  <a:pt x="85" y="40"/>
                  <a:pt x="84" y="39"/>
                  <a:pt x="83" y="39"/>
                </a:cubicBezTo>
                <a:cubicBezTo>
                  <a:pt x="81" y="40"/>
                  <a:pt x="81" y="38"/>
                  <a:pt x="80" y="38"/>
                </a:cubicBezTo>
                <a:cubicBezTo>
                  <a:pt x="79" y="38"/>
                  <a:pt x="78" y="38"/>
                  <a:pt x="78" y="37"/>
                </a:cubicBezTo>
                <a:cubicBezTo>
                  <a:pt x="78" y="37"/>
                  <a:pt x="78" y="37"/>
                  <a:pt x="77" y="37"/>
                </a:cubicBezTo>
                <a:cubicBezTo>
                  <a:pt x="76" y="37"/>
                  <a:pt x="76" y="37"/>
                  <a:pt x="75" y="37"/>
                </a:cubicBezTo>
                <a:cubicBezTo>
                  <a:pt x="74" y="37"/>
                  <a:pt x="74" y="37"/>
                  <a:pt x="74" y="37"/>
                </a:cubicBezTo>
                <a:cubicBezTo>
                  <a:pt x="73" y="37"/>
                  <a:pt x="73" y="37"/>
                  <a:pt x="72" y="37"/>
                </a:cubicBezTo>
                <a:cubicBezTo>
                  <a:pt x="72" y="37"/>
                  <a:pt x="71" y="37"/>
                  <a:pt x="70" y="37"/>
                </a:cubicBezTo>
                <a:cubicBezTo>
                  <a:pt x="70" y="37"/>
                  <a:pt x="70" y="38"/>
                  <a:pt x="70" y="38"/>
                </a:cubicBezTo>
                <a:cubicBezTo>
                  <a:pt x="69" y="38"/>
                  <a:pt x="69" y="39"/>
                  <a:pt x="68" y="39"/>
                </a:cubicBezTo>
                <a:cubicBezTo>
                  <a:pt x="67" y="40"/>
                  <a:pt x="65" y="41"/>
                  <a:pt x="63" y="41"/>
                </a:cubicBezTo>
                <a:cubicBezTo>
                  <a:pt x="63" y="41"/>
                  <a:pt x="63" y="41"/>
                  <a:pt x="63" y="42"/>
                </a:cubicBezTo>
                <a:cubicBezTo>
                  <a:pt x="64" y="42"/>
                  <a:pt x="64" y="43"/>
                  <a:pt x="65" y="43"/>
                </a:cubicBezTo>
                <a:cubicBezTo>
                  <a:pt x="66" y="43"/>
                  <a:pt x="67" y="43"/>
                  <a:pt x="67" y="44"/>
                </a:cubicBezTo>
                <a:cubicBezTo>
                  <a:pt x="66" y="45"/>
                  <a:pt x="66" y="46"/>
                  <a:pt x="65" y="45"/>
                </a:cubicBezTo>
                <a:cubicBezTo>
                  <a:pt x="65" y="45"/>
                  <a:pt x="65" y="45"/>
                  <a:pt x="64" y="45"/>
                </a:cubicBezTo>
                <a:cubicBezTo>
                  <a:pt x="62" y="45"/>
                  <a:pt x="60" y="45"/>
                  <a:pt x="58" y="45"/>
                </a:cubicBezTo>
                <a:cubicBezTo>
                  <a:pt x="58" y="45"/>
                  <a:pt x="57" y="45"/>
                  <a:pt x="57" y="45"/>
                </a:cubicBezTo>
                <a:cubicBezTo>
                  <a:pt x="57" y="45"/>
                  <a:pt x="56" y="45"/>
                  <a:pt x="56" y="45"/>
                </a:cubicBezTo>
                <a:cubicBezTo>
                  <a:pt x="56" y="46"/>
                  <a:pt x="56" y="46"/>
                  <a:pt x="56" y="47"/>
                </a:cubicBezTo>
                <a:cubicBezTo>
                  <a:pt x="56" y="47"/>
                  <a:pt x="56" y="47"/>
                  <a:pt x="56" y="48"/>
                </a:cubicBezTo>
                <a:cubicBezTo>
                  <a:pt x="56" y="49"/>
                  <a:pt x="57" y="50"/>
                  <a:pt x="58" y="50"/>
                </a:cubicBezTo>
                <a:cubicBezTo>
                  <a:pt x="59" y="50"/>
                  <a:pt x="59" y="50"/>
                  <a:pt x="59" y="49"/>
                </a:cubicBezTo>
                <a:cubicBezTo>
                  <a:pt x="60" y="49"/>
                  <a:pt x="61" y="48"/>
                  <a:pt x="62" y="48"/>
                </a:cubicBezTo>
                <a:cubicBezTo>
                  <a:pt x="62" y="48"/>
                  <a:pt x="63" y="48"/>
                  <a:pt x="63" y="48"/>
                </a:cubicBezTo>
                <a:cubicBezTo>
                  <a:pt x="64" y="48"/>
                  <a:pt x="65" y="48"/>
                  <a:pt x="65" y="48"/>
                </a:cubicBezTo>
                <a:cubicBezTo>
                  <a:pt x="66" y="48"/>
                  <a:pt x="66" y="48"/>
                  <a:pt x="67" y="48"/>
                </a:cubicBezTo>
                <a:cubicBezTo>
                  <a:pt x="67" y="48"/>
                  <a:pt x="67" y="48"/>
                  <a:pt x="68" y="48"/>
                </a:cubicBezTo>
                <a:cubicBezTo>
                  <a:pt x="68" y="47"/>
                  <a:pt x="68" y="47"/>
                  <a:pt x="68" y="47"/>
                </a:cubicBezTo>
                <a:cubicBezTo>
                  <a:pt x="68" y="45"/>
                  <a:pt x="69" y="45"/>
                  <a:pt x="69" y="44"/>
                </a:cubicBezTo>
                <a:cubicBezTo>
                  <a:pt x="69" y="44"/>
                  <a:pt x="69" y="43"/>
                  <a:pt x="69" y="43"/>
                </a:cubicBezTo>
                <a:cubicBezTo>
                  <a:pt x="70" y="43"/>
                  <a:pt x="70" y="42"/>
                  <a:pt x="71" y="42"/>
                </a:cubicBezTo>
                <a:cubicBezTo>
                  <a:pt x="71" y="42"/>
                  <a:pt x="71" y="43"/>
                  <a:pt x="71" y="43"/>
                </a:cubicBezTo>
                <a:cubicBezTo>
                  <a:pt x="72" y="43"/>
                  <a:pt x="73" y="43"/>
                  <a:pt x="72" y="44"/>
                </a:cubicBezTo>
                <a:cubicBezTo>
                  <a:pt x="73" y="45"/>
                  <a:pt x="73" y="46"/>
                  <a:pt x="75" y="45"/>
                </a:cubicBezTo>
                <a:cubicBezTo>
                  <a:pt x="75" y="45"/>
                  <a:pt x="75" y="45"/>
                  <a:pt x="75" y="44"/>
                </a:cubicBezTo>
                <a:cubicBezTo>
                  <a:pt x="75" y="41"/>
                  <a:pt x="75" y="40"/>
                  <a:pt x="77" y="42"/>
                </a:cubicBezTo>
                <a:cubicBezTo>
                  <a:pt x="78" y="42"/>
                  <a:pt x="78" y="42"/>
                  <a:pt x="78" y="42"/>
                </a:cubicBezTo>
                <a:cubicBezTo>
                  <a:pt x="79" y="42"/>
                  <a:pt x="80" y="42"/>
                  <a:pt x="81" y="42"/>
                </a:cubicBezTo>
                <a:cubicBezTo>
                  <a:pt x="81" y="42"/>
                  <a:pt x="82" y="42"/>
                  <a:pt x="82" y="42"/>
                </a:cubicBezTo>
                <a:cubicBezTo>
                  <a:pt x="83" y="42"/>
                  <a:pt x="84" y="43"/>
                  <a:pt x="84" y="44"/>
                </a:cubicBezTo>
                <a:cubicBezTo>
                  <a:pt x="85" y="44"/>
                  <a:pt x="85" y="44"/>
                  <a:pt x="86" y="44"/>
                </a:cubicBezTo>
                <a:cubicBezTo>
                  <a:pt x="86" y="44"/>
                  <a:pt x="86" y="43"/>
                  <a:pt x="86" y="43"/>
                </a:cubicBezTo>
                <a:cubicBezTo>
                  <a:pt x="86" y="43"/>
                  <a:pt x="87" y="43"/>
                  <a:pt x="88" y="43"/>
                </a:cubicBezTo>
                <a:cubicBezTo>
                  <a:pt x="88" y="43"/>
                  <a:pt x="89" y="43"/>
                  <a:pt x="89" y="43"/>
                </a:cubicBezTo>
                <a:cubicBezTo>
                  <a:pt x="89" y="42"/>
                  <a:pt x="89" y="42"/>
                  <a:pt x="90" y="42"/>
                </a:cubicBezTo>
                <a:cubicBezTo>
                  <a:pt x="90" y="40"/>
                  <a:pt x="92" y="40"/>
                  <a:pt x="94" y="41"/>
                </a:cubicBezTo>
                <a:cubicBezTo>
                  <a:pt x="95" y="41"/>
                  <a:pt x="96" y="42"/>
                  <a:pt x="97" y="42"/>
                </a:cubicBezTo>
                <a:cubicBezTo>
                  <a:pt x="98" y="42"/>
                  <a:pt x="99" y="41"/>
                  <a:pt x="100" y="41"/>
                </a:cubicBezTo>
                <a:cubicBezTo>
                  <a:pt x="101" y="41"/>
                  <a:pt x="101" y="42"/>
                  <a:pt x="102" y="42"/>
                </a:cubicBezTo>
                <a:cubicBezTo>
                  <a:pt x="102" y="44"/>
                  <a:pt x="103" y="46"/>
                  <a:pt x="101" y="47"/>
                </a:cubicBezTo>
                <a:cubicBezTo>
                  <a:pt x="101" y="47"/>
                  <a:pt x="101" y="47"/>
                  <a:pt x="101" y="48"/>
                </a:cubicBezTo>
                <a:cubicBezTo>
                  <a:pt x="101" y="49"/>
                  <a:pt x="101" y="49"/>
                  <a:pt x="101" y="50"/>
                </a:cubicBezTo>
                <a:cubicBezTo>
                  <a:pt x="102" y="50"/>
                  <a:pt x="102" y="51"/>
                  <a:pt x="102" y="52"/>
                </a:cubicBezTo>
                <a:cubicBezTo>
                  <a:pt x="102" y="52"/>
                  <a:pt x="101" y="52"/>
                  <a:pt x="101" y="52"/>
                </a:cubicBezTo>
                <a:cubicBezTo>
                  <a:pt x="99" y="53"/>
                  <a:pt x="100" y="55"/>
                  <a:pt x="102" y="55"/>
                </a:cubicBezTo>
                <a:cubicBezTo>
                  <a:pt x="103" y="55"/>
                  <a:pt x="104" y="55"/>
                  <a:pt x="105" y="55"/>
                </a:cubicBezTo>
                <a:cubicBezTo>
                  <a:pt x="104" y="56"/>
                  <a:pt x="105" y="57"/>
                  <a:pt x="103" y="57"/>
                </a:cubicBezTo>
                <a:cubicBezTo>
                  <a:pt x="103" y="58"/>
                  <a:pt x="103" y="58"/>
                  <a:pt x="103" y="58"/>
                </a:cubicBezTo>
                <a:cubicBezTo>
                  <a:pt x="102" y="58"/>
                  <a:pt x="102" y="57"/>
                  <a:pt x="101" y="57"/>
                </a:cubicBezTo>
                <a:cubicBezTo>
                  <a:pt x="101" y="56"/>
                  <a:pt x="101" y="56"/>
                  <a:pt x="100" y="56"/>
                </a:cubicBezTo>
                <a:cubicBezTo>
                  <a:pt x="100" y="57"/>
                  <a:pt x="100" y="58"/>
                  <a:pt x="100" y="58"/>
                </a:cubicBezTo>
                <a:cubicBezTo>
                  <a:pt x="100" y="59"/>
                  <a:pt x="100" y="60"/>
                  <a:pt x="100" y="61"/>
                </a:cubicBezTo>
                <a:cubicBezTo>
                  <a:pt x="100" y="61"/>
                  <a:pt x="100" y="62"/>
                  <a:pt x="100" y="62"/>
                </a:cubicBezTo>
                <a:cubicBezTo>
                  <a:pt x="100" y="62"/>
                  <a:pt x="100" y="63"/>
                  <a:pt x="100" y="63"/>
                </a:cubicBezTo>
                <a:cubicBezTo>
                  <a:pt x="98" y="63"/>
                  <a:pt x="98" y="64"/>
                  <a:pt x="96" y="64"/>
                </a:cubicBezTo>
                <a:cubicBezTo>
                  <a:pt x="96" y="65"/>
                  <a:pt x="96" y="66"/>
                  <a:pt x="96" y="67"/>
                </a:cubicBezTo>
                <a:cubicBezTo>
                  <a:pt x="96" y="68"/>
                  <a:pt x="96" y="68"/>
                  <a:pt x="96" y="69"/>
                </a:cubicBezTo>
                <a:cubicBezTo>
                  <a:pt x="96" y="71"/>
                  <a:pt x="95" y="73"/>
                  <a:pt x="94" y="74"/>
                </a:cubicBezTo>
                <a:cubicBezTo>
                  <a:pt x="94" y="74"/>
                  <a:pt x="94" y="75"/>
                  <a:pt x="94" y="75"/>
                </a:cubicBezTo>
                <a:cubicBezTo>
                  <a:pt x="93" y="75"/>
                  <a:pt x="93" y="75"/>
                  <a:pt x="93" y="75"/>
                </a:cubicBezTo>
                <a:cubicBezTo>
                  <a:pt x="93" y="76"/>
                  <a:pt x="93" y="77"/>
                  <a:pt x="93" y="77"/>
                </a:cubicBezTo>
                <a:cubicBezTo>
                  <a:pt x="91" y="81"/>
                  <a:pt x="87" y="83"/>
                  <a:pt x="87" y="88"/>
                </a:cubicBezTo>
                <a:cubicBezTo>
                  <a:pt x="88" y="87"/>
                  <a:pt x="93" y="85"/>
                  <a:pt x="91" y="89"/>
                </a:cubicBezTo>
                <a:cubicBezTo>
                  <a:pt x="90" y="89"/>
                  <a:pt x="90" y="88"/>
                  <a:pt x="88" y="88"/>
                </a:cubicBezTo>
                <a:cubicBezTo>
                  <a:pt x="85" y="91"/>
                  <a:pt x="90" y="94"/>
                  <a:pt x="86" y="94"/>
                </a:cubicBezTo>
                <a:cubicBezTo>
                  <a:pt x="85" y="95"/>
                  <a:pt x="85" y="97"/>
                  <a:pt x="83" y="96"/>
                </a:cubicBezTo>
                <a:cubicBezTo>
                  <a:pt x="83" y="97"/>
                  <a:pt x="82" y="98"/>
                  <a:pt x="82" y="96"/>
                </a:cubicBezTo>
                <a:cubicBezTo>
                  <a:pt x="82" y="96"/>
                  <a:pt x="82" y="96"/>
                  <a:pt x="82" y="95"/>
                </a:cubicBezTo>
                <a:cubicBezTo>
                  <a:pt x="82" y="95"/>
                  <a:pt x="81" y="95"/>
                  <a:pt x="81" y="95"/>
                </a:cubicBezTo>
                <a:cubicBezTo>
                  <a:pt x="79" y="96"/>
                  <a:pt x="78" y="98"/>
                  <a:pt x="77" y="100"/>
                </a:cubicBezTo>
                <a:cubicBezTo>
                  <a:pt x="77" y="101"/>
                  <a:pt x="77" y="103"/>
                  <a:pt x="76" y="104"/>
                </a:cubicBezTo>
                <a:cubicBezTo>
                  <a:pt x="76" y="104"/>
                  <a:pt x="76" y="104"/>
                  <a:pt x="76" y="105"/>
                </a:cubicBezTo>
                <a:cubicBezTo>
                  <a:pt x="76" y="105"/>
                  <a:pt x="75" y="105"/>
                  <a:pt x="75" y="105"/>
                </a:cubicBezTo>
                <a:cubicBezTo>
                  <a:pt x="74" y="105"/>
                  <a:pt x="73" y="105"/>
                  <a:pt x="74" y="104"/>
                </a:cubicBezTo>
                <a:cubicBezTo>
                  <a:pt x="74" y="103"/>
                  <a:pt x="74" y="103"/>
                  <a:pt x="74" y="102"/>
                </a:cubicBezTo>
                <a:cubicBezTo>
                  <a:pt x="72" y="102"/>
                  <a:pt x="72" y="100"/>
                  <a:pt x="70" y="100"/>
                </a:cubicBezTo>
                <a:cubicBezTo>
                  <a:pt x="70" y="98"/>
                  <a:pt x="70" y="97"/>
                  <a:pt x="70" y="95"/>
                </a:cubicBezTo>
                <a:cubicBezTo>
                  <a:pt x="69" y="95"/>
                  <a:pt x="69" y="95"/>
                  <a:pt x="69" y="94"/>
                </a:cubicBezTo>
                <a:cubicBezTo>
                  <a:pt x="67" y="93"/>
                  <a:pt x="67" y="91"/>
                  <a:pt x="65" y="89"/>
                </a:cubicBezTo>
                <a:cubicBezTo>
                  <a:pt x="65" y="88"/>
                  <a:pt x="65" y="86"/>
                  <a:pt x="65" y="85"/>
                </a:cubicBezTo>
                <a:cubicBezTo>
                  <a:pt x="65" y="85"/>
                  <a:pt x="64" y="85"/>
                  <a:pt x="63" y="85"/>
                </a:cubicBezTo>
                <a:cubicBezTo>
                  <a:pt x="62" y="85"/>
                  <a:pt x="61" y="85"/>
                  <a:pt x="61" y="85"/>
                </a:cubicBezTo>
                <a:cubicBezTo>
                  <a:pt x="60" y="86"/>
                  <a:pt x="60" y="84"/>
                  <a:pt x="58" y="85"/>
                </a:cubicBezTo>
                <a:cubicBezTo>
                  <a:pt x="58" y="85"/>
                  <a:pt x="57" y="85"/>
                  <a:pt x="57" y="85"/>
                </a:cubicBezTo>
                <a:cubicBezTo>
                  <a:pt x="57" y="84"/>
                  <a:pt x="56" y="83"/>
                  <a:pt x="56" y="82"/>
                </a:cubicBezTo>
                <a:cubicBezTo>
                  <a:pt x="55" y="82"/>
                  <a:pt x="55" y="84"/>
                  <a:pt x="55" y="85"/>
                </a:cubicBezTo>
                <a:cubicBezTo>
                  <a:pt x="54" y="85"/>
                  <a:pt x="54" y="85"/>
                  <a:pt x="53" y="85"/>
                </a:cubicBezTo>
                <a:cubicBezTo>
                  <a:pt x="52" y="85"/>
                  <a:pt x="52" y="84"/>
                  <a:pt x="52" y="83"/>
                </a:cubicBezTo>
                <a:cubicBezTo>
                  <a:pt x="51" y="83"/>
                  <a:pt x="51" y="81"/>
                  <a:pt x="50" y="80"/>
                </a:cubicBezTo>
                <a:cubicBezTo>
                  <a:pt x="50" y="80"/>
                  <a:pt x="49" y="80"/>
                  <a:pt x="49" y="80"/>
                </a:cubicBezTo>
                <a:cubicBezTo>
                  <a:pt x="47" y="80"/>
                  <a:pt x="45" y="80"/>
                  <a:pt x="45" y="79"/>
                </a:cubicBezTo>
                <a:cubicBezTo>
                  <a:pt x="44" y="79"/>
                  <a:pt x="44" y="78"/>
                  <a:pt x="44" y="77"/>
                </a:cubicBezTo>
                <a:cubicBezTo>
                  <a:pt x="44" y="76"/>
                  <a:pt x="43" y="76"/>
                  <a:pt x="43" y="75"/>
                </a:cubicBezTo>
                <a:cubicBezTo>
                  <a:pt x="42" y="75"/>
                  <a:pt x="41" y="75"/>
                  <a:pt x="40" y="75"/>
                </a:cubicBezTo>
                <a:cubicBezTo>
                  <a:pt x="40" y="76"/>
                  <a:pt x="39" y="77"/>
                  <a:pt x="38" y="77"/>
                </a:cubicBezTo>
                <a:cubicBezTo>
                  <a:pt x="38" y="78"/>
                  <a:pt x="38" y="79"/>
                  <a:pt x="39" y="79"/>
                </a:cubicBezTo>
                <a:cubicBezTo>
                  <a:pt x="40" y="79"/>
                  <a:pt x="41" y="79"/>
                  <a:pt x="42" y="79"/>
                </a:cubicBezTo>
                <a:cubicBezTo>
                  <a:pt x="42" y="79"/>
                  <a:pt x="42" y="79"/>
                  <a:pt x="42" y="80"/>
                </a:cubicBezTo>
                <a:cubicBezTo>
                  <a:pt x="41" y="80"/>
                  <a:pt x="40" y="80"/>
                  <a:pt x="39" y="80"/>
                </a:cubicBezTo>
                <a:cubicBezTo>
                  <a:pt x="39" y="81"/>
                  <a:pt x="39" y="81"/>
                  <a:pt x="38" y="81"/>
                </a:cubicBezTo>
                <a:cubicBezTo>
                  <a:pt x="38" y="82"/>
                  <a:pt x="38" y="83"/>
                  <a:pt x="38" y="83"/>
                </a:cubicBezTo>
                <a:cubicBezTo>
                  <a:pt x="38" y="84"/>
                  <a:pt x="38" y="85"/>
                  <a:pt x="38" y="86"/>
                </a:cubicBezTo>
                <a:cubicBezTo>
                  <a:pt x="38" y="86"/>
                  <a:pt x="37" y="86"/>
                  <a:pt x="37" y="86"/>
                </a:cubicBezTo>
                <a:cubicBezTo>
                  <a:pt x="37" y="87"/>
                  <a:pt x="37" y="88"/>
                  <a:pt x="37" y="89"/>
                </a:cubicBezTo>
                <a:cubicBezTo>
                  <a:pt x="35" y="89"/>
                  <a:pt x="34" y="94"/>
                  <a:pt x="33" y="90"/>
                </a:cubicBezTo>
                <a:cubicBezTo>
                  <a:pt x="33" y="90"/>
                  <a:pt x="33" y="90"/>
                  <a:pt x="33" y="89"/>
                </a:cubicBezTo>
                <a:cubicBezTo>
                  <a:pt x="33" y="88"/>
                  <a:pt x="32" y="88"/>
                  <a:pt x="32" y="87"/>
                </a:cubicBezTo>
                <a:cubicBezTo>
                  <a:pt x="31" y="87"/>
                  <a:pt x="31" y="88"/>
                  <a:pt x="30" y="88"/>
                </a:cubicBezTo>
                <a:cubicBezTo>
                  <a:pt x="29" y="88"/>
                  <a:pt x="29" y="88"/>
                  <a:pt x="29" y="88"/>
                </a:cubicBezTo>
                <a:cubicBezTo>
                  <a:pt x="29" y="88"/>
                  <a:pt x="29" y="89"/>
                  <a:pt x="29" y="89"/>
                </a:cubicBezTo>
                <a:cubicBezTo>
                  <a:pt x="27" y="89"/>
                  <a:pt x="26" y="87"/>
                  <a:pt x="25" y="86"/>
                </a:cubicBezTo>
                <a:cubicBezTo>
                  <a:pt x="25" y="84"/>
                  <a:pt x="23" y="84"/>
                  <a:pt x="23" y="82"/>
                </a:cubicBezTo>
                <a:cubicBezTo>
                  <a:pt x="21" y="81"/>
                  <a:pt x="18" y="80"/>
                  <a:pt x="18" y="76"/>
                </a:cubicBezTo>
                <a:cubicBezTo>
                  <a:pt x="18" y="75"/>
                  <a:pt x="17" y="75"/>
                  <a:pt x="17" y="74"/>
                </a:cubicBezTo>
                <a:cubicBezTo>
                  <a:pt x="17" y="73"/>
                  <a:pt x="17" y="73"/>
                  <a:pt x="17" y="73"/>
                </a:cubicBezTo>
                <a:cubicBezTo>
                  <a:pt x="17" y="72"/>
                  <a:pt x="17" y="72"/>
                  <a:pt x="17" y="71"/>
                </a:cubicBezTo>
                <a:cubicBezTo>
                  <a:pt x="15" y="71"/>
                  <a:pt x="14" y="70"/>
                  <a:pt x="12" y="69"/>
                </a:cubicBezTo>
                <a:cubicBezTo>
                  <a:pt x="12" y="69"/>
                  <a:pt x="12" y="70"/>
                  <a:pt x="12" y="70"/>
                </a:cubicBezTo>
                <a:cubicBezTo>
                  <a:pt x="12" y="71"/>
                  <a:pt x="10" y="71"/>
                  <a:pt x="10" y="71"/>
                </a:cubicBezTo>
                <a:cubicBezTo>
                  <a:pt x="10" y="72"/>
                  <a:pt x="10" y="72"/>
                  <a:pt x="10" y="73"/>
                </a:cubicBezTo>
                <a:cubicBezTo>
                  <a:pt x="8" y="73"/>
                  <a:pt x="9" y="74"/>
                  <a:pt x="8" y="75"/>
                </a:cubicBezTo>
                <a:cubicBezTo>
                  <a:pt x="8" y="75"/>
                  <a:pt x="8" y="75"/>
                  <a:pt x="7" y="75"/>
                </a:cubicBezTo>
                <a:cubicBezTo>
                  <a:pt x="7" y="77"/>
                  <a:pt x="8" y="77"/>
                  <a:pt x="8" y="79"/>
                </a:cubicBezTo>
                <a:cubicBezTo>
                  <a:pt x="8" y="80"/>
                  <a:pt x="5" y="79"/>
                  <a:pt x="5" y="81"/>
                </a:cubicBezTo>
                <a:cubicBezTo>
                  <a:pt x="5" y="81"/>
                  <a:pt x="5" y="82"/>
                  <a:pt x="5" y="82"/>
                </a:cubicBezTo>
                <a:cubicBezTo>
                  <a:pt x="5" y="84"/>
                  <a:pt x="6" y="85"/>
                  <a:pt x="8" y="85"/>
                </a:cubicBezTo>
                <a:cubicBezTo>
                  <a:pt x="9" y="85"/>
                  <a:pt x="10" y="86"/>
                  <a:pt x="10" y="87"/>
                </a:cubicBezTo>
                <a:cubicBezTo>
                  <a:pt x="11" y="87"/>
                  <a:pt x="11" y="87"/>
                  <a:pt x="11" y="88"/>
                </a:cubicBezTo>
                <a:cubicBezTo>
                  <a:pt x="11" y="89"/>
                  <a:pt x="11" y="90"/>
                  <a:pt x="11" y="90"/>
                </a:cubicBezTo>
                <a:cubicBezTo>
                  <a:pt x="11" y="91"/>
                  <a:pt x="11" y="91"/>
                  <a:pt x="11" y="92"/>
                </a:cubicBezTo>
                <a:cubicBezTo>
                  <a:pt x="12" y="92"/>
                  <a:pt x="14" y="94"/>
                  <a:pt x="12" y="94"/>
                </a:cubicBezTo>
                <a:cubicBezTo>
                  <a:pt x="12" y="94"/>
                  <a:pt x="12" y="95"/>
                  <a:pt x="12" y="95"/>
                </a:cubicBezTo>
                <a:cubicBezTo>
                  <a:pt x="12" y="96"/>
                  <a:pt x="12" y="98"/>
                  <a:pt x="12" y="99"/>
                </a:cubicBezTo>
                <a:cubicBezTo>
                  <a:pt x="12" y="99"/>
                  <a:pt x="12" y="100"/>
                  <a:pt x="12" y="100"/>
                </a:cubicBezTo>
                <a:cubicBezTo>
                  <a:pt x="13" y="100"/>
                  <a:pt x="14" y="100"/>
                  <a:pt x="14" y="99"/>
                </a:cubicBezTo>
                <a:cubicBezTo>
                  <a:pt x="14" y="98"/>
                  <a:pt x="14" y="98"/>
                  <a:pt x="14" y="98"/>
                </a:cubicBezTo>
                <a:cubicBezTo>
                  <a:pt x="14" y="96"/>
                  <a:pt x="16" y="96"/>
                  <a:pt x="17" y="98"/>
                </a:cubicBezTo>
                <a:cubicBezTo>
                  <a:pt x="17" y="98"/>
                  <a:pt x="18" y="98"/>
                  <a:pt x="18" y="99"/>
                </a:cubicBezTo>
                <a:cubicBezTo>
                  <a:pt x="18" y="99"/>
                  <a:pt x="19" y="99"/>
                  <a:pt x="19" y="99"/>
                </a:cubicBezTo>
                <a:cubicBezTo>
                  <a:pt x="19" y="99"/>
                  <a:pt x="19" y="100"/>
                  <a:pt x="19" y="100"/>
                </a:cubicBezTo>
                <a:cubicBezTo>
                  <a:pt x="19" y="103"/>
                  <a:pt x="17" y="102"/>
                  <a:pt x="19" y="105"/>
                </a:cubicBezTo>
                <a:cubicBezTo>
                  <a:pt x="19" y="105"/>
                  <a:pt x="20" y="105"/>
                  <a:pt x="20" y="105"/>
                </a:cubicBezTo>
                <a:cubicBezTo>
                  <a:pt x="21" y="105"/>
                  <a:pt x="21" y="105"/>
                  <a:pt x="21" y="105"/>
                </a:cubicBezTo>
                <a:cubicBezTo>
                  <a:pt x="25" y="105"/>
                  <a:pt x="28" y="106"/>
                  <a:pt x="29" y="109"/>
                </a:cubicBezTo>
                <a:cubicBezTo>
                  <a:pt x="29" y="111"/>
                  <a:pt x="32" y="111"/>
                  <a:pt x="30" y="112"/>
                </a:cubicBezTo>
                <a:cubicBezTo>
                  <a:pt x="30" y="113"/>
                  <a:pt x="31" y="113"/>
                  <a:pt x="31" y="115"/>
                </a:cubicBezTo>
                <a:cubicBezTo>
                  <a:pt x="32" y="115"/>
                  <a:pt x="33" y="115"/>
                  <a:pt x="33" y="115"/>
                </a:cubicBezTo>
                <a:cubicBezTo>
                  <a:pt x="33" y="116"/>
                  <a:pt x="33" y="116"/>
                  <a:pt x="33" y="117"/>
                </a:cubicBezTo>
                <a:cubicBezTo>
                  <a:pt x="34" y="116"/>
                  <a:pt x="34" y="117"/>
                  <a:pt x="34" y="118"/>
                </a:cubicBezTo>
                <a:cubicBezTo>
                  <a:pt x="37" y="118"/>
                  <a:pt x="37" y="121"/>
                  <a:pt x="39" y="121"/>
                </a:cubicBezTo>
                <a:cubicBezTo>
                  <a:pt x="41" y="122"/>
                  <a:pt x="43" y="121"/>
                  <a:pt x="43" y="123"/>
                </a:cubicBezTo>
                <a:cubicBezTo>
                  <a:pt x="43" y="123"/>
                  <a:pt x="44" y="123"/>
                  <a:pt x="44" y="123"/>
                </a:cubicBezTo>
                <a:cubicBezTo>
                  <a:pt x="44" y="124"/>
                  <a:pt x="45" y="124"/>
                  <a:pt x="45" y="125"/>
                </a:cubicBezTo>
                <a:cubicBezTo>
                  <a:pt x="46" y="125"/>
                  <a:pt x="47" y="125"/>
                  <a:pt x="46" y="126"/>
                </a:cubicBezTo>
                <a:cubicBezTo>
                  <a:pt x="47" y="126"/>
                  <a:pt x="47" y="126"/>
                  <a:pt x="48" y="126"/>
                </a:cubicBezTo>
                <a:cubicBezTo>
                  <a:pt x="49" y="126"/>
                  <a:pt x="52" y="126"/>
                  <a:pt x="52" y="127"/>
                </a:cubicBezTo>
                <a:cubicBezTo>
                  <a:pt x="52" y="128"/>
                  <a:pt x="52" y="128"/>
                  <a:pt x="52" y="128"/>
                </a:cubicBezTo>
                <a:cubicBezTo>
                  <a:pt x="51" y="128"/>
                  <a:pt x="51" y="129"/>
                  <a:pt x="50" y="130"/>
                </a:cubicBezTo>
                <a:cubicBezTo>
                  <a:pt x="50" y="130"/>
                  <a:pt x="50" y="130"/>
                  <a:pt x="50" y="131"/>
                </a:cubicBezTo>
                <a:cubicBezTo>
                  <a:pt x="50" y="131"/>
                  <a:pt x="51" y="131"/>
                  <a:pt x="51" y="131"/>
                </a:cubicBezTo>
                <a:cubicBezTo>
                  <a:pt x="51" y="131"/>
                  <a:pt x="51" y="132"/>
                  <a:pt x="51" y="132"/>
                </a:cubicBezTo>
                <a:cubicBezTo>
                  <a:pt x="50" y="132"/>
                  <a:pt x="49" y="134"/>
                  <a:pt x="49" y="131"/>
                </a:cubicBezTo>
                <a:cubicBezTo>
                  <a:pt x="48" y="131"/>
                  <a:pt x="46" y="131"/>
                  <a:pt x="46" y="130"/>
                </a:cubicBezTo>
                <a:cubicBezTo>
                  <a:pt x="46" y="130"/>
                  <a:pt x="46" y="130"/>
                  <a:pt x="45" y="130"/>
                </a:cubicBezTo>
                <a:cubicBezTo>
                  <a:pt x="45" y="130"/>
                  <a:pt x="44" y="130"/>
                  <a:pt x="44" y="130"/>
                </a:cubicBezTo>
                <a:cubicBezTo>
                  <a:pt x="44" y="130"/>
                  <a:pt x="44" y="131"/>
                  <a:pt x="44" y="132"/>
                </a:cubicBezTo>
                <a:cubicBezTo>
                  <a:pt x="44" y="132"/>
                  <a:pt x="44" y="133"/>
                  <a:pt x="44" y="133"/>
                </a:cubicBezTo>
                <a:cubicBezTo>
                  <a:pt x="45" y="133"/>
                  <a:pt x="45" y="133"/>
                  <a:pt x="45" y="134"/>
                </a:cubicBezTo>
                <a:cubicBezTo>
                  <a:pt x="46" y="134"/>
                  <a:pt x="47" y="135"/>
                  <a:pt x="46" y="136"/>
                </a:cubicBezTo>
                <a:cubicBezTo>
                  <a:pt x="48" y="136"/>
                  <a:pt x="48" y="139"/>
                  <a:pt x="49" y="137"/>
                </a:cubicBezTo>
                <a:cubicBezTo>
                  <a:pt x="49" y="137"/>
                  <a:pt x="50" y="137"/>
                  <a:pt x="50" y="137"/>
                </a:cubicBezTo>
                <a:cubicBezTo>
                  <a:pt x="51" y="137"/>
                  <a:pt x="52" y="137"/>
                  <a:pt x="53" y="137"/>
                </a:cubicBezTo>
                <a:cubicBezTo>
                  <a:pt x="53" y="136"/>
                  <a:pt x="53" y="136"/>
                  <a:pt x="53" y="136"/>
                </a:cubicBezTo>
                <a:cubicBezTo>
                  <a:pt x="54" y="136"/>
                  <a:pt x="54" y="136"/>
                  <a:pt x="55" y="136"/>
                </a:cubicBezTo>
                <a:cubicBezTo>
                  <a:pt x="55" y="137"/>
                  <a:pt x="55" y="138"/>
                  <a:pt x="55" y="139"/>
                </a:cubicBezTo>
                <a:cubicBezTo>
                  <a:pt x="55" y="140"/>
                  <a:pt x="54" y="140"/>
                  <a:pt x="53" y="140"/>
                </a:cubicBezTo>
                <a:cubicBezTo>
                  <a:pt x="53" y="140"/>
                  <a:pt x="52" y="141"/>
                  <a:pt x="52" y="142"/>
                </a:cubicBezTo>
                <a:cubicBezTo>
                  <a:pt x="52" y="143"/>
                  <a:pt x="50" y="143"/>
                  <a:pt x="49" y="143"/>
                </a:cubicBezTo>
                <a:cubicBezTo>
                  <a:pt x="48" y="143"/>
                  <a:pt x="47" y="143"/>
                  <a:pt x="48" y="142"/>
                </a:cubicBezTo>
                <a:cubicBezTo>
                  <a:pt x="48" y="141"/>
                  <a:pt x="48" y="140"/>
                  <a:pt x="48" y="139"/>
                </a:cubicBezTo>
                <a:cubicBezTo>
                  <a:pt x="47" y="139"/>
                  <a:pt x="46" y="140"/>
                  <a:pt x="46" y="140"/>
                </a:cubicBezTo>
                <a:cubicBezTo>
                  <a:pt x="45" y="140"/>
                  <a:pt x="45" y="139"/>
                  <a:pt x="45" y="138"/>
                </a:cubicBezTo>
                <a:cubicBezTo>
                  <a:pt x="46" y="138"/>
                  <a:pt x="46" y="138"/>
                  <a:pt x="46" y="138"/>
                </a:cubicBezTo>
                <a:cubicBezTo>
                  <a:pt x="46" y="138"/>
                  <a:pt x="46" y="137"/>
                  <a:pt x="46" y="137"/>
                </a:cubicBezTo>
                <a:cubicBezTo>
                  <a:pt x="46" y="137"/>
                  <a:pt x="45" y="137"/>
                  <a:pt x="45" y="136"/>
                </a:cubicBezTo>
                <a:cubicBezTo>
                  <a:pt x="44" y="136"/>
                  <a:pt x="43" y="136"/>
                  <a:pt x="42" y="137"/>
                </a:cubicBezTo>
                <a:cubicBezTo>
                  <a:pt x="41" y="137"/>
                  <a:pt x="41" y="137"/>
                  <a:pt x="40" y="137"/>
                </a:cubicBezTo>
                <a:cubicBezTo>
                  <a:pt x="40" y="138"/>
                  <a:pt x="38" y="138"/>
                  <a:pt x="38" y="139"/>
                </a:cubicBezTo>
                <a:cubicBezTo>
                  <a:pt x="39" y="139"/>
                  <a:pt x="39" y="140"/>
                  <a:pt x="38" y="140"/>
                </a:cubicBezTo>
                <a:cubicBezTo>
                  <a:pt x="38" y="141"/>
                  <a:pt x="38" y="142"/>
                  <a:pt x="38" y="143"/>
                </a:cubicBezTo>
                <a:cubicBezTo>
                  <a:pt x="38" y="144"/>
                  <a:pt x="36" y="145"/>
                  <a:pt x="38" y="145"/>
                </a:cubicBezTo>
                <a:cubicBezTo>
                  <a:pt x="38" y="145"/>
                  <a:pt x="39" y="145"/>
                  <a:pt x="39" y="145"/>
                </a:cubicBezTo>
                <a:cubicBezTo>
                  <a:pt x="39" y="144"/>
                  <a:pt x="41" y="144"/>
                  <a:pt x="42" y="145"/>
                </a:cubicBezTo>
                <a:cubicBezTo>
                  <a:pt x="42" y="145"/>
                  <a:pt x="42" y="146"/>
                  <a:pt x="42" y="146"/>
                </a:cubicBezTo>
                <a:cubicBezTo>
                  <a:pt x="42" y="147"/>
                  <a:pt x="42" y="147"/>
                  <a:pt x="42" y="147"/>
                </a:cubicBezTo>
                <a:cubicBezTo>
                  <a:pt x="43" y="147"/>
                  <a:pt x="43" y="148"/>
                  <a:pt x="43" y="149"/>
                </a:cubicBezTo>
                <a:cubicBezTo>
                  <a:pt x="43" y="149"/>
                  <a:pt x="43" y="149"/>
                  <a:pt x="43" y="150"/>
                </a:cubicBezTo>
                <a:cubicBezTo>
                  <a:pt x="43" y="151"/>
                  <a:pt x="43" y="151"/>
                  <a:pt x="44" y="151"/>
                </a:cubicBezTo>
                <a:cubicBezTo>
                  <a:pt x="44" y="151"/>
                  <a:pt x="45" y="151"/>
                  <a:pt x="45" y="151"/>
                </a:cubicBezTo>
                <a:cubicBezTo>
                  <a:pt x="46" y="151"/>
                  <a:pt x="47" y="150"/>
                  <a:pt x="48" y="150"/>
                </a:cubicBezTo>
                <a:cubicBezTo>
                  <a:pt x="48" y="151"/>
                  <a:pt x="47" y="152"/>
                  <a:pt x="46" y="153"/>
                </a:cubicBezTo>
                <a:cubicBezTo>
                  <a:pt x="47" y="154"/>
                  <a:pt x="48" y="154"/>
                  <a:pt x="48" y="156"/>
                </a:cubicBezTo>
                <a:cubicBezTo>
                  <a:pt x="48" y="157"/>
                  <a:pt x="48" y="158"/>
                  <a:pt x="48" y="159"/>
                </a:cubicBezTo>
                <a:cubicBezTo>
                  <a:pt x="48" y="160"/>
                  <a:pt x="48" y="161"/>
                  <a:pt x="48" y="162"/>
                </a:cubicBezTo>
                <a:cubicBezTo>
                  <a:pt x="49" y="162"/>
                  <a:pt x="49" y="165"/>
                  <a:pt x="48" y="165"/>
                </a:cubicBezTo>
                <a:cubicBezTo>
                  <a:pt x="46" y="165"/>
                  <a:pt x="46" y="164"/>
                  <a:pt x="45" y="164"/>
                </a:cubicBezTo>
                <a:cubicBezTo>
                  <a:pt x="44" y="164"/>
                  <a:pt x="44" y="164"/>
                  <a:pt x="44" y="163"/>
                </a:cubicBezTo>
                <a:cubicBezTo>
                  <a:pt x="44" y="163"/>
                  <a:pt x="43" y="163"/>
                  <a:pt x="43" y="163"/>
                </a:cubicBezTo>
                <a:cubicBezTo>
                  <a:pt x="42" y="163"/>
                  <a:pt x="40" y="162"/>
                  <a:pt x="42" y="162"/>
                </a:cubicBezTo>
                <a:cubicBezTo>
                  <a:pt x="42" y="161"/>
                  <a:pt x="42" y="161"/>
                  <a:pt x="42" y="161"/>
                </a:cubicBezTo>
                <a:cubicBezTo>
                  <a:pt x="41" y="160"/>
                  <a:pt x="40" y="160"/>
                  <a:pt x="40" y="158"/>
                </a:cubicBezTo>
                <a:cubicBezTo>
                  <a:pt x="40" y="158"/>
                  <a:pt x="40" y="158"/>
                  <a:pt x="39" y="158"/>
                </a:cubicBezTo>
                <a:cubicBezTo>
                  <a:pt x="39" y="160"/>
                  <a:pt x="38" y="160"/>
                  <a:pt x="39" y="162"/>
                </a:cubicBezTo>
                <a:cubicBezTo>
                  <a:pt x="39" y="162"/>
                  <a:pt x="38" y="162"/>
                  <a:pt x="38" y="162"/>
                </a:cubicBezTo>
                <a:cubicBezTo>
                  <a:pt x="38" y="162"/>
                  <a:pt x="37" y="162"/>
                  <a:pt x="37" y="162"/>
                </a:cubicBezTo>
                <a:cubicBezTo>
                  <a:pt x="37" y="162"/>
                  <a:pt x="37" y="163"/>
                  <a:pt x="37" y="163"/>
                </a:cubicBezTo>
                <a:cubicBezTo>
                  <a:pt x="36" y="163"/>
                  <a:pt x="35" y="163"/>
                  <a:pt x="34" y="163"/>
                </a:cubicBezTo>
                <a:cubicBezTo>
                  <a:pt x="34" y="164"/>
                  <a:pt x="34" y="164"/>
                  <a:pt x="34" y="165"/>
                </a:cubicBezTo>
                <a:cubicBezTo>
                  <a:pt x="35" y="166"/>
                  <a:pt x="37" y="165"/>
                  <a:pt x="37" y="166"/>
                </a:cubicBezTo>
                <a:cubicBezTo>
                  <a:pt x="37" y="166"/>
                  <a:pt x="38" y="166"/>
                  <a:pt x="38" y="166"/>
                </a:cubicBezTo>
                <a:cubicBezTo>
                  <a:pt x="38" y="167"/>
                  <a:pt x="38" y="167"/>
                  <a:pt x="38" y="168"/>
                </a:cubicBezTo>
                <a:cubicBezTo>
                  <a:pt x="39" y="168"/>
                  <a:pt x="39" y="169"/>
                  <a:pt x="40" y="169"/>
                </a:cubicBezTo>
                <a:cubicBezTo>
                  <a:pt x="42" y="169"/>
                  <a:pt x="42" y="171"/>
                  <a:pt x="43" y="172"/>
                </a:cubicBezTo>
                <a:cubicBezTo>
                  <a:pt x="43" y="173"/>
                  <a:pt x="43" y="173"/>
                  <a:pt x="43" y="174"/>
                </a:cubicBezTo>
                <a:cubicBezTo>
                  <a:pt x="43" y="174"/>
                  <a:pt x="44" y="174"/>
                  <a:pt x="44" y="174"/>
                </a:cubicBezTo>
                <a:cubicBezTo>
                  <a:pt x="44" y="174"/>
                  <a:pt x="44" y="174"/>
                  <a:pt x="44" y="175"/>
                </a:cubicBezTo>
                <a:cubicBezTo>
                  <a:pt x="44" y="175"/>
                  <a:pt x="44" y="176"/>
                  <a:pt x="44" y="176"/>
                </a:cubicBezTo>
                <a:cubicBezTo>
                  <a:pt x="45" y="176"/>
                  <a:pt x="45" y="176"/>
                  <a:pt x="45" y="177"/>
                </a:cubicBezTo>
                <a:cubicBezTo>
                  <a:pt x="46" y="177"/>
                  <a:pt x="46" y="177"/>
                  <a:pt x="46" y="177"/>
                </a:cubicBezTo>
                <a:cubicBezTo>
                  <a:pt x="46" y="178"/>
                  <a:pt x="47" y="179"/>
                  <a:pt x="48" y="178"/>
                </a:cubicBezTo>
                <a:cubicBezTo>
                  <a:pt x="48" y="179"/>
                  <a:pt x="50" y="178"/>
                  <a:pt x="50" y="180"/>
                </a:cubicBezTo>
                <a:cubicBezTo>
                  <a:pt x="49" y="180"/>
                  <a:pt x="49" y="180"/>
                  <a:pt x="49" y="181"/>
                </a:cubicBezTo>
                <a:cubicBezTo>
                  <a:pt x="49" y="183"/>
                  <a:pt x="48" y="184"/>
                  <a:pt x="48" y="185"/>
                </a:cubicBezTo>
                <a:cubicBezTo>
                  <a:pt x="47" y="186"/>
                  <a:pt x="48" y="188"/>
                  <a:pt x="46" y="188"/>
                </a:cubicBezTo>
                <a:cubicBezTo>
                  <a:pt x="46" y="188"/>
                  <a:pt x="46" y="189"/>
                  <a:pt x="46" y="189"/>
                </a:cubicBezTo>
                <a:cubicBezTo>
                  <a:pt x="46" y="190"/>
                  <a:pt x="45" y="190"/>
                  <a:pt x="45" y="191"/>
                </a:cubicBezTo>
                <a:cubicBezTo>
                  <a:pt x="44" y="191"/>
                  <a:pt x="44" y="193"/>
                  <a:pt x="44" y="194"/>
                </a:cubicBezTo>
                <a:cubicBezTo>
                  <a:pt x="44" y="195"/>
                  <a:pt x="44" y="195"/>
                  <a:pt x="43" y="195"/>
                </a:cubicBezTo>
                <a:cubicBezTo>
                  <a:pt x="42" y="195"/>
                  <a:pt x="41" y="195"/>
                  <a:pt x="40" y="195"/>
                </a:cubicBezTo>
                <a:cubicBezTo>
                  <a:pt x="38" y="195"/>
                  <a:pt x="39" y="198"/>
                  <a:pt x="37" y="199"/>
                </a:cubicBezTo>
                <a:cubicBezTo>
                  <a:pt x="37" y="194"/>
                  <a:pt x="33" y="195"/>
                  <a:pt x="32" y="191"/>
                </a:cubicBezTo>
                <a:cubicBezTo>
                  <a:pt x="32" y="191"/>
                  <a:pt x="32" y="191"/>
                  <a:pt x="32" y="190"/>
                </a:cubicBezTo>
                <a:cubicBezTo>
                  <a:pt x="31" y="190"/>
                  <a:pt x="31" y="188"/>
                  <a:pt x="30" y="188"/>
                </a:cubicBezTo>
                <a:cubicBezTo>
                  <a:pt x="29" y="188"/>
                  <a:pt x="27" y="188"/>
                  <a:pt x="27" y="187"/>
                </a:cubicBezTo>
                <a:cubicBezTo>
                  <a:pt x="27" y="186"/>
                  <a:pt x="27" y="185"/>
                  <a:pt x="27" y="184"/>
                </a:cubicBezTo>
                <a:cubicBezTo>
                  <a:pt x="27" y="183"/>
                  <a:pt x="26" y="183"/>
                  <a:pt x="26" y="182"/>
                </a:cubicBezTo>
                <a:cubicBezTo>
                  <a:pt x="26" y="182"/>
                  <a:pt x="25" y="182"/>
                  <a:pt x="25" y="182"/>
                </a:cubicBezTo>
                <a:cubicBezTo>
                  <a:pt x="24" y="182"/>
                  <a:pt x="24" y="181"/>
                  <a:pt x="24" y="180"/>
                </a:cubicBezTo>
                <a:cubicBezTo>
                  <a:pt x="25" y="180"/>
                  <a:pt x="25" y="180"/>
                  <a:pt x="26" y="180"/>
                </a:cubicBezTo>
                <a:cubicBezTo>
                  <a:pt x="26" y="179"/>
                  <a:pt x="26" y="178"/>
                  <a:pt x="27" y="178"/>
                </a:cubicBezTo>
                <a:cubicBezTo>
                  <a:pt x="27" y="178"/>
                  <a:pt x="27" y="178"/>
                  <a:pt x="27" y="177"/>
                </a:cubicBezTo>
                <a:cubicBezTo>
                  <a:pt x="27" y="177"/>
                  <a:pt x="27" y="176"/>
                  <a:pt x="27" y="176"/>
                </a:cubicBezTo>
                <a:cubicBezTo>
                  <a:pt x="27" y="176"/>
                  <a:pt x="26" y="176"/>
                  <a:pt x="25" y="176"/>
                </a:cubicBezTo>
                <a:cubicBezTo>
                  <a:pt x="25" y="176"/>
                  <a:pt x="24" y="176"/>
                  <a:pt x="24" y="176"/>
                </a:cubicBezTo>
                <a:cubicBezTo>
                  <a:pt x="24" y="176"/>
                  <a:pt x="24" y="175"/>
                  <a:pt x="24" y="175"/>
                </a:cubicBezTo>
                <a:cubicBezTo>
                  <a:pt x="23" y="175"/>
                  <a:pt x="22" y="174"/>
                  <a:pt x="23" y="172"/>
                </a:cubicBezTo>
                <a:cubicBezTo>
                  <a:pt x="22" y="172"/>
                  <a:pt x="21" y="172"/>
                  <a:pt x="21" y="171"/>
                </a:cubicBezTo>
                <a:cubicBezTo>
                  <a:pt x="21" y="169"/>
                  <a:pt x="19" y="170"/>
                  <a:pt x="17" y="170"/>
                </a:cubicBezTo>
                <a:cubicBezTo>
                  <a:pt x="17" y="170"/>
                  <a:pt x="17" y="171"/>
                  <a:pt x="17" y="171"/>
                </a:cubicBezTo>
                <a:cubicBezTo>
                  <a:pt x="17" y="172"/>
                  <a:pt x="17" y="172"/>
                  <a:pt x="17" y="172"/>
                </a:cubicBezTo>
                <a:cubicBezTo>
                  <a:pt x="17" y="173"/>
                  <a:pt x="17" y="173"/>
                  <a:pt x="17" y="174"/>
                </a:cubicBezTo>
                <a:cubicBezTo>
                  <a:pt x="17" y="174"/>
                  <a:pt x="18" y="174"/>
                  <a:pt x="18" y="175"/>
                </a:cubicBezTo>
                <a:cubicBezTo>
                  <a:pt x="18" y="175"/>
                  <a:pt x="18" y="176"/>
                  <a:pt x="18" y="176"/>
                </a:cubicBezTo>
                <a:cubicBezTo>
                  <a:pt x="16" y="176"/>
                  <a:pt x="16" y="177"/>
                  <a:pt x="14" y="177"/>
                </a:cubicBezTo>
                <a:cubicBezTo>
                  <a:pt x="14" y="177"/>
                  <a:pt x="14" y="177"/>
                  <a:pt x="13" y="177"/>
                </a:cubicBezTo>
                <a:cubicBezTo>
                  <a:pt x="13" y="176"/>
                  <a:pt x="13" y="174"/>
                  <a:pt x="14" y="174"/>
                </a:cubicBezTo>
                <a:cubicBezTo>
                  <a:pt x="14" y="173"/>
                  <a:pt x="14" y="172"/>
                  <a:pt x="14" y="171"/>
                </a:cubicBezTo>
                <a:cubicBezTo>
                  <a:pt x="11" y="171"/>
                  <a:pt x="13" y="165"/>
                  <a:pt x="11" y="164"/>
                </a:cubicBezTo>
                <a:cubicBezTo>
                  <a:pt x="11" y="163"/>
                  <a:pt x="11" y="163"/>
                  <a:pt x="12" y="163"/>
                </a:cubicBezTo>
                <a:cubicBezTo>
                  <a:pt x="12" y="162"/>
                  <a:pt x="13" y="162"/>
                  <a:pt x="13" y="163"/>
                </a:cubicBezTo>
                <a:cubicBezTo>
                  <a:pt x="14" y="163"/>
                  <a:pt x="14" y="163"/>
                  <a:pt x="14" y="163"/>
                </a:cubicBezTo>
                <a:cubicBezTo>
                  <a:pt x="14" y="161"/>
                  <a:pt x="14" y="160"/>
                  <a:pt x="13" y="159"/>
                </a:cubicBezTo>
                <a:cubicBezTo>
                  <a:pt x="13" y="161"/>
                  <a:pt x="11" y="161"/>
                  <a:pt x="11" y="159"/>
                </a:cubicBezTo>
                <a:cubicBezTo>
                  <a:pt x="11" y="159"/>
                  <a:pt x="11" y="159"/>
                  <a:pt x="11" y="158"/>
                </a:cubicBezTo>
                <a:cubicBezTo>
                  <a:pt x="10" y="158"/>
                  <a:pt x="9" y="158"/>
                  <a:pt x="8" y="158"/>
                </a:cubicBezTo>
                <a:cubicBezTo>
                  <a:pt x="9" y="157"/>
                  <a:pt x="9" y="157"/>
                  <a:pt x="11" y="157"/>
                </a:cubicBezTo>
                <a:cubicBezTo>
                  <a:pt x="12" y="157"/>
                  <a:pt x="12" y="156"/>
                  <a:pt x="12" y="155"/>
                </a:cubicBezTo>
                <a:cubicBezTo>
                  <a:pt x="11" y="155"/>
                  <a:pt x="11" y="154"/>
                  <a:pt x="11" y="153"/>
                </a:cubicBezTo>
                <a:cubicBezTo>
                  <a:pt x="10" y="153"/>
                  <a:pt x="9" y="152"/>
                  <a:pt x="7" y="152"/>
                </a:cubicBezTo>
                <a:cubicBezTo>
                  <a:pt x="6" y="152"/>
                  <a:pt x="5" y="152"/>
                  <a:pt x="4" y="152"/>
                </a:cubicBezTo>
                <a:cubicBezTo>
                  <a:pt x="3" y="148"/>
                  <a:pt x="5" y="148"/>
                  <a:pt x="5" y="144"/>
                </a:cubicBezTo>
                <a:cubicBezTo>
                  <a:pt x="6" y="144"/>
                  <a:pt x="6" y="144"/>
                  <a:pt x="7" y="144"/>
                </a:cubicBezTo>
                <a:cubicBezTo>
                  <a:pt x="8" y="144"/>
                  <a:pt x="8" y="144"/>
                  <a:pt x="8" y="144"/>
                </a:cubicBezTo>
                <a:cubicBezTo>
                  <a:pt x="8" y="144"/>
                  <a:pt x="8" y="143"/>
                  <a:pt x="8" y="143"/>
                </a:cubicBezTo>
                <a:cubicBezTo>
                  <a:pt x="7" y="143"/>
                  <a:pt x="7" y="141"/>
                  <a:pt x="10" y="142"/>
                </a:cubicBezTo>
                <a:cubicBezTo>
                  <a:pt x="10" y="141"/>
                  <a:pt x="10" y="141"/>
                  <a:pt x="10" y="140"/>
                </a:cubicBezTo>
                <a:cubicBezTo>
                  <a:pt x="9" y="140"/>
                  <a:pt x="8" y="140"/>
                  <a:pt x="7" y="140"/>
                </a:cubicBezTo>
                <a:cubicBezTo>
                  <a:pt x="7" y="141"/>
                  <a:pt x="6" y="142"/>
                  <a:pt x="5" y="142"/>
                </a:cubicBezTo>
                <a:cubicBezTo>
                  <a:pt x="5" y="141"/>
                  <a:pt x="5" y="141"/>
                  <a:pt x="5" y="140"/>
                </a:cubicBezTo>
                <a:cubicBezTo>
                  <a:pt x="2" y="139"/>
                  <a:pt x="4" y="134"/>
                  <a:pt x="4" y="131"/>
                </a:cubicBezTo>
                <a:cubicBezTo>
                  <a:pt x="2" y="131"/>
                  <a:pt x="3" y="133"/>
                  <a:pt x="1" y="133"/>
                </a:cubicBezTo>
                <a:cubicBezTo>
                  <a:pt x="1" y="134"/>
                  <a:pt x="1" y="134"/>
                  <a:pt x="1" y="134"/>
                </a:cubicBezTo>
                <a:cubicBezTo>
                  <a:pt x="1" y="136"/>
                  <a:pt x="3" y="141"/>
                  <a:pt x="0" y="140"/>
                </a:cubicBezTo>
                <a:cubicBezTo>
                  <a:pt x="0" y="142"/>
                  <a:pt x="0" y="143"/>
                  <a:pt x="0" y="144"/>
                </a:cubicBezTo>
                <a:cubicBezTo>
                  <a:pt x="0" y="144"/>
                  <a:pt x="0" y="145"/>
                  <a:pt x="0" y="145"/>
                </a:cubicBezTo>
                <a:cubicBezTo>
                  <a:pt x="4" y="145"/>
                  <a:pt x="2" y="150"/>
                  <a:pt x="0" y="151"/>
                </a:cubicBezTo>
                <a:cubicBezTo>
                  <a:pt x="0" y="152"/>
                  <a:pt x="0" y="153"/>
                  <a:pt x="0" y="153"/>
                </a:cubicBezTo>
                <a:cubicBezTo>
                  <a:pt x="8" y="155"/>
                  <a:pt x="1" y="165"/>
                  <a:pt x="5" y="172"/>
                </a:cubicBezTo>
                <a:cubicBezTo>
                  <a:pt x="5" y="173"/>
                  <a:pt x="5" y="174"/>
                  <a:pt x="5" y="175"/>
                </a:cubicBezTo>
                <a:cubicBezTo>
                  <a:pt x="5" y="175"/>
                  <a:pt x="6" y="175"/>
                  <a:pt x="6" y="175"/>
                </a:cubicBezTo>
                <a:cubicBezTo>
                  <a:pt x="7" y="175"/>
                  <a:pt x="7" y="176"/>
                  <a:pt x="7" y="177"/>
                </a:cubicBezTo>
                <a:cubicBezTo>
                  <a:pt x="7" y="178"/>
                  <a:pt x="7" y="178"/>
                  <a:pt x="7" y="178"/>
                </a:cubicBezTo>
                <a:cubicBezTo>
                  <a:pt x="9" y="178"/>
                  <a:pt x="8" y="180"/>
                  <a:pt x="10" y="181"/>
                </a:cubicBezTo>
                <a:cubicBezTo>
                  <a:pt x="10" y="182"/>
                  <a:pt x="11" y="182"/>
                  <a:pt x="11" y="183"/>
                </a:cubicBezTo>
                <a:cubicBezTo>
                  <a:pt x="11" y="184"/>
                  <a:pt x="12" y="185"/>
                  <a:pt x="12" y="185"/>
                </a:cubicBezTo>
                <a:cubicBezTo>
                  <a:pt x="12" y="186"/>
                  <a:pt x="13" y="187"/>
                  <a:pt x="13" y="188"/>
                </a:cubicBezTo>
                <a:cubicBezTo>
                  <a:pt x="14" y="188"/>
                  <a:pt x="14" y="188"/>
                  <a:pt x="14" y="188"/>
                </a:cubicBezTo>
                <a:cubicBezTo>
                  <a:pt x="15" y="188"/>
                  <a:pt x="15" y="188"/>
                  <a:pt x="15" y="188"/>
                </a:cubicBezTo>
                <a:cubicBezTo>
                  <a:pt x="17" y="189"/>
                  <a:pt x="18" y="193"/>
                  <a:pt x="21" y="190"/>
                </a:cubicBezTo>
                <a:cubicBezTo>
                  <a:pt x="21" y="192"/>
                  <a:pt x="22" y="194"/>
                  <a:pt x="23" y="195"/>
                </a:cubicBezTo>
                <a:cubicBezTo>
                  <a:pt x="24" y="196"/>
                  <a:pt x="25" y="196"/>
                  <a:pt x="25" y="197"/>
                </a:cubicBezTo>
                <a:cubicBezTo>
                  <a:pt x="25" y="198"/>
                  <a:pt x="25" y="198"/>
                  <a:pt x="25" y="199"/>
                </a:cubicBezTo>
                <a:cubicBezTo>
                  <a:pt x="27" y="198"/>
                  <a:pt x="29" y="199"/>
                  <a:pt x="30" y="200"/>
                </a:cubicBezTo>
                <a:cubicBezTo>
                  <a:pt x="30" y="200"/>
                  <a:pt x="30" y="201"/>
                  <a:pt x="30" y="201"/>
                </a:cubicBezTo>
                <a:cubicBezTo>
                  <a:pt x="30" y="201"/>
                  <a:pt x="31" y="201"/>
                  <a:pt x="31" y="201"/>
                </a:cubicBezTo>
                <a:cubicBezTo>
                  <a:pt x="31" y="201"/>
                  <a:pt x="32" y="201"/>
                  <a:pt x="32" y="201"/>
                </a:cubicBezTo>
                <a:cubicBezTo>
                  <a:pt x="33" y="203"/>
                  <a:pt x="37" y="203"/>
                  <a:pt x="40" y="203"/>
                </a:cubicBezTo>
                <a:cubicBezTo>
                  <a:pt x="41" y="202"/>
                  <a:pt x="43" y="202"/>
                  <a:pt x="45" y="202"/>
                </a:cubicBezTo>
                <a:cubicBezTo>
                  <a:pt x="46" y="200"/>
                  <a:pt x="47" y="199"/>
                  <a:pt x="49" y="199"/>
                </a:cubicBezTo>
                <a:cubicBezTo>
                  <a:pt x="50" y="199"/>
                  <a:pt x="50" y="199"/>
                  <a:pt x="51" y="199"/>
                </a:cubicBezTo>
                <a:cubicBezTo>
                  <a:pt x="51" y="198"/>
                  <a:pt x="52" y="197"/>
                  <a:pt x="52" y="197"/>
                </a:cubicBezTo>
                <a:cubicBezTo>
                  <a:pt x="52" y="197"/>
                  <a:pt x="52" y="197"/>
                  <a:pt x="52" y="196"/>
                </a:cubicBezTo>
                <a:cubicBezTo>
                  <a:pt x="53" y="196"/>
                  <a:pt x="53" y="196"/>
                  <a:pt x="53" y="196"/>
                </a:cubicBezTo>
                <a:cubicBezTo>
                  <a:pt x="53" y="196"/>
                  <a:pt x="53" y="195"/>
                  <a:pt x="53" y="195"/>
                </a:cubicBezTo>
                <a:cubicBezTo>
                  <a:pt x="53" y="194"/>
                  <a:pt x="53" y="193"/>
                  <a:pt x="53" y="193"/>
                </a:cubicBezTo>
                <a:cubicBezTo>
                  <a:pt x="54" y="192"/>
                  <a:pt x="54" y="191"/>
                  <a:pt x="55" y="191"/>
                </a:cubicBezTo>
                <a:cubicBezTo>
                  <a:pt x="55" y="191"/>
                  <a:pt x="55" y="191"/>
                  <a:pt x="56" y="191"/>
                </a:cubicBezTo>
                <a:cubicBezTo>
                  <a:pt x="57" y="191"/>
                  <a:pt x="58" y="190"/>
                  <a:pt x="58" y="189"/>
                </a:cubicBezTo>
                <a:cubicBezTo>
                  <a:pt x="57" y="189"/>
                  <a:pt x="56" y="189"/>
                  <a:pt x="56" y="188"/>
                </a:cubicBezTo>
                <a:cubicBezTo>
                  <a:pt x="56" y="187"/>
                  <a:pt x="56" y="187"/>
                  <a:pt x="56" y="187"/>
                </a:cubicBezTo>
                <a:cubicBezTo>
                  <a:pt x="58" y="186"/>
                  <a:pt x="57" y="184"/>
                  <a:pt x="56" y="183"/>
                </a:cubicBezTo>
                <a:cubicBezTo>
                  <a:pt x="55" y="183"/>
                  <a:pt x="54" y="183"/>
                  <a:pt x="55" y="182"/>
                </a:cubicBezTo>
                <a:cubicBezTo>
                  <a:pt x="52" y="181"/>
                  <a:pt x="56" y="180"/>
                  <a:pt x="53" y="178"/>
                </a:cubicBezTo>
                <a:cubicBezTo>
                  <a:pt x="53" y="178"/>
                  <a:pt x="53" y="178"/>
                  <a:pt x="53" y="177"/>
                </a:cubicBezTo>
                <a:cubicBezTo>
                  <a:pt x="52" y="177"/>
                  <a:pt x="52" y="175"/>
                  <a:pt x="53" y="175"/>
                </a:cubicBezTo>
                <a:cubicBezTo>
                  <a:pt x="55" y="175"/>
                  <a:pt x="55" y="173"/>
                  <a:pt x="56" y="175"/>
                </a:cubicBezTo>
                <a:cubicBezTo>
                  <a:pt x="56" y="175"/>
                  <a:pt x="57" y="175"/>
                  <a:pt x="57" y="175"/>
                </a:cubicBezTo>
                <a:cubicBezTo>
                  <a:pt x="58" y="175"/>
                  <a:pt x="59" y="176"/>
                  <a:pt x="59" y="177"/>
                </a:cubicBezTo>
                <a:cubicBezTo>
                  <a:pt x="59" y="177"/>
                  <a:pt x="59" y="177"/>
                  <a:pt x="58" y="177"/>
                </a:cubicBezTo>
                <a:cubicBezTo>
                  <a:pt x="58" y="178"/>
                  <a:pt x="58" y="178"/>
                  <a:pt x="58" y="178"/>
                </a:cubicBezTo>
                <a:cubicBezTo>
                  <a:pt x="60" y="179"/>
                  <a:pt x="60" y="180"/>
                  <a:pt x="61" y="181"/>
                </a:cubicBezTo>
                <a:cubicBezTo>
                  <a:pt x="61" y="181"/>
                  <a:pt x="61" y="182"/>
                  <a:pt x="61" y="182"/>
                </a:cubicBezTo>
                <a:cubicBezTo>
                  <a:pt x="61" y="182"/>
                  <a:pt x="61" y="182"/>
                  <a:pt x="62" y="182"/>
                </a:cubicBezTo>
                <a:cubicBezTo>
                  <a:pt x="62" y="181"/>
                  <a:pt x="63" y="181"/>
                  <a:pt x="63" y="180"/>
                </a:cubicBezTo>
                <a:cubicBezTo>
                  <a:pt x="63" y="179"/>
                  <a:pt x="63" y="178"/>
                  <a:pt x="63" y="177"/>
                </a:cubicBezTo>
                <a:cubicBezTo>
                  <a:pt x="63" y="176"/>
                  <a:pt x="63" y="175"/>
                  <a:pt x="63" y="174"/>
                </a:cubicBezTo>
                <a:cubicBezTo>
                  <a:pt x="61" y="173"/>
                  <a:pt x="62" y="171"/>
                  <a:pt x="63" y="170"/>
                </a:cubicBezTo>
                <a:cubicBezTo>
                  <a:pt x="63" y="170"/>
                  <a:pt x="64" y="170"/>
                  <a:pt x="64" y="170"/>
                </a:cubicBezTo>
                <a:cubicBezTo>
                  <a:pt x="64" y="170"/>
                  <a:pt x="64" y="169"/>
                  <a:pt x="64" y="169"/>
                </a:cubicBezTo>
                <a:cubicBezTo>
                  <a:pt x="64" y="168"/>
                  <a:pt x="64" y="167"/>
                  <a:pt x="63" y="168"/>
                </a:cubicBezTo>
                <a:cubicBezTo>
                  <a:pt x="62" y="168"/>
                  <a:pt x="62" y="168"/>
                  <a:pt x="62" y="169"/>
                </a:cubicBezTo>
                <a:cubicBezTo>
                  <a:pt x="63" y="173"/>
                  <a:pt x="59" y="170"/>
                  <a:pt x="59" y="168"/>
                </a:cubicBezTo>
                <a:cubicBezTo>
                  <a:pt x="58" y="166"/>
                  <a:pt x="58" y="164"/>
                  <a:pt x="58" y="162"/>
                </a:cubicBezTo>
                <a:cubicBezTo>
                  <a:pt x="57" y="162"/>
                  <a:pt x="57" y="161"/>
                  <a:pt x="56" y="161"/>
                </a:cubicBezTo>
                <a:cubicBezTo>
                  <a:pt x="56" y="160"/>
                  <a:pt x="56" y="160"/>
                  <a:pt x="56" y="159"/>
                </a:cubicBezTo>
                <a:cubicBezTo>
                  <a:pt x="55" y="159"/>
                  <a:pt x="55" y="159"/>
                  <a:pt x="55" y="159"/>
                </a:cubicBezTo>
                <a:cubicBezTo>
                  <a:pt x="54" y="159"/>
                  <a:pt x="54" y="159"/>
                  <a:pt x="53" y="159"/>
                </a:cubicBezTo>
                <a:cubicBezTo>
                  <a:pt x="53" y="158"/>
                  <a:pt x="52" y="157"/>
                  <a:pt x="53" y="156"/>
                </a:cubicBezTo>
                <a:cubicBezTo>
                  <a:pt x="54" y="156"/>
                  <a:pt x="55" y="156"/>
                  <a:pt x="56" y="156"/>
                </a:cubicBezTo>
                <a:cubicBezTo>
                  <a:pt x="56" y="156"/>
                  <a:pt x="57" y="156"/>
                  <a:pt x="57" y="156"/>
                </a:cubicBezTo>
                <a:cubicBezTo>
                  <a:pt x="57" y="155"/>
                  <a:pt x="59" y="155"/>
                  <a:pt x="58" y="157"/>
                </a:cubicBezTo>
                <a:cubicBezTo>
                  <a:pt x="59" y="157"/>
                  <a:pt x="59" y="157"/>
                  <a:pt x="59" y="157"/>
                </a:cubicBezTo>
                <a:cubicBezTo>
                  <a:pt x="60" y="157"/>
                  <a:pt x="60" y="157"/>
                  <a:pt x="61" y="157"/>
                </a:cubicBezTo>
                <a:cubicBezTo>
                  <a:pt x="61" y="158"/>
                  <a:pt x="62" y="159"/>
                  <a:pt x="63" y="159"/>
                </a:cubicBezTo>
                <a:cubicBezTo>
                  <a:pt x="63" y="159"/>
                  <a:pt x="64" y="159"/>
                  <a:pt x="64" y="159"/>
                </a:cubicBezTo>
                <a:cubicBezTo>
                  <a:pt x="65" y="160"/>
                  <a:pt x="65" y="159"/>
                  <a:pt x="65" y="158"/>
                </a:cubicBezTo>
                <a:cubicBezTo>
                  <a:pt x="65" y="158"/>
                  <a:pt x="65" y="157"/>
                  <a:pt x="65" y="157"/>
                </a:cubicBezTo>
                <a:cubicBezTo>
                  <a:pt x="65" y="157"/>
                  <a:pt x="65" y="156"/>
                  <a:pt x="65" y="156"/>
                </a:cubicBezTo>
                <a:cubicBezTo>
                  <a:pt x="64" y="156"/>
                  <a:pt x="64" y="155"/>
                  <a:pt x="63" y="155"/>
                </a:cubicBezTo>
                <a:cubicBezTo>
                  <a:pt x="62" y="155"/>
                  <a:pt x="62" y="154"/>
                  <a:pt x="61" y="153"/>
                </a:cubicBezTo>
                <a:cubicBezTo>
                  <a:pt x="60" y="153"/>
                  <a:pt x="60" y="153"/>
                  <a:pt x="59" y="153"/>
                </a:cubicBezTo>
                <a:cubicBezTo>
                  <a:pt x="59" y="152"/>
                  <a:pt x="58" y="152"/>
                  <a:pt x="58" y="151"/>
                </a:cubicBezTo>
                <a:cubicBezTo>
                  <a:pt x="58" y="151"/>
                  <a:pt x="57" y="151"/>
                  <a:pt x="57" y="151"/>
                </a:cubicBezTo>
                <a:cubicBezTo>
                  <a:pt x="57" y="151"/>
                  <a:pt x="57" y="150"/>
                  <a:pt x="57" y="150"/>
                </a:cubicBezTo>
                <a:cubicBezTo>
                  <a:pt x="57" y="149"/>
                  <a:pt x="57" y="149"/>
                  <a:pt x="57" y="149"/>
                </a:cubicBezTo>
                <a:cubicBezTo>
                  <a:pt x="57" y="148"/>
                  <a:pt x="57" y="147"/>
                  <a:pt x="58" y="147"/>
                </a:cubicBezTo>
                <a:cubicBezTo>
                  <a:pt x="61" y="147"/>
                  <a:pt x="59" y="152"/>
                  <a:pt x="63" y="151"/>
                </a:cubicBezTo>
                <a:cubicBezTo>
                  <a:pt x="63" y="149"/>
                  <a:pt x="62" y="148"/>
                  <a:pt x="62" y="147"/>
                </a:cubicBezTo>
                <a:cubicBezTo>
                  <a:pt x="62" y="146"/>
                  <a:pt x="62" y="145"/>
                  <a:pt x="62" y="144"/>
                </a:cubicBezTo>
                <a:cubicBezTo>
                  <a:pt x="62" y="144"/>
                  <a:pt x="62" y="143"/>
                  <a:pt x="62" y="143"/>
                </a:cubicBezTo>
                <a:cubicBezTo>
                  <a:pt x="61" y="143"/>
                  <a:pt x="61" y="143"/>
                  <a:pt x="61" y="143"/>
                </a:cubicBezTo>
                <a:cubicBezTo>
                  <a:pt x="60" y="142"/>
                  <a:pt x="59" y="142"/>
                  <a:pt x="59" y="140"/>
                </a:cubicBezTo>
                <a:cubicBezTo>
                  <a:pt x="59" y="140"/>
                  <a:pt x="59" y="140"/>
                  <a:pt x="59" y="139"/>
                </a:cubicBezTo>
                <a:cubicBezTo>
                  <a:pt x="56" y="139"/>
                  <a:pt x="57" y="133"/>
                  <a:pt x="55" y="131"/>
                </a:cubicBezTo>
                <a:cubicBezTo>
                  <a:pt x="55" y="130"/>
                  <a:pt x="55" y="130"/>
                  <a:pt x="55" y="130"/>
                </a:cubicBezTo>
                <a:cubicBezTo>
                  <a:pt x="55" y="130"/>
                  <a:pt x="56" y="130"/>
                  <a:pt x="57" y="130"/>
                </a:cubicBezTo>
                <a:cubicBezTo>
                  <a:pt x="57" y="129"/>
                  <a:pt x="57" y="129"/>
                  <a:pt x="57" y="128"/>
                </a:cubicBezTo>
                <a:cubicBezTo>
                  <a:pt x="57" y="128"/>
                  <a:pt x="58" y="127"/>
                  <a:pt x="59" y="127"/>
                </a:cubicBezTo>
                <a:cubicBezTo>
                  <a:pt x="61" y="127"/>
                  <a:pt x="61" y="129"/>
                  <a:pt x="63" y="128"/>
                </a:cubicBezTo>
                <a:cubicBezTo>
                  <a:pt x="63" y="129"/>
                  <a:pt x="63" y="129"/>
                  <a:pt x="63" y="130"/>
                </a:cubicBezTo>
                <a:cubicBezTo>
                  <a:pt x="64" y="130"/>
                  <a:pt x="65" y="130"/>
                  <a:pt x="67" y="130"/>
                </a:cubicBezTo>
                <a:cubicBezTo>
                  <a:pt x="67" y="129"/>
                  <a:pt x="67" y="127"/>
                  <a:pt x="68" y="127"/>
                </a:cubicBezTo>
                <a:cubicBezTo>
                  <a:pt x="68" y="127"/>
                  <a:pt x="68" y="126"/>
                  <a:pt x="68" y="126"/>
                </a:cubicBezTo>
                <a:cubicBezTo>
                  <a:pt x="68" y="126"/>
                  <a:pt x="68" y="125"/>
                  <a:pt x="68" y="125"/>
                </a:cubicBezTo>
                <a:cubicBezTo>
                  <a:pt x="68" y="124"/>
                  <a:pt x="69" y="123"/>
                  <a:pt x="69" y="123"/>
                </a:cubicBezTo>
                <a:cubicBezTo>
                  <a:pt x="69" y="123"/>
                  <a:pt x="70" y="123"/>
                  <a:pt x="70" y="123"/>
                </a:cubicBezTo>
                <a:cubicBezTo>
                  <a:pt x="71" y="123"/>
                  <a:pt x="72" y="123"/>
                  <a:pt x="71" y="124"/>
                </a:cubicBezTo>
                <a:cubicBezTo>
                  <a:pt x="72" y="124"/>
                  <a:pt x="72" y="124"/>
                  <a:pt x="72" y="124"/>
                </a:cubicBezTo>
                <a:cubicBezTo>
                  <a:pt x="73" y="123"/>
                  <a:pt x="73" y="121"/>
                  <a:pt x="74" y="121"/>
                </a:cubicBezTo>
                <a:cubicBezTo>
                  <a:pt x="74" y="121"/>
                  <a:pt x="74" y="121"/>
                  <a:pt x="75" y="121"/>
                </a:cubicBezTo>
                <a:cubicBezTo>
                  <a:pt x="75" y="121"/>
                  <a:pt x="75" y="121"/>
                  <a:pt x="75" y="120"/>
                </a:cubicBezTo>
                <a:cubicBezTo>
                  <a:pt x="76" y="120"/>
                  <a:pt x="77" y="120"/>
                  <a:pt x="78" y="120"/>
                </a:cubicBezTo>
                <a:cubicBezTo>
                  <a:pt x="79" y="120"/>
                  <a:pt x="79" y="120"/>
                  <a:pt x="80" y="120"/>
                </a:cubicBezTo>
                <a:cubicBezTo>
                  <a:pt x="80" y="120"/>
                  <a:pt x="80" y="119"/>
                  <a:pt x="80" y="119"/>
                </a:cubicBezTo>
                <a:cubicBezTo>
                  <a:pt x="80" y="118"/>
                  <a:pt x="80" y="117"/>
                  <a:pt x="80" y="117"/>
                </a:cubicBezTo>
                <a:cubicBezTo>
                  <a:pt x="80" y="116"/>
                  <a:pt x="80" y="116"/>
                  <a:pt x="80" y="115"/>
                </a:cubicBezTo>
                <a:cubicBezTo>
                  <a:pt x="80" y="115"/>
                  <a:pt x="80" y="115"/>
                  <a:pt x="80" y="114"/>
                </a:cubicBezTo>
                <a:cubicBezTo>
                  <a:pt x="81" y="114"/>
                  <a:pt x="81" y="112"/>
                  <a:pt x="82" y="114"/>
                </a:cubicBezTo>
                <a:cubicBezTo>
                  <a:pt x="83" y="114"/>
                  <a:pt x="83" y="113"/>
                  <a:pt x="84" y="113"/>
                </a:cubicBezTo>
                <a:cubicBezTo>
                  <a:pt x="85" y="112"/>
                  <a:pt x="84" y="111"/>
                  <a:pt x="86" y="111"/>
                </a:cubicBezTo>
                <a:cubicBezTo>
                  <a:pt x="86" y="110"/>
                  <a:pt x="87" y="110"/>
                  <a:pt x="88" y="109"/>
                </a:cubicBezTo>
                <a:cubicBezTo>
                  <a:pt x="89" y="109"/>
                  <a:pt x="90" y="109"/>
                  <a:pt x="91" y="109"/>
                </a:cubicBezTo>
                <a:cubicBezTo>
                  <a:pt x="92" y="108"/>
                  <a:pt x="93" y="107"/>
                  <a:pt x="93" y="105"/>
                </a:cubicBezTo>
                <a:cubicBezTo>
                  <a:pt x="93" y="105"/>
                  <a:pt x="93" y="105"/>
                  <a:pt x="94" y="105"/>
                </a:cubicBezTo>
                <a:cubicBezTo>
                  <a:pt x="94" y="104"/>
                  <a:pt x="95" y="104"/>
                  <a:pt x="96" y="104"/>
                </a:cubicBezTo>
                <a:cubicBezTo>
                  <a:pt x="97" y="104"/>
                  <a:pt x="97" y="104"/>
                  <a:pt x="97" y="104"/>
                </a:cubicBezTo>
                <a:cubicBezTo>
                  <a:pt x="97" y="103"/>
                  <a:pt x="94" y="99"/>
                  <a:pt x="97" y="99"/>
                </a:cubicBezTo>
                <a:cubicBezTo>
                  <a:pt x="97" y="98"/>
                  <a:pt x="97" y="98"/>
                  <a:pt x="97" y="98"/>
                </a:cubicBezTo>
                <a:cubicBezTo>
                  <a:pt x="97" y="98"/>
                  <a:pt x="97" y="98"/>
                  <a:pt x="96" y="98"/>
                </a:cubicBezTo>
                <a:cubicBezTo>
                  <a:pt x="96" y="97"/>
                  <a:pt x="96" y="97"/>
                  <a:pt x="96" y="96"/>
                </a:cubicBezTo>
                <a:cubicBezTo>
                  <a:pt x="96" y="96"/>
                  <a:pt x="96" y="95"/>
                  <a:pt x="97" y="95"/>
                </a:cubicBezTo>
                <a:cubicBezTo>
                  <a:pt x="98" y="95"/>
                  <a:pt x="99" y="95"/>
                  <a:pt x="99" y="94"/>
                </a:cubicBezTo>
                <a:cubicBezTo>
                  <a:pt x="98" y="94"/>
                  <a:pt x="98" y="94"/>
                  <a:pt x="97" y="94"/>
                </a:cubicBezTo>
                <a:cubicBezTo>
                  <a:pt x="97" y="94"/>
                  <a:pt x="97" y="93"/>
                  <a:pt x="97" y="93"/>
                </a:cubicBezTo>
                <a:cubicBezTo>
                  <a:pt x="97" y="91"/>
                  <a:pt x="98" y="91"/>
                  <a:pt x="99" y="90"/>
                </a:cubicBezTo>
                <a:cubicBezTo>
                  <a:pt x="99" y="90"/>
                  <a:pt x="100" y="89"/>
                  <a:pt x="100" y="87"/>
                </a:cubicBezTo>
                <a:cubicBezTo>
                  <a:pt x="100" y="86"/>
                  <a:pt x="100" y="85"/>
                  <a:pt x="101" y="85"/>
                </a:cubicBezTo>
                <a:cubicBezTo>
                  <a:pt x="101" y="84"/>
                  <a:pt x="101" y="84"/>
                  <a:pt x="101" y="83"/>
                </a:cubicBezTo>
                <a:cubicBezTo>
                  <a:pt x="102" y="83"/>
                  <a:pt x="102" y="82"/>
                  <a:pt x="102" y="81"/>
                </a:cubicBezTo>
                <a:cubicBezTo>
                  <a:pt x="103" y="81"/>
                  <a:pt x="103" y="81"/>
                  <a:pt x="103" y="81"/>
                </a:cubicBezTo>
                <a:cubicBezTo>
                  <a:pt x="103" y="80"/>
                  <a:pt x="103" y="79"/>
                  <a:pt x="103" y="79"/>
                </a:cubicBezTo>
                <a:cubicBezTo>
                  <a:pt x="103" y="79"/>
                  <a:pt x="103" y="79"/>
                  <a:pt x="102" y="79"/>
                </a:cubicBezTo>
                <a:cubicBezTo>
                  <a:pt x="102" y="78"/>
                  <a:pt x="102" y="76"/>
                  <a:pt x="103" y="76"/>
                </a:cubicBezTo>
                <a:cubicBezTo>
                  <a:pt x="104" y="75"/>
                  <a:pt x="103" y="74"/>
                  <a:pt x="105" y="74"/>
                </a:cubicBezTo>
                <a:cubicBezTo>
                  <a:pt x="105" y="74"/>
                  <a:pt x="106" y="74"/>
                  <a:pt x="107" y="74"/>
                </a:cubicBezTo>
                <a:cubicBezTo>
                  <a:pt x="108" y="74"/>
                  <a:pt x="109" y="74"/>
                  <a:pt x="109" y="73"/>
                </a:cubicBezTo>
                <a:cubicBezTo>
                  <a:pt x="109" y="70"/>
                  <a:pt x="109" y="68"/>
                  <a:pt x="109" y="66"/>
                </a:cubicBezTo>
                <a:cubicBezTo>
                  <a:pt x="109" y="65"/>
                  <a:pt x="110" y="64"/>
                  <a:pt x="110" y="64"/>
                </a:cubicBezTo>
                <a:cubicBezTo>
                  <a:pt x="111" y="61"/>
                  <a:pt x="108" y="62"/>
                  <a:pt x="109" y="58"/>
                </a:cubicBezTo>
                <a:cubicBezTo>
                  <a:pt x="110" y="58"/>
                  <a:pt x="110" y="58"/>
                  <a:pt x="110" y="58"/>
                </a:cubicBezTo>
                <a:cubicBezTo>
                  <a:pt x="112" y="57"/>
                  <a:pt x="111" y="57"/>
                  <a:pt x="110" y="55"/>
                </a:cubicBezTo>
                <a:cubicBezTo>
                  <a:pt x="109" y="55"/>
                  <a:pt x="109" y="53"/>
                  <a:pt x="109" y="51"/>
                </a:cubicBezTo>
                <a:cubicBezTo>
                  <a:pt x="109" y="51"/>
                  <a:pt x="109" y="51"/>
                  <a:pt x="108" y="51"/>
                </a:cubicBezTo>
                <a:cubicBezTo>
                  <a:pt x="109" y="49"/>
                  <a:pt x="111" y="47"/>
                  <a:pt x="110" y="43"/>
                </a:cubicBezTo>
                <a:cubicBezTo>
                  <a:pt x="111" y="43"/>
                  <a:pt x="111" y="43"/>
                  <a:pt x="112" y="43"/>
                </a:cubicBezTo>
                <a:cubicBezTo>
                  <a:pt x="112" y="42"/>
                  <a:pt x="112" y="41"/>
                  <a:pt x="112" y="39"/>
                </a:cubicBezTo>
                <a:close/>
                <a:moveTo>
                  <a:pt x="7" y="165"/>
                </a:moveTo>
                <a:cubicBezTo>
                  <a:pt x="5" y="166"/>
                  <a:pt x="4" y="164"/>
                  <a:pt x="6" y="163"/>
                </a:cubicBezTo>
                <a:cubicBezTo>
                  <a:pt x="7" y="163"/>
                  <a:pt x="8" y="163"/>
                  <a:pt x="8" y="162"/>
                </a:cubicBezTo>
                <a:cubicBezTo>
                  <a:pt x="9" y="162"/>
                  <a:pt x="10" y="163"/>
                  <a:pt x="10" y="164"/>
                </a:cubicBezTo>
                <a:cubicBezTo>
                  <a:pt x="8" y="164"/>
                  <a:pt x="8" y="165"/>
                  <a:pt x="7" y="165"/>
                </a:cubicBezTo>
                <a:close/>
                <a:moveTo>
                  <a:pt x="48" y="170"/>
                </a:moveTo>
                <a:cubicBezTo>
                  <a:pt x="52" y="169"/>
                  <a:pt x="50" y="174"/>
                  <a:pt x="48" y="171"/>
                </a:cubicBezTo>
                <a:cubicBezTo>
                  <a:pt x="48" y="171"/>
                  <a:pt x="48" y="170"/>
                  <a:pt x="48" y="170"/>
                </a:cubicBezTo>
                <a:close/>
                <a:moveTo>
                  <a:pt x="55" y="153"/>
                </a:moveTo>
                <a:cubicBezTo>
                  <a:pt x="55" y="154"/>
                  <a:pt x="54" y="155"/>
                  <a:pt x="53" y="155"/>
                </a:cubicBezTo>
                <a:cubicBezTo>
                  <a:pt x="53" y="153"/>
                  <a:pt x="52" y="153"/>
                  <a:pt x="51" y="152"/>
                </a:cubicBezTo>
                <a:cubicBezTo>
                  <a:pt x="51" y="152"/>
                  <a:pt x="51" y="151"/>
                  <a:pt x="51" y="151"/>
                </a:cubicBezTo>
                <a:cubicBezTo>
                  <a:pt x="51" y="150"/>
                  <a:pt x="51" y="148"/>
                  <a:pt x="53" y="149"/>
                </a:cubicBezTo>
                <a:cubicBezTo>
                  <a:pt x="55" y="149"/>
                  <a:pt x="55" y="150"/>
                  <a:pt x="56" y="151"/>
                </a:cubicBezTo>
                <a:cubicBezTo>
                  <a:pt x="56" y="152"/>
                  <a:pt x="56" y="153"/>
                  <a:pt x="55" y="153"/>
                </a:cubicBezTo>
                <a:close/>
                <a:moveTo>
                  <a:pt x="53" y="145"/>
                </a:moveTo>
                <a:cubicBezTo>
                  <a:pt x="54" y="145"/>
                  <a:pt x="55" y="146"/>
                  <a:pt x="56" y="146"/>
                </a:cubicBezTo>
                <a:cubicBezTo>
                  <a:pt x="55" y="149"/>
                  <a:pt x="50" y="147"/>
                  <a:pt x="53" y="145"/>
                </a:cubicBezTo>
                <a:close/>
                <a:moveTo>
                  <a:pt x="40" y="81"/>
                </a:moveTo>
                <a:cubicBezTo>
                  <a:pt x="41" y="81"/>
                  <a:pt x="42" y="81"/>
                  <a:pt x="43" y="81"/>
                </a:cubicBezTo>
                <a:cubicBezTo>
                  <a:pt x="43" y="82"/>
                  <a:pt x="43" y="83"/>
                  <a:pt x="43" y="83"/>
                </a:cubicBezTo>
                <a:cubicBezTo>
                  <a:pt x="42" y="83"/>
                  <a:pt x="41" y="83"/>
                  <a:pt x="40" y="83"/>
                </a:cubicBezTo>
                <a:cubicBezTo>
                  <a:pt x="40" y="83"/>
                  <a:pt x="40" y="82"/>
                  <a:pt x="40" y="81"/>
                </a:cubicBezTo>
                <a:close/>
                <a:moveTo>
                  <a:pt x="56" y="119"/>
                </a:moveTo>
                <a:cubicBezTo>
                  <a:pt x="56" y="119"/>
                  <a:pt x="56" y="118"/>
                  <a:pt x="56" y="118"/>
                </a:cubicBezTo>
                <a:cubicBezTo>
                  <a:pt x="55" y="118"/>
                  <a:pt x="55" y="118"/>
                  <a:pt x="55" y="118"/>
                </a:cubicBezTo>
                <a:cubicBezTo>
                  <a:pt x="55" y="115"/>
                  <a:pt x="51" y="116"/>
                  <a:pt x="51" y="114"/>
                </a:cubicBezTo>
                <a:cubicBezTo>
                  <a:pt x="50" y="114"/>
                  <a:pt x="50" y="114"/>
                  <a:pt x="49" y="114"/>
                </a:cubicBezTo>
                <a:cubicBezTo>
                  <a:pt x="48" y="114"/>
                  <a:pt x="47" y="113"/>
                  <a:pt x="48" y="112"/>
                </a:cubicBezTo>
                <a:cubicBezTo>
                  <a:pt x="48" y="111"/>
                  <a:pt x="48" y="109"/>
                  <a:pt x="48" y="108"/>
                </a:cubicBezTo>
                <a:cubicBezTo>
                  <a:pt x="47" y="108"/>
                  <a:pt x="47" y="108"/>
                  <a:pt x="46" y="108"/>
                </a:cubicBezTo>
                <a:cubicBezTo>
                  <a:pt x="46" y="108"/>
                  <a:pt x="46" y="107"/>
                  <a:pt x="45" y="107"/>
                </a:cubicBezTo>
                <a:cubicBezTo>
                  <a:pt x="44" y="106"/>
                  <a:pt x="43" y="105"/>
                  <a:pt x="43" y="102"/>
                </a:cubicBezTo>
                <a:cubicBezTo>
                  <a:pt x="44" y="102"/>
                  <a:pt x="44" y="102"/>
                  <a:pt x="45" y="102"/>
                </a:cubicBezTo>
                <a:cubicBezTo>
                  <a:pt x="45" y="103"/>
                  <a:pt x="46" y="103"/>
                  <a:pt x="46" y="104"/>
                </a:cubicBezTo>
                <a:cubicBezTo>
                  <a:pt x="46" y="103"/>
                  <a:pt x="46" y="103"/>
                  <a:pt x="46" y="102"/>
                </a:cubicBezTo>
                <a:cubicBezTo>
                  <a:pt x="46" y="102"/>
                  <a:pt x="46" y="102"/>
                  <a:pt x="46" y="101"/>
                </a:cubicBezTo>
                <a:cubicBezTo>
                  <a:pt x="46" y="101"/>
                  <a:pt x="46" y="101"/>
                  <a:pt x="45" y="101"/>
                </a:cubicBezTo>
                <a:cubicBezTo>
                  <a:pt x="45" y="100"/>
                  <a:pt x="45" y="100"/>
                  <a:pt x="45" y="99"/>
                </a:cubicBezTo>
                <a:cubicBezTo>
                  <a:pt x="45" y="98"/>
                  <a:pt x="45" y="98"/>
                  <a:pt x="45" y="98"/>
                </a:cubicBezTo>
                <a:cubicBezTo>
                  <a:pt x="45" y="98"/>
                  <a:pt x="44" y="98"/>
                  <a:pt x="44" y="98"/>
                </a:cubicBezTo>
                <a:cubicBezTo>
                  <a:pt x="44" y="98"/>
                  <a:pt x="43" y="98"/>
                  <a:pt x="43" y="98"/>
                </a:cubicBezTo>
                <a:cubicBezTo>
                  <a:pt x="42" y="98"/>
                  <a:pt x="42" y="98"/>
                  <a:pt x="42" y="98"/>
                </a:cubicBezTo>
                <a:cubicBezTo>
                  <a:pt x="41" y="97"/>
                  <a:pt x="40" y="98"/>
                  <a:pt x="40" y="99"/>
                </a:cubicBezTo>
                <a:cubicBezTo>
                  <a:pt x="40" y="99"/>
                  <a:pt x="40" y="100"/>
                  <a:pt x="40" y="100"/>
                </a:cubicBezTo>
                <a:cubicBezTo>
                  <a:pt x="36" y="101"/>
                  <a:pt x="39" y="98"/>
                  <a:pt x="39" y="96"/>
                </a:cubicBezTo>
                <a:cubicBezTo>
                  <a:pt x="39" y="96"/>
                  <a:pt x="39" y="95"/>
                  <a:pt x="39" y="94"/>
                </a:cubicBezTo>
                <a:cubicBezTo>
                  <a:pt x="39" y="94"/>
                  <a:pt x="39" y="93"/>
                  <a:pt x="39" y="93"/>
                </a:cubicBezTo>
                <a:cubicBezTo>
                  <a:pt x="40" y="93"/>
                  <a:pt x="40" y="93"/>
                  <a:pt x="40" y="93"/>
                </a:cubicBezTo>
                <a:cubicBezTo>
                  <a:pt x="40" y="92"/>
                  <a:pt x="40" y="92"/>
                  <a:pt x="40" y="92"/>
                </a:cubicBezTo>
                <a:cubicBezTo>
                  <a:pt x="41" y="92"/>
                  <a:pt x="42" y="92"/>
                  <a:pt x="43" y="92"/>
                </a:cubicBezTo>
                <a:cubicBezTo>
                  <a:pt x="43" y="92"/>
                  <a:pt x="44" y="92"/>
                  <a:pt x="44" y="92"/>
                </a:cubicBezTo>
                <a:cubicBezTo>
                  <a:pt x="45" y="92"/>
                  <a:pt x="46" y="92"/>
                  <a:pt x="46" y="92"/>
                </a:cubicBezTo>
                <a:cubicBezTo>
                  <a:pt x="47" y="92"/>
                  <a:pt x="47" y="92"/>
                  <a:pt x="48" y="92"/>
                </a:cubicBezTo>
                <a:cubicBezTo>
                  <a:pt x="48" y="91"/>
                  <a:pt x="48" y="91"/>
                  <a:pt x="48" y="90"/>
                </a:cubicBezTo>
                <a:cubicBezTo>
                  <a:pt x="48" y="90"/>
                  <a:pt x="48" y="90"/>
                  <a:pt x="49" y="90"/>
                </a:cubicBezTo>
                <a:cubicBezTo>
                  <a:pt x="49" y="91"/>
                  <a:pt x="50" y="91"/>
                  <a:pt x="50" y="92"/>
                </a:cubicBezTo>
                <a:cubicBezTo>
                  <a:pt x="50" y="92"/>
                  <a:pt x="51" y="92"/>
                  <a:pt x="51" y="92"/>
                </a:cubicBezTo>
                <a:cubicBezTo>
                  <a:pt x="52" y="92"/>
                  <a:pt x="53" y="92"/>
                  <a:pt x="53" y="93"/>
                </a:cubicBezTo>
                <a:cubicBezTo>
                  <a:pt x="54" y="93"/>
                  <a:pt x="54" y="93"/>
                  <a:pt x="55" y="93"/>
                </a:cubicBezTo>
                <a:cubicBezTo>
                  <a:pt x="55" y="93"/>
                  <a:pt x="55" y="94"/>
                  <a:pt x="55" y="94"/>
                </a:cubicBezTo>
                <a:cubicBezTo>
                  <a:pt x="55" y="94"/>
                  <a:pt x="56" y="94"/>
                  <a:pt x="57" y="94"/>
                </a:cubicBezTo>
                <a:cubicBezTo>
                  <a:pt x="58" y="94"/>
                  <a:pt x="59" y="94"/>
                  <a:pt x="59" y="94"/>
                </a:cubicBezTo>
                <a:cubicBezTo>
                  <a:pt x="60" y="94"/>
                  <a:pt x="61" y="94"/>
                  <a:pt x="61" y="95"/>
                </a:cubicBezTo>
                <a:cubicBezTo>
                  <a:pt x="61" y="95"/>
                  <a:pt x="61" y="95"/>
                  <a:pt x="62" y="95"/>
                </a:cubicBezTo>
                <a:cubicBezTo>
                  <a:pt x="62" y="96"/>
                  <a:pt x="63" y="96"/>
                  <a:pt x="63" y="98"/>
                </a:cubicBezTo>
                <a:cubicBezTo>
                  <a:pt x="63" y="98"/>
                  <a:pt x="64" y="98"/>
                  <a:pt x="64" y="98"/>
                </a:cubicBezTo>
                <a:cubicBezTo>
                  <a:pt x="64" y="98"/>
                  <a:pt x="64" y="99"/>
                  <a:pt x="65" y="99"/>
                </a:cubicBezTo>
                <a:cubicBezTo>
                  <a:pt x="66" y="100"/>
                  <a:pt x="65" y="101"/>
                  <a:pt x="67" y="101"/>
                </a:cubicBezTo>
                <a:cubicBezTo>
                  <a:pt x="67" y="101"/>
                  <a:pt x="67" y="101"/>
                  <a:pt x="68" y="101"/>
                </a:cubicBezTo>
                <a:cubicBezTo>
                  <a:pt x="69" y="101"/>
                  <a:pt x="69" y="102"/>
                  <a:pt x="70" y="102"/>
                </a:cubicBezTo>
                <a:cubicBezTo>
                  <a:pt x="71" y="102"/>
                  <a:pt x="72" y="103"/>
                  <a:pt x="71" y="104"/>
                </a:cubicBezTo>
                <a:cubicBezTo>
                  <a:pt x="71" y="104"/>
                  <a:pt x="70" y="104"/>
                  <a:pt x="71" y="105"/>
                </a:cubicBezTo>
                <a:cubicBezTo>
                  <a:pt x="71" y="105"/>
                  <a:pt x="71" y="106"/>
                  <a:pt x="71" y="106"/>
                </a:cubicBezTo>
                <a:cubicBezTo>
                  <a:pt x="71" y="106"/>
                  <a:pt x="71" y="107"/>
                  <a:pt x="71" y="107"/>
                </a:cubicBezTo>
                <a:cubicBezTo>
                  <a:pt x="71" y="109"/>
                  <a:pt x="71" y="110"/>
                  <a:pt x="70" y="111"/>
                </a:cubicBezTo>
                <a:cubicBezTo>
                  <a:pt x="69" y="110"/>
                  <a:pt x="68" y="111"/>
                  <a:pt x="68" y="112"/>
                </a:cubicBezTo>
                <a:cubicBezTo>
                  <a:pt x="67" y="112"/>
                  <a:pt x="67" y="112"/>
                  <a:pt x="67" y="112"/>
                </a:cubicBezTo>
                <a:cubicBezTo>
                  <a:pt x="66" y="114"/>
                  <a:pt x="63" y="113"/>
                  <a:pt x="63" y="115"/>
                </a:cubicBezTo>
                <a:cubicBezTo>
                  <a:pt x="63" y="115"/>
                  <a:pt x="62" y="115"/>
                  <a:pt x="62" y="115"/>
                </a:cubicBezTo>
                <a:cubicBezTo>
                  <a:pt x="61" y="115"/>
                  <a:pt x="61" y="115"/>
                  <a:pt x="61" y="115"/>
                </a:cubicBezTo>
                <a:cubicBezTo>
                  <a:pt x="60" y="117"/>
                  <a:pt x="59" y="117"/>
                  <a:pt x="58" y="118"/>
                </a:cubicBezTo>
                <a:cubicBezTo>
                  <a:pt x="58" y="118"/>
                  <a:pt x="58" y="119"/>
                  <a:pt x="58" y="119"/>
                </a:cubicBezTo>
                <a:cubicBezTo>
                  <a:pt x="57" y="119"/>
                  <a:pt x="57" y="119"/>
                  <a:pt x="56" y="119"/>
                </a:cubicBezTo>
                <a:close/>
                <a:moveTo>
                  <a:pt x="89" y="101"/>
                </a:moveTo>
                <a:cubicBezTo>
                  <a:pt x="86" y="99"/>
                  <a:pt x="89" y="94"/>
                  <a:pt x="93" y="95"/>
                </a:cubicBezTo>
                <a:cubicBezTo>
                  <a:pt x="95" y="96"/>
                  <a:pt x="87" y="97"/>
                  <a:pt x="89" y="10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65" name="Freeform 249"/>
          <p:cNvSpPr/>
          <p:nvPr>
            <p:custDataLst>
              <p:tags r:id="rId198"/>
            </p:custDataLst>
          </p:nvPr>
        </p:nvSpPr>
        <p:spPr bwMode="auto">
          <a:xfrm rot="3000000">
            <a:off x="9479301" y="2759833"/>
            <a:ext cx="2403" cy="2001"/>
          </a:xfrm>
          <a:custGeom>
            <a:avLst/>
            <a:gdLst>
              <a:gd name="T0" fmla="*/ 2 w 3"/>
              <a:gd name="T1" fmla="*/ 2 h 2"/>
              <a:gd name="T2" fmla="*/ 3 w 3"/>
              <a:gd name="T3" fmla="*/ 2 h 2"/>
              <a:gd name="T4" fmla="*/ 2 w 3"/>
              <a:gd name="T5" fmla="*/ 2 h 2"/>
            </a:gdLst>
            <a:ahLst/>
            <a:cxnLst>
              <a:cxn ang="0">
                <a:pos x="T0" y="T1"/>
              </a:cxn>
              <a:cxn ang="0">
                <a:pos x="T2" y="T3"/>
              </a:cxn>
              <a:cxn ang="0">
                <a:pos x="T4" y="T5"/>
              </a:cxn>
            </a:cxnLst>
            <a:rect l="0" t="0" r="r" b="b"/>
            <a:pathLst>
              <a:path w="3" h="2">
                <a:moveTo>
                  <a:pt x="2" y="2"/>
                </a:moveTo>
                <a:cubicBezTo>
                  <a:pt x="2" y="2"/>
                  <a:pt x="3" y="2"/>
                  <a:pt x="3" y="2"/>
                </a:cubicBezTo>
                <a:cubicBezTo>
                  <a:pt x="2" y="0"/>
                  <a:pt x="0" y="2"/>
                  <a:pt x="2" y="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66" name="Freeform 250"/>
          <p:cNvSpPr/>
          <p:nvPr>
            <p:custDataLst>
              <p:tags r:id="rId199"/>
            </p:custDataLst>
          </p:nvPr>
        </p:nvSpPr>
        <p:spPr bwMode="auto">
          <a:xfrm rot="3000000">
            <a:off x="9464754" y="2768900"/>
            <a:ext cx="68096" cy="36821"/>
          </a:xfrm>
          <a:custGeom>
            <a:avLst/>
            <a:gdLst>
              <a:gd name="T0" fmla="*/ 16 w 79"/>
              <a:gd name="T1" fmla="*/ 24 h 43"/>
              <a:gd name="T2" fmla="*/ 11 w 79"/>
              <a:gd name="T3" fmla="*/ 25 h 43"/>
              <a:gd name="T4" fmla="*/ 6 w 79"/>
              <a:gd name="T5" fmla="*/ 28 h 43"/>
              <a:gd name="T6" fmla="*/ 4 w 79"/>
              <a:gd name="T7" fmla="*/ 32 h 43"/>
              <a:gd name="T8" fmla="*/ 0 w 79"/>
              <a:gd name="T9" fmla="*/ 37 h 43"/>
              <a:gd name="T10" fmla="*/ 3 w 79"/>
              <a:gd name="T11" fmla="*/ 33 h 43"/>
              <a:gd name="T12" fmla="*/ 5 w 79"/>
              <a:gd name="T13" fmla="*/ 37 h 43"/>
              <a:gd name="T14" fmla="*/ 6 w 79"/>
              <a:gd name="T15" fmla="*/ 37 h 43"/>
              <a:gd name="T16" fmla="*/ 11 w 79"/>
              <a:gd name="T17" fmla="*/ 34 h 43"/>
              <a:gd name="T18" fmla="*/ 12 w 79"/>
              <a:gd name="T19" fmla="*/ 32 h 43"/>
              <a:gd name="T20" fmla="*/ 18 w 79"/>
              <a:gd name="T21" fmla="*/ 30 h 43"/>
              <a:gd name="T22" fmla="*/ 15 w 79"/>
              <a:gd name="T23" fmla="*/ 34 h 43"/>
              <a:gd name="T24" fmla="*/ 12 w 79"/>
              <a:gd name="T25" fmla="*/ 40 h 43"/>
              <a:gd name="T26" fmla="*/ 16 w 79"/>
              <a:gd name="T27" fmla="*/ 43 h 43"/>
              <a:gd name="T28" fmla="*/ 23 w 79"/>
              <a:gd name="T29" fmla="*/ 38 h 43"/>
              <a:gd name="T30" fmla="*/ 27 w 79"/>
              <a:gd name="T31" fmla="*/ 39 h 43"/>
              <a:gd name="T32" fmla="*/ 33 w 79"/>
              <a:gd name="T33" fmla="*/ 39 h 43"/>
              <a:gd name="T34" fmla="*/ 37 w 79"/>
              <a:gd name="T35" fmla="*/ 38 h 43"/>
              <a:gd name="T36" fmla="*/ 37 w 79"/>
              <a:gd name="T37" fmla="*/ 32 h 43"/>
              <a:gd name="T38" fmla="*/ 40 w 79"/>
              <a:gd name="T39" fmla="*/ 32 h 43"/>
              <a:gd name="T40" fmla="*/ 41 w 79"/>
              <a:gd name="T41" fmla="*/ 34 h 43"/>
              <a:gd name="T42" fmla="*/ 46 w 79"/>
              <a:gd name="T43" fmla="*/ 33 h 43"/>
              <a:gd name="T44" fmla="*/ 49 w 79"/>
              <a:gd name="T45" fmla="*/ 32 h 43"/>
              <a:gd name="T46" fmla="*/ 52 w 79"/>
              <a:gd name="T47" fmla="*/ 32 h 43"/>
              <a:gd name="T48" fmla="*/ 54 w 79"/>
              <a:gd name="T49" fmla="*/ 34 h 43"/>
              <a:gd name="T50" fmla="*/ 61 w 79"/>
              <a:gd name="T51" fmla="*/ 34 h 43"/>
              <a:gd name="T52" fmla="*/ 69 w 79"/>
              <a:gd name="T53" fmla="*/ 32 h 43"/>
              <a:gd name="T54" fmla="*/ 73 w 79"/>
              <a:gd name="T55" fmla="*/ 34 h 43"/>
              <a:gd name="T56" fmla="*/ 75 w 79"/>
              <a:gd name="T57" fmla="*/ 34 h 43"/>
              <a:gd name="T58" fmla="*/ 79 w 79"/>
              <a:gd name="T59" fmla="*/ 30 h 43"/>
              <a:gd name="T60" fmla="*/ 75 w 79"/>
              <a:gd name="T61" fmla="*/ 28 h 43"/>
              <a:gd name="T62" fmla="*/ 73 w 79"/>
              <a:gd name="T63" fmla="*/ 26 h 43"/>
              <a:gd name="T64" fmla="*/ 73 w 79"/>
              <a:gd name="T65" fmla="*/ 21 h 43"/>
              <a:gd name="T66" fmla="*/ 69 w 79"/>
              <a:gd name="T67" fmla="*/ 26 h 43"/>
              <a:gd name="T68" fmla="*/ 63 w 79"/>
              <a:gd name="T69" fmla="*/ 24 h 43"/>
              <a:gd name="T70" fmla="*/ 57 w 79"/>
              <a:gd name="T71" fmla="*/ 24 h 43"/>
              <a:gd name="T72" fmla="*/ 55 w 79"/>
              <a:gd name="T73" fmla="*/ 24 h 43"/>
              <a:gd name="T74" fmla="*/ 53 w 79"/>
              <a:gd name="T75" fmla="*/ 25 h 43"/>
              <a:gd name="T76" fmla="*/ 46 w 79"/>
              <a:gd name="T77" fmla="*/ 26 h 43"/>
              <a:gd name="T78" fmla="*/ 40 w 79"/>
              <a:gd name="T79" fmla="*/ 25 h 43"/>
              <a:gd name="T80" fmla="*/ 43 w 79"/>
              <a:gd name="T81" fmla="*/ 21 h 43"/>
              <a:gd name="T82" fmla="*/ 38 w 79"/>
              <a:gd name="T83" fmla="*/ 17 h 43"/>
              <a:gd name="T84" fmla="*/ 36 w 79"/>
              <a:gd name="T85" fmla="*/ 20 h 43"/>
              <a:gd name="T86" fmla="*/ 33 w 79"/>
              <a:gd name="T87" fmla="*/ 18 h 43"/>
              <a:gd name="T88" fmla="*/ 33 w 79"/>
              <a:gd name="T89" fmla="*/ 13 h 43"/>
              <a:gd name="T90" fmla="*/ 36 w 79"/>
              <a:gd name="T91" fmla="*/ 8 h 43"/>
              <a:gd name="T92" fmla="*/ 40 w 79"/>
              <a:gd name="T93" fmla="*/ 5 h 43"/>
              <a:gd name="T94" fmla="*/ 41 w 79"/>
              <a:gd name="T95" fmla="*/ 1 h 43"/>
              <a:gd name="T96" fmla="*/ 27 w 79"/>
              <a:gd name="T97" fmla="*/ 8 h 43"/>
              <a:gd name="T98" fmla="*/ 24 w 79"/>
              <a:gd name="T99" fmla="*/ 13 h 43"/>
              <a:gd name="T100" fmla="*/ 21 w 79"/>
              <a:gd name="T101" fmla="*/ 17 h 43"/>
              <a:gd name="T102" fmla="*/ 15 w 79"/>
              <a:gd name="T103" fmla="*/ 20 h 43"/>
              <a:gd name="T104" fmla="*/ 30 w 79"/>
              <a:gd name="T105" fmla="*/ 21 h 43"/>
              <a:gd name="T106" fmla="*/ 24 w 79"/>
              <a:gd name="T107"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 h="43">
                <a:moveTo>
                  <a:pt x="15" y="21"/>
                </a:moveTo>
                <a:cubicBezTo>
                  <a:pt x="15" y="22"/>
                  <a:pt x="15" y="23"/>
                  <a:pt x="15" y="24"/>
                </a:cubicBezTo>
                <a:cubicBezTo>
                  <a:pt x="15" y="24"/>
                  <a:pt x="16" y="24"/>
                  <a:pt x="16" y="24"/>
                </a:cubicBezTo>
                <a:cubicBezTo>
                  <a:pt x="16" y="24"/>
                  <a:pt x="16" y="24"/>
                  <a:pt x="16" y="25"/>
                </a:cubicBezTo>
                <a:cubicBezTo>
                  <a:pt x="15" y="25"/>
                  <a:pt x="14" y="25"/>
                  <a:pt x="14" y="25"/>
                </a:cubicBezTo>
                <a:cubicBezTo>
                  <a:pt x="13" y="25"/>
                  <a:pt x="12" y="25"/>
                  <a:pt x="11" y="25"/>
                </a:cubicBezTo>
                <a:cubicBezTo>
                  <a:pt x="10" y="25"/>
                  <a:pt x="9" y="25"/>
                  <a:pt x="9" y="26"/>
                </a:cubicBezTo>
                <a:cubicBezTo>
                  <a:pt x="8" y="26"/>
                  <a:pt x="7" y="27"/>
                  <a:pt x="6" y="27"/>
                </a:cubicBezTo>
                <a:cubicBezTo>
                  <a:pt x="6" y="28"/>
                  <a:pt x="6" y="28"/>
                  <a:pt x="6" y="28"/>
                </a:cubicBezTo>
                <a:cubicBezTo>
                  <a:pt x="6" y="29"/>
                  <a:pt x="6" y="29"/>
                  <a:pt x="6" y="30"/>
                </a:cubicBezTo>
                <a:cubicBezTo>
                  <a:pt x="5" y="29"/>
                  <a:pt x="5" y="30"/>
                  <a:pt x="5" y="31"/>
                </a:cubicBezTo>
                <a:cubicBezTo>
                  <a:pt x="5" y="32"/>
                  <a:pt x="5" y="32"/>
                  <a:pt x="4" y="32"/>
                </a:cubicBezTo>
                <a:cubicBezTo>
                  <a:pt x="4" y="32"/>
                  <a:pt x="3" y="32"/>
                  <a:pt x="3" y="32"/>
                </a:cubicBezTo>
                <a:cubicBezTo>
                  <a:pt x="2" y="32"/>
                  <a:pt x="2" y="33"/>
                  <a:pt x="0" y="33"/>
                </a:cubicBezTo>
                <a:cubicBezTo>
                  <a:pt x="0" y="34"/>
                  <a:pt x="0" y="36"/>
                  <a:pt x="0" y="37"/>
                </a:cubicBezTo>
                <a:cubicBezTo>
                  <a:pt x="1" y="38"/>
                  <a:pt x="3" y="38"/>
                  <a:pt x="3" y="37"/>
                </a:cubicBezTo>
                <a:cubicBezTo>
                  <a:pt x="3" y="36"/>
                  <a:pt x="3" y="36"/>
                  <a:pt x="3" y="36"/>
                </a:cubicBezTo>
                <a:cubicBezTo>
                  <a:pt x="1" y="35"/>
                  <a:pt x="2" y="34"/>
                  <a:pt x="3" y="33"/>
                </a:cubicBezTo>
                <a:cubicBezTo>
                  <a:pt x="4" y="33"/>
                  <a:pt x="4" y="33"/>
                  <a:pt x="4" y="34"/>
                </a:cubicBezTo>
                <a:cubicBezTo>
                  <a:pt x="4" y="34"/>
                  <a:pt x="5" y="34"/>
                  <a:pt x="5" y="34"/>
                </a:cubicBezTo>
                <a:cubicBezTo>
                  <a:pt x="5" y="35"/>
                  <a:pt x="5" y="36"/>
                  <a:pt x="5" y="37"/>
                </a:cubicBezTo>
                <a:cubicBezTo>
                  <a:pt x="5" y="37"/>
                  <a:pt x="5" y="38"/>
                  <a:pt x="5" y="38"/>
                </a:cubicBezTo>
                <a:cubicBezTo>
                  <a:pt x="6" y="38"/>
                  <a:pt x="6" y="38"/>
                  <a:pt x="6" y="38"/>
                </a:cubicBezTo>
                <a:cubicBezTo>
                  <a:pt x="6" y="38"/>
                  <a:pt x="6" y="37"/>
                  <a:pt x="6" y="37"/>
                </a:cubicBezTo>
                <a:cubicBezTo>
                  <a:pt x="7" y="36"/>
                  <a:pt x="8" y="36"/>
                  <a:pt x="9" y="36"/>
                </a:cubicBezTo>
                <a:cubicBezTo>
                  <a:pt x="10" y="36"/>
                  <a:pt x="10" y="35"/>
                  <a:pt x="10" y="34"/>
                </a:cubicBezTo>
                <a:cubicBezTo>
                  <a:pt x="10" y="34"/>
                  <a:pt x="11" y="34"/>
                  <a:pt x="11" y="34"/>
                </a:cubicBezTo>
                <a:cubicBezTo>
                  <a:pt x="12" y="34"/>
                  <a:pt x="12" y="34"/>
                  <a:pt x="12" y="34"/>
                </a:cubicBezTo>
                <a:cubicBezTo>
                  <a:pt x="12" y="34"/>
                  <a:pt x="12" y="34"/>
                  <a:pt x="12" y="33"/>
                </a:cubicBezTo>
                <a:cubicBezTo>
                  <a:pt x="12" y="33"/>
                  <a:pt x="12" y="32"/>
                  <a:pt x="12" y="32"/>
                </a:cubicBezTo>
                <a:cubicBezTo>
                  <a:pt x="12" y="30"/>
                  <a:pt x="13" y="30"/>
                  <a:pt x="15" y="30"/>
                </a:cubicBezTo>
                <a:cubicBezTo>
                  <a:pt x="16" y="29"/>
                  <a:pt x="17" y="28"/>
                  <a:pt x="18" y="28"/>
                </a:cubicBezTo>
                <a:cubicBezTo>
                  <a:pt x="18" y="29"/>
                  <a:pt x="18" y="29"/>
                  <a:pt x="18" y="30"/>
                </a:cubicBezTo>
                <a:cubicBezTo>
                  <a:pt x="18" y="31"/>
                  <a:pt x="18" y="32"/>
                  <a:pt x="17" y="32"/>
                </a:cubicBezTo>
                <a:cubicBezTo>
                  <a:pt x="17" y="32"/>
                  <a:pt x="16" y="32"/>
                  <a:pt x="16" y="32"/>
                </a:cubicBezTo>
                <a:cubicBezTo>
                  <a:pt x="16" y="33"/>
                  <a:pt x="16" y="34"/>
                  <a:pt x="15" y="34"/>
                </a:cubicBezTo>
                <a:cubicBezTo>
                  <a:pt x="15" y="36"/>
                  <a:pt x="14" y="36"/>
                  <a:pt x="14" y="37"/>
                </a:cubicBezTo>
                <a:cubicBezTo>
                  <a:pt x="14" y="37"/>
                  <a:pt x="14" y="38"/>
                  <a:pt x="14" y="38"/>
                </a:cubicBezTo>
                <a:cubicBezTo>
                  <a:pt x="13" y="38"/>
                  <a:pt x="12" y="39"/>
                  <a:pt x="12" y="40"/>
                </a:cubicBezTo>
                <a:cubicBezTo>
                  <a:pt x="13" y="41"/>
                  <a:pt x="12" y="43"/>
                  <a:pt x="14" y="43"/>
                </a:cubicBezTo>
                <a:cubicBezTo>
                  <a:pt x="14" y="43"/>
                  <a:pt x="14" y="43"/>
                  <a:pt x="15" y="43"/>
                </a:cubicBezTo>
                <a:cubicBezTo>
                  <a:pt x="15" y="43"/>
                  <a:pt x="16" y="43"/>
                  <a:pt x="16" y="43"/>
                </a:cubicBezTo>
                <a:cubicBezTo>
                  <a:pt x="16" y="42"/>
                  <a:pt x="17" y="41"/>
                  <a:pt x="18" y="41"/>
                </a:cubicBezTo>
                <a:cubicBezTo>
                  <a:pt x="19" y="41"/>
                  <a:pt x="19" y="40"/>
                  <a:pt x="21" y="40"/>
                </a:cubicBezTo>
                <a:cubicBezTo>
                  <a:pt x="22" y="40"/>
                  <a:pt x="22" y="38"/>
                  <a:pt x="23" y="38"/>
                </a:cubicBezTo>
                <a:cubicBezTo>
                  <a:pt x="23" y="38"/>
                  <a:pt x="23" y="37"/>
                  <a:pt x="23" y="37"/>
                </a:cubicBezTo>
                <a:cubicBezTo>
                  <a:pt x="24" y="37"/>
                  <a:pt x="25" y="37"/>
                  <a:pt x="25" y="37"/>
                </a:cubicBezTo>
                <a:cubicBezTo>
                  <a:pt x="25" y="38"/>
                  <a:pt x="26" y="38"/>
                  <a:pt x="27" y="39"/>
                </a:cubicBezTo>
                <a:cubicBezTo>
                  <a:pt x="26" y="40"/>
                  <a:pt x="27" y="40"/>
                  <a:pt x="28" y="40"/>
                </a:cubicBezTo>
                <a:cubicBezTo>
                  <a:pt x="29" y="40"/>
                  <a:pt x="31" y="40"/>
                  <a:pt x="31" y="39"/>
                </a:cubicBezTo>
                <a:cubicBezTo>
                  <a:pt x="32" y="39"/>
                  <a:pt x="32" y="39"/>
                  <a:pt x="33" y="39"/>
                </a:cubicBezTo>
                <a:cubicBezTo>
                  <a:pt x="33" y="39"/>
                  <a:pt x="33" y="39"/>
                  <a:pt x="34" y="39"/>
                </a:cubicBezTo>
                <a:cubicBezTo>
                  <a:pt x="35" y="39"/>
                  <a:pt x="35" y="38"/>
                  <a:pt x="36" y="38"/>
                </a:cubicBezTo>
                <a:cubicBezTo>
                  <a:pt x="37" y="38"/>
                  <a:pt x="37" y="38"/>
                  <a:pt x="37" y="38"/>
                </a:cubicBezTo>
                <a:cubicBezTo>
                  <a:pt x="37" y="36"/>
                  <a:pt x="39" y="35"/>
                  <a:pt x="37" y="34"/>
                </a:cubicBezTo>
                <a:cubicBezTo>
                  <a:pt x="37" y="34"/>
                  <a:pt x="37" y="34"/>
                  <a:pt x="37" y="33"/>
                </a:cubicBezTo>
                <a:cubicBezTo>
                  <a:pt x="37" y="33"/>
                  <a:pt x="37" y="32"/>
                  <a:pt x="37" y="32"/>
                </a:cubicBezTo>
                <a:cubicBezTo>
                  <a:pt x="37" y="32"/>
                  <a:pt x="37" y="31"/>
                  <a:pt x="37" y="31"/>
                </a:cubicBezTo>
                <a:cubicBezTo>
                  <a:pt x="35" y="31"/>
                  <a:pt x="38" y="29"/>
                  <a:pt x="38" y="31"/>
                </a:cubicBezTo>
                <a:cubicBezTo>
                  <a:pt x="39" y="31"/>
                  <a:pt x="40" y="31"/>
                  <a:pt x="40" y="32"/>
                </a:cubicBezTo>
                <a:cubicBezTo>
                  <a:pt x="40" y="32"/>
                  <a:pt x="40" y="32"/>
                  <a:pt x="41" y="32"/>
                </a:cubicBezTo>
                <a:cubicBezTo>
                  <a:pt x="41" y="32"/>
                  <a:pt x="41" y="33"/>
                  <a:pt x="41" y="33"/>
                </a:cubicBezTo>
                <a:cubicBezTo>
                  <a:pt x="41" y="34"/>
                  <a:pt x="41" y="34"/>
                  <a:pt x="41" y="34"/>
                </a:cubicBezTo>
                <a:cubicBezTo>
                  <a:pt x="42" y="34"/>
                  <a:pt x="43" y="36"/>
                  <a:pt x="43" y="34"/>
                </a:cubicBezTo>
                <a:cubicBezTo>
                  <a:pt x="43" y="34"/>
                  <a:pt x="43" y="33"/>
                  <a:pt x="44" y="33"/>
                </a:cubicBezTo>
                <a:cubicBezTo>
                  <a:pt x="45" y="33"/>
                  <a:pt x="45" y="33"/>
                  <a:pt x="46" y="33"/>
                </a:cubicBezTo>
                <a:cubicBezTo>
                  <a:pt x="46" y="33"/>
                  <a:pt x="46" y="33"/>
                  <a:pt x="47" y="33"/>
                </a:cubicBezTo>
                <a:cubicBezTo>
                  <a:pt x="48" y="33"/>
                  <a:pt x="48" y="33"/>
                  <a:pt x="48" y="32"/>
                </a:cubicBezTo>
                <a:cubicBezTo>
                  <a:pt x="48" y="32"/>
                  <a:pt x="49" y="32"/>
                  <a:pt x="49" y="32"/>
                </a:cubicBezTo>
                <a:cubicBezTo>
                  <a:pt x="49" y="32"/>
                  <a:pt x="49" y="33"/>
                  <a:pt x="49" y="33"/>
                </a:cubicBezTo>
                <a:cubicBezTo>
                  <a:pt x="50" y="33"/>
                  <a:pt x="50" y="33"/>
                  <a:pt x="50" y="33"/>
                </a:cubicBezTo>
                <a:cubicBezTo>
                  <a:pt x="50" y="32"/>
                  <a:pt x="51" y="32"/>
                  <a:pt x="52" y="32"/>
                </a:cubicBezTo>
                <a:cubicBezTo>
                  <a:pt x="52" y="32"/>
                  <a:pt x="53" y="32"/>
                  <a:pt x="54" y="32"/>
                </a:cubicBezTo>
                <a:cubicBezTo>
                  <a:pt x="54" y="32"/>
                  <a:pt x="54" y="33"/>
                  <a:pt x="54" y="33"/>
                </a:cubicBezTo>
                <a:cubicBezTo>
                  <a:pt x="54" y="34"/>
                  <a:pt x="54" y="34"/>
                  <a:pt x="54" y="34"/>
                </a:cubicBezTo>
                <a:cubicBezTo>
                  <a:pt x="57" y="37"/>
                  <a:pt x="55" y="34"/>
                  <a:pt x="57" y="33"/>
                </a:cubicBezTo>
                <a:cubicBezTo>
                  <a:pt x="58" y="33"/>
                  <a:pt x="60" y="33"/>
                  <a:pt x="60" y="34"/>
                </a:cubicBezTo>
                <a:cubicBezTo>
                  <a:pt x="60" y="34"/>
                  <a:pt x="61" y="34"/>
                  <a:pt x="61" y="34"/>
                </a:cubicBezTo>
                <a:cubicBezTo>
                  <a:pt x="61" y="33"/>
                  <a:pt x="61" y="32"/>
                  <a:pt x="62" y="32"/>
                </a:cubicBezTo>
                <a:cubicBezTo>
                  <a:pt x="64" y="32"/>
                  <a:pt x="65" y="31"/>
                  <a:pt x="67" y="31"/>
                </a:cubicBezTo>
                <a:cubicBezTo>
                  <a:pt x="68" y="31"/>
                  <a:pt x="69" y="31"/>
                  <a:pt x="69" y="32"/>
                </a:cubicBezTo>
                <a:cubicBezTo>
                  <a:pt x="70" y="32"/>
                  <a:pt x="70" y="32"/>
                  <a:pt x="71" y="32"/>
                </a:cubicBezTo>
                <a:cubicBezTo>
                  <a:pt x="71" y="32"/>
                  <a:pt x="71" y="32"/>
                  <a:pt x="72" y="32"/>
                </a:cubicBezTo>
                <a:cubicBezTo>
                  <a:pt x="73" y="32"/>
                  <a:pt x="73" y="33"/>
                  <a:pt x="73" y="34"/>
                </a:cubicBezTo>
                <a:cubicBezTo>
                  <a:pt x="73" y="35"/>
                  <a:pt x="73" y="35"/>
                  <a:pt x="73" y="36"/>
                </a:cubicBezTo>
                <a:cubicBezTo>
                  <a:pt x="74" y="36"/>
                  <a:pt x="75" y="36"/>
                  <a:pt x="75" y="36"/>
                </a:cubicBezTo>
                <a:cubicBezTo>
                  <a:pt x="75" y="35"/>
                  <a:pt x="75" y="35"/>
                  <a:pt x="75" y="34"/>
                </a:cubicBezTo>
                <a:cubicBezTo>
                  <a:pt x="75" y="34"/>
                  <a:pt x="75" y="33"/>
                  <a:pt x="76" y="33"/>
                </a:cubicBezTo>
                <a:cubicBezTo>
                  <a:pt x="76" y="32"/>
                  <a:pt x="77" y="32"/>
                  <a:pt x="78" y="31"/>
                </a:cubicBezTo>
                <a:cubicBezTo>
                  <a:pt x="78" y="30"/>
                  <a:pt x="78" y="29"/>
                  <a:pt x="79" y="30"/>
                </a:cubicBezTo>
                <a:cubicBezTo>
                  <a:pt x="79" y="29"/>
                  <a:pt x="79" y="29"/>
                  <a:pt x="79" y="28"/>
                </a:cubicBezTo>
                <a:cubicBezTo>
                  <a:pt x="79" y="28"/>
                  <a:pt x="79" y="28"/>
                  <a:pt x="79" y="27"/>
                </a:cubicBezTo>
                <a:cubicBezTo>
                  <a:pt x="77" y="27"/>
                  <a:pt x="76" y="28"/>
                  <a:pt x="75" y="28"/>
                </a:cubicBezTo>
                <a:cubicBezTo>
                  <a:pt x="74" y="29"/>
                  <a:pt x="74" y="28"/>
                  <a:pt x="74" y="27"/>
                </a:cubicBezTo>
                <a:cubicBezTo>
                  <a:pt x="74" y="27"/>
                  <a:pt x="74" y="26"/>
                  <a:pt x="74" y="26"/>
                </a:cubicBezTo>
                <a:cubicBezTo>
                  <a:pt x="74" y="26"/>
                  <a:pt x="73" y="26"/>
                  <a:pt x="73" y="26"/>
                </a:cubicBezTo>
                <a:cubicBezTo>
                  <a:pt x="73" y="25"/>
                  <a:pt x="73" y="24"/>
                  <a:pt x="74" y="24"/>
                </a:cubicBezTo>
                <a:cubicBezTo>
                  <a:pt x="74" y="23"/>
                  <a:pt x="74" y="23"/>
                  <a:pt x="74" y="22"/>
                </a:cubicBezTo>
                <a:cubicBezTo>
                  <a:pt x="74" y="21"/>
                  <a:pt x="74" y="21"/>
                  <a:pt x="73" y="21"/>
                </a:cubicBezTo>
                <a:cubicBezTo>
                  <a:pt x="73" y="23"/>
                  <a:pt x="71" y="23"/>
                  <a:pt x="71" y="25"/>
                </a:cubicBezTo>
                <a:cubicBezTo>
                  <a:pt x="71" y="25"/>
                  <a:pt x="71" y="26"/>
                  <a:pt x="71" y="26"/>
                </a:cubicBezTo>
                <a:cubicBezTo>
                  <a:pt x="70" y="26"/>
                  <a:pt x="70" y="26"/>
                  <a:pt x="69" y="26"/>
                </a:cubicBezTo>
                <a:cubicBezTo>
                  <a:pt x="68" y="26"/>
                  <a:pt x="68" y="28"/>
                  <a:pt x="66" y="27"/>
                </a:cubicBezTo>
                <a:cubicBezTo>
                  <a:pt x="62" y="28"/>
                  <a:pt x="62" y="27"/>
                  <a:pt x="63" y="25"/>
                </a:cubicBezTo>
                <a:cubicBezTo>
                  <a:pt x="63" y="24"/>
                  <a:pt x="63" y="24"/>
                  <a:pt x="63" y="24"/>
                </a:cubicBezTo>
                <a:cubicBezTo>
                  <a:pt x="63" y="24"/>
                  <a:pt x="62" y="24"/>
                  <a:pt x="61" y="24"/>
                </a:cubicBezTo>
                <a:cubicBezTo>
                  <a:pt x="60" y="24"/>
                  <a:pt x="59" y="24"/>
                  <a:pt x="59" y="24"/>
                </a:cubicBezTo>
                <a:cubicBezTo>
                  <a:pt x="58" y="24"/>
                  <a:pt x="58" y="24"/>
                  <a:pt x="57" y="24"/>
                </a:cubicBezTo>
                <a:cubicBezTo>
                  <a:pt x="57" y="24"/>
                  <a:pt x="57" y="24"/>
                  <a:pt x="57" y="25"/>
                </a:cubicBezTo>
                <a:cubicBezTo>
                  <a:pt x="57" y="25"/>
                  <a:pt x="56" y="25"/>
                  <a:pt x="55" y="25"/>
                </a:cubicBezTo>
                <a:cubicBezTo>
                  <a:pt x="55" y="24"/>
                  <a:pt x="55" y="24"/>
                  <a:pt x="55" y="24"/>
                </a:cubicBezTo>
                <a:cubicBezTo>
                  <a:pt x="55" y="24"/>
                  <a:pt x="54" y="24"/>
                  <a:pt x="54" y="24"/>
                </a:cubicBezTo>
                <a:cubicBezTo>
                  <a:pt x="54" y="24"/>
                  <a:pt x="54" y="24"/>
                  <a:pt x="54" y="25"/>
                </a:cubicBezTo>
                <a:cubicBezTo>
                  <a:pt x="54" y="25"/>
                  <a:pt x="53" y="25"/>
                  <a:pt x="53" y="25"/>
                </a:cubicBezTo>
                <a:cubicBezTo>
                  <a:pt x="52" y="25"/>
                  <a:pt x="52" y="26"/>
                  <a:pt x="50" y="26"/>
                </a:cubicBezTo>
                <a:cubicBezTo>
                  <a:pt x="50" y="26"/>
                  <a:pt x="50" y="26"/>
                  <a:pt x="49" y="26"/>
                </a:cubicBezTo>
                <a:cubicBezTo>
                  <a:pt x="48" y="26"/>
                  <a:pt x="47" y="26"/>
                  <a:pt x="46" y="26"/>
                </a:cubicBezTo>
                <a:cubicBezTo>
                  <a:pt x="44" y="26"/>
                  <a:pt x="43" y="27"/>
                  <a:pt x="42" y="27"/>
                </a:cubicBezTo>
                <a:cubicBezTo>
                  <a:pt x="41" y="29"/>
                  <a:pt x="39" y="28"/>
                  <a:pt x="40" y="26"/>
                </a:cubicBezTo>
                <a:cubicBezTo>
                  <a:pt x="40" y="26"/>
                  <a:pt x="40" y="25"/>
                  <a:pt x="40" y="25"/>
                </a:cubicBezTo>
                <a:cubicBezTo>
                  <a:pt x="40" y="24"/>
                  <a:pt x="40" y="24"/>
                  <a:pt x="40" y="24"/>
                </a:cubicBezTo>
                <a:cubicBezTo>
                  <a:pt x="39" y="23"/>
                  <a:pt x="40" y="23"/>
                  <a:pt x="41" y="22"/>
                </a:cubicBezTo>
                <a:cubicBezTo>
                  <a:pt x="42" y="23"/>
                  <a:pt x="43" y="22"/>
                  <a:pt x="43" y="21"/>
                </a:cubicBezTo>
                <a:cubicBezTo>
                  <a:pt x="42" y="20"/>
                  <a:pt x="39" y="21"/>
                  <a:pt x="40" y="18"/>
                </a:cubicBezTo>
                <a:cubicBezTo>
                  <a:pt x="40" y="17"/>
                  <a:pt x="40" y="17"/>
                  <a:pt x="40" y="17"/>
                </a:cubicBezTo>
                <a:cubicBezTo>
                  <a:pt x="39" y="17"/>
                  <a:pt x="39" y="17"/>
                  <a:pt x="38" y="17"/>
                </a:cubicBezTo>
                <a:cubicBezTo>
                  <a:pt x="37" y="16"/>
                  <a:pt x="37" y="17"/>
                  <a:pt x="37" y="18"/>
                </a:cubicBezTo>
                <a:cubicBezTo>
                  <a:pt x="38" y="19"/>
                  <a:pt x="37" y="19"/>
                  <a:pt x="36" y="19"/>
                </a:cubicBezTo>
                <a:cubicBezTo>
                  <a:pt x="36" y="19"/>
                  <a:pt x="36" y="20"/>
                  <a:pt x="36" y="20"/>
                </a:cubicBezTo>
                <a:cubicBezTo>
                  <a:pt x="36" y="20"/>
                  <a:pt x="36" y="21"/>
                  <a:pt x="36" y="21"/>
                </a:cubicBezTo>
                <a:cubicBezTo>
                  <a:pt x="35" y="21"/>
                  <a:pt x="35" y="21"/>
                  <a:pt x="34" y="21"/>
                </a:cubicBezTo>
                <a:cubicBezTo>
                  <a:pt x="32" y="21"/>
                  <a:pt x="32" y="19"/>
                  <a:pt x="33" y="18"/>
                </a:cubicBezTo>
                <a:cubicBezTo>
                  <a:pt x="33" y="17"/>
                  <a:pt x="33" y="16"/>
                  <a:pt x="33" y="15"/>
                </a:cubicBezTo>
                <a:cubicBezTo>
                  <a:pt x="33" y="15"/>
                  <a:pt x="33" y="15"/>
                  <a:pt x="33" y="14"/>
                </a:cubicBezTo>
                <a:cubicBezTo>
                  <a:pt x="33" y="14"/>
                  <a:pt x="33" y="13"/>
                  <a:pt x="33" y="13"/>
                </a:cubicBezTo>
                <a:cubicBezTo>
                  <a:pt x="34" y="13"/>
                  <a:pt x="34" y="12"/>
                  <a:pt x="35" y="12"/>
                </a:cubicBezTo>
                <a:cubicBezTo>
                  <a:pt x="35" y="11"/>
                  <a:pt x="35" y="11"/>
                  <a:pt x="35" y="11"/>
                </a:cubicBezTo>
                <a:cubicBezTo>
                  <a:pt x="35" y="9"/>
                  <a:pt x="36" y="9"/>
                  <a:pt x="36" y="8"/>
                </a:cubicBezTo>
                <a:cubicBezTo>
                  <a:pt x="36" y="7"/>
                  <a:pt x="37" y="7"/>
                  <a:pt x="38" y="7"/>
                </a:cubicBezTo>
                <a:cubicBezTo>
                  <a:pt x="39" y="7"/>
                  <a:pt x="40" y="7"/>
                  <a:pt x="40" y="6"/>
                </a:cubicBezTo>
                <a:cubicBezTo>
                  <a:pt x="40" y="5"/>
                  <a:pt x="40" y="5"/>
                  <a:pt x="40" y="5"/>
                </a:cubicBezTo>
                <a:cubicBezTo>
                  <a:pt x="40" y="5"/>
                  <a:pt x="41" y="5"/>
                  <a:pt x="42" y="5"/>
                </a:cubicBezTo>
                <a:cubicBezTo>
                  <a:pt x="44" y="4"/>
                  <a:pt x="43" y="2"/>
                  <a:pt x="43" y="0"/>
                </a:cubicBezTo>
                <a:cubicBezTo>
                  <a:pt x="42" y="0"/>
                  <a:pt x="42" y="1"/>
                  <a:pt x="41" y="1"/>
                </a:cubicBezTo>
                <a:cubicBezTo>
                  <a:pt x="41" y="2"/>
                  <a:pt x="39" y="2"/>
                  <a:pt x="37" y="2"/>
                </a:cubicBezTo>
                <a:cubicBezTo>
                  <a:pt x="37" y="2"/>
                  <a:pt x="36" y="2"/>
                  <a:pt x="35" y="2"/>
                </a:cubicBezTo>
                <a:cubicBezTo>
                  <a:pt x="34" y="6"/>
                  <a:pt x="30" y="6"/>
                  <a:pt x="27" y="8"/>
                </a:cubicBezTo>
                <a:cubicBezTo>
                  <a:pt x="27" y="9"/>
                  <a:pt x="27" y="9"/>
                  <a:pt x="27" y="9"/>
                </a:cubicBezTo>
                <a:cubicBezTo>
                  <a:pt x="26" y="11"/>
                  <a:pt x="25" y="11"/>
                  <a:pt x="24" y="12"/>
                </a:cubicBezTo>
                <a:cubicBezTo>
                  <a:pt x="24" y="12"/>
                  <a:pt x="24" y="13"/>
                  <a:pt x="24" y="13"/>
                </a:cubicBezTo>
                <a:cubicBezTo>
                  <a:pt x="24" y="14"/>
                  <a:pt x="22" y="14"/>
                  <a:pt x="22" y="15"/>
                </a:cubicBezTo>
                <a:cubicBezTo>
                  <a:pt x="21" y="15"/>
                  <a:pt x="21" y="15"/>
                  <a:pt x="21" y="15"/>
                </a:cubicBezTo>
                <a:cubicBezTo>
                  <a:pt x="21" y="16"/>
                  <a:pt x="21" y="16"/>
                  <a:pt x="21" y="17"/>
                </a:cubicBezTo>
                <a:cubicBezTo>
                  <a:pt x="21" y="17"/>
                  <a:pt x="21" y="17"/>
                  <a:pt x="21" y="18"/>
                </a:cubicBezTo>
                <a:cubicBezTo>
                  <a:pt x="18" y="18"/>
                  <a:pt x="19" y="21"/>
                  <a:pt x="16" y="20"/>
                </a:cubicBezTo>
                <a:cubicBezTo>
                  <a:pt x="16" y="20"/>
                  <a:pt x="15" y="20"/>
                  <a:pt x="15" y="20"/>
                </a:cubicBezTo>
                <a:cubicBezTo>
                  <a:pt x="15" y="20"/>
                  <a:pt x="15" y="21"/>
                  <a:pt x="15" y="21"/>
                </a:cubicBezTo>
                <a:close/>
                <a:moveTo>
                  <a:pt x="27" y="20"/>
                </a:moveTo>
                <a:cubicBezTo>
                  <a:pt x="28" y="20"/>
                  <a:pt x="30" y="20"/>
                  <a:pt x="30" y="21"/>
                </a:cubicBezTo>
                <a:cubicBezTo>
                  <a:pt x="30" y="22"/>
                  <a:pt x="29" y="23"/>
                  <a:pt x="28" y="22"/>
                </a:cubicBezTo>
                <a:cubicBezTo>
                  <a:pt x="28" y="23"/>
                  <a:pt x="28" y="24"/>
                  <a:pt x="27" y="24"/>
                </a:cubicBezTo>
                <a:cubicBezTo>
                  <a:pt x="25" y="23"/>
                  <a:pt x="25" y="22"/>
                  <a:pt x="24" y="21"/>
                </a:cubicBezTo>
                <a:cubicBezTo>
                  <a:pt x="25" y="21"/>
                  <a:pt x="25" y="20"/>
                  <a:pt x="27" y="2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67" name="Freeform 251"/>
          <p:cNvSpPr/>
          <p:nvPr>
            <p:custDataLst>
              <p:tags r:id="rId200"/>
            </p:custDataLst>
          </p:nvPr>
        </p:nvSpPr>
        <p:spPr bwMode="auto">
          <a:xfrm rot="3000000">
            <a:off x="9439340" y="2716970"/>
            <a:ext cx="801" cy="2402"/>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1"/>
                  <a:pt x="1" y="1"/>
                  <a:pt x="0" y="0"/>
                </a:cubicBezTo>
                <a:cubicBezTo>
                  <a:pt x="0" y="2"/>
                  <a:pt x="0" y="2"/>
                  <a:pt x="1" y="3"/>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68" name="Freeform 252"/>
          <p:cNvSpPr/>
          <p:nvPr>
            <p:custDataLst>
              <p:tags r:id="rId201"/>
            </p:custDataLst>
          </p:nvPr>
        </p:nvSpPr>
        <p:spPr bwMode="auto">
          <a:xfrm rot="3000000">
            <a:off x="9512200" y="2805540"/>
            <a:ext cx="2003" cy="1601"/>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2" y="2"/>
                  <a:pt x="2" y="0"/>
                </a:cubicBezTo>
                <a:cubicBezTo>
                  <a:pt x="1" y="1"/>
                  <a:pt x="0" y="1"/>
                  <a:pt x="0" y="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69" name="Freeform 253"/>
          <p:cNvSpPr/>
          <p:nvPr>
            <p:custDataLst>
              <p:tags r:id="rId202"/>
            </p:custDataLst>
          </p:nvPr>
        </p:nvSpPr>
        <p:spPr bwMode="auto">
          <a:xfrm rot="3000000">
            <a:off x="9384928" y="2717238"/>
            <a:ext cx="17224" cy="8805"/>
          </a:xfrm>
          <a:custGeom>
            <a:avLst/>
            <a:gdLst>
              <a:gd name="T0" fmla="*/ 20 w 20"/>
              <a:gd name="T1" fmla="*/ 4 h 10"/>
              <a:gd name="T2" fmla="*/ 18 w 20"/>
              <a:gd name="T3" fmla="*/ 2 h 10"/>
              <a:gd name="T4" fmla="*/ 17 w 20"/>
              <a:gd name="T5" fmla="*/ 2 h 10"/>
              <a:gd name="T6" fmla="*/ 16 w 20"/>
              <a:gd name="T7" fmla="*/ 2 h 10"/>
              <a:gd name="T8" fmla="*/ 14 w 20"/>
              <a:gd name="T9" fmla="*/ 2 h 10"/>
              <a:gd name="T10" fmla="*/ 12 w 20"/>
              <a:gd name="T11" fmla="*/ 4 h 10"/>
              <a:gd name="T12" fmla="*/ 11 w 20"/>
              <a:gd name="T13" fmla="*/ 4 h 10"/>
              <a:gd name="T14" fmla="*/ 10 w 20"/>
              <a:gd name="T15" fmla="*/ 2 h 10"/>
              <a:gd name="T16" fmla="*/ 7 w 20"/>
              <a:gd name="T17" fmla="*/ 2 h 10"/>
              <a:gd name="T18" fmla="*/ 4 w 20"/>
              <a:gd name="T19" fmla="*/ 1 h 10"/>
              <a:gd name="T20" fmla="*/ 3 w 20"/>
              <a:gd name="T21" fmla="*/ 1 h 10"/>
              <a:gd name="T22" fmla="*/ 1 w 20"/>
              <a:gd name="T23" fmla="*/ 4 h 10"/>
              <a:gd name="T24" fmla="*/ 2 w 20"/>
              <a:gd name="T25" fmla="*/ 5 h 10"/>
              <a:gd name="T26" fmla="*/ 3 w 20"/>
              <a:gd name="T27" fmla="*/ 8 h 10"/>
              <a:gd name="T28" fmla="*/ 3 w 20"/>
              <a:gd name="T29" fmla="*/ 9 h 10"/>
              <a:gd name="T30" fmla="*/ 5 w 20"/>
              <a:gd name="T31" fmla="*/ 9 h 10"/>
              <a:gd name="T32" fmla="*/ 8 w 20"/>
              <a:gd name="T33" fmla="*/ 9 h 10"/>
              <a:gd name="T34" fmla="*/ 9 w 20"/>
              <a:gd name="T35" fmla="*/ 5 h 10"/>
              <a:gd name="T36" fmla="*/ 10 w 20"/>
              <a:gd name="T37" fmla="*/ 5 h 10"/>
              <a:gd name="T38" fmla="*/ 12 w 20"/>
              <a:gd name="T39" fmla="*/ 5 h 10"/>
              <a:gd name="T40" fmla="*/ 15 w 20"/>
              <a:gd name="T41" fmla="*/ 5 h 10"/>
              <a:gd name="T42" fmla="*/ 15 w 20"/>
              <a:gd name="T43" fmla="*/ 7 h 10"/>
              <a:gd name="T44" fmla="*/ 14 w 20"/>
              <a:gd name="T45" fmla="*/ 10 h 10"/>
              <a:gd name="T46" fmla="*/ 15 w 20"/>
              <a:gd name="T47" fmla="*/ 10 h 10"/>
              <a:gd name="T48" fmla="*/ 16 w 20"/>
              <a:gd name="T49" fmla="*/ 8 h 10"/>
              <a:gd name="T50" fmla="*/ 17 w 20"/>
              <a:gd name="T51" fmla="*/ 8 h 10"/>
              <a:gd name="T52" fmla="*/ 18 w 20"/>
              <a:gd name="T53" fmla="*/ 8 h 10"/>
              <a:gd name="T54" fmla="*/ 20 w 20"/>
              <a:gd name="T55" fmla="*/ 5 h 10"/>
              <a:gd name="T56" fmla="*/ 20 w 20"/>
              <a:gd name="T5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0">
                <a:moveTo>
                  <a:pt x="20" y="4"/>
                </a:moveTo>
                <a:cubicBezTo>
                  <a:pt x="19" y="3"/>
                  <a:pt x="18" y="3"/>
                  <a:pt x="18" y="2"/>
                </a:cubicBezTo>
                <a:cubicBezTo>
                  <a:pt x="18" y="2"/>
                  <a:pt x="18" y="2"/>
                  <a:pt x="17" y="2"/>
                </a:cubicBezTo>
                <a:cubicBezTo>
                  <a:pt x="17" y="2"/>
                  <a:pt x="16" y="2"/>
                  <a:pt x="16" y="2"/>
                </a:cubicBezTo>
                <a:cubicBezTo>
                  <a:pt x="15" y="2"/>
                  <a:pt x="14" y="0"/>
                  <a:pt x="14" y="2"/>
                </a:cubicBezTo>
                <a:cubicBezTo>
                  <a:pt x="15" y="2"/>
                  <a:pt x="14" y="4"/>
                  <a:pt x="12" y="4"/>
                </a:cubicBezTo>
                <a:cubicBezTo>
                  <a:pt x="12" y="4"/>
                  <a:pt x="12" y="4"/>
                  <a:pt x="11" y="4"/>
                </a:cubicBezTo>
                <a:cubicBezTo>
                  <a:pt x="10" y="4"/>
                  <a:pt x="10" y="3"/>
                  <a:pt x="10" y="2"/>
                </a:cubicBezTo>
                <a:cubicBezTo>
                  <a:pt x="9" y="2"/>
                  <a:pt x="8" y="2"/>
                  <a:pt x="7" y="2"/>
                </a:cubicBezTo>
                <a:cubicBezTo>
                  <a:pt x="5" y="2"/>
                  <a:pt x="5" y="1"/>
                  <a:pt x="4" y="1"/>
                </a:cubicBezTo>
                <a:cubicBezTo>
                  <a:pt x="4" y="1"/>
                  <a:pt x="3" y="1"/>
                  <a:pt x="3" y="1"/>
                </a:cubicBezTo>
                <a:cubicBezTo>
                  <a:pt x="3" y="3"/>
                  <a:pt x="0" y="2"/>
                  <a:pt x="1" y="4"/>
                </a:cubicBezTo>
                <a:cubicBezTo>
                  <a:pt x="1" y="4"/>
                  <a:pt x="2" y="4"/>
                  <a:pt x="2" y="5"/>
                </a:cubicBezTo>
                <a:cubicBezTo>
                  <a:pt x="4" y="5"/>
                  <a:pt x="5" y="7"/>
                  <a:pt x="3" y="8"/>
                </a:cubicBezTo>
                <a:cubicBezTo>
                  <a:pt x="3" y="8"/>
                  <a:pt x="3" y="9"/>
                  <a:pt x="3" y="9"/>
                </a:cubicBezTo>
                <a:cubicBezTo>
                  <a:pt x="4" y="9"/>
                  <a:pt x="5" y="9"/>
                  <a:pt x="5" y="9"/>
                </a:cubicBezTo>
                <a:cubicBezTo>
                  <a:pt x="6" y="9"/>
                  <a:pt x="7" y="9"/>
                  <a:pt x="8" y="9"/>
                </a:cubicBezTo>
                <a:cubicBezTo>
                  <a:pt x="8" y="8"/>
                  <a:pt x="8" y="6"/>
                  <a:pt x="9" y="5"/>
                </a:cubicBezTo>
                <a:cubicBezTo>
                  <a:pt x="9" y="5"/>
                  <a:pt x="10" y="5"/>
                  <a:pt x="10" y="5"/>
                </a:cubicBezTo>
                <a:cubicBezTo>
                  <a:pt x="11" y="5"/>
                  <a:pt x="12" y="5"/>
                  <a:pt x="12" y="5"/>
                </a:cubicBezTo>
                <a:cubicBezTo>
                  <a:pt x="13" y="5"/>
                  <a:pt x="14" y="5"/>
                  <a:pt x="15" y="5"/>
                </a:cubicBezTo>
                <a:cubicBezTo>
                  <a:pt x="15" y="6"/>
                  <a:pt x="15" y="6"/>
                  <a:pt x="15" y="7"/>
                </a:cubicBezTo>
                <a:cubicBezTo>
                  <a:pt x="13" y="7"/>
                  <a:pt x="14" y="8"/>
                  <a:pt x="14" y="10"/>
                </a:cubicBezTo>
                <a:cubicBezTo>
                  <a:pt x="14" y="10"/>
                  <a:pt x="14" y="10"/>
                  <a:pt x="15" y="10"/>
                </a:cubicBezTo>
                <a:cubicBezTo>
                  <a:pt x="15" y="9"/>
                  <a:pt x="15" y="8"/>
                  <a:pt x="16" y="8"/>
                </a:cubicBezTo>
                <a:cubicBezTo>
                  <a:pt x="16" y="8"/>
                  <a:pt x="17" y="8"/>
                  <a:pt x="17" y="8"/>
                </a:cubicBezTo>
                <a:cubicBezTo>
                  <a:pt x="18" y="8"/>
                  <a:pt x="18" y="8"/>
                  <a:pt x="18" y="8"/>
                </a:cubicBezTo>
                <a:cubicBezTo>
                  <a:pt x="18" y="7"/>
                  <a:pt x="19" y="6"/>
                  <a:pt x="20" y="5"/>
                </a:cubicBezTo>
                <a:cubicBezTo>
                  <a:pt x="20" y="5"/>
                  <a:pt x="20" y="5"/>
                  <a:pt x="20" y="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70" name="Freeform 254"/>
          <p:cNvSpPr/>
          <p:nvPr>
            <p:custDataLst>
              <p:tags r:id="rId203"/>
            </p:custDataLst>
          </p:nvPr>
        </p:nvSpPr>
        <p:spPr bwMode="auto">
          <a:xfrm rot="3000000">
            <a:off x="9398481" y="2731243"/>
            <a:ext cx="18025" cy="12807"/>
          </a:xfrm>
          <a:custGeom>
            <a:avLst/>
            <a:gdLst>
              <a:gd name="T0" fmla="*/ 15 w 21"/>
              <a:gd name="T1" fmla="*/ 11 h 15"/>
              <a:gd name="T2" fmla="*/ 21 w 21"/>
              <a:gd name="T3" fmla="*/ 10 h 15"/>
              <a:gd name="T4" fmla="*/ 18 w 21"/>
              <a:gd name="T5" fmla="*/ 6 h 15"/>
              <a:gd name="T6" fmla="*/ 18 w 21"/>
              <a:gd name="T7" fmla="*/ 5 h 15"/>
              <a:gd name="T8" fmla="*/ 15 w 21"/>
              <a:gd name="T9" fmla="*/ 7 h 15"/>
              <a:gd name="T10" fmla="*/ 12 w 21"/>
              <a:gd name="T11" fmla="*/ 8 h 15"/>
              <a:gd name="T12" fmla="*/ 11 w 21"/>
              <a:gd name="T13" fmla="*/ 8 h 15"/>
              <a:gd name="T14" fmla="*/ 9 w 21"/>
              <a:gd name="T15" fmla="*/ 8 h 15"/>
              <a:gd name="T16" fmla="*/ 9 w 21"/>
              <a:gd name="T17" fmla="*/ 6 h 15"/>
              <a:gd name="T18" fmla="*/ 5 w 21"/>
              <a:gd name="T19" fmla="*/ 4 h 15"/>
              <a:gd name="T20" fmla="*/ 4 w 21"/>
              <a:gd name="T21" fmla="*/ 4 h 15"/>
              <a:gd name="T22" fmla="*/ 3 w 21"/>
              <a:gd name="T23" fmla="*/ 0 h 15"/>
              <a:gd name="T24" fmla="*/ 0 w 21"/>
              <a:gd name="T25" fmla="*/ 1 h 15"/>
              <a:gd name="T26" fmla="*/ 0 w 21"/>
              <a:gd name="T27" fmla="*/ 2 h 15"/>
              <a:gd name="T28" fmla="*/ 0 w 21"/>
              <a:gd name="T29" fmla="*/ 5 h 15"/>
              <a:gd name="T30" fmla="*/ 2 w 21"/>
              <a:gd name="T31" fmla="*/ 6 h 15"/>
              <a:gd name="T32" fmla="*/ 5 w 21"/>
              <a:gd name="T33" fmla="*/ 6 h 15"/>
              <a:gd name="T34" fmla="*/ 6 w 21"/>
              <a:gd name="T35" fmla="*/ 7 h 15"/>
              <a:gd name="T36" fmla="*/ 6 w 21"/>
              <a:gd name="T37" fmla="*/ 8 h 15"/>
              <a:gd name="T38" fmla="*/ 7 w 21"/>
              <a:gd name="T39" fmla="*/ 8 h 15"/>
              <a:gd name="T40" fmla="*/ 7 w 21"/>
              <a:gd name="T41" fmla="*/ 10 h 15"/>
              <a:gd name="T42" fmla="*/ 5 w 21"/>
              <a:gd name="T43" fmla="*/ 12 h 15"/>
              <a:gd name="T44" fmla="*/ 5 w 21"/>
              <a:gd name="T45" fmla="*/ 13 h 15"/>
              <a:gd name="T46" fmla="*/ 7 w 21"/>
              <a:gd name="T47" fmla="*/ 13 h 15"/>
              <a:gd name="T48" fmla="*/ 9 w 21"/>
              <a:gd name="T49" fmla="*/ 12 h 15"/>
              <a:gd name="T50" fmla="*/ 11 w 21"/>
              <a:gd name="T51" fmla="*/ 12 h 15"/>
              <a:gd name="T52" fmla="*/ 11 w 21"/>
              <a:gd name="T53" fmla="*/ 13 h 15"/>
              <a:gd name="T54" fmla="*/ 13 w 21"/>
              <a:gd name="T55" fmla="*/ 14 h 15"/>
              <a:gd name="T56" fmla="*/ 13 w 21"/>
              <a:gd name="T57" fmla="*/ 13 h 15"/>
              <a:gd name="T58" fmla="*/ 13 w 21"/>
              <a:gd name="T59" fmla="*/ 11 h 15"/>
              <a:gd name="T60" fmla="*/ 15 w 21"/>
              <a:gd name="T6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 h="15">
                <a:moveTo>
                  <a:pt x="15" y="11"/>
                </a:moveTo>
                <a:cubicBezTo>
                  <a:pt x="17" y="11"/>
                  <a:pt x="17" y="9"/>
                  <a:pt x="21" y="10"/>
                </a:cubicBezTo>
                <a:cubicBezTo>
                  <a:pt x="21" y="8"/>
                  <a:pt x="20" y="7"/>
                  <a:pt x="18" y="6"/>
                </a:cubicBezTo>
                <a:cubicBezTo>
                  <a:pt x="18" y="6"/>
                  <a:pt x="18" y="5"/>
                  <a:pt x="18" y="5"/>
                </a:cubicBezTo>
                <a:cubicBezTo>
                  <a:pt x="16" y="4"/>
                  <a:pt x="14" y="5"/>
                  <a:pt x="15" y="7"/>
                </a:cubicBezTo>
                <a:cubicBezTo>
                  <a:pt x="15" y="8"/>
                  <a:pt x="13" y="8"/>
                  <a:pt x="12" y="8"/>
                </a:cubicBezTo>
                <a:cubicBezTo>
                  <a:pt x="12" y="8"/>
                  <a:pt x="11" y="8"/>
                  <a:pt x="11" y="8"/>
                </a:cubicBezTo>
                <a:cubicBezTo>
                  <a:pt x="10" y="8"/>
                  <a:pt x="9" y="8"/>
                  <a:pt x="9" y="8"/>
                </a:cubicBezTo>
                <a:cubicBezTo>
                  <a:pt x="9" y="8"/>
                  <a:pt x="9" y="7"/>
                  <a:pt x="9" y="6"/>
                </a:cubicBezTo>
                <a:cubicBezTo>
                  <a:pt x="8" y="5"/>
                  <a:pt x="7" y="4"/>
                  <a:pt x="5" y="4"/>
                </a:cubicBezTo>
                <a:cubicBezTo>
                  <a:pt x="5" y="4"/>
                  <a:pt x="4" y="4"/>
                  <a:pt x="4" y="4"/>
                </a:cubicBezTo>
                <a:cubicBezTo>
                  <a:pt x="3" y="3"/>
                  <a:pt x="3" y="1"/>
                  <a:pt x="3" y="0"/>
                </a:cubicBezTo>
                <a:cubicBezTo>
                  <a:pt x="2" y="0"/>
                  <a:pt x="2" y="1"/>
                  <a:pt x="0" y="1"/>
                </a:cubicBezTo>
                <a:cubicBezTo>
                  <a:pt x="0" y="2"/>
                  <a:pt x="0" y="2"/>
                  <a:pt x="0" y="2"/>
                </a:cubicBezTo>
                <a:cubicBezTo>
                  <a:pt x="2" y="2"/>
                  <a:pt x="2" y="5"/>
                  <a:pt x="0" y="5"/>
                </a:cubicBezTo>
                <a:cubicBezTo>
                  <a:pt x="0" y="6"/>
                  <a:pt x="1" y="6"/>
                  <a:pt x="2" y="6"/>
                </a:cubicBezTo>
                <a:cubicBezTo>
                  <a:pt x="3" y="6"/>
                  <a:pt x="4" y="4"/>
                  <a:pt x="5" y="6"/>
                </a:cubicBezTo>
                <a:cubicBezTo>
                  <a:pt x="6" y="6"/>
                  <a:pt x="7" y="6"/>
                  <a:pt x="6" y="7"/>
                </a:cubicBezTo>
                <a:cubicBezTo>
                  <a:pt x="6" y="8"/>
                  <a:pt x="6" y="8"/>
                  <a:pt x="6" y="8"/>
                </a:cubicBezTo>
                <a:cubicBezTo>
                  <a:pt x="7" y="8"/>
                  <a:pt x="7" y="8"/>
                  <a:pt x="7" y="8"/>
                </a:cubicBezTo>
                <a:cubicBezTo>
                  <a:pt x="7" y="9"/>
                  <a:pt x="7" y="9"/>
                  <a:pt x="7" y="10"/>
                </a:cubicBezTo>
                <a:cubicBezTo>
                  <a:pt x="7" y="11"/>
                  <a:pt x="7" y="12"/>
                  <a:pt x="5" y="12"/>
                </a:cubicBezTo>
                <a:cubicBezTo>
                  <a:pt x="5" y="12"/>
                  <a:pt x="5" y="13"/>
                  <a:pt x="5" y="13"/>
                </a:cubicBezTo>
                <a:cubicBezTo>
                  <a:pt x="6" y="13"/>
                  <a:pt x="7" y="15"/>
                  <a:pt x="7" y="13"/>
                </a:cubicBezTo>
                <a:cubicBezTo>
                  <a:pt x="8" y="12"/>
                  <a:pt x="8" y="12"/>
                  <a:pt x="9" y="12"/>
                </a:cubicBezTo>
                <a:cubicBezTo>
                  <a:pt x="9" y="12"/>
                  <a:pt x="10" y="12"/>
                  <a:pt x="11" y="12"/>
                </a:cubicBezTo>
                <a:cubicBezTo>
                  <a:pt x="11" y="12"/>
                  <a:pt x="11" y="13"/>
                  <a:pt x="11" y="13"/>
                </a:cubicBezTo>
                <a:cubicBezTo>
                  <a:pt x="11" y="14"/>
                  <a:pt x="12" y="14"/>
                  <a:pt x="13" y="14"/>
                </a:cubicBezTo>
                <a:cubicBezTo>
                  <a:pt x="13" y="14"/>
                  <a:pt x="13" y="14"/>
                  <a:pt x="13" y="13"/>
                </a:cubicBezTo>
                <a:cubicBezTo>
                  <a:pt x="12" y="13"/>
                  <a:pt x="14" y="12"/>
                  <a:pt x="13" y="11"/>
                </a:cubicBezTo>
                <a:cubicBezTo>
                  <a:pt x="14" y="11"/>
                  <a:pt x="14" y="11"/>
                  <a:pt x="15" y="1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71" name="Freeform 255"/>
          <p:cNvSpPr/>
          <p:nvPr>
            <p:custDataLst>
              <p:tags r:id="rId204"/>
            </p:custDataLst>
          </p:nvPr>
        </p:nvSpPr>
        <p:spPr bwMode="auto">
          <a:xfrm rot="3000000">
            <a:off x="9398458" y="2734728"/>
            <a:ext cx="1602" cy="2402"/>
          </a:xfrm>
          <a:custGeom>
            <a:avLst/>
            <a:gdLst>
              <a:gd name="T0" fmla="*/ 2 w 2"/>
              <a:gd name="T1" fmla="*/ 1 h 3"/>
              <a:gd name="T2" fmla="*/ 2 w 2"/>
              <a:gd name="T3" fmla="*/ 0 h 3"/>
              <a:gd name="T4" fmla="*/ 1 w 2"/>
              <a:gd name="T5" fmla="*/ 0 h 3"/>
              <a:gd name="T6" fmla="*/ 0 w 2"/>
              <a:gd name="T7" fmla="*/ 0 h 3"/>
              <a:gd name="T8" fmla="*/ 0 w 2"/>
              <a:gd name="T9" fmla="*/ 2 h 3"/>
              <a:gd name="T10" fmla="*/ 1 w 2"/>
              <a:gd name="T11" fmla="*/ 2 h 3"/>
              <a:gd name="T12" fmla="*/ 2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1"/>
                </a:moveTo>
                <a:cubicBezTo>
                  <a:pt x="2" y="1"/>
                  <a:pt x="2" y="0"/>
                  <a:pt x="2" y="0"/>
                </a:cubicBezTo>
                <a:cubicBezTo>
                  <a:pt x="2" y="0"/>
                  <a:pt x="1" y="0"/>
                  <a:pt x="1" y="0"/>
                </a:cubicBezTo>
                <a:cubicBezTo>
                  <a:pt x="0" y="0"/>
                  <a:pt x="0" y="0"/>
                  <a:pt x="0" y="0"/>
                </a:cubicBezTo>
                <a:cubicBezTo>
                  <a:pt x="0" y="1"/>
                  <a:pt x="0" y="2"/>
                  <a:pt x="0" y="2"/>
                </a:cubicBezTo>
                <a:cubicBezTo>
                  <a:pt x="0" y="2"/>
                  <a:pt x="0" y="2"/>
                  <a:pt x="1" y="2"/>
                </a:cubicBezTo>
                <a:cubicBezTo>
                  <a:pt x="2" y="3"/>
                  <a:pt x="2" y="2"/>
                  <a:pt x="2"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72" name="Freeform 256"/>
          <p:cNvSpPr/>
          <p:nvPr>
            <p:custDataLst>
              <p:tags r:id="rId205"/>
            </p:custDataLst>
          </p:nvPr>
        </p:nvSpPr>
        <p:spPr bwMode="auto">
          <a:xfrm rot="3000000">
            <a:off x="9411422" y="2784774"/>
            <a:ext cx="27639" cy="46427"/>
          </a:xfrm>
          <a:custGeom>
            <a:avLst/>
            <a:gdLst>
              <a:gd name="T0" fmla="*/ 6 w 32"/>
              <a:gd name="T1" fmla="*/ 23 h 54"/>
              <a:gd name="T2" fmla="*/ 6 w 32"/>
              <a:gd name="T3" fmla="*/ 21 h 54"/>
              <a:gd name="T4" fmla="*/ 8 w 32"/>
              <a:gd name="T5" fmla="*/ 21 h 54"/>
              <a:gd name="T6" fmla="*/ 12 w 32"/>
              <a:gd name="T7" fmla="*/ 23 h 54"/>
              <a:gd name="T8" fmla="*/ 15 w 32"/>
              <a:gd name="T9" fmla="*/ 26 h 54"/>
              <a:gd name="T10" fmla="*/ 17 w 32"/>
              <a:gd name="T11" fmla="*/ 33 h 54"/>
              <a:gd name="T12" fmla="*/ 18 w 32"/>
              <a:gd name="T13" fmla="*/ 38 h 54"/>
              <a:gd name="T14" fmla="*/ 21 w 32"/>
              <a:gd name="T15" fmla="*/ 40 h 54"/>
              <a:gd name="T16" fmla="*/ 22 w 32"/>
              <a:gd name="T17" fmla="*/ 45 h 54"/>
              <a:gd name="T18" fmla="*/ 23 w 32"/>
              <a:gd name="T19" fmla="*/ 47 h 54"/>
              <a:gd name="T20" fmla="*/ 25 w 32"/>
              <a:gd name="T21" fmla="*/ 48 h 54"/>
              <a:gd name="T22" fmla="*/ 28 w 32"/>
              <a:gd name="T23" fmla="*/ 51 h 54"/>
              <a:gd name="T24" fmla="*/ 31 w 32"/>
              <a:gd name="T25" fmla="*/ 54 h 54"/>
              <a:gd name="T26" fmla="*/ 31 w 32"/>
              <a:gd name="T27" fmla="*/ 52 h 54"/>
              <a:gd name="T28" fmla="*/ 30 w 32"/>
              <a:gd name="T29" fmla="*/ 51 h 54"/>
              <a:gd name="T30" fmla="*/ 29 w 32"/>
              <a:gd name="T31" fmla="*/ 44 h 54"/>
              <a:gd name="T32" fmla="*/ 27 w 32"/>
              <a:gd name="T33" fmla="*/ 38 h 54"/>
              <a:gd name="T34" fmla="*/ 25 w 32"/>
              <a:gd name="T35" fmla="*/ 32 h 54"/>
              <a:gd name="T36" fmla="*/ 25 w 32"/>
              <a:gd name="T37" fmla="*/ 29 h 54"/>
              <a:gd name="T38" fmla="*/ 23 w 32"/>
              <a:gd name="T39" fmla="*/ 25 h 54"/>
              <a:gd name="T40" fmla="*/ 22 w 32"/>
              <a:gd name="T41" fmla="*/ 22 h 54"/>
              <a:gd name="T42" fmla="*/ 18 w 32"/>
              <a:gd name="T43" fmla="*/ 20 h 54"/>
              <a:gd name="T44" fmla="*/ 16 w 32"/>
              <a:gd name="T45" fmla="*/ 19 h 54"/>
              <a:gd name="T46" fmla="*/ 17 w 32"/>
              <a:gd name="T47" fmla="*/ 15 h 54"/>
              <a:gd name="T48" fmla="*/ 18 w 32"/>
              <a:gd name="T49" fmla="*/ 12 h 54"/>
              <a:gd name="T50" fmla="*/ 18 w 32"/>
              <a:gd name="T51" fmla="*/ 9 h 54"/>
              <a:gd name="T52" fmla="*/ 18 w 32"/>
              <a:gd name="T53" fmla="*/ 4 h 54"/>
              <a:gd name="T54" fmla="*/ 12 w 32"/>
              <a:gd name="T55" fmla="*/ 4 h 54"/>
              <a:gd name="T56" fmla="*/ 12 w 32"/>
              <a:gd name="T57" fmla="*/ 1 h 54"/>
              <a:gd name="T58" fmla="*/ 9 w 32"/>
              <a:gd name="T59" fmla="*/ 0 h 54"/>
              <a:gd name="T60" fmla="*/ 10 w 32"/>
              <a:gd name="T61" fmla="*/ 1 h 54"/>
              <a:gd name="T62" fmla="*/ 8 w 32"/>
              <a:gd name="T63" fmla="*/ 4 h 54"/>
              <a:gd name="T64" fmla="*/ 9 w 32"/>
              <a:gd name="T65" fmla="*/ 6 h 54"/>
              <a:gd name="T66" fmla="*/ 8 w 32"/>
              <a:gd name="T67" fmla="*/ 10 h 54"/>
              <a:gd name="T68" fmla="*/ 5 w 32"/>
              <a:gd name="T69" fmla="*/ 13 h 54"/>
              <a:gd name="T70" fmla="*/ 3 w 32"/>
              <a:gd name="T71" fmla="*/ 16 h 54"/>
              <a:gd name="T72" fmla="*/ 0 w 32"/>
              <a:gd name="T73" fmla="*/ 19 h 54"/>
              <a:gd name="T74" fmla="*/ 0 w 32"/>
              <a:gd name="T75" fmla="*/ 25 h 54"/>
              <a:gd name="T76" fmla="*/ 6 w 32"/>
              <a:gd name="T77" fmla="*/ 25 h 54"/>
              <a:gd name="T78" fmla="*/ 11 w 32"/>
              <a:gd name="T79" fmla="*/ 15 h 54"/>
              <a:gd name="T80" fmla="*/ 9 w 32"/>
              <a:gd name="T81"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54">
                <a:moveTo>
                  <a:pt x="6" y="25"/>
                </a:moveTo>
                <a:cubicBezTo>
                  <a:pt x="6" y="24"/>
                  <a:pt x="6" y="24"/>
                  <a:pt x="6" y="23"/>
                </a:cubicBezTo>
                <a:cubicBezTo>
                  <a:pt x="6" y="23"/>
                  <a:pt x="6" y="23"/>
                  <a:pt x="6" y="22"/>
                </a:cubicBezTo>
                <a:cubicBezTo>
                  <a:pt x="6" y="22"/>
                  <a:pt x="6" y="21"/>
                  <a:pt x="6" y="21"/>
                </a:cubicBezTo>
                <a:cubicBezTo>
                  <a:pt x="5" y="21"/>
                  <a:pt x="6" y="19"/>
                  <a:pt x="8" y="19"/>
                </a:cubicBezTo>
                <a:cubicBezTo>
                  <a:pt x="8" y="20"/>
                  <a:pt x="8" y="20"/>
                  <a:pt x="8" y="21"/>
                </a:cubicBezTo>
                <a:cubicBezTo>
                  <a:pt x="10" y="21"/>
                  <a:pt x="10" y="22"/>
                  <a:pt x="12" y="22"/>
                </a:cubicBezTo>
                <a:cubicBezTo>
                  <a:pt x="12" y="23"/>
                  <a:pt x="12" y="23"/>
                  <a:pt x="12" y="23"/>
                </a:cubicBezTo>
                <a:cubicBezTo>
                  <a:pt x="12" y="24"/>
                  <a:pt x="12" y="24"/>
                  <a:pt x="12" y="25"/>
                </a:cubicBezTo>
                <a:cubicBezTo>
                  <a:pt x="13" y="25"/>
                  <a:pt x="14" y="26"/>
                  <a:pt x="15" y="26"/>
                </a:cubicBezTo>
                <a:cubicBezTo>
                  <a:pt x="15" y="28"/>
                  <a:pt x="16" y="28"/>
                  <a:pt x="16" y="31"/>
                </a:cubicBezTo>
                <a:cubicBezTo>
                  <a:pt x="16" y="32"/>
                  <a:pt x="17" y="32"/>
                  <a:pt x="17" y="33"/>
                </a:cubicBezTo>
                <a:cubicBezTo>
                  <a:pt x="17" y="34"/>
                  <a:pt x="17" y="35"/>
                  <a:pt x="17" y="35"/>
                </a:cubicBezTo>
                <a:cubicBezTo>
                  <a:pt x="19" y="36"/>
                  <a:pt x="16" y="37"/>
                  <a:pt x="18" y="38"/>
                </a:cubicBezTo>
                <a:cubicBezTo>
                  <a:pt x="19" y="38"/>
                  <a:pt x="20" y="38"/>
                  <a:pt x="19" y="39"/>
                </a:cubicBezTo>
                <a:cubicBezTo>
                  <a:pt x="20" y="39"/>
                  <a:pt x="21" y="39"/>
                  <a:pt x="21" y="40"/>
                </a:cubicBezTo>
                <a:cubicBezTo>
                  <a:pt x="21" y="40"/>
                  <a:pt x="21" y="40"/>
                  <a:pt x="22" y="40"/>
                </a:cubicBezTo>
                <a:cubicBezTo>
                  <a:pt x="20" y="43"/>
                  <a:pt x="25" y="45"/>
                  <a:pt x="22" y="45"/>
                </a:cubicBezTo>
                <a:cubicBezTo>
                  <a:pt x="22" y="45"/>
                  <a:pt x="22" y="46"/>
                  <a:pt x="22" y="46"/>
                </a:cubicBezTo>
                <a:cubicBezTo>
                  <a:pt x="22" y="47"/>
                  <a:pt x="22" y="47"/>
                  <a:pt x="23" y="47"/>
                </a:cubicBezTo>
                <a:cubicBezTo>
                  <a:pt x="23" y="47"/>
                  <a:pt x="24" y="47"/>
                  <a:pt x="24" y="47"/>
                </a:cubicBezTo>
                <a:cubicBezTo>
                  <a:pt x="25" y="47"/>
                  <a:pt x="26" y="47"/>
                  <a:pt x="25" y="48"/>
                </a:cubicBezTo>
                <a:cubicBezTo>
                  <a:pt x="26" y="48"/>
                  <a:pt x="26" y="48"/>
                  <a:pt x="27" y="48"/>
                </a:cubicBezTo>
                <a:cubicBezTo>
                  <a:pt x="28" y="48"/>
                  <a:pt x="27" y="50"/>
                  <a:pt x="28" y="51"/>
                </a:cubicBezTo>
                <a:cubicBezTo>
                  <a:pt x="29" y="51"/>
                  <a:pt x="29" y="53"/>
                  <a:pt x="29" y="54"/>
                </a:cubicBezTo>
                <a:cubicBezTo>
                  <a:pt x="30" y="54"/>
                  <a:pt x="31" y="54"/>
                  <a:pt x="31" y="54"/>
                </a:cubicBezTo>
                <a:cubicBezTo>
                  <a:pt x="32" y="54"/>
                  <a:pt x="32" y="54"/>
                  <a:pt x="32" y="54"/>
                </a:cubicBezTo>
                <a:cubicBezTo>
                  <a:pt x="32" y="53"/>
                  <a:pt x="32" y="53"/>
                  <a:pt x="31" y="52"/>
                </a:cubicBezTo>
                <a:cubicBezTo>
                  <a:pt x="31" y="52"/>
                  <a:pt x="31" y="51"/>
                  <a:pt x="31" y="51"/>
                </a:cubicBezTo>
                <a:cubicBezTo>
                  <a:pt x="31" y="51"/>
                  <a:pt x="31" y="51"/>
                  <a:pt x="30" y="51"/>
                </a:cubicBezTo>
                <a:cubicBezTo>
                  <a:pt x="30" y="49"/>
                  <a:pt x="30" y="48"/>
                  <a:pt x="30" y="46"/>
                </a:cubicBezTo>
                <a:cubicBezTo>
                  <a:pt x="29" y="46"/>
                  <a:pt x="29" y="45"/>
                  <a:pt x="29" y="44"/>
                </a:cubicBezTo>
                <a:cubicBezTo>
                  <a:pt x="28" y="43"/>
                  <a:pt x="28" y="41"/>
                  <a:pt x="28" y="40"/>
                </a:cubicBezTo>
                <a:cubicBezTo>
                  <a:pt x="27" y="39"/>
                  <a:pt x="28" y="38"/>
                  <a:pt x="27" y="38"/>
                </a:cubicBezTo>
                <a:cubicBezTo>
                  <a:pt x="25" y="38"/>
                  <a:pt x="26" y="36"/>
                  <a:pt x="25" y="34"/>
                </a:cubicBezTo>
                <a:cubicBezTo>
                  <a:pt x="25" y="33"/>
                  <a:pt x="25" y="33"/>
                  <a:pt x="25" y="32"/>
                </a:cubicBezTo>
                <a:cubicBezTo>
                  <a:pt x="26" y="31"/>
                  <a:pt x="27" y="31"/>
                  <a:pt x="27" y="29"/>
                </a:cubicBezTo>
                <a:cubicBezTo>
                  <a:pt x="26" y="29"/>
                  <a:pt x="26" y="29"/>
                  <a:pt x="25" y="29"/>
                </a:cubicBezTo>
                <a:cubicBezTo>
                  <a:pt x="25" y="28"/>
                  <a:pt x="23" y="28"/>
                  <a:pt x="23" y="26"/>
                </a:cubicBezTo>
                <a:cubicBezTo>
                  <a:pt x="23" y="25"/>
                  <a:pt x="23" y="25"/>
                  <a:pt x="23" y="25"/>
                </a:cubicBezTo>
                <a:cubicBezTo>
                  <a:pt x="23" y="24"/>
                  <a:pt x="23" y="24"/>
                  <a:pt x="23" y="23"/>
                </a:cubicBezTo>
                <a:cubicBezTo>
                  <a:pt x="23" y="22"/>
                  <a:pt x="23" y="22"/>
                  <a:pt x="22" y="22"/>
                </a:cubicBezTo>
                <a:cubicBezTo>
                  <a:pt x="20" y="23"/>
                  <a:pt x="20" y="21"/>
                  <a:pt x="18" y="21"/>
                </a:cubicBezTo>
                <a:cubicBezTo>
                  <a:pt x="18" y="21"/>
                  <a:pt x="18" y="20"/>
                  <a:pt x="18" y="20"/>
                </a:cubicBezTo>
                <a:cubicBezTo>
                  <a:pt x="18" y="20"/>
                  <a:pt x="17" y="20"/>
                  <a:pt x="17" y="19"/>
                </a:cubicBezTo>
                <a:cubicBezTo>
                  <a:pt x="17" y="19"/>
                  <a:pt x="16" y="19"/>
                  <a:pt x="16" y="19"/>
                </a:cubicBezTo>
                <a:cubicBezTo>
                  <a:pt x="16" y="18"/>
                  <a:pt x="16" y="16"/>
                  <a:pt x="17" y="16"/>
                </a:cubicBezTo>
                <a:cubicBezTo>
                  <a:pt x="17" y="16"/>
                  <a:pt x="17" y="16"/>
                  <a:pt x="17" y="15"/>
                </a:cubicBezTo>
                <a:cubicBezTo>
                  <a:pt x="17" y="15"/>
                  <a:pt x="17" y="14"/>
                  <a:pt x="17" y="14"/>
                </a:cubicBezTo>
                <a:cubicBezTo>
                  <a:pt x="17" y="13"/>
                  <a:pt x="18" y="13"/>
                  <a:pt x="18" y="12"/>
                </a:cubicBezTo>
                <a:cubicBezTo>
                  <a:pt x="18" y="11"/>
                  <a:pt x="18" y="11"/>
                  <a:pt x="18" y="10"/>
                </a:cubicBezTo>
                <a:cubicBezTo>
                  <a:pt x="18" y="10"/>
                  <a:pt x="18" y="10"/>
                  <a:pt x="18" y="9"/>
                </a:cubicBezTo>
                <a:cubicBezTo>
                  <a:pt x="18" y="7"/>
                  <a:pt x="16" y="6"/>
                  <a:pt x="18" y="6"/>
                </a:cubicBezTo>
                <a:cubicBezTo>
                  <a:pt x="18" y="5"/>
                  <a:pt x="18" y="5"/>
                  <a:pt x="18" y="4"/>
                </a:cubicBezTo>
                <a:cubicBezTo>
                  <a:pt x="18" y="3"/>
                  <a:pt x="17" y="3"/>
                  <a:pt x="16" y="2"/>
                </a:cubicBezTo>
                <a:cubicBezTo>
                  <a:pt x="15" y="4"/>
                  <a:pt x="14" y="5"/>
                  <a:pt x="12" y="4"/>
                </a:cubicBezTo>
                <a:cubicBezTo>
                  <a:pt x="12" y="4"/>
                  <a:pt x="12" y="4"/>
                  <a:pt x="11" y="4"/>
                </a:cubicBezTo>
                <a:cubicBezTo>
                  <a:pt x="11" y="3"/>
                  <a:pt x="11" y="1"/>
                  <a:pt x="12" y="1"/>
                </a:cubicBezTo>
                <a:cubicBezTo>
                  <a:pt x="13" y="0"/>
                  <a:pt x="12" y="0"/>
                  <a:pt x="11" y="0"/>
                </a:cubicBezTo>
                <a:cubicBezTo>
                  <a:pt x="10" y="0"/>
                  <a:pt x="10" y="0"/>
                  <a:pt x="9" y="0"/>
                </a:cubicBezTo>
                <a:cubicBezTo>
                  <a:pt x="9" y="0"/>
                  <a:pt x="9" y="1"/>
                  <a:pt x="9" y="1"/>
                </a:cubicBezTo>
                <a:cubicBezTo>
                  <a:pt x="9" y="1"/>
                  <a:pt x="10" y="1"/>
                  <a:pt x="10" y="1"/>
                </a:cubicBezTo>
                <a:cubicBezTo>
                  <a:pt x="10" y="1"/>
                  <a:pt x="10" y="2"/>
                  <a:pt x="10" y="2"/>
                </a:cubicBezTo>
                <a:cubicBezTo>
                  <a:pt x="9" y="2"/>
                  <a:pt x="8" y="3"/>
                  <a:pt x="8" y="4"/>
                </a:cubicBezTo>
                <a:cubicBezTo>
                  <a:pt x="8" y="5"/>
                  <a:pt x="8" y="5"/>
                  <a:pt x="8" y="6"/>
                </a:cubicBezTo>
                <a:cubicBezTo>
                  <a:pt x="8" y="6"/>
                  <a:pt x="8" y="6"/>
                  <a:pt x="9" y="6"/>
                </a:cubicBezTo>
                <a:cubicBezTo>
                  <a:pt x="12" y="6"/>
                  <a:pt x="8" y="8"/>
                  <a:pt x="9" y="10"/>
                </a:cubicBezTo>
                <a:cubicBezTo>
                  <a:pt x="8" y="10"/>
                  <a:pt x="8" y="10"/>
                  <a:pt x="8" y="10"/>
                </a:cubicBezTo>
                <a:cubicBezTo>
                  <a:pt x="7" y="10"/>
                  <a:pt x="7" y="10"/>
                  <a:pt x="6" y="10"/>
                </a:cubicBezTo>
                <a:cubicBezTo>
                  <a:pt x="6" y="11"/>
                  <a:pt x="5" y="12"/>
                  <a:pt x="5" y="13"/>
                </a:cubicBezTo>
                <a:cubicBezTo>
                  <a:pt x="5" y="13"/>
                  <a:pt x="5" y="14"/>
                  <a:pt x="5" y="14"/>
                </a:cubicBezTo>
                <a:cubicBezTo>
                  <a:pt x="8" y="14"/>
                  <a:pt x="5" y="17"/>
                  <a:pt x="3" y="16"/>
                </a:cubicBezTo>
                <a:cubicBezTo>
                  <a:pt x="2" y="16"/>
                  <a:pt x="1" y="17"/>
                  <a:pt x="2" y="18"/>
                </a:cubicBezTo>
                <a:cubicBezTo>
                  <a:pt x="2" y="19"/>
                  <a:pt x="1" y="19"/>
                  <a:pt x="0" y="19"/>
                </a:cubicBezTo>
                <a:cubicBezTo>
                  <a:pt x="0" y="20"/>
                  <a:pt x="0" y="22"/>
                  <a:pt x="0" y="23"/>
                </a:cubicBezTo>
                <a:cubicBezTo>
                  <a:pt x="0" y="24"/>
                  <a:pt x="0" y="24"/>
                  <a:pt x="0" y="25"/>
                </a:cubicBezTo>
                <a:cubicBezTo>
                  <a:pt x="1" y="25"/>
                  <a:pt x="2" y="25"/>
                  <a:pt x="3" y="25"/>
                </a:cubicBezTo>
                <a:cubicBezTo>
                  <a:pt x="4" y="25"/>
                  <a:pt x="5" y="25"/>
                  <a:pt x="6" y="25"/>
                </a:cubicBezTo>
                <a:close/>
                <a:moveTo>
                  <a:pt x="9" y="14"/>
                </a:moveTo>
                <a:cubicBezTo>
                  <a:pt x="10" y="14"/>
                  <a:pt x="10" y="15"/>
                  <a:pt x="11" y="15"/>
                </a:cubicBezTo>
                <a:cubicBezTo>
                  <a:pt x="11" y="17"/>
                  <a:pt x="9" y="16"/>
                  <a:pt x="8" y="16"/>
                </a:cubicBezTo>
                <a:cubicBezTo>
                  <a:pt x="8" y="15"/>
                  <a:pt x="9" y="15"/>
                  <a:pt x="9" y="1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73" name="Freeform 257"/>
          <p:cNvSpPr/>
          <p:nvPr>
            <p:custDataLst>
              <p:tags r:id="rId206"/>
            </p:custDataLst>
          </p:nvPr>
        </p:nvSpPr>
        <p:spPr bwMode="auto">
          <a:xfrm rot="3000000">
            <a:off x="9427737" y="2820372"/>
            <a:ext cx="2805" cy="3202"/>
          </a:xfrm>
          <a:custGeom>
            <a:avLst/>
            <a:gdLst>
              <a:gd name="T0" fmla="*/ 1 w 3"/>
              <a:gd name="T1" fmla="*/ 0 h 4"/>
              <a:gd name="T2" fmla="*/ 0 w 3"/>
              <a:gd name="T3" fmla="*/ 1 h 4"/>
              <a:gd name="T4" fmla="*/ 0 w 3"/>
              <a:gd name="T5" fmla="*/ 2 h 4"/>
              <a:gd name="T6" fmla="*/ 1 w 3"/>
              <a:gd name="T7" fmla="*/ 2 h 4"/>
              <a:gd name="T8" fmla="*/ 2 w 3"/>
              <a:gd name="T9" fmla="*/ 1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0" y="0"/>
                  <a:pt x="0" y="0"/>
                  <a:pt x="0" y="1"/>
                </a:cubicBezTo>
                <a:cubicBezTo>
                  <a:pt x="0" y="1"/>
                  <a:pt x="0" y="2"/>
                  <a:pt x="0" y="2"/>
                </a:cubicBezTo>
                <a:cubicBezTo>
                  <a:pt x="1" y="2"/>
                  <a:pt x="1" y="2"/>
                  <a:pt x="1" y="2"/>
                </a:cubicBezTo>
                <a:cubicBezTo>
                  <a:pt x="2" y="4"/>
                  <a:pt x="3" y="2"/>
                  <a:pt x="2" y="1"/>
                </a:cubicBezTo>
                <a:cubicBezTo>
                  <a:pt x="3" y="0"/>
                  <a:pt x="2" y="0"/>
                  <a:pt x="1"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75" name="Freeform 258"/>
          <p:cNvSpPr/>
          <p:nvPr>
            <p:custDataLst>
              <p:tags r:id="rId207"/>
            </p:custDataLst>
          </p:nvPr>
        </p:nvSpPr>
        <p:spPr bwMode="auto">
          <a:xfrm rot="3000000">
            <a:off x="9419898" y="2829470"/>
            <a:ext cx="2403" cy="3202"/>
          </a:xfrm>
          <a:custGeom>
            <a:avLst/>
            <a:gdLst>
              <a:gd name="T0" fmla="*/ 0 w 3"/>
              <a:gd name="T1" fmla="*/ 1 h 4"/>
              <a:gd name="T2" fmla="*/ 3 w 3"/>
              <a:gd name="T3" fmla="*/ 4 h 4"/>
              <a:gd name="T4" fmla="*/ 3 w 3"/>
              <a:gd name="T5" fmla="*/ 2 h 4"/>
              <a:gd name="T6" fmla="*/ 3 w 3"/>
              <a:gd name="T7" fmla="*/ 0 h 4"/>
              <a:gd name="T8" fmla="*/ 0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2" y="2"/>
                  <a:pt x="1" y="4"/>
                  <a:pt x="3" y="4"/>
                </a:cubicBezTo>
                <a:cubicBezTo>
                  <a:pt x="3" y="3"/>
                  <a:pt x="3" y="3"/>
                  <a:pt x="3" y="2"/>
                </a:cubicBezTo>
                <a:cubicBezTo>
                  <a:pt x="3" y="2"/>
                  <a:pt x="3" y="1"/>
                  <a:pt x="3" y="0"/>
                </a:cubicBezTo>
                <a:cubicBezTo>
                  <a:pt x="2" y="0"/>
                  <a:pt x="1" y="0"/>
                  <a:pt x="0" y="0"/>
                </a:cubicBezTo>
                <a:cubicBezTo>
                  <a:pt x="0" y="0"/>
                  <a:pt x="0" y="1"/>
                  <a:pt x="0"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76" name="Freeform 259"/>
          <p:cNvSpPr/>
          <p:nvPr>
            <p:custDataLst>
              <p:tags r:id="rId208"/>
            </p:custDataLst>
          </p:nvPr>
        </p:nvSpPr>
        <p:spPr bwMode="auto">
          <a:xfrm rot="3000000">
            <a:off x="9417348" y="2833057"/>
            <a:ext cx="2403" cy="2402"/>
          </a:xfrm>
          <a:custGeom>
            <a:avLst/>
            <a:gdLst>
              <a:gd name="T0" fmla="*/ 1 w 3"/>
              <a:gd name="T1" fmla="*/ 1 h 3"/>
              <a:gd name="T2" fmla="*/ 2 w 3"/>
              <a:gd name="T3" fmla="*/ 3 h 3"/>
              <a:gd name="T4" fmla="*/ 3 w 3"/>
              <a:gd name="T5" fmla="*/ 0 h 3"/>
              <a:gd name="T6" fmla="*/ 2 w 3"/>
              <a:gd name="T7" fmla="*/ 0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cubicBezTo>
                  <a:pt x="0" y="2"/>
                  <a:pt x="1" y="3"/>
                  <a:pt x="2" y="3"/>
                </a:cubicBezTo>
                <a:cubicBezTo>
                  <a:pt x="3" y="3"/>
                  <a:pt x="3" y="1"/>
                  <a:pt x="3" y="0"/>
                </a:cubicBezTo>
                <a:cubicBezTo>
                  <a:pt x="3" y="0"/>
                  <a:pt x="2" y="0"/>
                  <a:pt x="2" y="0"/>
                </a:cubicBezTo>
                <a:cubicBezTo>
                  <a:pt x="1" y="0"/>
                  <a:pt x="1" y="0"/>
                  <a:pt x="1"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77" name="Freeform 260"/>
          <p:cNvSpPr/>
          <p:nvPr>
            <p:custDataLst>
              <p:tags r:id="rId209"/>
            </p:custDataLst>
          </p:nvPr>
        </p:nvSpPr>
        <p:spPr bwMode="auto">
          <a:xfrm rot="3000000">
            <a:off x="9402474" y="2827801"/>
            <a:ext cx="1202" cy="2802"/>
          </a:xfrm>
          <a:custGeom>
            <a:avLst/>
            <a:gdLst>
              <a:gd name="T0" fmla="*/ 0 w 1"/>
              <a:gd name="T1" fmla="*/ 2 h 3"/>
              <a:gd name="T2" fmla="*/ 1 w 1"/>
              <a:gd name="T3" fmla="*/ 2 h 3"/>
              <a:gd name="T4" fmla="*/ 1 w 1"/>
              <a:gd name="T5" fmla="*/ 0 h 3"/>
              <a:gd name="T6" fmla="*/ 0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cubicBezTo>
                  <a:pt x="0" y="3"/>
                  <a:pt x="1" y="2"/>
                  <a:pt x="1" y="2"/>
                </a:cubicBezTo>
                <a:cubicBezTo>
                  <a:pt x="1" y="1"/>
                  <a:pt x="1" y="1"/>
                  <a:pt x="1" y="0"/>
                </a:cubicBezTo>
                <a:cubicBezTo>
                  <a:pt x="1" y="0"/>
                  <a:pt x="1" y="0"/>
                  <a:pt x="0" y="0"/>
                </a:cubicBezTo>
                <a:cubicBezTo>
                  <a:pt x="0" y="1"/>
                  <a:pt x="0" y="1"/>
                  <a:pt x="0" y="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78" name="Freeform 261"/>
          <p:cNvSpPr/>
          <p:nvPr>
            <p:custDataLst>
              <p:tags r:id="rId210"/>
            </p:custDataLst>
          </p:nvPr>
        </p:nvSpPr>
        <p:spPr bwMode="auto">
          <a:xfrm rot="3000000">
            <a:off x="9397327" y="2842292"/>
            <a:ext cx="9614" cy="5203"/>
          </a:xfrm>
          <a:custGeom>
            <a:avLst/>
            <a:gdLst>
              <a:gd name="T0" fmla="*/ 3 w 11"/>
              <a:gd name="T1" fmla="*/ 0 h 6"/>
              <a:gd name="T2" fmla="*/ 1 w 11"/>
              <a:gd name="T3" fmla="*/ 0 h 6"/>
              <a:gd name="T4" fmla="*/ 8 w 11"/>
              <a:gd name="T5" fmla="*/ 1 h 6"/>
              <a:gd name="T6" fmla="*/ 5 w 11"/>
              <a:gd name="T7" fmla="*/ 1 h 6"/>
              <a:gd name="T8" fmla="*/ 3 w 11"/>
              <a:gd name="T9" fmla="*/ 0 h 6"/>
            </a:gdLst>
            <a:ahLst/>
            <a:cxnLst>
              <a:cxn ang="0">
                <a:pos x="T0" y="T1"/>
              </a:cxn>
              <a:cxn ang="0">
                <a:pos x="T2" y="T3"/>
              </a:cxn>
              <a:cxn ang="0">
                <a:pos x="T4" y="T5"/>
              </a:cxn>
              <a:cxn ang="0">
                <a:pos x="T6" y="T7"/>
              </a:cxn>
              <a:cxn ang="0">
                <a:pos x="T8" y="T9"/>
              </a:cxn>
            </a:cxnLst>
            <a:rect l="0" t="0" r="r" b="b"/>
            <a:pathLst>
              <a:path w="11" h="6">
                <a:moveTo>
                  <a:pt x="3" y="0"/>
                </a:moveTo>
                <a:cubicBezTo>
                  <a:pt x="2" y="0"/>
                  <a:pt x="1" y="0"/>
                  <a:pt x="1" y="0"/>
                </a:cubicBezTo>
                <a:cubicBezTo>
                  <a:pt x="0" y="3"/>
                  <a:pt x="11" y="6"/>
                  <a:pt x="8" y="1"/>
                </a:cubicBezTo>
                <a:cubicBezTo>
                  <a:pt x="7" y="1"/>
                  <a:pt x="6" y="1"/>
                  <a:pt x="5" y="1"/>
                </a:cubicBezTo>
                <a:cubicBezTo>
                  <a:pt x="4" y="1"/>
                  <a:pt x="3" y="1"/>
                  <a:pt x="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79" name="Freeform 262"/>
          <p:cNvSpPr/>
          <p:nvPr>
            <p:custDataLst>
              <p:tags r:id="rId211"/>
            </p:custDataLst>
          </p:nvPr>
        </p:nvSpPr>
        <p:spPr bwMode="auto">
          <a:xfrm rot="3000000">
            <a:off x="9321165" y="2751355"/>
            <a:ext cx="1602" cy="1601"/>
          </a:xfrm>
          <a:custGeom>
            <a:avLst/>
            <a:gdLst>
              <a:gd name="T0" fmla="*/ 2 w 2"/>
              <a:gd name="T1" fmla="*/ 0 h 2"/>
              <a:gd name="T2" fmla="*/ 1 w 2"/>
              <a:gd name="T3" fmla="*/ 0 h 2"/>
              <a:gd name="T4" fmla="*/ 0 w 2"/>
              <a:gd name="T5" fmla="*/ 1 h 2"/>
              <a:gd name="T6" fmla="*/ 0 w 2"/>
              <a:gd name="T7" fmla="*/ 2 h 2"/>
              <a:gd name="T8" fmla="*/ 2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cubicBezTo>
                  <a:pt x="2" y="0"/>
                  <a:pt x="1" y="0"/>
                  <a:pt x="1" y="0"/>
                </a:cubicBezTo>
                <a:cubicBezTo>
                  <a:pt x="0" y="0"/>
                  <a:pt x="0" y="0"/>
                  <a:pt x="0" y="1"/>
                </a:cubicBezTo>
                <a:cubicBezTo>
                  <a:pt x="0" y="1"/>
                  <a:pt x="0" y="2"/>
                  <a:pt x="0" y="2"/>
                </a:cubicBezTo>
                <a:cubicBezTo>
                  <a:pt x="1" y="2"/>
                  <a:pt x="1" y="2"/>
                  <a:pt x="2" y="2"/>
                </a:cubicBezTo>
                <a:cubicBezTo>
                  <a:pt x="2" y="1"/>
                  <a:pt x="2" y="1"/>
                  <a:pt x="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80" name="Freeform 263"/>
          <p:cNvSpPr/>
          <p:nvPr>
            <p:custDataLst>
              <p:tags r:id="rId212"/>
            </p:custDataLst>
          </p:nvPr>
        </p:nvSpPr>
        <p:spPr bwMode="auto">
          <a:xfrm rot="3000000">
            <a:off x="9521954" y="2757016"/>
            <a:ext cx="3205" cy="4403"/>
          </a:xfrm>
          <a:custGeom>
            <a:avLst/>
            <a:gdLst>
              <a:gd name="T0" fmla="*/ 2 w 4"/>
              <a:gd name="T1" fmla="*/ 4 h 5"/>
              <a:gd name="T2" fmla="*/ 4 w 4"/>
              <a:gd name="T3" fmla="*/ 5 h 5"/>
              <a:gd name="T4" fmla="*/ 4 w 4"/>
              <a:gd name="T5" fmla="*/ 1 h 5"/>
              <a:gd name="T6" fmla="*/ 2 w 4"/>
              <a:gd name="T7" fmla="*/ 0 h 5"/>
              <a:gd name="T8" fmla="*/ 0 w 4"/>
              <a:gd name="T9" fmla="*/ 3 h 5"/>
              <a:gd name="T10" fmla="*/ 2 w 4"/>
              <a:gd name="T11" fmla="*/ 4 h 5"/>
            </a:gdLst>
            <a:ahLst/>
            <a:cxnLst>
              <a:cxn ang="0">
                <a:pos x="T0" y="T1"/>
              </a:cxn>
              <a:cxn ang="0">
                <a:pos x="T2" y="T3"/>
              </a:cxn>
              <a:cxn ang="0">
                <a:pos x="T4" y="T5"/>
              </a:cxn>
              <a:cxn ang="0">
                <a:pos x="T6" y="T7"/>
              </a:cxn>
              <a:cxn ang="0">
                <a:pos x="T8" y="T9"/>
              </a:cxn>
              <a:cxn ang="0">
                <a:pos x="T10" y="T11"/>
              </a:cxn>
            </a:cxnLst>
            <a:rect l="0" t="0" r="r" b="b"/>
            <a:pathLst>
              <a:path w="4" h="5">
                <a:moveTo>
                  <a:pt x="2" y="4"/>
                </a:moveTo>
                <a:cubicBezTo>
                  <a:pt x="3" y="4"/>
                  <a:pt x="3" y="5"/>
                  <a:pt x="4" y="5"/>
                </a:cubicBezTo>
                <a:cubicBezTo>
                  <a:pt x="4" y="4"/>
                  <a:pt x="4" y="3"/>
                  <a:pt x="4" y="1"/>
                </a:cubicBezTo>
                <a:cubicBezTo>
                  <a:pt x="3" y="1"/>
                  <a:pt x="3" y="0"/>
                  <a:pt x="2" y="0"/>
                </a:cubicBezTo>
                <a:cubicBezTo>
                  <a:pt x="2" y="1"/>
                  <a:pt x="1" y="2"/>
                  <a:pt x="0" y="3"/>
                </a:cubicBezTo>
                <a:cubicBezTo>
                  <a:pt x="1" y="2"/>
                  <a:pt x="1" y="3"/>
                  <a:pt x="2" y="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81" name="Freeform 264"/>
          <p:cNvSpPr/>
          <p:nvPr>
            <p:custDataLst>
              <p:tags r:id="rId213"/>
            </p:custDataLst>
          </p:nvPr>
        </p:nvSpPr>
        <p:spPr bwMode="auto">
          <a:xfrm rot="3000000">
            <a:off x="9530231" y="2778967"/>
            <a:ext cx="8412" cy="7605"/>
          </a:xfrm>
          <a:custGeom>
            <a:avLst/>
            <a:gdLst>
              <a:gd name="T0" fmla="*/ 3 w 10"/>
              <a:gd name="T1" fmla="*/ 4 h 9"/>
              <a:gd name="T2" fmla="*/ 2 w 10"/>
              <a:gd name="T3" fmla="*/ 4 h 9"/>
              <a:gd name="T4" fmla="*/ 0 w 10"/>
              <a:gd name="T5" fmla="*/ 6 h 9"/>
              <a:gd name="T6" fmla="*/ 3 w 10"/>
              <a:gd name="T7" fmla="*/ 6 h 9"/>
              <a:gd name="T8" fmla="*/ 6 w 10"/>
              <a:gd name="T9" fmla="*/ 8 h 9"/>
              <a:gd name="T10" fmla="*/ 8 w 10"/>
              <a:gd name="T11" fmla="*/ 8 h 9"/>
              <a:gd name="T12" fmla="*/ 9 w 10"/>
              <a:gd name="T13" fmla="*/ 7 h 9"/>
              <a:gd name="T14" fmla="*/ 9 w 10"/>
              <a:gd name="T15" fmla="*/ 6 h 9"/>
              <a:gd name="T16" fmla="*/ 10 w 10"/>
              <a:gd name="T17" fmla="*/ 4 h 9"/>
              <a:gd name="T18" fmla="*/ 10 w 10"/>
              <a:gd name="T19" fmla="*/ 2 h 9"/>
              <a:gd name="T20" fmla="*/ 8 w 10"/>
              <a:gd name="T21" fmla="*/ 0 h 9"/>
              <a:gd name="T22" fmla="*/ 6 w 10"/>
              <a:gd name="T23" fmla="*/ 0 h 9"/>
              <a:gd name="T24" fmla="*/ 3 w 10"/>
              <a:gd name="T2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9">
                <a:moveTo>
                  <a:pt x="3" y="4"/>
                </a:moveTo>
                <a:cubicBezTo>
                  <a:pt x="2" y="4"/>
                  <a:pt x="2" y="4"/>
                  <a:pt x="2" y="4"/>
                </a:cubicBezTo>
                <a:cubicBezTo>
                  <a:pt x="2" y="5"/>
                  <a:pt x="1" y="5"/>
                  <a:pt x="0" y="6"/>
                </a:cubicBezTo>
                <a:cubicBezTo>
                  <a:pt x="1" y="6"/>
                  <a:pt x="2" y="6"/>
                  <a:pt x="3" y="6"/>
                </a:cubicBezTo>
                <a:cubicBezTo>
                  <a:pt x="4" y="6"/>
                  <a:pt x="5" y="8"/>
                  <a:pt x="6" y="8"/>
                </a:cubicBezTo>
                <a:cubicBezTo>
                  <a:pt x="7" y="8"/>
                  <a:pt x="7" y="8"/>
                  <a:pt x="8" y="8"/>
                </a:cubicBezTo>
                <a:cubicBezTo>
                  <a:pt x="9" y="9"/>
                  <a:pt x="9" y="8"/>
                  <a:pt x="9" y="7"/>
                </a:cubicBezTo>
                <a:cubicBezTo>
                  <a:pt x="9" y="7"/>
                  <a:pt x="9" y="6"/>
                  <a:pt x="9" y="6"/>
                </a:cubicBezTo>
                <a:cubicBezTo>
                  <a:pt x="9" y="5"/>
                  <a:pt x="9" y="4"/>
                  <a:pt x="10" y="4"/>
                </a:cubicBezTo>
                <a:cubicBezTo>
                  <a:pt x="10" y="3"/>
                  <a:pt x="10" y="3"/>
                  <a:pt x="10" y="2"/>
                </a:cubicBezTo>
                <a:cubicBezTo>
                  <a:pt x="10" y="0"/>
                  <a:pt x="9" y="0"/>
                  <a:pt x="8" y="0"/>
                </a:cubicBezTo>
                <a:cubicBezTo>
                  <a:pt x="7" y="0"/>
                  <a:pt x="7" y="0"/>
                  <a:pt x="6" y="0"/>
                </a:cubicBezTo>
                <a:cubicBezTo>
                  <a:pt x="4" y="2"/>
                  <a:pt x="8" y="4"/>
                  <a:pt x="3" y="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82" name="Freeform 265"/>
          <p:cNvSpPr/>
          <p:nvPr>
            <p:custDataLst>
              <p:tags r:id="rId214"/>
            </p:custDataLst>
          </p:nvPr>
        </p:nvSpPr>
        <p:spPr bwMode="auto">
          <a:xfrm rot="3000000">
            <a:off x="9512476" y="2752677"/>
            <a:ext cx="20028" cy="18011"/>
          </a:xfrm>
          <a:custGeom>
            <a:avLst/>
            <a:gdLst>
              <a:gd name="T0" fmla="*/ 2 w 23"/>
              <a:gd name="T1" fmla="*/ 18 h 21"/>
              <a:gd name="T2" fmla="*/ 4 w 23"/>
              <a:gd name="T3" fmla="*/ 18 h 21"/>
              <a:gd name="T4" fmla="*/ 5 w 23"/>
              <a:gd name="T5" fmla="*/ 18 h 21"/>
              <a:gd name="T6" fmla="*/ 5 w 23"/>
              <a:gd name="T7" fmla="*/ 17 h 21"/>
              <a:gd name="T8" fmla="*/ 7 w 23"/>
              <a:gd name="T9" fmla="*/ 17 h 21"/>
              <a:gd name="T10" fmla="*/ 7 w 23"/>
              <a:gd name="T11" fmla="*/ 18 h 21"/>
              <a:gd name="T12" fmla="*/ 12 w 23"/>
              <a:gd name="T13" fmla="*/ 17 h 21"/>
              <a:gd name="T14" fmla="*/ 13 w 23"/>
              <a:gd name="T15" fmla="*/ 16 h 21"/>
              <a:gd name="T16" fmla="*/ 14 w 23"/>
              <a:gd name="T17" fmla="*/ 16 h 21"/>
              <a:gd name="T18" fmla="*/ 15 w 23"/>
              <a:gd name="T19" fmla="*/ 15 h 21"/>
              <a:gd name="T20" fmla="*/ 17 w 23"/>
              <a:gd name="T21" fmla="*/ 13 h 21"/>
              <a:gd name="T22" fmla="*/ 17 w 23"/>
              <a:gd name="T23" fmla="*/ 12 h 21"/>
              <a:gd name="T24" fmla="*/ 18 w 23"/>
              <a:gd name="T25" fmla="*/ 9 h 21"/>
              <a:gd name="T26" fmla="*/ 19 w 23"/>
              <a:gd name="T27" fmla="*/ 8 h 21"/>
              <a:gd name="T28" fmla="*/ 20 w 23"/>
              <a:gd name="T29" fmla="*/ 8 h 21"/>
              <a:gd name="T30" fmla="*/ 21 w 23"/>
              <a:gd name="T31" fmla="*/ 8 h 21"/>
              <a:gd name="T32" fmla="*/ 21 w 23"/>
              <a:gd name="T33" fmla="*/ 4 h 21"/>
              <a:gd name="T34" fmla="*/ 20 w 23"/>
              <a:gd name="T35" fmla="*/ 4 h 21"/>
              <a:gd name="T36" fmla="*/ 20 w 23"/>
              <a:gd name="T37" fmla="*/ 3 h 21"/>
              <a:gd name="T38" fmla="*/ 20 w 23"/>
              <a:gd name="T39" fmla="*/ 0 h 21"/>
              <a:gd name="T40" fmla="*/ 18 w 23"/>
              <a:gd name="T41" fmla="*/ 0 h 21"/>
              <a:gd name="T42" fmla="*/ 14 w 23"/>
              <a:gd name="T43" fmla="*/ 3 h 21"/>
              <a:gd name="T44" fmla="*/ 17 w 23"/>
              <a:gd name="T45" fmla="*/ 4 h 21"/>
              <a:gd name="T46" fmla="*/ 17 w 23"/>
              <a:gd name="T47" fmla="*/ 5 h 21"/>
              <a:gd name="T48" fmla="*/ 15 w 23"/>
              <a:gd name="T49" fmla="*/ 8 h 21"/>
              <a:gd name="T50" fmla="*/ 15 w 23"/>
              <a:gd name="T51" fmla="*/ 9 h 21"/>
              <a:gd name="T52" fmla="*/ 15 w 23"/>
              <a:gd name="T53" fmla="*/ 10 h 21"/>
              <a:gd name="T54" fmla="*/ 14 w 23"/>
              <a:gd name="T55" fmla="*/ 12 h 21"/>
              <a:gd name="T56" fmla="*/ 13 w 23"/>
              <a:gd name="T57" fmla="*/ 13 h 21"/>
              <a:gd name="T58" fmla="*/ 11 w 23"/>
              <a:gd name="T59" fmla="*/ 12 h 21"/>
              <a:gd name="T60" fmla="*/ 8 w 23"/>
              <a:gd name="T61" fmla="*/ 12 h 21"/>
              <a:gd name="T62" fmla="*/ 4 w 23"/>
              <a:gd name="T63" fmla="*/ 13 h 21"/>
              <a:gd name="T64" fmla="*/ 1 w 23"/>
              <a:gd name="T65" fmla="*/ 15 h 21"/>
              <a:gd name="T66" fmla="*/ 0 w 23"/>
              <a:gd name="T67" fmla="*/ 17 h 21"/>
              <a:gd name="T68" fmla="*/ 2 w 23"/>
              <a:gd name="T69"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 h="21">
                <a:moveTo>
                  <a:pt x="2" y="18"/>
                </a:moveTo>
                <a:cubicBezTo>
                  <a:pt x="3" y="18"/>
                  <a:pt x="3" y="18"/>
                  <a:pt x="4" y="18"/>
                </a:cubicBezTo>
                <a:cubicBezTo>
                  <a:pt x="4" y="18"/>
                  <a:pt x="4" y="18"/>
                  <a:pt x="5" y="18"/>
                </a:cubicBezTo>
                <a:cubicBezTo>
                  <a:pt x="5" y="18"/>
                  <a:pt x="5" y="17"/>
                  <a:pt x="5" y="17"/>
                </a:cubicBezTo>
                <a:cubicBezTo>
                  <a:pt x="6" y="17"/>
                  <a:pt x="6" y="17"/>
                  <a:pt x="7" y="17"/>
                </a:cubicBezTo>
                <a:cubicBezTo>
                  <a:pt x="7" y="17"/>
                  <a:pt x="7" y="18"/>
                  <a:pt x="7" y="18"/>
                </a:cubicBezTo>
                <a:cubicBezTo>
                  <a:pt x="10" y="21"/>
                  <a:pt x="8" y="16"/>
                  <a:pt x="12" y="17"/>
                </a:cubicBezTo>
                <a:cubicBezTo>
                  <a:pt x="12" y="16"/>
                  <a:pt x="12" y="16"/>
                  <a:pt x="13" y="16"/>
                </a:cubicBezTo>
                <a:cubicBezTo>
                  <a:pt x="14" y="16"/>
                  <a:pt x="14" y="16"/>
                  <a:pt x="14" y="16"/>
                </a:cubicBezTo>
                <a:cubicBezTo>
                  <a:pt x="14" y="15"/>
                  <a:pt x="14" y="14"/>
                  <a:pt x="15" y="15"/>
                </a:cubicBezTo>
                <a:cubicBezTo>
                  <a:pt x="16" y="15"/>
                  <a:pt x="17" y="14"/>
                  <a:pt x="17" y="13"/>
                </a:cubicBezTo>
                <a:cubicBezTo>
                  <a:pt x="17" y="13"/>
                  <a:pt x="17" y="13"/>
                  <a:pt x="17" y="12"/>
                </a:cubicBezTo>
                <a:cubicBezTo>
                  <a:pt x="17" y="11"/>
                  <a:pt x="18" y="10"/>
                  <a:pt x="18" y="9"/>
                </a:cubicBezTo>
                <a:cubicBezTo>
                  <a:pt x="19" y="9"/>
                  <a:pt x="19" y="8"/>
                  <a:pt x="19" y="8"/>
                </a:cubicBezTo>
                <a:cubicBezTo>
                  <a:pt x="19" y="8"/>
                  <a:pt x="20" y="8"/>
                  <a:pt x="20" y="8"/>
                </a:cubicBezTo>
                <a:cubicBezTo>
                  <a:pt x="21" y="8"/>
                  <a:pt x="21" y="8"/>
                  <a:pt x="21" y="8"/>
                </a:cubicBezTo>
                <a:cubicBezTo>
                  <a:pt x="23" y="7"/>
                  <a:pt x="22" y="5"/>
                  <a:pt x="21" y="4"/>
                </a:cubicBezTo>
                <a:cubicBezTo>
                  <a:pt x="21" y="4"/>
                  <a:pt x="21" y="4"/>
                  <a:pt x="20" y="4"/>
                </a:cubicBezTo>
                <a:cubicBezTo>
                  <a:pt x="20" y="4"/>
                  <a:pt x="20" y="3"/>
                  <a:pt x="20" y="3"/>
                </a:cubicBezTo>
                <a:cubicBezTo>
                  <a:pt x="20" y="2"/>
                  <a:pt x="20" y="1"/>
                  <a:pt x="20" y="0"/>
                </a:cubicBezTo>
                <a:cubicBezTo>
                  <a:pt x="19" y="0"/>
                  <a:pt x="19" y="0"/>
                  <a:pt x="18" y="0"/>
                </a:cubicBezTo>
                <a:cubicBezTo>
                  <a:pt x="17" y="2"/>
                  <a:pt x="16" y="3"/>
                  <a:pt x="14" y="3"/>
                </a:cubicBezTo>
                <a:cubicBezTo>
                  <a:pt x="15" y="4"/>
                  <a:pt x="15" y="4"/>
                  <a:pt x="17" y="4"/>
                </a:cubicBezTo>
                <a:cubicBezTo>
                  <a:pt x="17" y="4"/>
                  <a:pt x="17" y="5"/>
                  <a:pt x="17" y="5"/>
                </a:cubicBezTo>
                <a:cubicBezTo>
                  <a:pt x="16" y="5"/>
                  <a:pt x="16" y="7"/>
                  <a:pt x="15" y="8"/>
                </a:cubicBezTo>
                <a:cubicBezTo>
                  <a:pt x="15" y="8"/>
                  <a:pt x="15" y="8"/>
                  <a:pt x="15" y="9"/>
                </a:cubicBezTo>
                <a:cubicBezTo>
                  <a:pt x="15" y="9"/>
                  <a:pt x="15" y="10"/>
                  <a:pt x="15" y="10"/>
                </a:cubicBezTo>
                <a:cubicBezTo>
                  <a:pt x="15" y="11"/>
                  <a:pt x="15" y="11"/>
                  <a:pt x="14" y="12"/>
                </a:cubicBezTo>
                <a:cubicBezTo>
                  <a:pt x="14" y="13"/>
                  <a:pt x="14" y="14"/>
                  <a:pt x="13" y="13"/>
                </a:cubicBezTo>
                <a:cubicBezTo>
                  <a:pt x="12" y="14"/>
                  <a:pt x="11" y="13"/>
                  <a:pt x="11" y="12"/>
                </a:cubicBezTo>
                <a:cubicBezTo>
                  <a:pt x="10" y="12"/>
                  <a:pt x="9" y="12"/>
                  <a:pt x="8" y="12"/>
                </a:cubicBezTo>
                <a:cubicBezTo>
                  <a:pt x="6" y="12"/>
                  <a:pt x="5" y="13"/>
                  <a:pt x="4" y="13"/>
                </a:cubicBezTo>
                <a:cubicBezTo>
                  <a:pt x="3" y="14"/>
                  <a:pt x="2" y="15"/>
                  <a:pt x="1" y="15"/>
                </a:cubicBezTo>
                <a:cubicBezTo>
                  <a:pt x="1" y="16"/>
                  <a:pt x="0" y="16"/>
                  <a:pt x="0" y="17"/>
                </a:cubicBezTo>
                <a:cubicBezTo>
                  <a:pt x="1" y="17"/>
                  <a:pt x="2" y="17"/>
                  <a:pt x="2" y="1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83" name="Freeform 266"/>
          <p:cNvSpPr/>
          <p:nvPr>
            <p:custDataLst>
              <p:tags r:id="rId215"/>
            </p:custDataLst>
          </p:nvPr>
        </p:nvSpPr>
        <p:spPr bwMode="auto">
          <a:xfrm rot="3000000">
            <a:off x="9426300" y="2683700"/>
            <a:ext cx="32846" cy="20012"/>
          </a:xfrm>
          <a:custGeom>
            <a:avLst/>
            <a:gdLst>
              <a:gd name="T0" fmla="*/ 12 w 38"/>
              <a:gd name="T1" fmla="*/ 0 h 23"/>
              <a:gd name="T2" fmla="*/ 9 w 38"/>
              <a:gd name="T3" fmla="*/ 0 h 23"/>
              <a:gd name="T4" fmla="*/ 9 w 38"/>
              <a:gd name="T5" fmla="*/ 2 h 23"/>
              <a:gd name="T6" fmla="*/ 5 w 38"/>
              <a:gd name="T7" fmla="*/ 2 h 23"/>
              <a:gd name="T8" fmla="*/ 4 w 38"/>
              <a:gd name="T9" fmla="*/ 2 h 23"/>
              <a:gd name="T10" fmla="*/ 2 w 38"/>
              <a:gd name="T11" fmla="*/ 2 h 23"/>
              <a:gd name="T12" fmla="*/ 2 w 38"/>
              <a:gd name="T13" fmla="*/ 3 h 23"/>
              <a:gd name="T14" fmla="*/ 5 w 38"/>
              <a:gd name="T15" fmla="*/ 5 h 23"/>
              <a:gd name="T16" fmla="*/ 5 w 38"/>
              <a:gd name="T17" fmla="*/ 6 h 23"/>
              <a:gd name="T18" fmla="*/ 7 w 38"/>
              <a:gd name="T19" fmla="*/ 9 h 23"/>
              <a:gd name="T20" fmla="*/ 8 w 38"/>
              <a:gd name="T21" fmla="*/ 9 h 23"/>
              <a:gd name="T22" fmla="*/ 9 w 38"/>
              <a:gd name="T23" fmla="*/ 9 h 23"/>
              <a:gd name="T24" fmla="*/ 12 w 38"/>
              <a:gd name="T25" fmla="*/ 10 h 23"/>
              <a:gd name="T26" fmla="*/ 14 w 38"/>
              <a:gd name="T27" fmla="*/ 11 h 23"/>
              <a:gd name="T28" fmla="*/ 14 w 38"/>
              <a:gd name="T29" fmla="*/ 10 h 23"/>
              <a:gd name="T30" fmla="*/ 17 w 38"/>
              <a:gd name="T31" fmla="*/ 10 h 23"/>
              <a:gd name="T32" fmla="*/ 17 w 38"/>
              <a:gd name="T33" fmla="*/ 9 h 23"/>
              <a:gd name="T34" fmla="*/ 19 w 38"/>
              <a:gd name="T35" fmla="*/ 8 h 23"/>
              <a:gd name="T36" fmla="*/ 20 w 38"/>
              <a:gd name="T37" fmla="*/ 5 h 23"/>
              <a:gd name="T38" fmla="*/ 23 w 38"/>
              <a:gd name="T39" fmla="*/ 6 h 23"/>
              <a:gd name="T40" fmla="*/ 21 w 38"/>
              <a:gd name="T41" fmla="*/ 10 h 23"/>
              <a:gd name="T42" fmla="*/ 21 w 38"/>
              <a:gd name="T43" fmla="*/ 11 h 23"/>
              <a:gd name="T44" fmla="*/ 24 w 38"/>
              <a:gd name="T45" fmla="*/ 11 h 23"/>
              <a:gd name="T46" fmla="*/ 25 w 38"/>
              <a:gd name="T47" fmla="*/ 11 h 23"/>
              <a:gd name="T48" fmla="*/ 25 w 38"/>
              <a:gd name="T49" fmla="*/ 12 h 23"/>
              <a:gd name="T50" fmla="*/ 27 w 38"/>
              <a:gd name="T51" fmla="*/ 13 h 23"/>
              <a:gd name="T52" fmla="*/ 27 w 38"/>
              <a:gd name="T53" fmla="*/ 15 h 23"/>
              <a:gd name="T54" fmla="*/ 27 w 38"/>
              <a:gd name="T55" fmla="*/ 17 h 23"/>
              <a:gd name="T56" fmla="*/ 26 w 38"/>
              <a:gd name="T57" fmla="*/ 21 h 23"/>
              <a:gd name="T58" fmla="*/ 26 w 38"/>
              <a:gd name="T59" fmla="*/ 22 h 23"/>
              <a:gd name="T60" fmla="*/ 28 w 38"/>
              <a:gd name="T61" fmla="*/ 23 h 23"/>
              <a:gd name="T62" fmla="*/ 31 w 38"/>
              <a:gd name="T63" fmla="*/ 23 h 23"/>
              <a:gd name="T64" fmla="*/ 32 w 38"/>
              <a:gd name="T65" fmla="*/ 23 h 23"/>
              <a:gd name="T66" fmla="*/ 32 w 38"/>
              <a:gd name="T67" fmla="*/ 22 h 23"/>
              <a:gd name="T68" fmla="*/ 31 w 38"/>
              <a:gd name="T69" fmla="*/ 19 h 23"/>
              <a:gd name="T70" fmla="*/ 32 w 38"/>
              <a:gd name="T71" fmla="*/ 17 h 23"/>
              <a:gd name="T72" fmla="*/ 32 w 38"/>
              <a:gd name="T73" fmla="*/ 16 h 23"/>
              <a:gd name="T74" fmla="*/ 31 w 38"/>
              <a:gd name="T75" fmla="*/ 16 h 23"/>
              <a:gd name="T76" fmla="*/ 30 w 38"/>
              <a:gd name="T77" fmla="*/ 15 h 23"/>
              <a:gd name="T78" fmla="*/ 32 w 38"/>
              <a:gd name="T79" fmla="*/ 15 h 23"/>
              <a:gd name="T80" fmla="*/ 34 w 38"/>
              <a:gd name="T81" fmla="*/ 15 h 23"/>
              <a:gd name="T82" fmla="*/ 36 w 38"/>
              <a:gd name="T83" fmla="*/ 15 h 23"/>
              <a:gd name="T84" fmla="*/ 37 w 38"/>
              <a:gd name="T85" fmla="*/ 15 h 23"/>
              <a:gd name="T86" fmla="*/ 38 w 38"/>
              <a:gd name="T87" fmla="*/ 13 h 23"/>
              <a:gd name="T88" fmla="*/ 38 w 38"/>
              <a:gd name="T89" fmla="*/ 12 h 23"/>
              <a:gd name="T90" fmla="*/ 37 w 38"/>
              <a:gd name="T91" fmla="*/ 11 h 23"/>
              <a:gd name="T92" fmla="*/ 33 w 38"/>
              <a:gd name="T93" fmla="*/ 11 h 23"/>
              <a:gd name="T94" fmla="*/ 31 w 38"/>
              <a:gd name="T95" fmla="*/ 10 h 23"/>
              <a:gd name="T96" fmla="*/ 31 w 38"/>
              <a:gd name="T97" fmla="*/ 9 h 23"/>
              <a:gd name="T98" fmla="*/ 30 w 38"/>
              <a:gd name="T99" fmla="*/ 9 h 23"/>
              <a:gd name="T100" fmla="*/ 28 w 38"/>
              <a:gd name="T101" fmla="*/ 8 h 23"/>
              <a:gd name="T102" fmla="*/ 27 w 38"/>
              <a:gd name="T103" fmla="*/ 5 h 23"/>
              <a:gd name="T104" fmla="*/ 27 w 38"/>
              <a:gd name="T105" fmla="*/ 4 h 23"/>
              <a:gd name="T106" fmla="*/ 25 w 38"/>
              <a:gd name="T107" fmla="*/ 4 h 23"/>
              <a:gd name="T108" fmla="*/ 21 w 38"/>
              <a:gd name="T109" fmla="*/ 2 h 23"/>
              <a:gd name="T110" fmla="*/ 20 w 38"/>
              <a:gd name="T111" fmla="*/ 2 h 23"/>
              <a:gd name="T112" fmla="*/ 18 w 38"/>
              <a:gd name="T113" fmla="*/ 3 h 23"/>
              <a:gd name="T114" fmla="*/ 17 w 38"/>
              <a:gd name="T115" fmla="*/ 3 h 23"/>
              <a:gd name="T116" fmla="*/ 14 w 38"/>
              <a:gd name="T117" fmla="*/ 3 h 23"/>
              <a:gd name="T118" fmla="*/ 14 w 38"/>
              <a:gd name="T119" fmla="*/ 2 h 23"/>
              <a:gd name="T120" fmla="*/ 12 w 38"/>
              <a:gd name="T1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23">
                <a:moveTo>
                  <a:pt x="12" y="0"/>
                </a:moveTo>
                <a:cubicBezTo>
                  <a:pt x="11" y="0"/>
                  <a:pt x="10" y="0"/>
                  <a:pt x="9" y="0"/>
                </a:cubicBezTo>
                <a:cubicBezTo>
                  <a:pt x="9" y="1"/>
                  <a:pt x="9" y="1"/>
                  <a:pt x="9" y="2"/>
                </a:cubicBezTo>
                <a:cubicBezTo>
                  <a:pt x="8" y="2"/>
                  <a:pt x="6" y="2"/>
                  <a:pt x="5" y="2"/>
                </a:cubicBezTo>
                <a:cubicBezTo>
                  <a:pt x="4" y="2"/>
                  <a:pt x="4" y="2"/>
                  <a:pt x="4" y="2"/>
                </a:cubicBezTo>
                <a:cubicBezTo>
                  <a:pt x="3" y="2"/>
                  <a:pt x="3" y="2"/>
                  <a:pt x="2" y="2"/>
                </a:cubicBezTo>
                <a:cubicBezTo>
                  <a:pt x="2" y="2"/>
                  <a:pt x="2" y="2"/>
                  <a:pt x="2" y="3"/>
                </a:cubicBezTo>
                <a:cubicBezTo>
                  <a:pt x="6" y="3"/>
                  <a:pt x="0" y="6"/>
                  <a:pt x="5" y="5"/>
                </a:cubicBezTo>
                <a:cubicBezTo>
                  <a:pt x="5" y="6"/>
                  <a:pt x="5" y="6"/>
                  <a:pt x="5" y="6"/>
                </a:cubicBezTo>
                <a:cubicBezTo>
                  <a:pt x="6" y="7"/>
                  <a:pt x="7" y="7"/>
                  <a:pt x="7" y="9"/>
                </a:cubicBezTo>
                <a:cubicBezTo>
                  <a:pt x="7" y="9"/>
                  <a:pt x="8" y="9"/>
                  <a:pt x="8" y="9"/>
                </a:cubicBezTo>
                <a:cubicBezTo>
                  <a:pt x="9" y="9"/>
                  <a:pt x="9" y="9"/>
                  <a:pt x="9" y="9"/>
                </a:cubicBezTo>
                <a:cubicBezTo>
                  <a:pt x="10" y="9"/>
                  <a:pt x="12" y="9"/>
                  <a:pt x="12" y="10"/>
                </a:cubicBezTo>
                <a:cubicBezTo>
                  <a:pt x="13" y="10"/>
                  <a:pt x="13" y="11"/>
                  <a:pt x="14" y="11"/>
                </a:cubicBezTo>
                <a:cubicBezTo>
                  <a:pt x="14" y="11"/>
                  <a:pt x="14" y="10"/>
                  <a:pt x="14" y="10"/>
                </a:cubicBezTo>
                <a:cubicBezTo>
                  <a:pt x="15" y="10"/>
                  <a:pt x="16" y="10"/>
                  <a:pt x="17" y="10"/>
                </a:cubicBezTo>
                <a:cubicBezTo>
                  <a:pt x="17" y="10"/>
                  <a:pt x="17" y="9"/>
                  <a:pt x="17" y="9"/>
                </a:cubicBezTo>
                <a:cubicBezTo>
                  <a:pt x="18" y="8"/>
                  <a:pt x="18" y="8"/>
                  <a:pt x="19" y="8"/>
                </a:cubicBezTo>
                <a:cubicBezTo>
                  <a:pt x="20" y="7"/>
                  <a:pt x="20" y="7"/>
                  <a:pt x="20" y="5"/>
                </a:cubicBezTo>
                <a:cubicBezTo>
                  <a:pt x="21" y="5"/>
                  <a:pt x="23" y="5"/>
                  <a:pt x="23" y="6"/>
                </a:cubicBezTo>
                <a:cubicBezTo>
                  <a:pt x="22" y="8"/>
                  <a:pt x="23" y="10"/>
                  <a:pt x="21" y="10"/>
                </a:cubicBezTo>
                <a:cubicBezTo>
                  <a:pt x="21" y="10"/>
                  <a:pt x="21" y="11"/>
                  <a:pt x="21" y="11"/>
                </a:cubicBezTo>
                <a:cubicBezTo>
                  <a:pt x="22" y="11"/>
                  <a:pt x="23" y="11"/>
                  <a:pt x="24" y="11"/>
                </a:cubicBezTo>
                <a:cubicBezTo>
                  <a:pt x="24" y="11"/>
                  <a:pt x="25" y="11"/>
                  <a:pt x="25" y="11"/>
                </a:cubicBezTo>
                <a:cubicBezTo>
                  <a:pt x="25" y="11"/>
                  <a:pt x="25" y="12"/>
                  <a:pt x="25" y="12"/>
                </a:cubicBezTo>
                <a:cubicBezTo>
                  <a:pt x="26" y="13"/>
                  <a:pt x="27" y="12"/>
                  <a:pt x="27" y="13"/>
                </a:cubicBezTo>
                <a:cubicBezTo>
                  <a:pt x="27" y="14"/>
                  <a:pt x="27" y="14"/>
                  <a:pt x="27" y="15"/>
                </a:cubicBezTo>
                <a:cubicBezTo>
                  <a:pt x="27" y="15"/>
                  <a:pt x="27" y="16"/>
                  <a:pt x="27" y="17"/>
                </a:cubicBezTo>
                <a:cubicBezTo>
                  <a:pt x="30" y="17"/>
                  <a:pt x="29" y="22"/>
                  <a:pt x="26" y="21"/>
                </a:cubicBezTo>
                <a:cubicBezTo>
                  <a:pt x="26" y="21"/>
                  <a:pt x="26" y="21"/>
                  <a:pt x="26" y="22"/>
                </a:cubicBezTo>
                <a:cubicBezTo>
                  <a:pt x="27" y="22"/>
                  <a:pt x="28" y="23"/>
                  <a:pt x="28" y="23"/>
                </a:cubicBezTo>
                <a:cubicBezTo>
                  <a:pt x="30" y="23"/>
                  <a:pt x="30" y="21"/>
                  <a:pt x="31" y="23"/>
                </a:cubicBezTo>
                <a:cubicBezTo>
                  <a:pt x="31" y="23"/>
                  <a:pt x="32" y="23"/>
                  <a:pt x="32" y="23"/>
                </a:cubicBezTo>
                <a:cubicBezTo>
                  <a:pt x="32" y="23"/>
                  <a:pt x="32" y="22"/>
                  <a:pt x="32" y="22"/>
                </a:cubicBezTo>
                <a:cubicBezTo>
                  <a:pt x="32" y="21"/>
                  <a:pt x="31" y="20"/>
                  <a:pt x="31" y="19"/>
                </a:cubicBezTo>
                <a:cubicBezTo>
                  <a:pt x="31" y="18"/>
                  <a:pt x="31" y="17"/>
                  <a:pt x="32" y="17"/>
                </a:cubicBezTo>
                <a:cubicBezTo>
                  <a:pt x="32" y="17"/>
                  <a:pt x="32" y="16"/>
                  <a:pt x="32" y="16"/>
                </a:cubicBezTo>
                <a:cubicBezTo>
                  <a:pt x="32" y="16"/>
                  <a:pt x="31" y="16"/>
                  <a:pt x="31" y="16"/>
                </a:cubicBezTo>
                <a:cubicBezTo>
                  <a:pt x="31" y="15"/>
                  <a:pt x="30" y="15"/>
                  <a:pt x="30" y="15"/>
                </a:cubicBezTo>
                <a:cubicBezTo>
                  <a:pt x="30" y="13"/>
                  <a:pt x="31" y="14"/>
                  <a:pt x="32" y="15"/>
                </a:cubicBezTo>
                <a:cubicBezTo>
                  <a:pt x="33" y="15"/>
                  <a:pt x="34" y="15"/>
                  <a:pt x="34" y="15"/>
                </a:cubicBezTo>
                <a:cubicBezTo>
                  <a:pt x="35" y="15"/>
                  <a:pt x="35" y="15"/>
                  <a:pt x="36" y="15"/>
                </a:cubicBezTo>
                <a:cubicBezTo>
                  <a:pt x="36" y="15"/>
                  <a:pt x="36" y="15"/>
                  <a:pt x="37" y="15"/>
                </a:cubicBezTo>
                <a:cubicBezTo>
                  <a:pt x="37" y="14"/>
                  <a:pt x="37" y="13"/>
                  <a:pt x="38" y="13"/>
                </a:cubicBezTo>
                <a:cubicBezTo>
                  <a:pt x="38" y="13"/>
                  <a:pt x="38" y="13"/>
                  <a:pt x="38" y="12"/>
                </a:cubicBezTo>
                <a:cubicBezTo>
                  <a:pt x="38" y="11"/>
                  <a:pt x="38" y="11"/>
                  <a:pt x="37" y="11"/>
                </a:cubicBezTo>
                <a:cubicBezTo>
                  <a:pt x="36" y="11"/>
                  <a:pt x="34" y="11"/>
                  <a:pt x="33" y="11"/>
                </a:cubicBezTo>
                <a:cubicBezTo>
                  <a:pt x="32" y="11"/>
                  <a:pt x="31" y="11"/>
                  <a:pt x="31" y="10"/>
                </a:cubicBezTo>
                <a:cubicBezTo>
                  <a:pt x="31" y="10"/>
                  <a:pt x="31" y="9"/>
                  <a:pt x="31" y="9"/>
                </a:cubicBezTo>
                <a:cubicBezTo>
                  <a:pt x="30" y="9"/>
                  <a:pt x="30" y="9"/>
                  <a:pt x="30" y="9"/>
                </a:cubicBezTo>
                <a:cubicBezTo>
                  <a:pt x="29" y="9"/>
                  <a:pt x="29" y="8"/>
                  <a:pt x="28" y="8"/>
                </a:cubicBezTo>
                <a:cubicBezTo>
                  <a:pt x="28" y="7"/>
                  <a:pt x="27" y="6"/>
                  <a:pt x="27" y="5"/>
                </a:cubicBezTo>
                <a:cubicBezTo>
                  <a:pt x="27" y="5"/>
                  <a:pt x="27" y="4"/>
                  <a:pt x="27" y="4"/>
                </a:cubicBezTo>
                <a:cubicBezTo>
                  <a:pt x="26" y="4"/>
                  <a:pt x="26" y="4"/>
                  <a:pt x="25" y="4"/>
                </a:cubicBezTo>
                <a:cubicBezTo>
                  <a:pt x="22" y="5"/>
                  <a:pt x="23" y="2"/>
                  <a:pt x="21" y="2"/>
                </a:cubicBezTo>
                <a:cubicBezTo>
                  <a:pt x="21" y="2"/>
                  <a:pt x="21" y="2"/>
                  <a:pt x="20" y="2"/>
                </a:cubicBezTo>
                <a:cubicBezTo>
                  <a:pt x="20" y="3"/>
                  <a:pt x="19" y="3"/>
                  <a:pt x="18" y="3"/>
                </a:cubicBezTo>
                <a:cubicBezTo>
                  <a:pt x="17" y="3"/>
                  <a:pt x="17" y="3"/>
                  <a:pt x="17" y="3"/>
                </a:cubicBezTo>
                <a:cubicBezTo>
                  <a:pt x="16" y="3"/>
                  <a:pt x="15" y="3"/>
                  <a:pt x="14" y="3"/>
                </a:cubicBezTo>
                <a:cubicBezTo>
                  <a:pt x="14" y="2"/>
                  <a:pt x="14" y="2"/>
                  <a:pt x="14" y="2"/>
                </a:cubicBezTo>
                <a:cubicBezTo>
                  <a:pt x="13" y="1"/>
                  <a:pt x="12" y="2"/>
                  <a:pt x="1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84" name="Freeform 267"/>
          <p:cNvSpPr/>
          <p:nvPr>
            <p:custDataLst>
              <p:tags r:id="rId216"/>
            </p:custDataLst>
          </p:nvPr>
        </p:nvSpPr>
        <p:spPr bwMode="auto">
          <a:xfrm rot="3000000">
            <a:off x="9487080" y="2751907"/>
            <a:ext cx="10415" cy="14809"/>
          </a:xfrm>
          <a:custGeom>
            <a:avLst/>
            <a:gdLst>
              <a:gd name="T0" fmla="*/ 2 w 12"/>
              <a:gd name="T1" fmla="*/ 17 h 17"/>
              <a:gd name="T2" fmla="*/ 2 w 12"/>
              <a:gd name="T3" fmla="*/ 16 h 17"/>
              <a:gd name="T4" fmla="*/ 4 w 12"/>
              <a:gd name="T5" fmla="*/ 15 h 17"/>
              <a:gd name="T6" fmla="*/ 5 w 12"/>
              <a:gd name="T7" fmla="*/ 15 h 17"/>
              <a:gd name="T8" fmla="*/ 5 w 12"/>
              <a:gd name="T9" fmla="*/ 14 h 17"/>
              <a:gd name="T10" fmla="*/ 5 w 12"/>
              <a:gd name="T11" fmla="*/ 13 h 17"/>
              <a:gd name="T12" fmla="*/ 5 w 12"/>
              <a:gd name="T13" fmla="*/ 11 h 17"/>
              <a:gd name="T14" fmla="*/ 6 w 12"/>
              <a:gd name="T15" fmla="*/ 11 h 17"/>
              <a:gd name="T16" fmla="*/ 7 w 12"/>
              <a:gd name="T17" fmla="*/ 10 h 17"/>
              <a:gd name="T18" fmla="*/ 8 w 12"/>
              <a:gd name="T19" fmla="*/ 8 h 17"/>
              <a:gd name="T20" fmla="*/ 10 w 12"/>
              <a:gd name="T21" fmla="*/ 7 h 17"/>
              <a:gd name="T22" fmla="*/ 11 w 12"/>
              <a:gd name="T23" fmla="*/ 7 h 17"/>
              <a:gd name="T24" fmla="*/ 11 w 12"/>
              <a:gd name="T25" fmla="*/ 5 h 17"/>
              <a:gd name="T26" fmla="*/ 11 w 12"/>
              <a:gd name="T27" fmla="*/ 4 h 17"/>
              <a:gd name="T28" fmla="*/ 11 w 12"/>
              <a:gd name="T29" fmla="*/ 3 h 17"/>
              <a:gd name="T30" fmla="*/ 11 w 12"/>
              <a:gd name="T31" fmla="*/ 1 h 17"/>
              <a:gd name="T32" fmla="*/ 8 w 12"/>
              <a:gd name="T33" fmla="*/ 0 h 17"/>
              <a:gd name="T34" fmla="*/ 7 w 12"/>
              <a:gd name="T35" fmla="*/ 0 h 17"/>
              <a:gd name="T36" fmla="*/ 5 w 12"/>
              <a:gd name="T37" fmla="*/ 2 h 17"/>
              <a:gd name="T38" fmla="*/ 5 w 12"/>
              <a:gd name="T39" fmla="*/ 3 h 17"/>
              <a:gd name="T40" fmla="*/ 5 w 12"/>
              <a:gd name="T41" fmla="*/ 4 h 17"/>
              <a:gd name="T42" fmla="*/ 5 w 12"/>
              <a:gd name="T43" fmla="*/ 5 h 17"/>
              <a:gd name="T44" fmla="*/ 4 w 12"/>
              <a:gd name="T45" fmla="*/ 5 h 17"/>
              <a:gd name="T46" fmla="*/ 2 w 12"/>
              <a:gd name="T47" fmla="*/ 7 h 17"/>
              <a:gd name="T48" fmla="*/ 2 w 12"/>
              <a:gd name="T49" fmla="*/ 9 h 17"/>
              <a:gd name="T50" fmla="*/ 2 w 12"/>
              <a:gd name="T51" fmla="*/ 11 h 17"/>
              <a:gd name="T52" fmla="*/ 1 w 12"/>
              <a:gd name="T53" fmla="*/ 11 h 17"/>
              <a:gd name="T54" fmla="*/ 0 w 12"/>
              <a:gd name="T55" fmla="*/ 13 h 17"/>
              <a:gd name="T56" fmla="*/ 0 w 12"/>
              <a:gd name="T57" fmla="*/ 15 h 17"/>
              <a:gd name="T58" fmla="*/ 2 w 12"/>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17">
                <a:moveTo>
                  <a:pt x="2" y="17"/>
                </a:moveTo>
                <a:cubicBezTo>
                  <a:pt x="2" y="17"/>
                  <a:pt x="2" y="17"/>
                  <a:pt x="2" y="16"/>
                </a:cubicBezTo>
                <a:cubicBezTo>
                  <a:pt x="3" y="16"/>
                  <a:pt x="4" y="16"/>
                  <a:pt x="4" y="15"/>
                </a:cubicBezTo>
                <a:cubicBezTo>
                  <a:pt x="4" y="15"/>
                  <a:pt x="4" y="15"/>
                  <a:pt x="5" y="15"/>
                </a:cubicBezTo>
                <a:cubicBezTo>
                  <a:pt x="5" y="15"/>
                  <a:pt x="5" y="14"/>
                  <a:pt x="5" y="14"/>
                </a:cubicBezTo>
                <a:cubicBezTo>
                  <a:pt x="5" y="13"/>
                  <a:pt x="5" y="13"/>
                  <a:pt x="5" y="13"/>
                </a:cubicBezTo>
                <a:cubicBezTo>
                  <a:pt x="5" y="12"/>
                  <a:pt x="5" y="12"/>
                  <a:pt x="5" y="11"/>
                </a:cubicBezTo>
                <a:cubicBezTo>
                  <a:pt x="5" y="11"/>
                  <a:pt x="6" y="11"/>
                  <a:pt x="6" y="11"/>
                </a:cubicBezTo>
                <a:cubicBezTo>
                  <a:pt x="6" y="10"/>
                  <a:pt x="6" y="10"/>
                  <a:pt x="7" y="10"/>
                </a:cubicBezTo>
                <a:cubicBezTo>
                  <a:pt x="7" y="9"/>
                  <a:pt x="8" y="9"/>
                  <a:pt x="8" y="8"/>
                </a:cubicBezTo>
                <a:cubicBezTo>
                  <a:pt x="9" y="8"/>
                  <a:pt x="9" y="7"/>
                  <a:pt x="10" y="7"/>
                </a:cubicBezTo>
                <a:cubicBezTo>
                  <a:pt x="10" y="7"/>
                  <a:pt x="10" y="7"/>
                  <a:pt x="11" y="7"/>
                </a:cubicBezTo>
                <a:cubicBezTo>
                  <a:pt x="11" y="6"/>
                  <a:pt x="11" y="6"/>
                  <a:pt x="11" y="5"/>
                </a:cubicBezTo>
                <a:cubicBezTo>
                  <a:pt x="11" y="5"/>
                  <a:pt x="11" y="5"/>
                  <a:pt x="11" y="4"/>
                </a:cubicBezTo>
                <a:cubicBezTo>
                  <a:pt x="11" y="4"/>
                  <a:pt x="11" y="3"/>
                  <a:pt x="11" y="3"/>
                </a:cubicBezTo>
                <a:cubicBezTo>
                  <a:pt x="12" y="3"/>
                  <a:pt x="11" y="2"/>
                  <a:pt x="11" y="1"/>
                </a:cubicBezTo>
                <a:cubicBezTo>
                  <a:pt x="10" y="0"/>
                  <a:pt x="10" y="0"/>
                  <a:pt x="8" y="0"/>
                </a:cubicBezTo>
                <a:cubicBezTo>
                  <a:pt x="8" y="0"/>
                  <a:pt x="8" y="0"/>
                  <a:pt x="7" y="0"/>
                </a:cubicBezTo>
                <a:cubicBezTo>
                  <a:pt x="7" y="1"/>
                  <a:pt x="6" y="2"/>
                  <a:pt x="5" y="2"/>
                </a:cubicBezTo>
                <a:cubicBezTo>
                  <a:pt x="5" y="2"/>
                  <a:pt x="5" y="3"/>
                  <a:pt x="5" y="3"/>
                </a:cubicBezTo>
                <a:cubicBezTo>
                  <a:pt x="5" y="3"/>
                  <a:pt x="5" y="4"/>
                  <a:pt x="5" y="4"/>
                </a:cubicBezTo>
                <a:cubicBezTo>
                  <a:pt x="5" y="5"/>
                  <a:pt x="5" y="5"/>
                  <a:pt x="5" y="5"/>
                </a:cubicBezTo>
                <a:cubicBezTo>
                  <a:pt x="4" y="5"/>
                  <a:pt x="4" y="5"/>
                  <a:pt x="4" y="5"/>
                </a:cubicBezTo>
                <a:cubicBezTo>
                  <a:pt x="3" y="5"/>
                  <a:pt x="2" y="6"/>
                  <a:pt x="2" y="7"/>
                </a:cubicBezTo>
                <a:cubicBezTo>
                  <a:pt x="2" y="7"/>
                  <a:pt x="2" y="8"/>
                  <a:pt x="2" y="9"/>
                </a:cubicBezTo>
                <a:cubicBezTo>
                  <a:pt x="2" y="10"/>
                  <a:pt x="2" y="11"/>
                  <a:pt x="2" y="11"/>
                </a:cubicBezTo>
                <a:cubicBezTo>
                  <a:pt x="2" y="11"/>
                  <a:pt x="2" y="11"/>
                  <a:pt x="1" y="11"/>
                </a:cubicBezTo>
                <a:cubicBezTo>
                  <a:pt x="1" y="12"/>
                  <a:pt x="1" y="13"/>
                  <a:pt x="0" y="13"/>
                </a:cubicBezTo>
                <a:cubicBezTo>
                  <a:pt x="0" y="13"/>
                  <a:pt x="0" y="14"/>
                  <a:pt x="0" y="15"/>
                </a:cubicBezTo>
                <a:cubicBezTo>
                  <a:pt x="1" y="16"/>
                  <a:pt x="1" y="17"/>
                  <a:pt x="2" y="17"/>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85" name="Freeform 268"/>
          <p:cNvSpPr/>
          <p:nvPr>
            <p:custDataLst>
              <p:tags r:id="rId217"/>
            </p:custDataLst>
          </p:nvPr>
        </p:nvSpPr>
        <p:spPr bwMode="auto">
          <a:xfrm rot="3000000">
            <a:off x="9468178" y="2757074"/>
            <a:ext cx="8412" cy="11207"/>
          </a:xfrm>
          <a:custGeom>
            <a:avLst/>
            <a:gdLst>
              <a:gd name="T0" fmla="*/ 2 w 10"/>
              <a:gd name="T1" fmla="*/ 8 h 13"/>
              <a:gd name="T2" fmla="*/ 2 w 10"/>
              <a:gd name="T3" fmla="*/ 10 h 13"/>
              <a:gd name="T4" fmla="*/ 4 w 10"/>
              <a:gd name="T5" fmla="*/ 11 h 13"/>
              <a:gd name="T6" fmla="*/ 6 w 10"/>
              <a:gd name="T7" fmla="*/ 13 h 13"/>
              <a:gd name="T8" fmla="*/ 7 w 10"/>
              <a:gd name="T9" fmla="*/ 10 h 13"/>
              <a:gd name="T10" fmla="*/ 7 w 10"/>
              <a:gd name="T11" fmla="*/ 8 h 13"/>
              <a:gd name="T12" fmla="*/ 9 w 10"/>
              <a:gd name="T13" fmla="*/ 5 h 13"/>
              <a:gd name="T14" fmla="*/ 10 w 10"/>
              <a:gd name="T15" fmla="*/ 4 h 13"/>
              <a:gd name="T16" fmla="*/ 10 w 10"/>
              <a:gd name="T17" fmla="*/ 2 h 13"/>
              <a:gd name="T18" fmla="*/ 10 w 10"/>
              <a:gd name="T19" fmla="*/ 0 h 13"/>
              <a:gd name="T20" fmla="*/ 6 w 10"/>
              <a:gd name="T21" fmla="*/ 0 h 13"/>
              <a:gd name="T22" fmla="*/ 5 w 10"/>
              <a:gd name="T23" fmla="*/ 0 h 13"/>
              <a:gd name="T24" fmla="*/ 4 w 10"/>
              <a:gd name="T25" fmla="*/ 0 h 13"/>
              <a:gd name="T26" fmla="*/ 4 w 10"/>
              <a:gd name="T27" fmla="*/ 2 h 13"/>
              <a:gd name="T28" fmla="*/ 4 w 10"/>
              <a:gd name="T29" fmla="*/ 5 h 13"/>
              <a:gd name="T30" fmla="*/ 3 w 10"/>
              <a:gd name="T31" fmla="*/ 5 h 13"/>
              <a:gd name="T32" fmla="*/ 0 w 10"/>
              <a:gd name="T33" fmla="*/ 5 h 13"/>
              <a:gd name="T34" fmla="*/ 2 w 10"/>
              <a:gd name="T35" fmla="*/ 7 h 13"/>
              <a:gd name="T36" fmla="*/ 2 w 10"/>
              <a:gd name="T3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3">
                <a:moveTo>
                  <a:pt x="2" y="8"/>
                </a:moveTo>
                <a:cubicBezTo>
                  <a:pt x="2" y="9"/>
                  <a:pt x="2" y="9"/>
                  <a:pt x="2" y="10"/>
                </a:cubicBezTo>
                <a:cubicBezTo>
                  <a:pt x="3" y="10"/>
                  <a:pt x="3" y="11"/>
                  <a:pt x="4" y="11"/>
                </a:cubicBezTo>
                <a:cubicBezTo>
                  <a:pt x="3" y="13"/>
                  <a:pt x="5" y="13"/>
                  <a:pt x="6" y="13"/>
                </a:cubicBezTo>
                <a:cubicBezTo>
                  <a:pt x="6" y="11"/>
                  <a:pt x="6" y="10"/>
                  <a:pt x="7" y="10"/>
                </a:cubicBezTo>
                <a:cubicBezTo>
                  <a:pt x="7" y="9"/>
                  <a:pt x="7" y="9"/>
                  <a:pt x="7" y="8"/>
                </a:cubicBezTo>
                <a:cubicBezTo>
                  <a:pt x="7" y="7"/>
                  <a:pt x="7" y="5"/>
                  <a:pt x="9" y="5"/>
                </a:cubicBezTo>
                <a:cubicBezTo>
                  <a:pt x="10" y="5"/>
                  <a:pt x="10" y="4"/>
                  <a:pt x="10" y="4"/>
                </a:cubicBezTo>
                <a:cubicBezTo>
                  <a:pt x="10" y="3"/>
                  <a:pt x="10" y="3"/>
                  <a:pt x="10" y="2"/>
                </a:cubicBezTo>
                <a:cubicBezTo>
                  <a:pt x="10" y="2"/>
                  <a:pt x="10" y="1"/>
                  <a:pt x="10" y="0"/>
                </a:cubicBezTo>
                <a:cubicBezTo>
                  <a:pt x="9" y="0"/>
                  <a:pt x="7" y="0"/>
                  <a:pt x="6" y="0"/>
                </a:cubicBezTo>
                <a:cubicBezTo>
                  <a:pt x="6" y="0"/>
                  <a:pt x="6" y="0"/>
                  <a:pt x="5" y="0"/>
                </a:cubicBezTo>
                <a:cubicBezTo>
                  <a:pt x="5" y="0"/>
                  <a:pt x="4" y="0"/>
                  <a:pt x="4" y="0"/>
                </a:cubicBezTo>
                <a:cubicBezTo>
                  <a:pt x="4" y="1"/>
                  <a:pt x="4" y="2"/>
                  <a:pt x="4" y="2"/>
                </a:cubicBezTo>
                <a:cubicBezTo>
                  <a:pt x="4" y="3"/>
                  <a:pt x="4" y="4"/>
                  <a:pt x="4" y="5"/>
                </a:cubicBezTo>
                <a:cubicBezTo>
                  <a:pt x="4" y="5"/>
                  <a:pt x="3" y="5"/>
                  <a:pt x="3" y="5"/>
                </a:cubicBezTo>
                <a:cubicBezTo>
                  <a:pt x="2" y="5"/>
                  <a:pt x="1" y="5"/>
                  <a:pt x="0" y="5"/>
                </a:cubicBezTo>
                <a:cubicBezTo>
                  <a:pt x="0" y="6"/>
                  <a:pt x="1" y="6"/>
                  <a:pt x="2" y="7"/>
                </a:cubicBezTo>
                <a:cubicBezTo>
                  <a:pt x="2" y="8"/>
                  <a:pt x="2" y="8"/>
                  <a:pt x="2" y="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86" name="Freeform 269"/>
          <p:cNvSpPr/>
          <p:nvPr>
            <p:custDataLst>
              <p:tags r:id="rId218"/>
            </p:custDataLst>
          </p:nvPr>
        </p:nvSpPr>
        <p:spPr bwMode="auto">
          <a:xfrm rot="3000000">
            <a:off x="9402791" y="2704783"/>
            <a:ext cx="20829" cy="9605"/>
          </a:xfrm>
          <a:custGeom>
            <a:avLst/>
            <a:gdLst>
              <a:gd name="T0" fmla="*/ 19 w 24"/>
              <a:gd name="T1" fmla="*/ 10 h 11"/>
              <a:gd name="T2" fmla="*/ 24 w 24"/>
              <a:gd name="T3" fmla="*/ 6 h 11"/>
              <a:gd name="T4" fmla="*/ 24 w 24"/>
              <a:gd name="T5" fmla="*/ 4 h 11"/>
              <a:gd name="T6" fmla="*/ 19 w 24"/>
              <a:gd name="T7" fmla="*/ 0 h 11"/>
              <a:gd name="T8" fmla="*/ 18 w 24"/>
              <a:gd name="T9" fmla="*/ 0 h 11"/>
              <a:gd name="T10" fmla="*/ 13 w 24"/>
              <a:gd name="T11" fmla="*/ 2 h 11"/>
              <a:gd name="T12" fmla="*/ 12 w 24"/>
              <a:gd name="T13" fmla="*/ 2 h 11"/>
              <a:gd name="T14" fmla="*/ 9 w 24"/>
              <a:gd name="T15" fmla="*/ 2 h 11"/>
              <a:gd name="T16" fmla="*/ 7 w 24"/>
              <a:gd name="T17" fmla="*/ 3 h 11"/>
              <a:gd name="T18" fmla="*/ 7 w 24"/>
              <a:gd name="T19" fmla="*/ 4 h 11"/>
              <a:gd name="T20" fmla="*/ 6 w 24"/>
              <a:gd name="T21" fmla="*/ 4 h 11"/>
              <a:gd name="T22" fmla="*/ 5 w 24"/>
              <a:gd name="T23" fmla="*/ 3 h 11"/>
              <a:gd name="T24" fmla="*/ 2 w 24"/>
              <a:gd name="T25" fmla="*/ 5 h 11"/>
              <a:gd name="T26" fmla="*/ 3 w 24"/>
              <a:gd name="T27" fmla="*/ 5 h 11"/>
              <a:gd name="T28" fmla="*/ 3 w 24"/>
              <a:gd name="T29" fmla="*/ 7 h 11"/>
              <a:gd name="T30" fmla="*/ 2 w 24"/>
              <a:gd name="T31" fmla="*/ 10 h 11"/>
              <a:gd name="T32" fmla="*/ 2 w 24"/>
              <a:gd name="T33" fmla="*/ 11 h 11"/>
              <a:gd name="T34" fmla="*/ 5 w 24"/>
              <a:gd name="T35" fmla="*/ 11 h 11"/>
              <a:gd name="T36" fmla="*/ 7 w 24"/>
              <a:gd name="T37" fmla="*/ 10 h 11"/>
              <a:gd name="T38" fmla="*/ 8 w 24"/>
              <a:gd name="T39" fmla="*/ 9 h 11"/>
              <a:gd name="T40" fmla="*/ 7 w 24"/>
              <a:gd name="T41" fmla="*/ 7 h 11"/>
              <a:gd name="T42" fmla="*/ 7 w 24"/>
              <a:gd name="T43" fmla="*/ 6 h 11"/>
              <a:gd name="T44" fmla="*/ 12 w 24"/>
              <a:gd name="T45" fmla="*/ 10 h 11"/>
              <a:gd name="T46" fmla="*/ 15 w 24"/>
              <a:gd name="T47" fmla="*/ 10 h 11"/>
              <a:gd name="T48" fmla="*/ 18 w 24"/>
              <a:gd name="T49" fmla="*/ 9 h 11"/>
              <a:gd name="T50" fmla="*/ 19 w 24"/>
              <a:gd name="T5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 h="11">
                <a:moveTo>
                  <a:pt x="19" y="10"/>
                </a:moveTo>
                <a:cubicBezTo>
                  <a:pt x="21" y="9"/>
                  <a:pt x="21" y="7"/>
                  <a:pt x="24" y="6"/>
                </a:cubicBezTo>
                <a:cubicBezTo>
                  <a:pt x="24" y="5"/>
                  <a:pt x="24" y="5"/>
                  <a:pt x="24" y="4"/>
                </a:cubicBezTo>
                <a:cubicBezTo>
                  <a:pt x="23" y="1"/>
                  <a:pt x="20" y="2"/>
                  <a:pt x="19" y="0"/>
                </a:cubicBezTo>
                <a:cubicBezTo>
                  <a:pt x="18" y="0"/>
                  <a:pt x="18" y="0"/>
                  <a:pt x="18" y="0"/>
                </a:cubicBezTo>
                <a:cubicBezTo>
                  <a:pt x="16" y="1"/>
                  <a:pt x="13" y="0"/>
                  <a:pt x="13" y="2"/>
                </a:cubicBezTo>
                <a:cubicBezTo>
                  <a:pt x="12" y="2"/>
                  <a:pt x="12" y="2"/>
                  <a:pt x="12" y="2"/>
                </a:cubicBezTo>
                <a:cubicBezTo>
                  <a:pt x="11" y="2"/>
                  <a:pt x="10" y="2"/>
                  <a:pt x="9" y="2"/>
                </a:cubicBezTo>
                <a:cubicBezTo>
                  <a:pt x="9" y="2"/>
                  <a:pt x="8" y="3"/>
                  <a:pt x="7" y="3"/>
                </a:cubicBezTo>
                <a:cubicBezTo>
                  <a:pt x="7" y="3"/>
                  <a:pt x="7" y="4"/>
                  <a:pt x="7" y="4"/>
                </a:cubicBezTo>
                <a:cubicBezTo>
                  <a:pt x="7" y="4"/>
                  <a:pt x="6" y="4"/>
                  <a:pt x="6" y="4"/>
                </a:cubicBezTo>
                <a:cubicBezTo>
                  <a:pt x="5" y="4"/>
                  <a:pt x="4" y="4"/>
                  <a:pt x="5" y="3"/>
                </a:cubicBezTo>
                <a:cubicBezTo>
                  <a:pt x="1" y="2"/>
                  <a:pt x="0" y="3"/>
                  <a:pt x="2" y="5"/>
                </a:cubicBezTo>
                <a:cubicBezTo>
                  <a:pt x="3" y="5"/>
                  <a:pt x="3" y="5"/>
                  <a:pt x="3" y="5"/>
                </a:cubicBezTo>
                <a:cubicBezTo>
                  <a:pt x="5" y="5"/>
                  <a:pt x="5" y="7"/>
                  <a:pt x="3" y="7"/>
                </a:cubicBezTo>
                <a:cubicBezTo>
                  <a:pt x="4" y="9"/>
                  <a:pt x="5" y="10"/>
                  <a:pt x="2" y="10"/>
                </a:cubicBezTo>
                <a:cubicBezTo>
                  <a:pt x="2" y="10"/>
                  <a:pt x="2" y="11"/>
                  <a:pt x="2" y="11"/>
                </a:cubicBezTo>
                <a:cubicBezTo>
                  <a:pt x="3" y="11"/>
                  <a:pt x="4" y="11"/>
                  <a:pt x="5" y="11"/>
                </a:cubicBezTo>
                <a:cubicBezTo>
                  <a:pt x="5" y="10"/>
                  <a:pt x="6" y="10"/>
                  <a:pt x="7" y="10"/>
                </a:cubicBezTo>
                <a:cubicBezTo>
                  <a:pt x="7" y="9"/>
                  <a:pt x="7" y="8"/>
                  <a:pt x="8" y="9"/>
                </a:cubicBezTo>
                <a:cubicBezTo>
                  <a:pt x="8" y="8"/>
                  <a:pt x="8" y="8"/>
                  <a:pt x="7" y="7"/>
                </a:cubicBezTo>
                <a:cubicBezTo>
                  <a:pt x="7" y="7"/>
                  <a:pt x="7" y="7"/>
                  <a:pt x="7" y="6"/>
                </a:cubicBezTo>
                <a:cubicBezTo>
                  <a:pt x="10" y="4"/>
                  <a:pt x="10" y="8"/>
                  <a:pt x="12" y="10"/>
                </a:cubicBezTo>
                <a:cubicBezTo>
                  <a:pt x="13" y="10"/>
                  <a:pt x="14" y="10"/>
                  <a:pt x="15" y="10"/>
                </a:cubicBezTo>
                <a:cubicBezTo>
                  <a:pt x="15" y="9"/>
                  <a:pt x="16" y="8"/>
                  <a:pt x="18" y="9"/>
                </a:cubicBezTo>
                <a:cubicBezTo>
                  <a:pt x="18" y="9"/>
                  <a:pt x="19" y="9"/>
                  <a:pt x="19" y="1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87" name="Freeform 270"/>
          <p:cNvSpPr/>
          <p:nvPr>
            <p:custDataLst>
              <p:tags r:id="rId219"/>
            </p:custDataLst>
          </p:nvPr>
        </p:nvSpPr>
        <p:spPr bwMode="auto">
          <a:xfrm rot="3000000">
            <a:off x="9461419" y="2760353"/>
            <a:ext cx="4406" cy="6804"/>
          </a:xfrm>
          <a:custGeom>
            <a:avLst/>
            <a:gdLst>
              <a:gd name="T0" fmla="*/ 5 w 5"/>
              <a:gd name="T1" fmla="*/ 5 h 8"/>
              <a:gd name="T2" fmla="*/ 5 w 5"/>
              <a:gd name="T3" fmla="*/ 3 h 8"/>
              <a:gd name="T4" fmla="*/ 3 w 5"/>
              <a:gd name="T5" fmla="*/ 2 h 8"/>
              <a:gd name="T6" fmla="*/ 3 w 5"/>
              <a:gd name="T7" fmla="*/ 1 h 8"/>
              <a:gd name="T8" fmla="*/ 3 w 5"/>
              <a:gd name="T9" fmla="*/ 0 h 8"/>
              <a:gd name="T10" fmla="*/ 1 w 5"/>
              <a:gd name="T11" fmla="*/ 0 h 8"/>
              <a:gd name="T12" fmla="*/ 0 w 5"/>
              <a:gd name="T13" fmla="*/ 1 h 8"/>
              <a:gd name="T14" fmla="*/ 0 w 5"/>
              <a:gd name="T15" fmla="*/ 2 h 8"/>
              <a:gd name="T16" fmla="*/ 0 w 5"/>
              <a:gd name="T17" fmla="*/ 3 h 8"/>
              <a:gd name="T18" fmla="*/ 0 w 5"/>
              <a:gd name="T19" fmla="*/ 5 h 8"/>
              <a:gd name="T20" fmla="*/ 0 w 5"/>
              <a:gd name="T21" fmla="*/ 7 h 8"/>
              <a:gd name="T22" fmla="*/ 0 w 5"/>
              <a:gd name="T23" fmla="*/ 8 h 8"/>
              <a:gd name="T24" fmla="*/ 5 w 5"/>
              <a:gd name="T25"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5"/>
                </a:moveTo>
                <a:cubicBezTo>
                  <a:pt x="5" y="4"/>
                  <a:pt x="5" y="4"/>
                  <a:pt x="5" y="3"/>
                </a:cubicBezTo>
                <a:cubicBezTo>
                  <a:pt x="4" y="3"/>
                  <a:pt x="3" y="3"/>
                  <a:pt x="3" y="2"/>
                </a:cubicBezTo>
                <a:cubicBezTo>
                  <a:pt x="3" y="2"/>
                  <a:pt x="3" y="1"/>
                  <a:pt x="3" y="1"/>
                </a:cubicBezTo>
                <a:cubicBezTo>
                  <a:pt x="3" y="1"/>
                  <a:pt x="3" y="0"/>
                  <a:pt x="3" y="0"/>
                </a:cubicBezTo>
                <a:cubicBezTo>
                  <a:pt x="3" y="0"/>
                  <a:pt x="2" y="0"/>
                  <a:pt x="1" y="0"/>
                </a:cubicBezTo>
                <a:cubicBezTo>
                  <a:pt x="0" y="0"/>
                  <a:pt x="0" y="0"/>
                  <a:pt x="0" y="1"/>
                </a:cubicBezTo>
                <a:cubicBezTo>
                  <a:pt x="0" y="1"/>
                  <a:pt x="0" y="2"/>
                  <a:pt x="0" y="2"/>
                </a:cubicBezTo>
                <a:cubicBezTo>
                  <a:pt x="0" y="3"/>
                  <a:pt x="0" y="3"/>
                  <a:pt x="0" y="3"/>
                </a:cubicBezTo>
                <a:cubicBezTo>
                  <a:pt x="0" y="4"/>
                  <a:pt x="0" y="4"/>
                  <a:pt x="0" y="5"/>
                </a:cubicBezTo>
                <a:cubicBezTo>
                  <a:pt x="0" y="5"/>
                  <a:pt x="0" y="6"/>
                  <a:pt x="0" y="7"/>
                </a:cubicBezTo>
                <a:cubicBezTo>
                  <a:pt x="0" y="7"/>
                  <a:pt x="0" y="8"/>
                  <a:pt x="0" y="8"/>
                </a:cubicBezTo>
                <a:cubicBezTo>
                  <a:pt x="2" y="8"/>
                  <a:pt x="2" y="5"/>
                  <a:pt x="5" y="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88" name="Freeform 271"/>
          <p:cNvSpPr/>
          <p:nvPr>
            <p:custDataLst>
              <p:tags r:id="rId220"/>
            </p:custDataLst>
          </p:nvPr>
        </p:nvSpPr>
        <p:spPr bwMode="auto">
          <a:xfrm rot="3000000">
            <a:off x="9395946" y="2690197"/>
            <a:ext cx="10415" cy="8805"/>
          </a:xfrm>
          <a:custGeom>
            <a:avLst/>
            <a:gdLst>
              <a:gd name="T0" fmla="*/ 5 w 12"/>
              <a:gd name="T1" fmla="*/ 2 h 10"/>
              <a:gd name="T2" fmla="*/ 4 w 12"/>
              <a:gd name="T3" fmla="*/ 0 h 10"/>
              <a:gd name="T4" fmla="*/ 3 w 12"/>
              <a:gd name="T5" fmla="*/ 0 h 10"/>
              <a:gd name="T6" fmla="*/ 2 w 12"/>
              <a:gd name="T7" fmla="*/ 0 h 10"/>
              <a:gd name="T8" fmla="*/ 0 w 12"/>
              <a:gd name="T9" fmla="*/ 4 h 10"/>
              <a:gd name="T10" fmla="*/ 2 w 12"/>
              <a:gd name="T11" fmla="*/ 6 h 10"/>
              <a:gd name="T12" fmla="*/ 4 w 12"/>
              <a:gd name="T13" fmla="*/ 5 h 10"/>
              <a:gd name="T14" fmla="*/ 6 w 12"/>
              <a:gd name="T15" fmla="*/ 10 h 10"/>
              <a:gd name="T16" fmla="*/ 10 w 12"/>
              <a:gd name="T17" fmla="*/ 6 h 10"/>
              <a:gd name="T18" fmla="*/ 10 w 12"/>
              <a:gd name="T19" fmla="*/ 5 h 10"/>
              <a:gd name="T20" fmla="*/ 9 w 12"/>
              <a:gd name="T21" fmla="*/ 5 h 10"/>
              <a:gd name="T22" fmla="*/ 7 w 12"/>
              <a:gd name="T23" fmla="*/ 4 h 10"/>
              <a:gd name="T24" fmla="*/ 7 w 12"/>
              <a:gd name="T25" fmla="*/ 3 h 10"/>
              <a:gd name="T26" fmla="*/ 5 w 12"/>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5" y="2"/>
                </a:moveTo>
                <a:cubicBezTo>
                  <a:pt x="4" y="2"/>
                  <a:pt x="4" y="1"/>
                  <a:pt x="4" y="0"/>
                </a:cubicBezTo>
                <a:cubicBezTo>
                  <a:pt x="4" y="0"/>
                  <a:pt x="3" y="0"/>
                  <a:pt x="3" y="0"/>
                </a:cubicBezTo>
                <a:cubicBezTo>
                  <a:pt x="2" y="0"/>
                  <a:pt x="2" y="0"/>
                  <a:pt x="2" y="0"/>
                </a:cubicBezTo>
                <a:cubicBezTo>
                  <a:pt x="1" y="1"/>
                  <a:pt x="0" y="2"/>
                  <a:pt x="0" y="4"/>
                </a:cubicBezTo>
                <a:cubicBezTo>
                  <a:pt x="0" y="5"/>
                  <a:pt x="1" y="6"/>
                  <a:pt x="2" y="6"/>
                </a:cubicBezTo>
                <a:cubicBezTo>
                  <a:pt x="2" y="6"/>
                  <a:pt x="3" y="5"/>
                  <a:pt x="4" y="5"/>
                </a:cubicBezTo>
                <a:cubicBezTo>
                  <a:pt x="6" y="6"/>
                  <a:pt x="6" y="8"/>
                  <a:pt x="6" y="10"/>
                </a:cubicBezTo>
                <a:cubicBezTo>
                  <a:pt x="10" y="10"/>
                  <a:pt x="12" y="8"/>
                  <a:pt x="10" y="6"/>
                </a:cubicBezTo>
                <a:cubicBezTo>
                  <a:pt x="10" y="6"/>
                  <a:pt x="10" y="5"/>
                  <a:pt x="10" y="5"/>
                </a:cubicBezTo>
                <a:cubicBezTo>
                  <a:pt x="9" y="5"/>
                  <a:pt x="9" y="5"/>
                  <a:pt x="9" y="5"/>
                </a:cubicBezTo>
                <a:cubicBezTo>
                  <a:pt x="9" y="4"/>
                  <a:pt x="8" y="4"/>
                  <a:pt x="7" y="4"/>
                </a:cubicBezTo>
                <a:cubicBezTo>
                  <a:pt x="7" y="4"/>
                  <a:pt x="7" y="3"/>
                  <a:pt x="7" y="3"/>
                </a:cubicBezTo>
                <a:cubicBezTo>
                  <a:pt x="7" y="2"/>
                  <a:pt x="6" y="2"/>
                  <a:pt x="5" y="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89" name="Freeform 272"/>
          <p:cNvSpPr/>
          <p:nvPr>
            <p:custDataLst>
              <p:tags r:id="rId221"/>
            </p:custDataLst>
          </p:nvPr>
        </p:nvSpPr>
        <p:spPr bwMode="auto">
          <a:xfrm rot="3000000">
            <a:off x="9418373" y="2734036"/>
            <a:ext cx="11216" cy="10406"/>
          </a:xfrm>
          <a:custGeom>
            <a:avLst/>
            <a:gdLst>
              <a:gd name="T0" fmla="*/ 8 w 13"/>
              <a:gd name="T1" fmla="*/ 11 h 12"/>
              <a:gd name="T2" fmla="*/ 11 w 13"/>
              <a:gd name="T3" fmla="*/ 9 h 12"/>
              <a:gd name="T4" fmla="*/ 12 w 13"/>
              <a:gd name="T5" fmla="*/ 9 h 12"/>
              <a:gd name="T6" fmla="*/ 13 w 13"/>
              <a:gd name="T7" fmla="*/ 9 h 12"/>
              <a:gd name="T8" fmla="*/ 13 w 13"/>
              <a:gd name="T9" fmla="*/ 7 h 12"/>
              <a:gd name="T10" fmla="*/ 10 w 13"/>
              <a:gd name="T11" fmla="*/ 6 h 12"/>
              <a:gd name="T12" fmla="*/ 8 w 13"/>
              <a:gd name="T13" fmla="*/ 7 h 12"/>
              <a:gd name="T14" fmla="*/ 7 w 13"/>
              <a:gd name="T15" fmla="*/ 10 h 12"/>
              <a:gd name="T16" fmla="*/ 6 w 13"/>
              <a:gd name="T17" fmla="*/ 9 h 12"/>
              <a:gd name="T18" fmla="*/ 5 w 13"/>
              <a:gd name="T19" fmla="*/ 9 h 12"/>
              <a:gd name="T20" fmla="*/ 4 w 13"/>
              <a:gd name="T21" fmla="*/ 7 h 12"/>
              <a:gd name="T22" fmla="*/ 4 w 13"/>
              <a:gd name="T23" fmla="*/ 6 h 12"/>
              <a:gd name="T24" fmla="*/ 6 w 13"/>
              <a:gd name="T25" fmla="*/ 5 h 12"/>
              <a:gd name="T26" fmla="*/ 6 w 13"/>
              <a:gd name="T27" fmla="*/ 4 h 12"/>
              <a:gd name="T28" fmla="*/ 6 w 13"/>
              <a:gd name="T29" fmla="*/ 3 h 12"/>
              <a:gd name="T30" fmla="*/ 0 w 13"/>
              <a:gd name="T31" fmla="*/ 0 h 12"/>
              <a:gd name="T32" fmla="*/ 0 w 13"/>
              <a:gd name="T33" fmla="*/ 3 h 12"/>
              <a:gd name="T34" fmla="*/ 3 w 13"/>
              <a:gd name="T35" fmla="*/ 5 h 12"/>
              <a:gd name="T36" fmla="*/ 3 w 13"/>
              <a:gd name="T37" fmla="*/ 7 h 12"/>
              <a:gd name="T38" fmla="*/ 4 w 13"/>
              <a:gd name="T39" fmla="*/ 11 h 12"/>
              <a:gd name="T40" fmla="*/ 6 w 13"/>
              <a:gd name="T41" fmla="*/ 12 h 12"/>
              <a:gd name="T42" fmla="*/ 8 w 13"/>
              <a:gd name="T4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2">
                <a:moveTo>
                  <a:pt x="8" y="11"/>
                </a:moveTo>
                <a:cubicBezTo>
                  <a:pt x="9" y="10"/>
                  <a:pt x="10" y="9"/>
                  <a:pt x="11" y="9"/>
                </a:cubicBezTo>
                <a:cubicBezTo>
                  <a:pt x="11" y="9"/>
                  <a:pt x="12" y="9"/>
                  <a:pt x="12" y="9"/>
                </a:cubicBezTo>
                <a:cubicBezTo>
                  <a:pt x="12" y="9"/>
                  <a:pt x="13" y="9"/>
                  <a:pt x="13" y="9"/>
                </a:cubicBezTo>
                <a:cubicBezTo>
                  <a:pt x="13" y="8"/>
                  <a:pt x="13" y="8"/>
                  <a:pt x="13" y="7"/>
                </a:cubicBezTo>
                <a:cubicBezTo>
                  <a:pt x="12" y="7"/>
                  <a:pt x="11" y="7"/>
                  <a:pt x="10" y="6"/>
                </a:cubicBezTo>
                <a:cubicBezTo>
                  <a:pt x="10" y="7"/>
                  <a:pt x="9" y="8"/>
                  <a:pt x="8" y="7"/>
                </a:cubicBezTo>
                <a:cubicBezTo>
                  <a:pt x="8" y="8"/>
                  <a:pt x="8" y="10"/>
                  <a:pt x="7" y="10"/>
                </a:cubicBezTo>
                <a:cubicBezTo>
                  <a:pt x="7" y="10"/>
                  <a:pt x="6" y="10"/>
                  <a:pt x="6" y="9"/>
                </a:cubicBezTo>
                <a:cubicBezTo>
                  <a:pt x="6" y="9"/>
                  <a:pt x="5" y="9"/>
                  <a:pt x="5" y="9"/>
                </a:cubicBezTo>
                <a:cubicBezTo>
                  <a:pt x="4" y="9"/>
                  <a:pt x="4" y="8"/>
                  <a:pt x="4" y="7"/>
                </a:cubicBezTo>
                <a:cubicBezTo>
                  <a:pt x="4" y="7"/>
                  <a:pt x="4" y="7"/>
                  <a:pt x="4" y="6"/>
                </a:cubicBezTo>
                <a:cubicBezTo>
                  <a:pt x="5" y="6"/>
                  <a:pt x="5" y="5"/>
                  <a:pt x="6" y="5"/>
                </a:cubicBezTo>
                <a:cubicBezTo>
                  <a:pt x="6" y="5"/>
                  <a:pt x="6" y="4"/>
                  <a:pt x="6" y="4"/>
                </a:cubicBezTo>
                <a:cubicBezTo>
                  <a:pt x="6" y="3"/>
                  <a:pt x="6" y="3"/>
                  <a:pt x="6" y="3"/>
                </a:cubicBezTo>
                <a:cubicBezTo>
                  <a:pt x="4" y="2"/>
                  <a:pt x="3" y="0"/>
                  <a:pt x="0" y="0"/>
                </a:cubicBezTo>
                <a:cubicBezTo>
                  <a:pt x="0" y="1"/>
                  <a:pt x="0" y="2"/>
                  <a:pt x="0" y="3"/>
                </a:cubicBezTo>
                <a:cubicBezTo>
                  <a:pt x="0" y="4"/>
                  <a:pt x="2" y="4"/>
                  <a:pt x="3" y="5"/>
                </a:cubicBezTo>
                <a:cubicBezTo>
                  <a:pt x="3" y="6"/>
                  <a:pt x="3" y="7"/>
                  <a:pt x="3" y="7"/>
                </a:cubicBezTo>
                <a:cubicBezTo>
                  <a:pt x="3" y="9"/>
                  <a:pt x="4" y="9"/>
                  <a:pt x="4" y="11"/>
                </a:cubicBezTo>
                <a:cubicBezTo>
                  <a:pt x="4" y="12"/>
                  <a:pt x="5" y="12"/>
                  <a:pt x="6" y="12"/>
                </a:cubicBezTo>
                <a:cubicBezTo>
                  <a:pt x="6" y="11"/>
                  <a:pt x="7" y="11"/>
                  <a:pt x="8" y="1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90" name="Freeform 273"/>
          <p:cNvSpPr/>
          <p:nvPr>
            <p:custDataLst>
              <p:tags r:id="rId222"/>
            </p:custDataLst>
          </p:nvPr>
        </p:nvSpPr>
        <p:spPr bwMode="auto">
          <a:xfrm rot="3000000">
            <a:off x="9412383" y="2728040"/>
            <a:ext cx="7610" cy="8805"/>
          </a:xfrm>
          <a:custGeom>
            <a:avLst/>
            <a:gdLst>
              <a:gd name="T0" fmla="*/ 2 w 9"/>
              <a:gd name="T1" fmla="*/ 9 h 10"/>
              <a:gd name="T2" fmla="*/ 4 w 9"/>
              <a:gd name="T3" fmla="*/ 10 h 10"/>
              <a:gd name="T4" fmla="*/ 5 w 9"/>
              <a:gd name="T5" fmla="*/ 10 h 10"/>
              <a:gd name="T6" fmla="*/ 5 w 9"/>
              <a:gd name="T7" fmla="*/ 9 h 10"/>
              <a:gd name="T8" fmla="*/ 5 w 9"/>
              <a:gd name="T9" fmla="*/ 6 h 10"/>
              <a:gd name="T10" fmla="*/ 8 w 9"/>
              <a:gd name="T11" fmla="*/ 8 h 10"/>
              <a:gd name="T12" fmla="*/ 9 w 9"/>
              <a:gd name="T13" fmla="*/ 6 h 10"/>
              <a:gd name="T14" fmla="*/ 9 w 9"/>
              <a:gd name="T15" fmla="*/ 3 h 10"/>
              <a:gd name="T16" fmla="*/ 9 w 9"/>
              <a:gd name="T17" fmla="*/ 1 h 10"/>
              <a:gd name="T18" fmla="*/ 3 w 9"/>
              <a:gd name="T19" fmla="*/ 2 h 10"/>
              <a:gd name="T20" fmla="*/ 2 w 9"/>
              <a:gd name="T21" fmla="*/ 2 h 10"/>
              <a:gd name="T22" fmla="*/ 2 w 9"/>
              <a:gd name="T23" fmla="*/ 4 h 10"/>
              <a:gd name="T24" fmla="*/ 1 w 9"/>
              <a:gd name="T25" fmla="*/ 8 h 10"/>
              <a:gd name="T26" fmla="*/ 2 w 9"/>
              <a:gd name="T2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2" y="9"/>
                </a:moveTo>
                <a:cubicBezTo>
                  <a:pt x="3" y="9"/>
                  <a:pt x="3" y="10"/>
                  <a:pt x="4" y="10"/>
                </a:cubicBezTo>
                <a:cubicBezTo>
                  <a:pt x="5" y="10"/>
                  <a:pt x="5" y="10"/>
                  <a:pt x="5" y="10"/>
                </a:cubicBezTo>
                <a:cubicBezTo>
                  <a:pt x="5" y="10"/>
                  <a:pt x="5" y="9"/>
                  <a:pt x="5" y="9"/>
                </a:cubicBezTo>
                <a:cubicBezTo>
                  <a:pt x="5" y="8"/>
                  <a:pt x="5" y="7"/>
                  <a:pt x="5" y="6"/>
                </a:cubicBezTo>
                <a:cubicBezTo>
                  <a:pt x="7" y="6"/>
                  <a:pt x="7" y="8"/>
                  <a:pt x="8" y="8"/>
                </a:cubicBezTo>
                <a:cubicBezTo>
                  <a:pt x="8" y="7"/>
                  <a:pt x="8" y="6"/>
                  <a:pt x="9" y="6"/>
                </a:cubicBezTo>
                <a:cubicBezTo>
                  <a:pt x="9" y="5"/>
                  <a:pt x="9" y="4"/>
                  <a:pt x="9" y="3"/>
                </a:cubicBezTo>
                <a:cubicBezTo>
                  <a:pt x="9" y="2"/>
                  <a:pt x="9" y="2"/>
                  <a:pt x="9" y="1"/>
                </a:cubicBezTo>
                <a:cubicBezTo>
                  <a:pt x="6" y="0"/>
                  <a:pt x="6" y="2"/>
                  <a:pt x="3" y="2"/>
                </a:cubicBezTo>
                <a:cubicBezTo>
                  <a:pt x="3" y="2"/>
                  <a:pt x="2" y="2"/>
                  <a:pt x="2" y="2"/>
                </a:cubicBezTo>
                <a:cubicBezTo>
                  <a:pt x="2" y="3"/>
                  <a:pt x="2" y="4"/>
                  <a:pt x="2" y="4"/>
                </a:cubicBezTo>
                <a:cubicBezTo>
                  <a:pt x="2" y="6"/>
                  <a:pt x="1" y="7"/>
                  <a:pt x="1" y="8"/>
                </a:cubicBezTo>
                <a:cubicBezTo>
                  <a:pt x="0" y="9"/>
                  <a:pt x="1" y="9"/>
                  <a:pt x="2" y="9"/>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91" name="Freeform 274"/>
          <p:cNvSpPr/>
          <p:nvPr>
            <p:custDataLst>
              <p:tags r:id="rId223"/>
            </p:custDataLst>
          </p:nvPr>
        </p:nvSpPr>
        <p:spPr bwMode="auto">
          <a:xfrm rot="3000000">
            <a:off x="9394017" y="2739167"/>
            <a:ext cx="3606" cy="4002"/>
          </a:xfrm>
          <a:custGeom>
            <a:avLst/>
            <a:gdLst>
              <a:gd name="T0" fmla="*/ 2 w 4"/>
              <a:gd name="T1" fmla="*/ 5 h 5"/>
              <a:gd name="T2" fmla="*/ 2 w 4"/>
              <a:gd name="T3" fmla="*/ 3 h 5"/>
              <a:gd name="T4" fmla="*/ 2 w 4"/>
              <a:gd name="T5" fmla="*/ 2 h 5"/>
              <a:gd name="T6" fmla="*/ 2 w 4"/>
              <a:gd name="T7" fmla="*/ 0 h 5"/>
              <a:gd name="T8" fmla="*/ 1 w 4"/>
              <a:gd name="T9" fmla="*/ 0 h 5"/>
              <a:gd name="T10" fmla="*/ 0 w 4"/>
              <a:gd name="T11" fmla="*/ 2 h 5"/>
              <a:gd name="T12" fmla="*/ 0 w 4"/>
              <a:gd name="T13" fmla="*/ 5 h 5"/>
              <a:gd name="T14" fmla="*/ 1 w 4"/>
              <a:gd name="T15" fmla="*/ 5 h 5"/>
              <a:gd name="T16" fmla="*/ 2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2" y="5"/>
                </a:moveTo>
                <a:cubicBezTo>
                  <a:pt x="2" y="4"/>
                  <a:pt x="2" y="4"/>
                  <a:pt x="2" y="3"/>
                </a:cubicBezTo>
                <a:cubicBezTo>
                  <a:pt x="2" y="3"/>
                  <a:pt x="2" y="3"/>
                  <a:pt x="2" y="2"/>
                </a:cubicBezTo>
                <a:cubicBezTo>
                  <a:pt x="4" y="2"/>
                  <a:pt x="3" y="1"/>
                  <a:pt x="2" y="0"/>
                </a:cubicBezTo>
                <a:cubicBezTo>
                  <a:pt x="2" y="0"/>
                  <a:pt x="1" y="0"/>
                  <a:pt x="1" y="0"/>
                </a:cubicBezTo>
                <a:cubicBezTo>
                  <a:pt x="0" y="0"/>
                  <a:pt x="0" y="1"/>
                  <a:pt x="0" y="2"/>
                </a:cubicBezTo>
                <a:cubicBezTo>
                  <a:pt x="0" y="3"/>
                  <a:pt x="0" y="4"/>
                  <a:pt x="0" y="5"/>
                </a:cubicBezTo>
                <a:cubicBezTo>
                  <a:pt x="0" y="5"/>
                  <a:pt x="1" y="5"/>
                  <a:pt x="1" y="5"/>
                </a:cubicBezTo>
                <a:cubicBezTo>
                  <a:pt x="1" y="5"/>
                  <a:pt x="2" y="5"/>
                  <a:pt x="2" y="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92" name="Freeform 275"/>
          <p:cNvSpPr/>
          <p:nvPr>
            <p:custDataLst>
              <p:tags r:id="rId224"/>
            </p:custDataLst>
          </p:nvPr>
        </p:nvSpPr>
        <p:spPr bwMode="auto">
          <a:xfrm rot="3000000">
            <a:off x="9390363" y="2735836"/>
            <a:ext cx="3606" cy="3202"/>
          </a:xfrm>
          <a:custGeom>
            <a:avLst/>
            <a:gdLst>
              <a:gd name="T0" fmla="*/ 1 w 4"/>
              <a:gd name="T1" fmla="*/ 4 h 4"/>
              <a:gd name="T2" fmla="*/ 2 w 4"/>
              <a:gd name="T3" fmla="*/ 2 h 4"/>
              <a:gd name="T4" fmla="*/ 3 w 4"/>
              <a:gd name="T5" fmla="*/ 2 h 4"/>
              <a:gd name="T6" fmla="*/ 2 w 4"/>
              <a:gd name="T7" fmla="*/ 0 h 4"/>
              <a:gd name="T8" fmla="*/ 1 w 4"/>
              <a:gd name="T9" fmla="*/ 0 h 4"/>
              <a:gd name="T10" fmla="*/ 0 w 4"/>
              <a:gd name="T11" fmla="*/ 2 h 4"/>
              <a:gd name="T12" fmla="*/ 1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4"/>
                </a:moveTo>
                <a:cubicBezTo>
                  <a:pt x="1" y="3"/>
                  <a:pt x="1" y="2"/>
                  <a:pt x="2" y="2"/>
                </a:cubicBezTo>
                <a:cubicBezTo>
                  <a:pt x="3" y="2"/>
                  <a:pt x="3" y="2"/>
                  <a:pt x="3" y="2"/>
                </a:cubicBezTo>
                <a:cubicBezTo>
                  <a:pt x="4" y="1"/>
                  <a:pt x="3" y="0"/>
                  <a:pt x="2" y="0"/>
                </a:cubicBezTo>
                <a:cubicBezTo>
                  <a:pt x="2" y="0"/>
                  <a:pt x="1" y="0"/>
                  <a:pt x="1" y="0"/>
                </a:cubicBezTo>
                <a:cubicBezTo>
                  <a:pt x="1" y="1"/>
                  <a:pt x="1" y="2"/>
                  <a:pt x="0" y="2"/>
                </a:cubicBezTo>
                <a:cubicBezTo>
                  <a:pt x="0" y="3"/>
                  <a:pt x="0" y="4"/>
                  <a:pt x="1" y="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93" name="Freeform 276"/>
          <p:cNvSpPr/>
          <p:nvPr>
            <p:custDataLst>
              <p:tags r:id="rId225"/>
            </p:custDataLst>
          </p:nvPr>
        </p:nvSpPr>
        <p:spPr bwMode="auto">
          <a:xfrm rot="3000000">
            <a:off x="9346095" y="2647981"/>
            <a:ext cx="93331" cy="168499"/>
          </a:xfrm>
          <a:custGeom>
            <a:avLst/>
            <a:gdLst>
              <a:gd name="T0" fmla="*/ 96 w 108"/>
              <a:gd name="T1" fmla="*/ 97 h 195"/>
              <a:gd name="T2" fmla="*/ 89 w 108"/>
              <a:gd name="T3" fmla="*/ 97 h 195"/>
              <a:gd name="T4" fmla="*/ 99 w 108"/>
              <a:gd name="T5" fmla="*/ 89 h 195"/>
              <a:gd name="T6" fmla="*/ 87 w 108"/>
              <a:gd name="T7" fmla="*/ 92 h 195"/>
              <a:gd name="T8" fmla="*/ 64 w 108"/>
              <a:gd name="T9" fmla="*/ 106 h 195"/>
              <a:gd name="T10" fmla="*/ 43 w 108"/>
              <a:gd name="T11" fmla="*/ 110 h 195"/>
              <a:gd name="T12" fmla="*/ 24 w 108"/>
              <a:gd name="T13" fmla="*/ 94 h 195"/>
              <a:gd name="T14" fmla="*/ 18 w 108"/>
              <a:gd name="T15" fmla="*/ 66 h 195"/>
              <a:gd name="T16" fmla="*/ 17 w 108"/>
              <a:gd name="T17" fmla="*/ 30 h 195"/>
              <a:gd name="T18" fmla="*/ 36 w 108"/>
              <a:gd name="T19" fmla="*/ 11 h 195"/>
              <a:gd name="T20" fmla="*/ 64 w 108"/>
              <a:gd name="T21" fmla="*/ 7 h 195"/>
              <a:gd name="T22" fmla="*/ 82 w 108"/>
              <a:gd name="T23" fmla="*/ 25 h 195"/>
              <a:gd name="T24" fmla="*/ 81 w 108"/>
              <a:gd name="T25" fmla="*/ 35 h 195"/>
              <a:gd name="T26" fmla="*/ 75 w 108"/>
              <a:gd name="T27" fmla="*/ 49 h 195"/>
              <a:gd name="T28" fmla="*/ 62 w 108"/>
              <a:gd name="T29" fmla="*/ 61 h 195"/>
              <a:gd name="T30" fmla="*/ 80 w 108"/>
              <a:gd name="T31" fmla="*/ 67 h 195"/>
              <a:gd name="T32" fmla="*/ 95 w 108"/>
              <a:gd name="T33" fmla="*/ 63 h 195"/>
              <a:gd name="T34" fmla="*/ 94 w 108"/>
              <a:gd name="T35" fmla="*/ 53 h 195"/>
              <a:gd name="T36" fmla="*/ 94 w 108"/>
              <a:gd name="T37" fmla="*/ 48 h 195"/>
              <a:gd name="T38" fmla="*/ 97 w 108"/>
              <a:gd name="T39" fmla="*/ 37 h 195"/>
              <a:gd name="T40" fmla="*/ 82 w 108"/>
              <a:gd name="T41" fmla="*/ 18 h 195"/>
              <a:gd name="T42" fmla="*/ 61 w 108"/>
              <a:gd name="T43" fmla="*/ 2 h 195"/>
              <a:gd name="T44" fmla="*/ 39 w 108"/>
              <a:gd name="T45" fmla="*/ 4 h 195"/>
              <a:gd name="T46" fmla="*/ 14 w 108"/>
              <a:gd name="T47" fmla="*/ 21 h 195"/>
              <a:gd name="T48" fmla="*/ 8 w 108"/>
              <a:gd name="T49" fmla="*/ 42 h 195"/>
              <a:gd name="T50" fmla="*/ 0 w 108"/>
              <a:gd name="T51" fmla="*/ 66 h 195"/>
              <a:gd name="T52" fmla="*/ 9 w 108"/>
              <a:gd name="T53" fmla="*/ 97 h 195"/>
              <a:gd name="T54" fmla="*/ 33 w 108"/>
              <a:gd name="T55" fmla="*/ 117 h 195"/>
              <a:gd name="T56" fmla="*/ 38 w 108"/>
              <a:gd name="T57" fmla="*/ 136 h 195"/>
              <a:gd name="T58" fmla="*/ 59 w 108"/>
              <a:gd name="T59" fmla="*/ 118 h 195"/>
              <a:gd name="T60" fmla="*/ 77 w 108"/>
              <a:gd name="T61" fmla="*/ 114 h 195"/>
              <a:gd name="T62" fmla="*/ 66 w 108"/>
              <a:gd name="T63" fmla="*/ 129 h 195"/>
              <a:gd name="T64" fmla="*/ 62 w 108"/>
              <a:gd name="T65" fmla="*/ 127 h 195"/>
              <a:gd name="T66" fmla="*/ 57 w 108"/>
              <a:gd name="T67" fmla="*/ 138 h 195"/>
              <a:gd name="T68" fmla="*/ 49 w 108"/>
              <a:gd name="T69" fmla="*/ 155 h 195"/>
              <a:gd name="T70" fmla="*/ 55 w 108"/>
              <a:gd name="T71" fmla="*/ 171 h 195"/>
              <a:gd name="T72" fmla="*/ 59 w 108"/>
              <a:gd name="T73" fmla="*/ 182 h 195"/>
              <a:gd name="T74" fmla="*/ 44 w 108"/>
              <a:gd name="T75" fmla="*/ 184 h 195"/>
              <a:gd name="T76" fmla="*/ 38 w 108"/>
              <a:gd name="T77" fmla="*/ 171 h 195"/>
              <a:gd name="T78" fmla="*/ 37 w 108"/>
              <a:gd name="T79" fmla="*/ 155 h 195"/>
              <a:gd name="T80" fmla="*/ 33 w 108"/>
              <a:gd name="T81" fmla="*/ 140 h 195"/>
              <a:gd name="T82" fmla="*/ 28 w 108"/>
              <a:gd name="T83" fmla="*/ 157 h 195"/>
              <a:gd name="T84" fmla="*/ 18 w 108"/>
              <a:gd name="T85" fmla="*/ 170 h 195"/>
              <a:gd name="T86" fmla="*/ 31 w 108"/>
              <a:gd name="T87" fmla="*/ 184 h 195"/>
              <a:gd name="T88" fmla="*/ 55 w 108"/>
              <a:gd name="T89" fmla="*/ 190 h 195"/>
              <a:gd name="T90" fmla="*/ 83 w 108"/>
              <a:gd name="T91" fmla="*/ 174 h 195"/>
              <a:gd name="T92" fmla="*/ 93 w 108"/>
              <a:gd name="T93" fmla="*/ 152 h 195"/>
              <a:gd name="T94" fmla="*/ 104 w 108"/>
              <a:gd name="T95" fmla="*/ 125 h 195"/>
              <a:gd name="T96" fmla="*/ 82 w 108"/>
              <a:gd name="T97" fmla="*/ 60 h 195"/>
              <a:gd name="T98" fmla="*/ 51 w 108"/>
              <a:gd name="T99" fmla="*/ 112 h 195"/>
              <a:gd name="T100" fmla="*/ 93 w 108"/>
              <a:gd name="T101" fmla="*/ 118 h 195"/>
              <a:gd name="T102" fmla="*/ 80 w 108"/>
              <a:gd name="T103" fmla="*/ 113 h 195"/>
              <a:gd name="T104" fmla="*/ 82 w 108"/>
              <a:gd name="T105" fmla="*/ 117 h 195"/>
              <a:gd name="T106" fmla="*/ 70 w 108"/>
              <a:gd name="T107" fmla="*/ 139 h 195"/>
              <a:gd name="T108" fmla="*/ 83 w 108"/>
              <a:gd name="T109" fmla="*/ 152 h 195"/>
              <a:gd name="T110" fmla="*/ 68 w 108"/>
              <a:gd name="T111" fmla="*/ 175 h 195"/>
              <a:gd name="T112" fmla="*/ 63 w 108"/>
              <a:gd name="T113" fmla="*/ 159 h 195"/>
              <a:gd name="T114" fmla="*/ 70 w 108"/>
              <a:gd name="T115" fmla="*/ 151 h 195"/>
              <a:gd name="T116" fmla="*/ 74 w 108"/>
              <a:gd name="T117" fmla="*/ 140 h 195"/>
              <a:gd name="T118" fmla="*/ 81 w 108"/>
              <a:gd name="T119" fmla="*/ 127 h 195"/>
              <a:gd name="T120" fmla="*/ 84 w 108"/>
              <a:gd name="T121" fmla="*/ 13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 h="195">
                <a:moveTo>
                  <a:pt x="107" y="113"/>
                </a:moveTo>
                <a:cubicBezTo>
                  <a:pt x="107" y="112"/>
                  <a:pt x="107" y="111"/>
                  <a:pt x="107" y="110"/>
                </a:cubicBezTo>
                <a:cubicBezTo>
                  <a:pt x="107" y="109"/>
                  <a:pt x="106" y="108"/>
                  <a:pt x="106" y="108"/>
                </a:cubicBezTo>
                <a:cubicBezTo>
                  <a:pt x="105" y="108"/>
                  <a:pt x="105" y="108"/>
                  <a:pt x="104" y="108"/>
                </a:cubicBezTo>
                <a:cubicBezTo>
                  <a:pt x="104" y="108"/>
                  <a:pt x="104" y="107"/>
                  <a:pt x="104" y="106"/>
                </a:cubicBezTo>
                <a:cubicBezTo>
                  <a:pt x="104" y="105"/>
                  <a:pt x="104" y="104"/>
                  <a:pt x="104" y="104"/>
                </a:cubicBezTo>
                <a:cubicBezTo>
                  <a:pt x="104" y="103"/>
                  <a:pt x="104" y="103"/>
                  <a:pt x="104" y="102"/>
                </a:cubicBezTo>
                <a:cubicBezTo>
                  <a:pt x="104" y="102"/>
                  <a:pt x="104" y="102"/>
                  <a:pt x="103" y="102"/>
                </a:cubicBezTo>
                <a:cubicBezTo>
                  <a:pt x="103" y="102"/>
                  <a:pt x="103" y="102"/>
                  <a:pt x="103" y="101"/>
                </a:cubicBezTo>
                <a:cubicBezTo>
                  <a:pt x="103" y="100"/>
                  <a:pt x="102" y="100"/>
                  <a:pt x="102" y="99"/>
                </a:cubicBezTo>
                <a:cubicBezTo>
                  <a:pt x="102" y="99"/>
                  <a:pt x="101" y="99"/>
                  <a:pt x="101" y="99"/>
                </a:cubicBezTo>
                <a:cubicBezTo>
                  <a:pt x="99" y="99"/>
                  <a:pt x="99" y="97"/>
                  <a:pt x="97" y="97"/>
                </a:cubicBezTo>
                <a:cubicBezTo>
                  <a:pt x="97" y="97"/>
                  <a:pt x="97" y="97"/>
                  <a:pt x="96" y="97"/>
                </a:cubicBezTo>
                <a:cubicBezTo>
                  <a:pt x="96" y="98"/>
                  <a:pt x="96" y="98"/>
                  <a:pt x="95" y="98"/>
                </a:cubicBezTo>
                <a:cubicBezTo>
                  <a:pt x="95" y="98"/>
                  <a:pt x="95" y="99"/>
                  <a:pt x="95" y="99"/>
                </a:cubicBezTo>
                <a:cubicBezTo>
                  <a:pt x="96" y="99"/>
                  <a:pt x="96" y="101"/>
                  <a:pt x="96" y="102"/>
                </a:cubicBezTo>
                <a:cubicBezTo>
                  <a:pt x="96" y="104"/>
                  <a:pt x="92" y="108"/>
                  <a:pt x="90" y="105"/>
                </a:cubicBezTo>
                <a:cubicBezTo>
                  <a:pt x="90" y="105"/>
                  <a:pt x="89" y="105"/>
                  <a:pt x="89" y="105"/>
                </a:cubicBezTo>
                <a:cubicBezTo>
                  <a:pt x="88" y="106"/>
                  <a:pt x="86" y="106"/>
                  <a:pt x="84" y="106"/>
                </a:cubicBezTo>
                <a:cubicBezTo>
                  <a:pt x="84" y="106"/>
                  <a:pt x="84" y="106"/>
                  <a:pt x="83" y="106"/>
                </a:cubicBezTo>
                <a:cubicBezTo>
                  <a:pt x="83" y="105"/>
                  <a:pt x="83" y="105"/>
                  <a:pt x="82" y="105"/>
                </a:cubicBezTo>
                <a:cubicBezTo>
                  <a:pt x="82" y="104"/>
                  <a:pt x="82" y="104"/>
                  <a:pt x="82" y="104"/>
                </a:cubicBezTo>
                <a:cubicBezTo>
                  <a:pt x="84" y="103"/>
                  <a:pt x="84" y="99"/>
                  <a:pt x="87" y="99"/>
                </a:cubicBezTo>
                <a:cubicBezTo>
                  <a:pt x="87" y="99"/>
                  <a:pt x="87" y="98"/>
                  <a:pt x="87" y="98"/>
                </a:cubicBezTo>
                <a:cubicBezTo>
                  <a:pt x="88" y="98"/>
                  <a:pt x="88" y="97"/>
                  <a:pt x="88" y="97"/>
                </a:cubicBezTo>
                <a:cubicBezTo>
                  <a:pt x="88" y="97"/>
                  <a:pt x="89" y="97"/>
                  <a:pt x="89" y="97"/>
                </a:cubicBezTo>
                <a:cubicBezTo>
                  <a:pt x="90" y="97"/>
                  <a:pt x="91" y="97"/>
                  <a:pt x="91" y="97"/>
                </a:cubicBezTo>
                <a:cubicBezTo>
                  <a:pt x="92" y="97"/>
                  <a:pt x="92" y="97"/>
                  <a:pt x="93" y="97"/>
                </a:cubicBezTo>
                <a:cubicBezTo>
                  <a:pt x="93" y="96"/>
                  <a:pt x="93" y="96"/>
                  <a:pt x="93" y="95"/>
                </a:cubicBezTo>
                <a:cubicBezTo>
                  <a:pt x="93" y="95"/>
                  <a:pt x="93" y="95"/>
                  <a:pt x="93" y="94"/>
                </a:cubicBezTo>
                <a:cubicBezTo>
                  <a:pt x="93" y="94"/>
                  <a:pt x="94" y="94"/>
                  <a:pt x="95" y="94"/>
                </a:cubicBezTo>
                <a:cubicBezTo>
                  <a:pt x="96" y="94"/>
                  <a:pt x="97" y="94"/>
                  <a:pt x="97" y="94"/>
                </a:cubicBezTo>
                <a:cubicBezTo>
                  <a:pt x="98" y="93"/>
                  <a:pt x="99" y="94"/>
                  <a:pt x="99" y="94"/>
                </a:cubicBezTo>
                <a:cubicBezTo>
                  <a:pt x="99" y="94"/>
                  <a:pt x="100" y="94"/>
                  <a:pt x="100" y="95"/>
                </a:cubicBezTo>
                <a:cubicBezTo>
                  <a:pt x="101" y="95"/>
                  <a:pt x="101" y="95"/>
                  <a:pt x="102" y="95"/>
                </a:cubicBezTo>
                <a:cubicBezTo>
                  <a:pt x="102" y="93"/>
                  <a:pt x="101" y="93"/>
                  <a:pt x="101" y="92"/>
                </a:cubicBezTo>
                <a:cubicBezTo>
                  <a:pt x="100" y="92"/>
                  <a:pt x="100" y="92"/>
                  <a:pt x="100" y="91"/>
                </a:cubicBezTo>
                <a:cubicBezTo>
                  <a:pt x="100" y="90"/>
                  <a:pt x="100" y="90"/>
                  <a:pt x="100" y="89"/>
                </a:cubicBezTo>
                <a:cubicBezTo>
                  <a:pt x="99" y="89"/>
                  <a:pt x="99" y="89"/>
                  <a:pt x="99" y="89"/>
                </a:cubicBezTo>
                <a:cubicBezTo>
                  <a:pt x="99" y="88"/>
                  <a:pt x="100" y="88"/>
                  <a:pt x="101" y="87"/>
                </a:cubicBezTo>
                <a:cubicBezTo>
                  <a:pt x="101" y="87"/>
                  <a:pt x="101" y="86"/>
                  <a:pt x="101" y="86"/>
                </a:cubicBezTo>
                <a:cubicBezTo>
                  <a:pt x="101" y="84"/>
                  <a:pt x="101" y="83"/>
                  <a:pt x="101" y="81"/>
                </a:cubicBezTo>
                <a:cubicBezTo>
                  <a:pt x="101" y="80"/>
                  <a:pt x="101" y="80"/>
                  <a:pt x="101" y="79"/>
                </a:cubicBezTo>
                <a:cubicBezTo>
                  <a:pt x="100" y="79"/>
                  <a:pt x="99" y="79"/>
                  <a:pt x="97" y="79"/>
                </a:cubicBezTo>
                <a:cubicBezTo>
                  <a:pt x="97" y="80"/>
                  <a:pt x="96" y="81"/>
                  <a:pt x="96" y="82"/>
                </a:cubicBezTo>
                <a:cubicBezTo>
                  <a:pt x="96" y="84"/>
                  <a:pt x="94" y="84"/>
                  <a:pt x="93" y="85"/>
                </a:cubicBezTo>
                <a:cubicBezTo>
                  <a:pt x="92" y="86"/>
                  <a:pt x="93" y="87"/>
                  <a:pt x="91" y="87"/>
                </a:cubicBezTo>
                <a:cubicBezTo>
                  <a:pt x="90" y="87"/>
                  <a:pt x="89" y="87"/>
                  <a:pt x="88" y="87"/>
                </a:cubicBezTo>
                <a:cubicBezTo>
                  <a:pt x="88" y="87"/>
                  <a:pt x="88" y="88"/>
                  <a:pt x="88" y="88"/>
                </a:cubicBezTo>
                <a:cubicBezTo>
                  <a:pt x="88" y="89"/>
                  <a:pt x="88" y="89"/>
                  <a:pt x="88" y="89"/>
                </a:cubicBezTo>
                <a:cubicBezTo>
                  <a:pt x="88" y="90"/>
                  <a:pt x="88" y="91"/>
                  <a:pt x="88" y="92"/>
                </a:cubicBezTo>
                <a:cubicBezTo>
                  <a:pt x="87" y="92"/>
                  <a:pt x="87" y="92"/>
                  <a:pt x="87" y="92"/>
                </a:cubicBezTo>
                <a:cubicBezTo>
                  <a:pt x="86" y="93"/>
                  <a:pt x="86" y="93"/>
                  <a:pt x="84" y="93"/>
                </a:cubicBezTo>
                <a:cubicBezTo>
                  <a:pt x="84" y="93"/>
                  <a:pt x="84" y="93"/>
                  <a:pt x="83" y="93"/>
                </a:cubicBezTo>
                <a:cubicBezTo>
                  <a:pt x="83" y="93"/>
                  <a:pt x="82" y="93"/>
                  <a:pt x="82" y="93"/>
                </a:cubicBezTo>
                <a:cubicBezTo>
                  <a:pt x="82" y="94"/>
                  <a:pt x="81" y="95"/>
                  <a:pt x="80" y="95"/>
                </a:cubicBezTo>
                <a:cubicBezTo>
                  <a:pt x="80" y="96"/>
                  <a:pt x="80" y="96"/>
                  <a:pt x="80" y="97"/>
                </a:cubicBezTo>
                <a:cubicBezTo>
                  <a:pt x="79" y="97"/>
                  <a:pt x="79" y="98"/>
                  <a:pt x="78" y="98"/>
                </a:cubicBezTo>
                <a:cubicBezTo>
                  <a:pt x="77" y="98"/>
                  <a:pt x="77" y="99"/>
                  <a:pt x="76" y="99"/>
                </a:cubicBezTo>
                <a:cubicBezTo>
                  <a:pt x="76" y="99"/>
                  <a:pt x="76" y="100"/>
                  <a:pt x="76" y="100"/>
                </a:cubicBezTo>
                <a:cubicBezTo>
                  <a:pt x="74" y="100"/>
                  <a:pt x="75" y="102"/>
                  <a:pt x="74" y="102"/>
                </a:cubicBezTo>
                <a:cubicBezTo>
                  <a:pt x="72" y="102"/>
                  <a:pt x="72" y="103"/>
                  <a:pt x="71" y="104"/>
                </a:cubicBezTo>
                <a:cubicBezTo>
                  <a:pt x="70" y="105"/>
                  <a:pt x="69" y="106"/>
                  <a:pt x="66" y="106"/>
                </a:cubicBezTo>
                <a:cubicBezTo>
                  <a:pt x="66" y="106"/>
                  <a:pt x="66" y="106"/>
                  <a:pt x="65" y="106"/>
                </a:cubicBezTo>
                <a:cubicBezTo>
                  <a:pt x="65" y="106"/>
                  <a:pt x="64" y="106"/>
                  <a:pt x="64" y="106"/>
                </a:cubicBezTo>
                <a:cubicBezTo>
                  <a:pt x="64" y="107"/>
                  <a:pt x="62" y="107"/>
                  <a:pt x="62" y="108"/>
                </a:cubicBezTo>
                <a:cubicBezTo>
                  <a:pt x="62" y="109"/>
                  <a:pt x="58" y="112"/>
                  <a:pt x="58" y="110"/>
                </a:cubicBezTo>
                <a:cubicBezTo>
                  <a:pt x="58" y="110"/>
                  <a:pt x="57" y="110"/>
                  <a:pt x="57" y="110"/>
                </a:cubicBezTo>
                <a:cubicBezTo>
                  <a:pt x="57" y="108"/>
                  <a:pt x="55" y="109"/>
                  <a:pt x="53" y="108"/>
                </a:cubicBezTo>
                <a:cubicBezTo>
                  <a:pt x="53" y="108"/>
                  <a:pt x="53" y="108"/>
                  <a:pt x="53" y="107"/>
                </a:cubicBezTo>
                <a:cubicBezTo>
                  <a:pt x="53" y="107"/>
                  <a:pt x="53" y="106"/>
                  <a:pt x="53" y="106"/>
                </a:cubicBezTo>
                <a:cubicBezTo>
                  <a:pt x="53" y="106"/>
                  <a:pt x="52" y="106"/>
                  <a:pt x="52" y="105"/>
                </a:cubicBezTo>
                <a:cubicBezTo>
                  <a:pt x="50" y="105"/>
                  <a:pt x="50" y="106"/>
                  <a:pt x="49" y="106"/>
                </a:cubicBezTo>
                <a:cubicBezTo>
                  <a:pt x="47" y="106"/>
                  <a:pt x="47" y="105"/>
                  <a:pt x="46" y="105"/>
                </a:cubicBezTo>
                <a:cubicBezTo>
                  <a:pt x="46" y="105"/>
                  <a:pt x="45" y="105"/>
                  <a:pt x="45" y="105"/>
                </a:cubicBezTo>
                <a:cubicBezTo>
                  <a:pt x="45" y="105"/>
                  <a:pt x="45" y="106"/>
                  <a:pt x="45" y="106"/>
                </a:cubicBezTo>
                <a:cubicBezTo>
                  <a:pt x="45" y="106"/>
                  <a:pt x="45" y="107"/>
                  <a:pt x="45" y="107"/>
                </a:cubicBezTo>
                <a:cubicBezTo>
                  <a:pt x="45" y="109"/>
                  <a:pt x="44" y="109"/>
                  <a:pt x="43" y="110"/>
                </a:cubicBezTo>
                <a:cubicBezTo>
                  <a:pt x="43" y="108"/>
                  <a:pt x="41" y="108"/>
                  <a:pt x="42" y="106"/>
                </a:cubicBezTo>
                <a:cubicBezTo>
                  <a:pt x="42" y="105"/>
                  <a:pt x="43" y="105"/>
                  <a:pt x="43" y="104"/>
                </a:cubicBezTo>
                <a:cubicBezTo>
                  <a:pt x="42" y="104"/>
                  <a:pt x="42" y="104"/>
                  <a:pt x="42" y="104"/>
                </a:cubicBezTo>
                <a:cubicBezTo>
                  <a:pt x="42" y="103"/>
                  <a:pt x="42" y="103"/>
                  <a:pt x="42" y="102"/>
                </a:cubicBezTo>
                <a:cubicBezTo>
                  <a:pt x="41" y="102"/>
                  <a:pt x="41" y="102"/>
                  <a:pt x="40" y="102"/>
                </a:cubicBezTo>
                <a:cubicBezTo>
                  <a:pt x="40" y="104"/>
                  <a:pt x="40" y="105"/>
                  <a:pt x="39" y="106"/>
                </a:cubicBezTo>
                <a:cubicBezTo>
                  <a:pt x="39" y="106"/>
                  <a:pt x="38" y="106"/>
                  <a:pt x="38" y="106"/>
                </a:cubicBezTo>
                <a:cubicBezTo>
                  <a:pt x="38" y="106"/>
                  <a:pt x="37" y="106"/>
                  <a:pt x="37" y="106"/>
                </a:cubicBezTo>
                <a:cubicBezTo>
                  <a:pt x="37" y="105"/>
                  <a:pt x="37" y="104"/>
                  <a:pt x="36" y="104"/>
                </a:cubicBezTo>
                <a:cubicBezTo>
                  <a:pt x="32" y="103"/>
                  <a:pt x="30" y="101"/>
                  <a:pt x="28" y="99"/>
                </a:cubicBezTo>
                <a:cubicBezTo>
                  <a:pt x="29" y="97"/>
                  <a:pt x="27" y="96"/>
                  <a:pt x="28" y="95"/>
                </a:cubicBezTo>
                <a:cubicBezTo>
                  <a:pt x="28" y="92"/>
                  <a:pt x="24" y="95"/>
                  <a:pt x="24" y="95"/>
                </a:cubicBezTo>
                <a:cubicBezTo>
                  <a:pt x="24" y="95"/>
                  <a:pt x="24" y="95"/>
                  <a:pt x="24" y="94"/>
                </a:cubicBezTo>
                <a:cubicBezTo>
                  <a:pt x="24" y="93"/>
                  <a:pt x="24" y="93"/>
                  <a:pt x="24" y="92"/>
                </a:cubicBezTo>
                <a:cubicBezTo>
                  <a:pt x="23" y="92"/>
                  <a:pt x="23" y="92"/>
                  <a:pt x="23" y="92"/>
                </a:cubicBezTo>
                <a:cubicBezTo>
                  <a:pt x="23" y="91"/>
                  <a:pt x="23" y="91"/>
                  <a:pt x="23" y="91"/>
                </a:cubicBezTo>
                <a:cubicBezTo>
                  <a:pt x="23" y="90"/>
                  <a:pt x="23" y="89"/>
                  <a:pt x="23" y="88"/>
                </a:cubicBezTo>
                <a:cubicBezTo>
                  <a:pt x="22" y="88"/>
                  <a:pt x="20" y="88"/>
                  <a:pt x="20" y="87"/>
                </a:cubicBezTo>
                <a:cubicBezTo>
                  <a:pt x="19" y="87"/>
                  <a:pt x="19" y="87"/>
                  <a:pt x="19" y="86"/>
                </a:cubicBezTo>
                <a:cubicBezTo>
                  <a:pt x="19" y="85"/>
                  <a:pt x="19" y="85"/>
                  <a:pt x="19" y="85"/>
                </a:cubicBezTo>
                <a:cubicBezTo>
                  <a:pt x="19" y="83"/>
                  <a:pt x="18" y="82"/>
                  <a:pt x="17" y="81"/>
                </a:cubicBezTo>
                <a:cubicBezTo>
                  <a:pt x="15" y="81"/>
                  <a:pt x="10" y="79"/>
                  <a:pt x="15" y="79"/>
                </a:cubicBezTo>
                <a:cubicBezTo>
                  <a:pt x="15" y="78"/>
                  <a:pt x="15" y="76"/>
                  <a:pt x="15" y="75"/>
                </a:cubicBezTo>
                <a:cubicBezTo>
                  <a:pt x="14" y="75"/>
                  <a:pt x="14" y="73"/>
                  <a:pt x="15" y="73"/>
                </a:cubicBezTo>
                <a:cubicBezTo>
                  <a:pt x="15" y="72"/>
                  <a:pt x="15" y="72"/>
                  <a:pt x="15" y="72"/>
                </a:cubicBezTo>
                <a:cubicBezTo>
                  <a:pt x="12" y="70"/>
                  <a:pt x="16" y="66"/>
                  <a:pt x="18" y="66"/>
                </a:cubicBezTo>
                <a:cubicBezTo>
                  <a:pt x="18" y="63"/>
                  <a:pt x="16" y="62"/>
                  <a:pt x="14" y="61"/>
                </a:cubicBezTo>
                <a:cubicBezTo>
                  <a:pt x="14" y="63"/>
                  <a:pt x="16" y="67"/>
                  <a:pt x="13" y="67"/>
                </a:cubicBezTo>
                <a:cubicBezTo>
                  <a:pt x="12" y="59"/>
                  <a:pt x="9" y="59"/>
                  <a:pt x="9" y="51"/>
                </a:cubicBezTo>
                <a:cubicBezTo>
                  <a:pt x="10" y="51"/>
                  <a:pt x="11" y="51"/>
                  <a:pt x="12" y="51"/>
                </a:cubicBezTo>
                <a:cubicBezTo>
                  <a:pt x="12" y="51"/>
                  <a:pt x="12" y="51"/>
                  <a:pt x="12" y="50"/>
                </a:cubicBezTo>
                <a:cubicBezTo>
                  <a:pt x="12" y="49"/>
                  <a:pt x="13" y="49"/>
                  <a:pt x="13" y="47"/>
                </a:cubicBezTo>
                <a:cubicBezTo>
                  <a:pt x="13" y="46"/>
                  <a:pt x="13" y="45"/>
                  <a:pt x="13" y="44"/>
                </a:cubicBezTo>
                <a:cubicBezTo>
                  <a:pt x="13" y="44"/>
                  <a:pt x="13" y="43"/>
                  <a:pt x="13" y="43"/>
                </a:cubicBezTo>
                <a:cubicBezTo>
                  <a:pt x="14" y="43"/>
                  <a:pt x="15" y="42"/>
                  <a:pt x="15" y="41"/>
                </a:cubicBezTo>
                <a:cubicBezTo>
                  <a:pt x="17" y="39"/>
                  <a:pt x="12" y="37"/>
                  <a:pt x="15" y="36"/>
                </a:cubicBezTo>
                <a:cubicBezTo>
                  <a:pt x="15" y="36"/>
                  <a:pt x="15" y="35"/>
                  <a:pt x="15" y="35"/>
                </a:cubicBezTo>
                <a:cubicBezTo>
                  <a:pt x="16" y="33"/>
                  <a:pt x="15" y="31"/>
                  <a:pt x="17" y="31"/>
                </a:cubicBezTo>
                <a:cubicBezTo>
                  <a:pt x="17" y="31"/>
                  <a:pt x="17" y="30"/>
                  <a:pt x="17" y="30"/>
                </a:cubicBezTo>
                <a:cubicBezTo>
                  <a:pt x="17" y="28"/>
                  <a:pt x="16" y="26"/>
                  <a:pt x="18" y="25"/>
                </a:cubicBezTo>
                <a:cubicBezTo>
                  <a:pt x="18" y="24"/>
                  <a:pt x="18" y="24"/>
                  <a:pt x="18" y="23"/>
                </a:cubicBezTo>
                <a:cubicBezTo>
                  <a:pt x="18" y="21"/>
                  <a:pt x="19" y="20"/>
                  <a:pt x="19" y="18"/>
                </a:cubicBezTo>
                <a:cubicBezTo>
                  <a:pt x="20" y="18"/>
                  <a:pt x="21" y="18"/>
                  <a:pt x="21" y="18"/>
                </a:cubicBezTo>
                <a:cubicBezTo>
                  <a:pt x="21" y="18"/>
                  <a:pt x="21" y="17"/>
                  <a:pt x="21" y="17"/>
                </a:cubicBezTo>
                <a:cubicBezTo>
                  <a:pt x="22" y="17"/>
                  <a:pt x="22" y="17"/>
                  <a:pt x="23" y="17"/>
                </a:cubicBezTo>
                <a:cubicBezTo>
                  <a:pt x="24" y="17"/>
                  <a:pt x="24" y="16"/>
                  <a:pt x="25" y="16"/>
                </a:cubicBezTo>
                <a:cubicBezTo>
                  <a:pt x="25" y="15"/>
                  <a:pt x="25" y="15"/>
                  <a:pt x="26" y="15"/>
                </a:cubicBezTo>
                <a:cubicBezTo>
                  <a:pt x="28" y="15"/>
                  <a:pt x="28" y="11"/>
                  <a:pt x="31" y="12"/>
                </a:cubicBezTo>
                <a:cubicBezTo>
                  <a:pt x="31" y="12"/>
                  <a:pt x="32" y="12"/>
                  <a:pt x="32" y="12"/>
                </a:cubicBezTo>
                <a:cubicBezTo>
                  <a:pt x="32" y="11"/>
                  <a:pt x="32" y="11"/>
                  <a:pt x="33" y="11"/>
                </a:cubicBezTo>
                <a:cubicBezTo>
                  <a:pt x="34" y="11"/>
                  <a:pt x="34" y="11"/>
                  <a:pt x="34" y="11"/>
                </a:cubicBezTo>
                <a:cubicBezTo>
                  <a:pt x="35" y="11"/>
                  <a:pt x="35" y="11"/>
                  <a:pt x="36" y="11"/>
                </a:cubicBezTo>
                <a:cubicBezTo>
                  <a:pt x="36" y="10"/>
                  <a:pt x="37" y="10"/>
                  <a:pt x="37" y="9"/>
                </a:cubicBezTo>
                <a:cubicBezTo>
                  <a:pt x="37" y="9"/>
                  <a:pt x="38" y="9"/>
                  <a:pt x="38" y="9"/>
                </a:cubicBezTo>
                <a:cubicBezTo>
                  <a:pt x="40" y="9"/>
                  <a:pt x="40" y="7"/>
                  <a:pt x="43" y="7"/>
                </a:cubicBezTo>
                <a:cubicBezTo>
                  <a:pt x="43" y="7"/>
                  <a:pt x="44" y="7"/>
                  <a:pt x="44" y="7"/>
                </a:cubicBezTo>
                <a:cubicBezTo>
                  <a:pt x="45" y="6"/>
                  <a:pt x="46" y="6"/>
                  <a:pt x="47" y="5"/>
                </a:cubicBezTo>
                <a:cubicBezTo>
                  <a:pt x="48" y="5"/>
                  <a:pt x="48" y="5"/>
                  <a:pt x="49" y="5"/>
                </a:cubicBezTo>
                <a:cubicBezTo>
                  <a:pt x="49" y="5"/>
                  <a:pt x="50" y="5"/>
                  <a:pt x="51" y="5"/>
                </a:cubicBezTo>
                <a:cubicBezTo>
                  <a:pt x="52" y="5"/>
                  <a:pt x="53" y="5"/>
                  <a:pt x="53" y="5"/>
                </a:cubicBezTo>
                <a:cubicBezTo>
                  <a:pt x="54" y="5"/>
                  <a:pt x="54" y="5"/>
                  <a:pt x="55" y="5"/>
                </a:cubicBezTo>
                <a:cubicBezTo>
                  <a:pt x="56" y="5"/>
                  <a:pt x="57" y="5"/>
                  <a:pt x="58" y="5"/>
                </a:cubicBezTo>
                <a:cubicBezTo>
                  <a:pt x="60" y="5"/>
                  <a:pt x="62" y="5"/>
                  <a:pt x="62" y="6"/>
                </a:cubicBezTo>
                <a:cubicBezTo>
                  <a:pt x="62" y="7"/>
                  <a:pt x="62" y="8"/>
                  <a:pt x="63" y="7"/>
                </a:cubicBezTo>
                <a:cubicBezTo>
                  <a:pt x="63" y="7"/>
                  <a:pt x="64" y="7"/>
                  <a:pt x="64" y="7"/>
                </a:cubicBezTo>
                <a:cubicBezTo>
                  <a:pt x="65" y="7"/>
                  <a:pt x="66" y="8"/>
                  <a:pt x="66" y="9"/>
                </a:cubicBezTo>
                <a:cubicBezTo>
                  <a:pt x="66" y="9"/>
                  <a:pt x="66" y="9"/>
                  <a:pt x="66" y="10"/>
                </a:cubicBezTo>
                <a:cubicBezTo>
                  <a:pt x="67" y="10"/>
                  <a:pt x="67" y="10"/>
                  <a:pt x="68" y="10"/>
                </a:cubicBezTo>
                <a:cubicBezTo>
                  <a:pt x="68" y="10"/>
                  <a:pt x="68" y="10"/>
                  <a:pt x="69" y="10"/>
                </a:cubicBezTo>
                <a:cubicBezTo>
                  <a:pt x="71" y="10"/>
                  <a:pt x="71" y="12"/>
                  <a:pt x="72" y="12"/>
                </a:cubicBezTo>
                <a:cubicBezTo>
                  <a:pt x="73" y="13"/>
                  <a:pt x="74" y="13"/>
                  <a:pt x="76" y="13"/>
                </a:cubicBezTo>
                <a:cubicBezTo>
                  <a:pt x="76" y="14"/>
                  <a:pt x="76" y="15"/>
                  <a:pt x="76" y="16"/>
                </a:cubicBezTo>
                <a:cubicBezTo>
                  <a:pt x="76" y="17"/>
                  <a:pt x="76" y="17"/>
                  <a:pt x="77" y="17"/>
                </a:cubicBezTo>
                <a:cubicBezTo>
                  <a:pt x="77" y="17"/>
                  <a:pt x="77" y="18"/>
                  <a:pt x="77" y="18"/>
                </a:cubicBezTo>
                <a:cubicBezTo>
                  <a:pt x="77" y="19"/>
                  <a:pt x="79" y="19"/>
                  <a:pt x="80" y="19"/>
                </a:cubicBezTo>
                <a:cubicBezTo>
                  <a:pt x="81" y="20"/>
                  <a:pt x="81" y="21"/>
                  <a:pt x="82" y="22"/>
                </a:cubicBezTo>
                <a:cubicBezTo>
                  <a:pt x="83" y="22"/>
                  <a:pt x="83" y="23"/>
                  <a:pt x="83" y="24"/>
                </a:cubicBezTo>
                <a:cubicBezTo>
                  <a:pt x="83" y="25"/>
                  <a:pt x="83" y="25"/>
                  <a:pt x="82" y="25"/>
                </a:cubicBezTo>
                <a:cubicBezTo>
                  <a:pt x="82" y="25"/>
                  <a:pt x="81" y="25"/>
                  <a:pt x="81" y="25"/>
                </a:cubicBezTo>
                <a:cubicBezTo>
                  <a:pt x="81" y="26"/>
                  <a:pt x="81" y="27"/>
                  <a:pt x="80" y="26"/>
                </a:cubicBezTo>
                <a:cubicBezTo>
                  <a:pt x="80" y="28"/>
                  <a:pt x="80" y="30"/>
                  <a:pt x="80" y="31"/>
                </a:cubicBezTo>
                <a:cubicBezTo>
                  <a:pt x="80" y="32"/>
                  <a:pt x="81" y="33"/>
                  <a:pt x="81" y="34"/>
                </a:cubicBezTo>
                <a:cubicBezTo>
                  <a:pt x="82" y="34"/>
                  <a:pt x="82" y="33"/>
                  <a:pt x="82" y="32"/>
                </a:cubicBezTo>
                <a:cubicBezTo>
                  <a:pt x="82" y="32"/>
                  <a:pt x="82" y="32"/>
                  <a:pt x="82" y="31"/>
                </a:cubicBezTo>
                <a:cubicBezTo>
                  <a:pt x="83" y="30"/>
                  <a:pt x="84" y="30"/>
                  <a:pt x="84" y="31"/>
                </a:cubicBezTo>
                <a:cubicBezTo>
                  <a:pt x="85" y="31"/>
                  <a:pt x="85" y="31"/>
                  <a:pt x="85" y="31"/>
                </a:cubicBezTo>
                <a:cubicBezTo>
                  <a:pt x="86" y="31"/>
                  <a:pt x="87" y="31"/>
                  <a:pt x="87" y="32"/>
                </a:cubicBezTo>
                <a:cubicBezTo>
                  <a:pt x="87" y="33"/>
                  <a:pt x="87" y="34"/>
                  <a:pt x="87" y="35"/>
                </a:cubicBezTo>
                <a:cubicBezTo>
                  <a:pt x="87" y="35"/>
                  <a:pt x="87" y="36"/>
                  <a:pt x="87" y="36"/>
                </a:cubicBezTo>
                <a:cubicBezTo>
                  <a:pt x="85" y="36"/>
                  <a:pt x="83" y="36"/>
                  <a:pt x="82" y="37"/>
                </a:cubicBezTo>
                <a:cubicBezTo>
                  <a:pt x="82" y="36"/>
                  <a:pt x="82" y="35"/>
                  <a:pt x="81" y="35"/>
                </a:cubicBezTo>
                <a:cubicBezTo>
                  <a:pt x="80" y="35"/>
                  <a:pt x="80" y="35"/>
                  <a:pt x="80" y="35"/>
                </a:cubicBezTo>
                <a:cubicBezTo>
                  <a:pt x="80" y="35"/>
                  <a:pt x="80" y="36"/>
                  <a:pt x="80" y="36"/>
                </a:cubicBezTo>
                <a:cubicBezTo>
                  <a:pt x="83" y="38"/>
                  <a:pt x="78" y="40"/>
                  <a:pt x="78" y="36"/>
                </a:cubicBezTo>
                <a:cubicBezTo>
                  <a:pt x="78" y="36"/>
                  <a:pt x="78" y="36"/>
                  <a:pt x="77" y="36"/>
                </a:cubicBezTo>
                <a:cubicBezTo>
                  <a:pt x="77" y="36"/>
                  <a:pt x="77" y="37"/>
                  <a:pt x="77" y="37"/>
                </a:cubicBezTo>
                <a:cubicBezTo>
                  <a:pt x="77" y="38"/>
                  <a:pt x="77" y="40"/>
                  <a:pt x="77" y="41"/>
                </a:cubicBezTo>
                <a:cubicBezTo>
                  <a:pt x="77" y="41"/>
                  <a:pt x="77" y="42"/>
                  <a:pt x="77" y="42"/>
                </a:cubicBezTo>
                <a:cubicBezTo>
                  <a:pt x="78" y="42"/>
                  <a:pt x="78" y="42"/>
                  <a:pt x="78" y="42"/>
                </a:cubicBezTo>
                <a:cubicBezTo>
                  <a:pt x="79" y="42"/>
                  <a:pt x="81" y="42"/>
                  <a:pt x="81" y="43"/>
                </a:cubicBezTo>
                <a:cubicBezTo>
                  <a:pt x="83" y="43"/>
                  <a:pt x="82" y="47"/>
                  <a:pt x="84" y="47"/>
                </a:cubicBezTo>
                <a:cubicBezTo>
                  <a:pt x="84" y="49"/>
                  <a:pt x="82" y="47"/>
                  <a:pt x="81" y="47"/>
                </a:cubicBezTo>
                <a:cubicBezTo>
                  <a:pt x="81" y="47"/>
                  <a:pt x="81" y="48"/>
                  <a:pt x="80" y="48"/>
                </a:cubicBezTo>
                <a:cubicBezTo>
                  <a:pt x="79" y="50"/>
                  <a:pt x="78" y="48"/>
                  <a:pt x="75" y="49"/>
                </a:cubicBezTo>
                <a:cubicBezTo>
                  <a:pt x="75" y="49"/>
                  <a:pt x="75" y="50"/>
                  <a:pt x="75" y="50"/>
                </a:cubicBezTo>
                <a:cubicBezTo>
                  <a:pt x="75" y="51"/>
                  <a:pt x="75" y="51"/>
                  <a:pt x="75" y="51"/>
                </a:cubicBezTo>
                <a:cubicBezTo>
                  <a:pt x="74" y="51"/>
                  <a:pt x="72" y="51"/>
                  <a:pt x="71" y="51"/>
                </a:cubicBezTo>
                <a:cubicBezTo>
                  <a:pt x="71" y="51"/>
                  <a:pt x="71" y="51"/>
                  <a:pt x="71" y="50"/>
                </a:cubicBezTo>
                <a:cubicBezTo>
                  <a:pt x="70" y="50"/>
                  <a:pt x="70" y="50"/>
                  <a:pt x="70" y="49"/>
                </a:cubicBezTo>
                <a:cubicBezTo>
                  <a:pt x="69" y="49"/>
                  <a:pt x="69" y="49"/>
                  <a:pt x="69" y="48"/>
                </a:cubicBezTo>
                <a:cubicBezTo>
                  <a:pt x="68" y="48"/>
                  <a:pt x="68" y="48"/>
                  <a:pt x="68" y="48"/>
                </a:cubicBezTo>
                <a:cubicBezTo>
                  <a:pt x="67" y="48"/>
                  <a:pt x="66" y="48"/>
                  <a:pt x="65" y="48"/>
                </a:cubicBezTo>
                <a:cubicBezTo>
                  <a:pt x="65" y="48"/>
                  <a:pt x="64" y="48"/>
                  <a:pt x="64" y="48"/>
                </a:cubicBezTo>
                <a:cubicBezTo>
                  <a:pt x="62" y="52"/>
                  <a:pt x="66" y="53"/>
                  <a:pt x="64" y="55"/>
                </a:cubicBezTo>
                <a:cubicBezTo>
                  <a:pt x="64" y="56"/>
                  <a:pt x="64" y="56"/>
                  <a:pt x="63" y="56"/>
                </a:cubicBezTo>
                <a:cubicBezTo>
                  <a:pt x="63" y="57"/>
                  <a:pt x="63" y="57"/>
                  <a:pt x="63" y="57"/>
                </a:cubicBezTo>
                <a:cubicBezTo>
                  <a:pt x="62" y="58"/>
                  <a:pt x="62" y="59"/>
                  <a:pt x="62" y="61"/>
                </a:cubicBezTo>
                <a:cubicBezTo>
                  <a:pt x="62" y="61"/>
                  <a:pt x="63" y="61"/>
                  <a:pt x="63" y="62"/>
                </a:cubicBezTo>
                <a:cubicBezTo>
                  <a:pt x="64" y="62"/>
                  <a:pt x="65" y="62"/>
                  <a:pt x="65" y="61"/>
                </a:cubicBezTo>
                <a:cubicBezTo>
                  <a:pt x="65" y="60"/>
                  <a:pt x="65" y="59"/>
                  <a:pt x="65" y="57"/>
                </a:cubicBezTo>
                <a:cubicBezTo>
                  <a:pt x="66" y="57"/>
                  <a:pt x="66" y="57"/>
                  <a:pt x="66" y="57"/>
                </a:cubicBezTo>
                <a:cubicBezTo>
                  <a:pt x="67" y="59"/>
                  <a:pt x="68" y="59"/>
                  <a:pt x="69" y="60"/>
                </a:cubicBezTo>
                <a:cubicBezTo>
                  <a:pt x="70" y="60"/>
                  <a:pt x="70" y="60"/>
                  <a:pt x="70" y="61"/>
                </a:cubicBezTo>
                <a:cubicBezTo>
                  <a:pt x="71" y="61"/>
                  <a:pt x="72" y="61"/>
                  <a:pt x="72" y="61"/>
                </a:cubicBezTo>
                <a:cubicBezTo>
                  <a:pt x="73" y="60"/>
                  <a:pt x="72" y="59"/>
                  <a:pt x="74" y="59"/>
                </a:cubicBezTo>
                <a:cubicBezTo>
                  <a:pt x="74" y="59"/>
                  <a:pt x="74" y="59"/>
                  <a:pt x="75" y="59"/>
                </a:cubicBezTo>
                <a:cubicBezTo>
                  <a:pt x="76" y="60"/>
                  <a:pt x="78" y="59"/>
                  <a:pt x="78" y="61"/>
                </a:cubicBezTo>
                <a:cubicBezTo>
                  <a:pt x="78" y="62"/>
                  <a:pt x="79" y="62"/>
                  <a:pt x="80" y="63"/>
                </a:cubicBezTo>
                <a:cubicBezTo>
                  <a:pt x="80" y="64"/>
                  <a:pt x="80" y="65"/>
                  <a:pt x="80" y="66"/>
                </a:cubicBezTo>
                <a:cubicBezTo>
                  <a:pt x="80" y="66"/>
                  <a:pt x="80" y="66"/>
                  <a:pt x="80" y="67"/>
                </a:cubicBezTo>
                <a:cubicBezTo>
                  <a:pt x="80" y="67"/>
                  <a:pt x="80" y="68"/>
                  <a:pt x="80" y="68"/>
                </a:cubicBezTo>
                <a:cubicBezTo>
                  <a:pt x="81" y="68"/>
                  <a:pt x="81" y="67"/>
                  <a:pt x="82" y="66"/>
                </a:cubicBezTo>
                <a:cubicBezTo>
                  <a:pt x="83" y="66"/>
                  <a:pt x="84" y="66"/>
                  <a:pt x="84" y="66"/>
                </a:cubicBezTo>
                <a:cubicBezTo>
                  <a:pt x="84" y="66"/>
                  <a:pt x="84" y="66"/>
                  <a:pt x="84" y="67"/>
                </a:cubicBezTo>
                <a:cubicBezTo>
                  <a:pt x="84" y="67"/>
                  <a:pt x="84" y="68"/>
                  <a:pt x="84" y="68"/>
                </a:cubicBezTo>
                <a:cubicBezTo>
                  <a:pt x="85" y="68"/>
                  <a:pt x="85" y="68"/>
                  <a:pt x="85" y="68"/>
                </a:cubicBezTo>
                <a:cubicBezTo>
                  <a:pt x="86" y="68"/>
                  <a:pt x="87" y="68"/>
                  <a:pt x="87" y="67"/>
                </a:cubicBezTo>
                <a:cubicBezTo>
                  <a:pt x="87" y="66"/>
                  <a:pt x="87" y="66"/>
                  <a:pt x="87" y="66"/>
                </a:cubicBezTo>
                <a:cubicBezTo>
                  <a:pt x="87" y="66"/>
                  <a:pt x="88" y="65"/>
                  <a:pt x="88" y="64"/>
                </a:cubicBezTo>
                <a:cubicBezTo>
                  <a:pt x="88" y="64"/>
                  <a:pt x="89" y="64"/>
                  <a:pt x="89" y="64"/>
                </a:cubicBezTo>
                <a:cubicBezTo>
                  <a:pt x="89" y="64"/>
                  <a:pt x="90" y="63"/>
                  <a:pt x="90" y="64"/>
                </a:cubicBezTo>
                <a:cubicBezTo>
                  <a:pt x="91" y="64"/>
                  <a:pt x="93" y="64"/>
                  <a:pt x="94" y="64"/>
                </a:cubicBezTo>
                <a:cubicBezTo>
                  <a:pt x="94" y="64"/>
                  <a:pt x="94" y="63"/>
                  <a:pt x="95" y="63"/>
                </a:cubicBezTo>
                <a:cubicBezTo>
                  <a:pt x="95" y="63"/>
                  <a:pt x="95" y="62"/>
                  <a:pt x="95" y="62"/>
                </a:cubicBezTo>
                <a:cubicBezTo>
                  <a:pt x="95" y="62"/>
                  <a:pt x="96" y="62"/>
                  <a:pt x="96" y="62"/>
                </a:cubicBezTo>
                <a:cubicBezTo>
                  <a:pt x="98" y="62"/>
                  <a:pt x="100" y="62"/>
                  <a:pt x="100" y="64"/>
                </a:cubicBezTo>
                <a:cubicBezTo>
                  <a:pt x="100" y="65"/>
                  <a:pt x="100" y="65"/>
                  <a:pt x="100" y="66"/>
                </a:cubicBezTo>
                <a:cubicBezTo>
                  <a:pt x="101" y="66"/>
                  <a:pt x="101" y="64"/>
                  <a:pt x="102" y="63"/>
                </a:cubicBezTo>
                <a:cubicBezTo>
                  <a:pt x="102" y="62"/>
                  <a:pt x="102" y="62"/>
                  <a:pt x="102" y="61"/>
                </a:cubicBezTo>
                <a:cubicBezTo>
                  <a:pt x="102" y="60"/>
                  <a:pt x="103" y="60"/>
                  <a:pt x="103" y="60"/>
                </a:cubicBezTo>
                <a:cubicBezTo>
                  <a:pt x="103" y="59"/>
                  <a:pt x="103" y="59"/>
                  <a:pt x="103" y="59"/>
                </a:cubicBezTo>
                <a:cubicBezTo>
                  <a:pt x="102" y="58"/>
                  <a:pt x="101" y="59"/>
                  <a:pt x="101" y="60"/>
                </a:cubicBezTo>
                <a:cubicBezTo>
                  <a:pt x="99" y="60"/>
                  <a:pt x="99" y="61"/>
                  <a:pt x="97" y="60"/>
                </a:cubicBezTo>
                <a:cubicBezTo>
                  <a:pt x="97" y="60"/>
                  <a:pt x="96" y="60"/>
                  <a:pt x="96" y="59"/>
                </a:cubicBezTo>
                <a:cubicBezTo>
                  <a:pt x="95" y="58"/>
                  <a:pt x="94" y="57"/>
                  <a:pt x="94" y="56"/>
                </a:cubicBezTo>
                <a:cubicBezTo>
                  <a:pt x="96" y="56"/>
                  <a:pt x="93" y="55"/>
                  <a:pt x="94" y="53"/>
                </a:cubicBezTo>
                <a:cubicBezTo>
                  <a:pt x="93" y="52"/>
                  <a:pt x="93" y="51"/>
                  <a:pt x="91" y="51"/>
                </a:cubicBezTo>
                <a:cubicBezTo>
                  <a:pt x="91" y="52"/>
                  <a:pt x="91" y="53"/>
                  <a:pt x="91" y="54"/>
                </a:cubicBezTo>
                <a:cubicBezTo>
                  <a:pt x="91" y="54"/>
                  <a:pt x="91" y="55"/>
                  <a:pt x="91" y="55"/>
                </a:cubicBezTo>
                <a:cubicBezTo>
                  <a:pt x="91" y="55"/>
                  <a:pt x="90" y="55"/>
                  <a:pt x="90" y="56"/>
                </a:cubicBezTo>
                <a:cubicBezTo>
                  <a:pt x="90" y="56"/>
                  <a:pt x="89" y="56"/>
                  <a:pt x="89" y="56"/>
                </a:cubicBezTo>
                <a:cubicBezTo>
                  <a:pt x="89" y="56"/>
                  <a:pt x="88" y="56"/>
                  <a:pt x="88" y="56"/>
                </a:cubicBezTo>
                <a:cubicBezTo>
                  <a:pt x="88" y="57"/>
                  <a:pt x="86" y="57"/>
                  <a:pt x="85" y="57"/>
                </a:cubicBezTo>
                <a:cubicBezTo>
                  <a:pt x="85" y="56"/>
                  <a:pt x="84" y="56"/>
                  <a:pt x="84" y="55"/>
                </a:cubicBezTo>
                <a:cubicBezTo>
                  <a:pt x="84" y="54"/>
                  <a:pt x="84" y="53"/>
                  <a:pt x="84" y="51"/>
                </a:cubicBezTo>
                <a:cubicBezTo>
                  <a:pt x="84" y="51"/>
                  <a:pt x="84" y="50"/>
                  <a:pt x="84" y="49"/>
                </a:cubicBezTo>
                <a:cubicBezTo>
                  <a:pt x="86" y="47"/>
                  <a:pt x="88" y="46"/>
                  <a:pt x="89" y="43"/>
                </a:cubicBezTo>
                <a:cubicBezTo>
                  <a:pt x="89" y="46"/>
                  <a:pt x="92" y="45"/>
                  <a:pt x="94" y="47"/>
                </a:cubicBezTo>
                <a:cubicBezTo>
                  <a:pt x="94" y="47"/>
                  <a:pt x="94" y="47"/>
                  <a:pt x="94" y="48"/>
                </a:cubicBezTo>
                <a:cubicBezTo>
                  <a:pt x="94" y="49"/>
                  <a:pt x="94" y="50"/>
                  <a:pt x="95" y="51"/>
                </a:cubicBezTo>
                <a:cubicBezTo>
                  <a:pt x="96" y="52"/>
                  <a:pt x="97" y="51"/>
                  <a:pt x="97" y="53"/>
                </a:cubicBezTo>
                <a:cubicBezTo>
                  <a:pt x="98" y="53"/>
                  <a:pt x="98" y="53"/>
                  <a:pt x="99" y="53"/>
                </a:cubicBezTo>
                <a:cubicBezTo>
                  <a:pt x="99" y="54"/>
                  <a:pt x="100" y="55"/>
                  <a:pt x="101" y="56"/>
                </a:cubicBezTo>
                <a:cubicBezTo>
                  <a:pt x="101" y="56"/>
                  <a:pt x="102" y="56"/>
                  <a:pt x="102" y="56"/>
                </a:cubicBezTo>
                <a:cubicBezTo>
                  <a:pt x="103" y="56"/>
                  <a:pt x="103" y="56"/>
                  <a:pt x="103" y="56"/>
                </a:cubicBezTo>
                <a:cubicBezTo>
                  <a:pt x="103" y="55"/>
                  <a:pt x="104" y="55"/>
                  <a:pt x="104" y="55"/>
                </a:cubicBezTo>
                <a:cubicBezTo>
                  <a:pt x="104" y="54"/>
                  <a:pt x="104" y="53"/>
                  <a:pt x="104" y="53"/>
                </a:cubicBezTo>
                <a:cubicBezTo>
                  <a:pt x="104" y="53"/>
                  <a:pt x="104" y="53"/>
                  <a:pt x="103" y="53"/>
                </a:cubicBezTo>
                <a:cubicBezTo>
                  <a:pt x="103" y="50"/>
                  <a:pt x="100" y="55"/>
                  <a:pt x="101" y="49"/>
                </a:cubicBezTo>
                <a:cubicBezTo>
                  <a:pt x="101" y="48"/>
                  <a:pt x="101" y="47"/>
                  <a:pt x="101" y="47"/>
                </a:cubicBezTo>
                <a:cubicBezTo>
                  <a:pt x="101" y="46"/>
                  <a:pt x="101" y="45"/>
                  <a:pt x="101" y="44"/>
                </a:cubicBezTo>
                <a:cubicBezTo>
                  <a:pt x="99" y="43"/>
                  <a:pt x="99" y="39"/>
                  <a:pt x="97" y="37"/>
                </a:cubicBezTo>
                <a:cubicBezTo>
                  <a:pt x="97" y="37"/>
                  <a:pt x="97" y="37"/>
                  <a:pt x="96" y="37"/>
                </a:cubicBezTo>
                <a:cubicBezTo>
                  <a:pt x="96" y="36"/>
                  <a:pt x="96" y="36"/>
                  <a:pt x="95" y="36"/>
                </a:cubicBezTo>
                <a:cubicBezTo>
                  <a:pt x="95" y="35"/>
                  <a:pt x="94" y="35"/>
                  <a:pt x="94" y="34"/>
                </a:cubicBezTo>
                <a:cubicBezTo>
                  <a:pt x="94" y="33"/>
                  <a:pt x="94" y="32"/>
                  <a:pt x="94" y="31"/>
                </a:cubicBezTo>
                <a:cubicBezTo>
                  <a:pt x="93" y="31"/>
                  <a:pt x="93" y="31"/>
                  <a:pt x="93" y="31"/>
                </a:cubicBezTo>
                <a:cubicBezTo>
                  <a:pt x="92" y="31"/>
                  <a:pt x="92" y="31"/>
                  <a:pt x="91" y="31"/>
                </a:cubicBezTo>
                <a:cubicBezTo>
                  <a:pt x="91" y="30"/>
                  <a:pt x="91" y="29"/>
                  <a:pt x="91" y="28"/>
                </a:cubicBezTo>
                <a:cubicBezTo>
                  <a:pt x="91" y="26"/>
                  <a:pt x="90" y="26"/>
                  <a:pt x="90" y="24"/>
                </a:cubicBezTo>
                <a:cubicBezTo>
                  <a:pt x="90" y="23"/>
                  <a:pt x="89" y="22"/>
                  <a:pt x="88" y="22"/>
                </a:cubicBezTo>
                <a:cubicBezTo>
                  <a:pt x="88" y="20"/>
                  <a:pt x="87" y="20"/>
                  <a:pt x="85" y="19"/>
                </a:cubicBezTo>
                <a:cubicBezTo>
                  <a:pt x="85" y="18"/>
                  <a:pt x="85" y="17"/>
                  <a:pt x="85" y="16"/>
                </a:cubicBezTo>
                <a:cubicBezTo>
                  <a:pt x="85" y="16"/>
                  <a:pt x="84" y="17"/>
                  <a:pt x="82" y="17"/>
                </a:cubicBezTo>
                <a:cubicBezTo>
                  <a:pt x="82" y="17"/>
                  <a:pt x="82" y="18"/>
                  <a:pt x="82" y="18"/>
                </a:cubicBezTo>
                <a:cubicBezTo>
                  <a:pt x="79" y="17"/>
                  <a:pt x="84" y="14"/>
                  <a:pt x="80" y="12"/>
                </a:cubicBezTo>
                <a:cubicBezTo>
                  <a:pt x="80" y="12"/>
                  <a:pt x="80" y="11"/>
                  <a:pt x="80" y="11"/>
                </a:cubicBezTo>
                <a:cubicBezTo>
                  <a:pt x="79" y="11"/>
                  <a:pt x="79" y="11"/>
                  <a:pt x="78" y="11"/>
                </a:cubicBezTo>
                <a:cubicBezTo>
                  <a:pt x="78" y="11"/>
                  <a:pt x="78" y="11"/>
                  <a:pt x="77" y="11"/>
                </a:cubicBezTo>
                <a:cubicBezTo>
                  <a:pt x="77" y="11"/>
                  <a:pt x="77" y="10"/>
                  <a:pt x="77" y="10"/>
                </a:cubicBezTo>
                <a:cubicBezTo>
                  <a:pt x="77" y="9"/>
                  <a:pt x="76" y="8"/>
                  <a:pt x="75" y="7"/>
                </a:cubicBezTo>
                <a:cubicBezTo>
                  <a:pt x="75" y="6"/>
                  <a:pt x="74" y="6"/>
                  <a:pt x="74" y="6"/>
                </a:cubicBezTo>
                <a:cubicBezTo>
                  <a:pt x="74" y="6"/>
                  <a:pt x="74" y="5"/>
                  <a:pt x="74" y="5"/>
                </a:cubicBezTo>
                <a:cubicBezTo>
                  <a:pt x="73" y="5"/>
                  <a:pt x="72" y="5"/>
                  <a:pt x="71" y="5"/>
                </a:cubicBezTo>
                <a:cubicBezTo>
                  <a:pt x="70" y="5"/>
                  <a:pt x="70" y="3"/>
                  <a:pt x="69" y="3"/>
                </a:cubicBezTo>
                <a:cubicBezTo>
                  <a:pt x="68" y="3"/>
                  <a:pt x="67" y="3"/>
                  <a:pt x="66" y="3"/>
                </a:cubicBezTo>
                <a:cubicBezTo>
                  <a:pt x="66" y="1"/>
                  <a:pt x="64" y="2"/>
                  <a:pt x="63" y="2"/>
                </a:cubicBezTo>
                <a:cubicBezTo>
                  <a:pt x="62" y="2"/>
                  <a:pt x="61" y="2"/>
                  <a:pt x="61" y="2"/>
                </a:cubicBezTo>
                <a:cubicBezTo>
                  <a:pt x="60" y="2"/>
                  <a:pt x="59" y="1"/>
                  <a:pt x="59" y="0"/>
                </a:cubicBezTo>
                <a:cubicBezTo>
                  <a:pt x="59" y="0"/>
                  <a:pt x="59" y="0"/>
                  <a:pt x="58" y="0"/>
                </a:cubicBezTo>
                <a:cubicBezTo>
                  <a:pt x="57" y="0"/>
                  <a:pt x="57" y="0"/>
                  <a:pt x="56" y="0"/>
                </a:cubicBezTo>
                <a:cubicBezTo>
                  <a:pt x="55" y="0"/>
                  <a:pt x="53" y="0"/>
                  <a:pt x="52" y="0"/>
                </a:cubicBezTo>
                <a:cubicBezTo>
                  <a:pt x="52" y="1"/>
                  <a:pt x="52" y="1"/>
                  <a:pt x="52" y="2"/>
                </a:cubicBezTo>
                <a:cubicBezTo>
                  <a:pt x="51" y="2"/>
                  <a:pt x="51" y="2"/>
                  <a:pt x="50" y="2"/>
                </a:cubicBezTo>
                <a:cubicBezTo>
                  <a:pt x="49" y="2"/>
                  <a:pt x="49" y="2"/>
                  <a:pt x="49" y="2"/>
                </a:cubicBezTo>
                <a:cubicBezTo>
                  <a:pt x="48" y="2"/>
                  <a:pt x="48" y="2"/>
                  <a:pt x="47" y="2"/>
                </a:cubicBezTo>
                <a:cubicBezTo>
                  <a:pt x="47" y="2"/>
                  <a:pt x="47" y="2"/>
                  <a:pt x="47" y="3"/>
                </a:cubicBezTo>
                <a:cubicBezTo>
                  <a:pt x="47" y="3"/>
                  <a:pt x="47" y="3"/>
                  <a:pt x="46" y="3"/>
                </a:cubicBezTo>
                <a:cubicBezTo>
                  <a:pt x="46" y="3"/>
                  <a:pt x="45" y="3"/>
                  <a:pt x="45" y="3"/>
                </a:cubicBezTo>
                <a:cubicBezTo>
                  <a:pt x="43" y="3"/>
                  <a:pt x="41" y="3"/>
                  <a:pt x="39" y="3"/>
                </a:cubicBezTo>
                <a:cubicBezTo>
                  <a:pt x="39" y="3"/>
                  <a:pt x="39" y="4"/>
                  <a:pt x="39" y="4"/>
                </a:cubicBezTo>
                <a:cubicBezTo>
                  <a:pt x="38" y="4"/>
                  <a:pt x="38" y="4"/>
                  <a:pt x="37" y="4"/>
                </a:cubicBezTo>
                <a:cubicBezTo>
                  <a:pt x="36" y="5"/>
                  <a:pt x="35" y="6"/>
                  <a:pt x="33" y="6"/>
                </a:cubicBezTo>
                <a:cubicBezTo>
                  <a:pt x="33" y="6"/>
                  <a:pt x="32" y="6"/>
                  <a:pt x="32" y="6"/>
                </a:cubicBezTo>
                <a:cubicBezTo>
                  <a:pt x="32" y="6"/>
                  <a:pt x="31" y="6"/>
                  <a:pt x="31" y="6"/>
                </a:cubicBezTo>
                <a:cubicBezTo>
                  <a:pt x="31" y="8"/>
                  <a:pt x="28" y="7"/>
                  <a:pt x="28" y="9"/>
                </a:cubicBezTo>
                <a:cubicBezTo>
                  <a:pt x="29" y="10"/>
                  <a:pt x="28" y="10"/>
                  <a:pt x="27" y="10"/>
                </a:cubicBezTo>
                <a:cubicBezTo>
                  <a:pt x="26" y="10"/>
                  <a:pt x="25" y="11"/>
                  <a:pt x="25" y="12"/>
                </a:cubicBezTo>
                <a:cubicBezTo>
                  <a:pt x="25" y="12"/>
                  <a:pt x="24" y="12"/>
                  <a:pt x="24" y="12"/>
                </a:cubicBezTo>
                <a:cubicBezTo>
                  <a:pt x="23" y="12"/>
                  <a:pt x="22" y="12"/>
                  <a:pt x="21" y="12"/>
                </a:cubicBezTo>
                <a:cubicBezTo>
                  <a:pt x="21" y="13"/>
                  <a:pt x="21" y="13"/>
                  <a:pt x="21" y="13"/>
                </a:cubicBezTo>
                <a:cubicBezTo>
                  <a:pt x="21" y="13"/>
                  <a:pt x="21" y="13"/>
                  <a:pt x="20" y="13"/>
                </a:cubicBezTo>
                <a:cubicBezTo>
                  <a:pt x="20" y="15"/>
                  <a:pt x="19" y="15"/>
                  <a:pt x="18" y="16"/>
                </a:cubicBezTo>
                <a:cubicBezTo>
                  <a:pt x="16" y="17"/>
                  <a:pt x="15" y="19"/>
                  <a:pt x="14" y="21"/>
                </a:cubicBezTo>
                <a:cubicBezTo>
                  <a:pt x="13" y="24"/>
                  <a:pt x="11" y="19"/>
                  <a:pt x="9" y="22"/>
                </a:cubicBezTo>
                <a:cubicBezTo>
                  <a:pt x="9" y="22"/>
                  <a:pt x="9" y="23"/>
                  <a:pt x="9" y="23"/>
                </a:cubicBezTo>
                <a:cubicBezTo>
                  <a:pt x="9" y="23"/>
                  <a:pt x="9" y="23"/>
                  <a:pt x="8" y="23"/>
                </a:cubicBezTo>
                <a:cubicBezTo>
                  <a:pt x="8" y="23"/>
                  <a:pt x="8" y="24"/>
                  <a:pt x="8" y="24"/>
                </a:cubicBezTo>
                <a:cubicBezTo>
                  <a:pt x="9" y="24"/>
                  <a:pt x="9" y="25"/>
                  <a:pt x="9" y="25"/>
                </a:cubicBezTo>
                <a:cubicBezTo>
                  <a:pt x="9" y="26"/>
                  <a:pt x="9" y="26"/>
                  <a:pt x="9" y="26"/>
                </a:cubicBezTo>
                <a:cubicBezTo>
                  <a:pt x="10" y="29"/>
                  <a:pt x="8" y="29"/>
                  <a:pt x="8" y="31"/>
                </a:cubicBezTo>
                <a:cubicBezTo>
                  <a:pt x="8" y="32"/>
                  <a:pt x="8" y="32"/>
                  <a:pt x="8" y="32"/>
                </a:cubicBezTo>
                <a:cubicBezTo>
                  <a:pt x="8" y="33"/>
                  <a:pt x="8" y="33"/>
                  <a:pt x="8" y="34"/>
                </a:cubicBezTo>
                <a:cubicBezTo>
                  <a:pt x="8" y="35"/>
                  <a:pt x="8" y="36"/>
                  <a:pt x="7" y="36"/>
                </a:cubicBezTo>
                <a:cubicBezTo>
                  <a:pt x="7" y="37"/>
                  <a:pt x="6" y="38"/>
                  <a:pt x="6" y="40"/>
                </a:cubicBezTo>
                <a:cubicBezTo>
                  <a:pt x="7" y="40"/>
                  <a:pt x="7" y="40"/>
                  <a:pt x="8" y="40"/>
                </a:cubicBezTo>
                <a:cubicBezTo>
                  <a:pt x="8" y="40"/>
                  <a:pt x="8" y="41"/>
                  <a:pt x="8" y="42"/>
                </a:cubicBezTo>
                <a:cubicBezTo>
                  <a:pt x="5" y="42"/>
                  <a:pt x="7" y="47"/>
                  <a:pt x="4" y="45"/>
                </a:cubicBezTo>
                <a:cubicBezTo>
                  <a:pt x="4" y="46"/>
                  <a:pt x="4" y="46"/>
                  <a:pt x="4" y="47"/>
                </a:cubicBezTo>
                <a:cubicBezTo>
                  <a:pt x="5" y="47"/>
                  <a:pt x="5" y="49"/>
                  <a:pt x="4" y="49"/>
                </a:cubicBezTo>
                <a:cubicBezTo>
                  <a:pt x="3" y="49"/>
                  <a:pt x="3" y="49"/>
                  <a:pt x="2" y="49"/>
                </a:cubicBezTo>
                <a:cubicBezTo>
                  <a:pt x="2" y="50"/>
                  <a:pt x="1" y="50"/>
                  <a:pt x="1" y="51"/>
                </a:cubicBezTo>
                <a:cubicBezTo>
                  <a:pt x="1" y="52"/>
                  <a:pt x="1" y="52"/>
                  <a:pt x="1" y="53"/>
                </a:cubicBezTo>
                <a:cubicBezTo>
                  <a:pt x="1" y="53"/>
                  <a:pt x="1" y="53"/>
                  <a:pt x="1" y="54"/>
                </a:cubicBezTo>
                <a:cubicBezTo>
                  <a:pt x="1" y="54"/>
                  <a:pt x="1" y="55"/>
                  <a:pt x="1" y="55"/>
                </a:cubicBezTo>
                <a:cubicBezTo>
                  <a:pt x="1" y="55"/>
                  <a:pt x="0" y="55"/>
                  <a:pt x="0" y="55"/>
                </a:cubicBezTo>
                <a:cubicBezTo>
                  <a:pt x="0" y="55"/>
                  <a:pt x="0" y="56"/>
                  <a:pt x="0" y="56"/>
                </a:cubicBezTo>
                <a:cubicBezTo>
                  <a:pt x="0" y="59"/>
                  <a:pt x="0" y="60"/>
                  <a:pt x="2" y="60"/>
                </a:cubicBezTo>
                <a:cubicBezTo>
                  <a:pt x="2" y="61"/>
                  <a:pt x="3" y="63"/>
                  <a:pt x="1" y="63"/>
                </a:cubicBezTo>
                <a:cubicBezTo>
                  <a:pt x="1" y="64"/>
                  <a:pt x="0" y="64"/>
                  <a:pt x="0" y="66"/>
                </a:cubicBezTo>
                <a:cubicBezTo>
                  <a:pt x="1" y="67"/>
                  <a:pt x="0" y="68"/>
                  <a:pt x="0" y="69"/>
                </a:cubicBezTo>
                <a:cubicBezTo>
                  <a:pt x="1" y="70"/>
                  <a:pt x="2" y="71"/>
                  <a:pt x="2" y="73"/>
                </a:cubicBezTo>
                <a:cubicBezTo>
                  <a:pt x="3" y="73"/>
                  <a:pt x="4" y="74"/>
                  <a:pt x="4" y="75"/>
                </a:cubicBezTo>
                <a:cubicBezTo>
                  <a:pt x="4" y="75"/>
                  <a:pt x="5" y="76"/>
                  <a:pt x="5" y="78"/>
                </a:cubicBezTo>
                <a:cubicBezTo>
                  <a:pt x="5" y="78"/>
                  <a:pt x="5" y="78"/>
                  <a:pt x="5" y="79"/>
                </a:cubicBezTo>
                <a:cubicBezTo>
                  <a:pt x="5" y="80"/>
                  <a:pt x="5" y="80"/>
                  <a:pt x="5" y="81"/>
                </a:cubicBezTo>
                <a:cubicBezTo>
                  <a:pt x="5" y="82"/>
                  <a:pt x="5" y="83"/>
                  <a:pt x="5" y="85"/>
                </a:cubicBezTo>
                <a:cubicBezTo>
                  <a:pt x="5" y="85"/>
                  <a:pt x="6" y="85"/>
                  <a:pt x="6" y="85"/>
                </a:cubicBezTo>
                <a:cubicBezTo>
                  <a:pt x="6" y="85"/>
                  <a:pt x="6" y="85"/>
                  <a:pt x="6" y="86"/>
                </a:cubicBezTo>
                <a:cubicBezTo>
                  <a:pt x="6" y="86"/>
                  <a:pt x="6" y="87"/>
                  <a:pt x="6" y="87"/>
                </a:cubicBezTo>
                <a:cubicBezTo>
                  <a:pt x="8" y="87"/>
                  <a:pt x="10" y="90"/>
                  <a:pt x="6" y="89"/>
                </a:cubicBezTo>
                <a:cubicBezTo>
                  <a:pt x="6" y="91"/>
                  <a:pt x="7" y="91"/>
                  <a:pt x="7" y="93"/>
                </a:cubicBezTo>
                <a:cubicBezTo>
                  <a:pt x="9" y="93"/>
                  <a:pt x="10" y="95"/>
                  <a:pt x="9" y="97"/>
                </a:cubicBezTo>
                <a:cubicBezTo>
                  <a:pt x="9" y="98"/>
                  <a:pt x="10" y="99"/>
                  <a:pt x="11" y="99"/>
                </a:cubicBezTo>
                <a:cubicBezTo>
                  <a:pt x="11" y="99"/>
                  <a:pt x="11" y="99"/>
                  <a:pt x="12" y="99"/>
                </a:cubicBezTo>
                <a:cubicBezTo>
                  <a:pt x="12" y="100"/>
                  <a:pt x="13" y="100"/>
                  <a:pt x="13" y="101"/>
                </a:cubicBezTo>
                <a:cubicBezTo>
                  <a:pt x="13" y="102"/>
                  <a:pt x="13" y="103"/>
                  <a:pt x="13" y="104"/>
                </a:cubicBezTo>
                <a:cubicBezTo>
                  <a:pt x="14" y="104"/>
                  <a:pt x="14" y="105"/>
                  <a:pt x="15" y="105"/>
                </a:cubicBezTo>
                <a:cubicBezTo>
                  <a:pt x="16" y="105"/>
                  <a:pt x="17" y="105"/>
                  <a:pt x="18" y="105"/>
                </a:cubicBezTo>
                <a:cubicBezTo>
                  <a:pt x="18" y="105"/>
                  <a:pt x="19" y="105"/>
                  <a:pt x="19" y="105"/>
                </a:cubicBezTo>
                <a:cubicBezTo>
                  <a:pt x="19" y="106"/>
                  <a:pt x="21" y="107"/>
                  <a:pt x="21" y="108"/>
                </a:cubicBezTo>
                <a:cubicBezTo>
                  <a:pt x="22" y="108"/>
                  <a:pt x="22" y="108"/>
                  <a:pt x="23" y="108"/>
                </a:cubicBezTo>
                <a:cubicBezTo>
                  <a:pt x="24" y="108"/>
                  <a:pt x="24" y="109"/>
                  <a:pt x="24" y="110"/>
                </a:cubicBezTo>
                <a:cubicBezTo>
                  <a:pt x="25" y="112"/>
                  <a:pt x="28" y="112"/>
                  <a:pt x="30" y="113"/>
                </a:cubicBezTo>
                <a:cubicBezTo>
                  <a:pt x="31" y="113"/>
                  <a:pt x="31" y="114"/>
                  <a:pt x="32" y="114"/>
                </a:cubicBezTo>
                <a:cubicBezTo>
                  <a:pt x="32" y="116"/>
                  <a:pt x="33" y="116"/>
                  <a:pt x="33" y="117"/>
                </a:cubicBezTo>
                <a:cubicBezTo>
                  <a:pt x="34" y="117"/>
                  <a:pt x="34" y="117"/>
                  <a:pt x="34" y="117"/>
                </a:cubicBezTo>
                <a:cubicBezTo>
                  <a:pt x="36" y="117"/>
                  <a:pt x="37" y="118"/>
                  <a:pt x="38" y="119"/>
                </a:cubicBezTo>
                <a:cubicBezTo>
                  <a:pt x="39" y="119"/>
                  <a:pt x="40" y="119"/>
                  <a:pt x="42" y="119"/>
                </a:cubicBezTo>
                <a:cubicBezTo>
                  <a:pt x="42" y="119"/>
                  <a:pt x="42" y="120"/>
                  <a:pt x="42" y="120"/>
                </a:cubicBezTo>
                <a:cubicBezTo>
                  <a:pt x="42" y="120"/>
                  <a:pt x="43" y="120"/>
                  <a:pt x="44" y="120"/>
                </a:cubicBezTo>
                <a:cubicBezTo>
                  <a:pt x="44" y="122"/>
                  <a:pt x="43" y="122"/>
                  <a:pt x="43" y="124"/>
                </a:cubicBezTo>
                <a:cubicBezTo>
                  <a:pt x="43" y="124"/>
                  <a:pt x="43" y="125"/>
                  <a:pt x="43" y="125"/>
                </a:cubicBezTo>
                <a:cubicBezTo>
                  <a:pt x="42" y="125"/>
                  <a:pt x="42" y="126"/>
                  <a:pt x="40" y="126"/>
                </a:cubicBezTo>
                <a:cubicBezTo>
                  <a:pt x="40" y="127"/>
                  <a:pt x="40" y="127"/>
                  <a:pt x="40" y="127"/>
                </a:cubicBezTo>
                <a:cubicBezTo>
                  <a:pt x="39" y="128"/>
                  <a:pt x="39" y="129"/>
                  <a:pt x="38" y="129"/>
                </a:cubicBezTo>
                <a:cubicBezTo>
                  <a:pt x="38" y="130"/>
                  <a:pt x="37" y="130"/>
                  <a:pt x="37" y="131"/>
                </a:cubicBezTo>
                <a:cubicBezTo>
                  <a:pt x="37" y="132"/>
                  <a:pt x="37" y="133"/>
                  <a:pt x="37" y="133"/>
                </a:cubicBezTo>
                <a:cubicBezTo>
                  <a:pt x="37" y="135"/>
                  <a:pt x="38" y="135"/>
                  <a:pt x="38" y="136"/>
                </a:cubicBezTo>
                <a:cubicBezTo>
                  <a:pt x="40" y="134"/>
                  <a:pt x="41" y="131"/>
                  <a:pt x="44" y="130"/>
                </a:cubicBezTo>
                <a:cubicBezTo>
                  <a:pt x="44" y="130"/>
                  <a:pt x="45" y="130"/>
                  <a:pt x="45" y="130"/>
                </a:cubicBezTo>
                <a:cubicBezTo>
                  <a:pt x="45" y="130"/>
                  <a:pt x="45" y="131"/>
                  <a:pt x="45" y="131"/>
                </a:cubicBezTo>
                <a:cubicBezTo>
                  <a:pt x="47" y="131"/>
                  <a:pt x="47" y="129"/>
                  <a:pt x="49" y="129"/>
                </a:cubicBezTo>
                <a:cubicBezTo>
                  <a:pt x="49" y="128"/>
                  <a:pt x="49" y="128"/>
                  <a:pt x="49" y="127"/>
                </a:cubicBezTo>
                <a:cubicBezTo>
                  <a:pt x="50" y="127"/>
                  <a:pt x="50" y="126"/>
                  <a:pt x="51" y="126"/>
                </a:cubicBezTo>
                <a:cubicBezTo>
                  <a:pt x="51" y="126"/>
                  <a:pt x="51" y="125"/>
                  <a:pt x="51" y="125"/>
                </a:cubicBezTo>
                <a:cubicBezTo>
                  <a:pt x="51" y="124"/>
                  <a:pt x="51" y="124"/>
                  <a:pt x="52" y="124"/>
                </a:cubicBezTo>
                <a:cubicBezTo>
                  <a:pt x="52" y="123"/>
                  <a:pt x="52" y="122"/>
                  <a:pt x="52" y="121"/>
                </a:cubicBezTo>
                <a:cubicBezTo>
                  <a:pt x="53" y="120"/>
                  <a:pt x="54" y="119"/>
                  <a:pt x="56" y="119"/>
                </a:cubicBezTo>
                <a:cubicBezTo>
                  <a:pt x="56" y="119"/>
                  <a:pt x="57" y="119"/>
                  <a:pt x="57" y="119"/>
                </a:cubicBezTo>
                <a:cubicBezTo>
                  <a:pt x="57" y="118"/>
                  <a:pt x="57" y="118"/>
                  <a:pt x="58" y="118"/>
                </a:cubicBezTo>
                <a:cubicBezTo>
                  <a:pt x="59" y="118"/>
                  <a:pt x="59" y="118"/>
                  <a:pt x="59" y="118"/>
                </a:cubicBezTo>
                <a:cubicBezTo>
                  <a:pt x="60" y="118"/>
                  <a:pt x="60" y="118"/>
                  <a:pt x="61" y="118"/>
                </a:cubicBezTo>
                <a:cubicBezTo>
                  <a:pt x="62" y="118"/>
                  <a:pt x="62" y="116"/>
                  <a:pt x="64" y="117"/>
                </a:cubicBezTo>
                <a:cubicBezTo>
                  <a:pt x="64" y="116"/>
                  <a:pt x="64" y="116"/>
                  <a:pt x="64" y="116"/>
                </a:cubicBezTo>
                <a:cubicBezTo>
                  <a:pt x="67" y="115"/>
                  <a:pt x="67" y="112"/>
                  <a:pt x="70" y="111"/>
                </a:cubicBezTo>
                <a:cubicBezTo>
                  <a:pt x="71" y="111"/>
                  <a:pt x="72" y="111"/>
                  <a:pt x="72" y="111"/>
                </a:cubicBezTo>
                <a:cubicBezTo>
                  <a:pt x="74" y="111"/>
                  <a:pt x="74" y="110"/>
                  <a:pt x="75" y="110"/>
                </a:cubicBezTo>
                <a:cubicBezTo>
                  <a:pt x="75" y="108"/>
                  <a:pt x="77" y="107"/>
                  <a:pt x="78" y="106"/>
                </a:cubicBezTo>
                <a:cubicBezTo>
                  <a:pt x="79" y="106"/>
                  <a:pt x="79" y="106"/>
                  <a:pt x="80" y="106"/>
                </a:cubicBezTo>
                <a:cubicBezTo>
                  <a:pt x="80" y="106"/>
                  <a:pt x="80" y="106"/>
                  <a:pt x="81" y="106"/>
                </a:cubicBezTo>
                <a:cubicBezTo>
                  <a:pt x="80" y="107"/>
                  <a:pt x="81" y="108"/>
                  <a:pt x="80" y="108"/>
                </a:cubicBezTo>
                <a:cubicBezTo>
                  <a:pt x="80" y="109"/>
                  <a:pt x="80" y="109"/>
                  <a:pt x="80" y="110"/>
                </a:cubicBezTo>
                <a:cubicBezTo>
                  <a:pt x="79" y="111"/>
                  <a:pt x="78" y="112"/>
                  <a:pt x="77" y="112"/>
                </a:cubicBezTo>
                <a:cubicBezTo>
                  <a:pt x="77" y="113"/>
                  <a:pt x="77" y="114"/>
                  <a:pt x="77" y="114"/>
                </a:cubicBezTo>
                <a:cubicBezTo>
                  <a:pt x="79" y="116"/>
                  <a:pt x="76" y="118"/>
                  <a:pt x="75" y="120"/>
                </a:cubicBezTo>
                <a:cubicBezTo>
                  <a:pt x="75" y="121"/>
                  <a:pt x="75" y="122"/>
                  <a:pt x="74" y="121"/>
                </a:cubicBezTo>
                <a:cubicBezTo>
                  <a:pt x="74" y="122"/>
                  <a:pt x="74" y="122"/>
                  <a:pt x="74" y="123"/>
                </a:cubicBezTo>
                <a:cubicBezTo>
                  <a:pt x="72" y="123"/>
                  <a:pt x="72" y="124"/>
                  <a:pt x="71" y="124"/>
                </a:cubicBezTo>
                <a:cubicBezTo>
                  <a:pt x="71" y="125"/>
                  <a:pt x="71" y="125"/>
                  <a:pt x="72" y="125"/>
                </a:cubicBezTo>
                <a:cubicBezTo>
                  <a:pt x="73" y="125"/>
                  <a:pt x="74" y="125"/>
                  <a:pt x="74" y="126"/>
                </a:cubicBezTo>
                <a:cubicBezTo>
                  <a:pt x="74" y="127"/>
                  <a:pt x="74" y="127"/>
                  <a:pt x="74" y="127"/>
                </a:cubicBezTo>
                <a:cubicBezTo>
                  <a:pt x="74" y="128"/>
                  <a:pt x="74" y="128"/>
                  <a:pt x="74" y="129"/>
                </a:cubicBezTo>
                <a:cubicBezTo>
                  <a:pt x="73" y="129"/>
                  <a:pt x="72" y="129"/>
                  <a:pt x="71" y="129"/>
                </a:cubicBezTo>
                <a:cubicBezTo>
                  <a:pt x="70" y="128"/>
                  <a:pt x="70" y="127"/>
                  <a:pt x="70" y="125"/>
                </a:cubicBezTo>
                <a:cubicBezTo>
                  <a:pt x="70" y="125"/>
                  <a:pt x="69" y="125"/>
                  <a:pt x="69" y="125"/>
                </a:cubicBezTo>
                <a:cubicBezTo>
                  <a:pt x="68" y="125"/>
                  <a:pt x="68" y="125"/>
                  <a:pt x="68" y="125"/>
                </a:cubicBezTo>
                <a:cubicBezTo>
                  <a:pt x="67" y="126"/>
                  <a:pt x="68" y="128"/>
                  <a:pt x="66" y="129"/>
                </a:cubicBezTo>
                <a:cubicBezTo>
                  <a:pt x="66" y="129"/>
                  <a:pt x="66" y="129"/>
                  <a:pt x="66" y="130"/>
                </a:cubicBezTo>
                <a:cubicBezTo>
                  <a:pt x="67" y="130"/>
                  <a:pt x="67" y="130"/>
                  <a:pt x="68" y="130"/>
                </a:cubicBezTo>
                <a:cubicBezTo>
                  <a:pt x="68" y="131"/>
                  <a:pt x="69" y="131"/>
                  <a:pt x="69" y="132"/>
                </a:cubicBezTo>
                <a:cubicBezTo>
                  <a:pt x="71" y="131"/>
                  <a:pt x="71" y="131"/>
                  <a:pt x="70" y="133"/>
                </a:cubicBezTo>
                <a:cubicBezTo>
                  <a:pt x="70" y="134"/>
                  <a:pt x="70" y="134"/>
                  <a:pt x="70" y="135"/>
                </a:cubicBezTo>
                <a:cubicBezTo>
                  <a:pt x="70" y="135"/>
                  <a:pt x="70" y="136"/>
                  <a:pt x="70" y="137"/>
                </a:cubicBezTo>
                <a:cubicBezTo>
                  <a:pt x="69" y="137"/>
                  <a:pt x="69" y="136"/>
                  <a:pt x="68" y="136"/>
                </a:cubicBezTo>
                <a:cubicBezTo>
                  <a:pt x="68" y="135"/>
                  <a:pt x="67" y="134"/>
                  <a:pt x="66" y="135"/>
                </a:cubicBezTo>
                <a:cubicBezTo>
                  <a:pt x="66" y="134"/>
                  <a:pt x="66" y="134"/>
                  <a:pt x="66" y="133"/>
                </a:cubicBezTo>
                <a:cubicBezTo>
                  <a:pt x="66" y="132"/>
                  <a:pt x="66" y="132"/>
                  <a:pt x="65" y="131"/>
                </a:cubicBezTo>
                <a:cubicBezTo>
                  <a:pt x="64" y="131"/>
                  <a:pt x="65" y="130"/>
                  <a:pt x="65" y="130"/>
                </a:cubicBezTo>
                <a:cubicBezTo>
                  <a:pt x="65" y="129"/>
                  <a:pt x="64" y="129"/>
                  <a:pt x="64" y="127"/>
                </a:cubicBezTo>
                <a:cubicBezTo>
                  <a:pt x="63" y="127"/>
                  <a:pt x="63" y="127"/>
                  <a:pt x="62" y="127"/>
                </a:cubicBezTo>
                <a:cubicBezTo>
                  <a:pt x="61" y="131"/>
                  <a:pt x="64" y="130"/>
                  <a:pt x="64" y="132"/>
                </a:cubicBezTo>
                <a:cubicBezTo>
                  <a:pt x="64" y="133"/>
                  <a:pt x="64" y="134"/>
                  <a:pt x="63" y="133"/>
                </a:cubicBezTo>
                <a:cubicBezTo>
                  <a:pt x="63" y="133"/>
                  <a:pt x="62" y="133"/>
                  <a:pt x="62" y="133"/>
                </a:cubicBezTo>
                <a:cubicBezTo>
                  <a:pt x="62" y="134"/>
                  <a:pt x="62" y="134"/>
                  <a:pt x="62" y="135"/>
                </a:cubicBezTo>
                <a:cubicBezTo>
                  <a:pt x="62" y="135"/>
                  <a:pt x="62" y="135"/>
                  <a:pt x="62" y="136"/>
                </a:cubicBezTo>
                <a:cubicBezTo>
                  <a:pt x="62" y="136"/>
                  <a:pt x="62" y="137"/>
                  <a:pt x="62" y="137"/>
                </a:cubicBezTo>
                <a:cubicBezTo>
                  <a:pt x="62" y="138"/>
                  <a:pt x="62" y="139"/>
                  <a:pt x="62" y="140"/>
                </a:cubicBezTo>
                <a:cubicBezTo>
                  <a:pt x="61" y="141"/>
                  <a:pt x="62" y="143"/>
                  <a:pt x="61" y="143"/>
                </a:cubicBezTo>
                <a:cubicBezTo>
                  <a:pt x="60" y="142"/>
                  <a:pt x="60" y="141"/>
                  <a:pt x="58" y="142"/>
                </a:cubicBezTo>
                <a:cubicBezTo>
                  <a:pt x="58" y="141"/>
                  <a:pt x="58" y="141"/>
                  <a:pt x="58" y="140"/>
                </a:cubicBezTo>
                <a:cubicBezTo>
                  <a:pt x="58" y="140"/>
                  <a:pt x="58" y="140"/>
                  <a:pt x="58" y="139"/>
                </a:cubicBezTo>
                <a:cubicBezTo>
                  <a:pt x="58" y="139"/>
                  <a:pt x="58" y="138"/>
                  <a:pt x="58" y="138"/>
                </a:cubicBezTo>
                <a:cubicBezTo>
                  <a:pt x="58" y="138"/>
                  <a:pt x="57" y="138"/>
                  <a:pt x="57" y="138"/>
                </a:cubicBezTo>
                <a:cubicBezTo>
                  <a:pt x="56" y="138"/>
                  <a:pt x="56" y="139"/>
                  <a:pt x="56" y="140"/>
                </a:cubicBezTo>
                <a:cubicBezTo>
                  <a:pt x="55" y="140"/>
                  <a:pt x="55" y="140"/>
                  <a:pt x="55" y="140"/>
                </a:cubicBezTo>
                <a:cubicBezTo>
                  <a:pt x="55" y="141"/>
                  <a:pt x="54" y="142"/>
                  <a:pt x="53" y="142"/>
                </a:cubicBezTo>
                <a:cubicBezTo>
                  <a:pt x="53" y="142"/>
                  <a:pt x="53" y="142"/>
                  <a:pt x="53" y="143"/>
                </a:cubicBezTo>
                <a:cubicBezTo>
                  <a:pt x="54" y="143"/>
                  <a:pt x="55" y="143"/>
                  <a:pt x="55" y="144"/>
                </a:cubicBezTo>
                <a:cubicBezTo>
                  <a:pt x="54" y="145"/>
                  <a:pt x="54" y="147"/>
                  <a:pt x="52" y="146"/>
                </a:cubicBezTo>
                <a:cubicBezTo>
                  <a:pt x="52" y="147"/>
                  <a:pt x="52" y="148"/>
                  <a:pt x="53" y="148"/>
                </a:cubicBezTo>
                <a:cubicBezTo>
                  <a:pt x="53" y="148"/>
                  <a:pt x="53" y="148"/>
                  <a:pt x="53" y="149"/>
                </a:cubicBezTo>
                <a:cubicBezTo>
                  <a:pt x="53" y="150"/>
                  <a:pt x="54" y="150"/>
                  <a:pt x="55" y="151"/>
                </a:cubicBezTo>
                <a:cubicBezTo>
                  <a:pt x="53" y="152"/>
                  <a:pt x="53" y="154"/>
                  <a:pt x="51" y="154"/>
                </a:cubicBezTo>
                <a:cubicBezTo>
                  <a:pt x="51" y="154"/>
                  <a:pt x="50" y="154"/>
                  <a:pt x="50" y="154"/>
                </a:cubicBezTo>
                <a:cubicBezTo>
                  <a:pt x="50" y="154"/>
                  <a:pt x="50" y="154"/>
                  <a:pt x="50" y="155"/>
                </a:cubicBezTo>
                <a:cubicBezTo>
                  <a:pt x="49" y="155"/>
                  <a:pt x="49" y="155"/>
                  <a:pt x="49" y="155"/>
                </a:cubicBezTo>
                <a:cubicBezTo>
                  <a:pt x="49" y="154"/>
                  <a:pt x="48" y="154"/>
                  <a:pt x="47" y="154"/>
                </a:cubicBezTo>
                <a:cubicBezTo>
                  <a:pt x="47" y="154"/>
                  <a:pt x="47" y="154"/>
                  <a:pt x="46" y="154"/>
                </a:cubicBezTo>
                <a:cubicBezTo>
                  <a:pt x="47" y="155"/>
                  <a:pt x="45" y="156"/>
                  <a:pt x="45" y="157"/>
                </a:cubicBezTo>
                <a:cubicBezTo>
                  <a:pt x="45" y="158"/>
                  <a:pt x="46" y="159"/>
                  <a:pt x="46" y="159"/>
                </a:cubicBezTo>
                <a:cubicBezTo>
                  <a:pt x="46" y="162"/>
                  <a:pt x="48" y="161"/>
                  <a:pt x="47" y="159"/>
                </a:cubicBezTo>
                <a:cubicBezTo>
                  <a:pt x="48" y="159"/>
                  <a:pt x="48" y="159"/>
                  <a:pt x="49" y="159"/>
                </a:cubicBezTo>
                <a:cubicBezTo>
                  <a:pt x="49" y="161"/>
                  <a:pt x="49" y="162"/>
                  <a:pt x="49" y="163"/>
                </a:cubicBezTo>
                <a:cubicBezTo>
                  <a:pt x="49" y="164"/>
                  <a:pt x="50" y="165"/>
                  <a:pt x="49" y="165"/>
                </a:cubicBezTo>
                <a:cubicBezTo>
                  <a:pt x="49" y="166"/>
                  <a:pt x="49" y="166"/>
                  <a:pt x="49" y="167"/>
                </a:cubicBezTo>
                <a:cubicBezTo>
                  <a:pt x="50" y="167"/>
                  <a:pt x="53" y="163"/>
                  <a:pt x="53" y="165"/>
                </a:cubicBezTo>
                <a:cubicBezTo>
                  <a:pt x="52" y="166"/>
                  <a:pt x="52" y="167"/>
                  <a:pt x="51" y="168"/>
                </a:cubicBezTo>
                <a:cubicBezTo>
                  <a:pt x="51" y="168"/>
                  <a:pt x="52" y="168"/>
                  <a:pt x="52" y="168"/>
                </a:cubicBezTo>
                <a:cubicBezTo>
                  <a:pt x="54" y="168"/>
                  <a:pt x="55" y="169"/>
                  <a:pt x="55" y="171"/>
                </a:cubicBezTo>
                <a:cubicBezTo>
                  <a:pt x="53" y="171"/>
                  <a:pt x="52" y="172"/>
                  <a:pt x="51" y="173"/>
                </a:cubicBezTo>
                <a:cubicBezTo>
                  <a:pt x="51" y="173"/>
                  <a:pt x="51" y="173"/>
                  <a:pt x="51" y="174"/>
                </a:cubicBezTo>
                <a:cubicBezTo>
                  <a:pt x="53" y="174"/>
                  <a:pt x="54" y="174"/>
                  <a:pt x="55" y="175"/>
                </a:cubicBezTo>
                <a:cubicBezTo>
                  <a:pt x="56" y="175"/>
                  <a:pt x="58" y="175"/>
                  <a:pt x="59" y="175"/>
                </a:cubicBezTo>
                <a:cubicBezTo>
                  <a:pt x="60" y="176"/>
                  <a:pt x="59" y="176"/>
                  <a:pt x="58" y="176"/>
                </a:cubicBezTo>
                <a:cubicBezTo>
                  <a:pt x="58" y="176"/>
                  <a:pt x="58" y="177"/>
                  <a:pt x="58" y="177"/>
                </a:cubicBezTo>
                <a:cubicBezTo>
                  <a:pt x="57" y="177"/>
                  <a:pt x="57" y="177"/>
                  <a:pt x="57" y="178"/>
                </a:cubicBezTo>
                <a:cubicBezTo>
                  <a:pt x="57" y="179"/>
                  <a:pt x="57" y="179"/>
                  <a:pt x="57" y="180"/>
                </a:cubicBezTo>
                <a:cubicBezTo>
                  <a:pt x="57" y="180"/>
                  <a:pt x="58" y="180"/>
                  <a:pt x="58" y="180"/>
                </a:cubicBezTo>
                <a:cubicBezTo>
                  <a:pt x="59" y="180"/>
                  <a:pt x="59" y="180"/>
                  <a:pt x="59" y="180"/>
                </a:cubicBezTo>
                <a:cubicBezTo>
                  <a:pt x="60" y="180"/>
                  <a:pt x="60" y="180"/>
                  <a:pt x="61" y="180"/>
                </a:cubicBezTo>
                <a:cubicBezTo>
                  <a:pt x="62" y="180"/>
                  <a:pt x="63" y="182"/>
                  <a:pt x="62" y="182"/>
                </a:cubicBezTo>
                <a:cubicBezTo>
                  <a:pt x="61" y="182"/>
                  <a:pt x="60" y="182"/>
                  <a:pt x="59" y="182"/>
                </a:cubicBezTo>
                <a:cubicBezTo>
                  <a:pt x="59" y="183"/>
                  <a:pt x="58" y="183"/>
                  <a:pt x="58" y="184"/>
                </a:cubicBezTo>
                <a:cubicBezTo>
                  <a:pt x="57" y="184"/>
                  <a:pt x="56" y="186"/>
                  <a:pt x="56" y="184"/>
                </a:cubicBezTo>
                <a:cubicBezTo>
                  <a:pt x="55" y="184"/>
                  <a:pt x="55" y="184"/>
                  <a:pt x="55" y="184"/>
                </a:cubicBezTo>
                <a:cubicBezTo>
                  <a:pt x="54" y="184"/>
                  <a:pt x="54" y="184"/>
                  <a:pt x="53" y="184"/>
                </a:cubicBezTo>
                <a:cubicBezTo>
                  <a:pt x="53" y="185"/>
                  <a:pt x="53" y="186"/>
                  <a:pt x="52" y="186"/>
                </a:cubicBezTo>
                <a:cubicBezTo>
                  <a:pt x="52" y="187"/>
                  <a:pt x="51" y="187"/>
                  <a:pt x="51" y="188"/>
                </a:cubicBezTo>
                <a:cubicBezTo>
                  <a:pt x="51" y="188"/>
                  <a:pt x="50" y="188"/>
                  <a:pt x="50" y="188"/>
                </a:cubicBezTo>
                <a:cubicBezTo>
                  <a:pt x="49" y="188"/>
                  <a:pt x="48" y="188"/>
                  <a:pt x="49" y="187"/>
                </a:cubicBezTo>
                <a:cubicBezTo>
                  <a:pt x="48" y="187"/>
                  <a:pt x="48" y="187"/>
                  <a:pt x="47" y="187"/>
                </a:cubicBezTo>
                <a:cubicBezTo>
                  <a:pt x="47" y="187"/>
                  <a:pt x="47" y="187"/>
                  <a:pt x="46" y="187"/>
                </a:cubicBezTo>
                <a:cubicBezTo>
                  <a:pt x="46" y="186"/>
                  <a:pt x="46" y="185"/>
                  <a:pt x="45" y="186"/>
                </a:cubicBezTo>
                <a:cubicBezTo>
                  <a:pt x="45" y="185"/>
                  <a:pt x="45" y="185"/>
                  <a:pt x="45" y="184"/>
                </a:cubicBezTo>
                <a:cubicBezTo>
                  <a:pt x="45" y="184"/>
                  <a:pt x="44" y="184"/>
                  <a:pt x="44" y="184"/>
                </a:cubicBezTo>
                <a:cubicBezTo>
                  <a:pt x="44" y="184"/>
                  <a:pt x="43" y="184"/>
                  <a:pt x="43" y="184"/>
                </a:cubicBezTo>
                <a:cubicBezTo>
                  <a:pt x="42" y="184"/>
                  <a:pt x="42" y="184"/>
                  <a:pt x="42" y="184"/>
                </a:cubicBezTo>
                <a:cubicBezTo>
                  <a:pt x="42" y="184"/>
                  <a:pt x="42" y="183"/>
                  <a:pt x="42" y="182"/>
                </a:cubicBezTo>
                <a:cubicBezTo>
                  <a:pt x="41" y="182"/>
                  <a:pt x="40" y="181"/>
                  <a:pt x="39" y="181"/>
                </a:cubicBezTo>
                <a:cubicBezTo>
                  <a:pt x="39" y="181"/>
                  <a:pt x="38" y="181"/>
                  <a:pt x="38" y="181"/>
                </a:cubicBezTo>
                <a:cubicBezTo>
                  <a:pt x="37" y="181"/>
                  <a:pt x="37" y="181"/>
                  <a:pt x="37" y="180"/>
                </a:cubicBezTo>
                <a:cubicBezTo>
                  <a:pt x="35" y="180"/>
                  <a:pt x="34" y="179"/>
                  <a:pt x="34" y="177"/>
                </a:cubicBezTo>
                <a:cubicBezTo>
                  <a:pt x="36" y="177"/>
                  <a:pt x="37" y="177"/>
                  <a:pt x="38" y="177"/>
                </a:cubicBezTo>
                <a:cubicBezTo>
                  <a:pt x="38" y="178"/>
                  <a:pt x="37" y="178"/>
                  <a:pt x="37" y="180"/>
                </a:cubicBezTo>
                <a:cubicBezTo>
                  <a:pt x="38" y="180"/>
                  <a:pt x="38" y="180"/>
                  <a:pt x="39" y="180"/>
                </a:cubicBezTo>
                <a:cubicBezTo>
                  <a:pt x="40" y="180"/>
                  <a:pt x="40" y="178"/>
                  <a:pt x="40" y="177"/>
                </a:cubicBezTo>
                <a:cubicBezTo>
                  <a:pt x="39" y="177"/>
                  <a:pt x="38" y="176"/>
                  <a:pt x="38" y="175"/>
                </a:cubicBezTo>
                <a:cubicBezTo>
                  <a:pt x="37" y="174"/>
                  <a:pt x="36" y="172"/>
                  <a:pt x="38" y="171"/>
                </a:cubicBezTo>
                <a:cubicBezTo>
                  <a:pt x="38" y="171"/>
                  <a:pt x="38" y="171"/>
                  <a:pt x="38" y="170"/>
                </a:cubicBezTo>
                <a:cubicBezTo>
                  <a:pt x="39" y="166"/>
                  <a:pt x="34" y="169"/>
                  <a:pt x="34" y="165"/>
                </a:cubicBezTo>
                <a:cubicBezTo>
                  <a:pt x="36" y="165"/>
                  <a:pt x="37" y="165"/>
                  <a:pt x="38" y="165"/>
                </a:cubicBezTo>
                <a:cubicBezTo>
                  <a:pt x="38" y="166"/>
                  <a:pt x="38" y="166"/>
                  <a:pt x="38" y="167"/>
                </a:cubicBezTo>
                <a:cubicBezTo>
                  <a:pt x="39" y="167"/>
                  <a:pt x="40" y="167"/>
                  <a:pt x="40" y="167"/>
                </a:cubicBezTo>
                <a:cubicBezTo>
                  <a:pt x="40" y="166"/>
                  <a:pt x="40" y="166"/>
                  <a:pt x="40" y="165"/>
                </a:cubicBezTo>
                <a:cubicBezTo>
                  <a:pt x="40" y="165"/>
                  <a:pt x="40" y="165"/>
                  <a:pt x="39" y="165"/>
                </a:cubicBezTo>
                <a:cubicBezTo>
                  <a:pt x="39" y="165"/>
                  <a:pt x="39" y="165"/>
                  <a:pt x="39" y="164"/>
                </a:cubicBezTo>
                <a:cubicBezTo>
                  <a:pt x="39" y="163"/>
                  <a:pt x="38" y="162"/>
                  <a:pt x="37" y="162"/>
                </a:cubicBezTo>
                <a:cubicBezTo>
                  <a:pt x="37" y="161"/>
                  <a:pt x="37" y="160"/>
                  <a:pt x="37" y="159"/>
                </a:cubicBezTo>
                <a:cubicBezTo>
                  <a:pt x="37" y="158"/>
                  <a:pt x="38" y="158"/>
                  <a:pt x="38" y="156"/>
                </a:cubicBezTo>
                <a:cubicBezTo>
                  <a:pt x="38" y="156"/>
                  <a:pt x="37" y="156"/>
                  <a:pt x="37" y="156"/>
                </a:cubicBezTo>
                <a:cubicBezTo>
                  <a:pt x="37" y="156"/>
                  <a:pt x="37" y="155"/>
                  <a:pt x="37" y="155"/>
                </a:cubicBezTo>
                <a:cubicBezTo>
                  <a:pt x="35" y="154"/>
                  <a:pt x="36" y="152"/>
                  <a:pt x="37" y="151"/>
                </a:cubicBezTo>
                <a:cubicBezTo>
                  <a:pt x="37" y="151"/>
                  <a:pt x="38" y="151"/>
                  <a:pt x="38" y="151"/>
                </a:cubicBezTo>
                <a:cubicBezTo>
                  <a:pt x="38" y="151"/>
                  <a:pt x="38" y="150"/>
                  <a:pt x="38" y="150"/>
                </a:cubicBezTo>
                <a:cubicBezTo>
                  <a:pt x="38" y="150"/>
                  <a:pt x="38" y="149"/>
                  <a:pt x="38" y="149"/>
                </a:cubicBezTo>
                <a:cubicBezTo>
                  <a:pt x="38" y="148"/>
                  <a:pt x="38" y="147"/>
                  <a:pt x="38" y="146"/>
                </a:cubicBezTo>
                <a:cubicBezTo>
                  <a:pt x="38" y="146"/>
                  <a:pt x="38" y="146"/>
                  <a:pt x="38" y="145"/>
                </a:cubicBezTo>
                <a:cubicBezTo>
                  <a:pt x="39" y="145"/>
                  <a:pt x="39" y="145"/>
                  <a:pt x="39" y="144"/>
                </a:cubicBezTo>
                <a:cubicBezTo>
                  <a:pt x="39" y="144"/>
                  <a:pt x="39" y="143"/>
                  <a:pt x="39" y="143"/>
                </a:cubicBezTo>
                <a:cubicBezTo>
                  <a:pt x="38" y="142"/>
                  <a:pt x="39" y="138"/>
                  <a:pt x="37" y="138"/>
                </a:cubicBezTo>
                <a:cubicBezTo>
                  <a:pt x="36" y="138"/>
                  <a:pt x="36" y="138"/>
                  <a:pt x="36" y="138"/>
                </a:cubicBezTo>
                <a:cubicBezTo>
                  <a:pt x="35" y="138"/>
                  <a:pt x="34" y="138"/>
                  <a:pt x="33" y="138"/>
                </a:cubicBezTo>
                <a:cubicBezTo>
                  <a:pt x="33" y="138"/>
                  <a:pt x="33" y="139"/>
                  <a:pt x="33" y="139"/>
                </a:cubicBezTo>
                <a:cubicBezTo>
                  <a:pt x="33" y="140"/>
                  <a:pt x="33" y="140"/>
                  <a:pt x="33" y="140"/>
                </a:cubicBezTo>
                <a:cubicBezTo>
                  <a:pt x="33" y="140"/>
                  <a:pt x="32" y="140"/>
                  <a:pt x="32" y="140"/>
                </a:cubicBezTo>
                <a:cubicBezTo>
                  <a:pt x="32" y="141"/>
                  <a:pt x="31" y="142"/>
                  <a:pt x="31" y="143"/>
                </a:cubicBezTo>
                <a:cubicBezTo>
                  <a:pt x="30" y="143"/>
                  <a:pt x="30" y="143"/>
                  <a:pt x="30" y="144"/>
                </a:cubicBezTo>
                <a:cubicBezTo>
                  <a:pt x="29" y="146"/>
                  <a:pt x="28" y="146"/>
                  <a:pt x="27" y="148"/>
                </a:cubicBezTo>
                <a:cubicBezTo>
                  <a:pt x="27" y="148"/>
                  <a:pt x="26" y="148"/>
                  <a:pt x="26" y="148"/>
                </a:cubicBezTo>
                <a:cubicBezTo>
                  <a:pt x="26" y="149"/>
                  <a:pt x="26" y="150"/>
                  <a:pt x="25" y="151"/>
                </a:cubicBezTo>
                <a:cubicBezTo>
                  <a:pt x="26" y="151"/>
                  <a:pt x="26" y="151"/>
                  <a:pt x="26" y="152"/>
                </a:cubicBezTo>
                <a:cubicBezTo>
                  <a:pt x="26" y="153"/>
                  <a:pt x="26" y="153"/>
                  <a:pt x="26" y="154"/>
                </a:cubicBezTo>
                <a:cubicBezTo>
                  <a:pt x="27" y="154"/>
                  <a:pt x="28" y="155"/>
                  <a:pt x="28" y="154"/>
                </a:cubicBezTo>
                <a:cubicBezTo>
                  <a:pt x="29" y="154"/>
                  <a:pt x="29" y="154"/>
                  <a:pt x="30" y="154"/>
                </a:cubicBezTo>
                <a:cubicBezTo>
                  <a:pt x="30" y="154"/>
                  <a:pt x="30" y="154"/>
                  <a:pt x="30" y="155"/>
                </a:cubicBezTo>
                <a:cubicBezTo>
                  <a:pt x="30" y="155"/>
                  <a:pt x="29" y="156"/>
                  <a:pt x="28" y="156"/>
                </a:cubicBezTo>
                <a:cubicBezTo>
                  <a:pt x="28" y="156"/>
                  <a:pt x="28" y="157"/>
                  <a:pt x="28" y="157"/>
                </a:cubicBezTo>
                <a:cubicBezTo>
                  <a:pt x="29" y="159"/>
                  <a:pt x="28" y="160"/>
                  <a:pt x="26" y="161"/>
                </a:cubicBezTo>
                <a:cubicBezTo>
                  <a:pt x="24" y="161"/>
                  <a:pt x="25" y="158"/>
                  <a:pt x="23" y="158"/>
                </a:cubicBezTo>
                <a:cubicBezTo>
                  <a:pt x="22" y="158"/>
                  <a:pt x="22" y="158"/>
                  <a:pt x="21" y="158"/>
                </a:cubicBezTo>
                <a:cubicBezTo>
                  <a:pt x="20" y="158"/>
                  <a:pt x="20" y="160"/>
                  <a:pt x="20" y="161"/>
                </a:cubicBezTo>
                <a:cubicBezTo>
                  <a:pt x="20" y="161"/>
                  <a:pt x="20" y="162"/>
                  <a:pt x="21" y="162"/>
                </a:cubicBezTo>
                <a:cubicBezTo>
                  <a:pt x="21" y="161"/>
                  <a:pt x="23" y="160"/>
                  <a:pt x="24" y="162"/>
                </a:cubicBezTo>
                <a:cubicBezTo>
                  <a:pt x="24" y="162"/>
                  <a:pt x="24" y="163"/>
                  <a:pt x="24" y="163"/>
                </a:cubicBezTo>
                <a:cubicBezTo>
                  <a:pt x="24" y="164"/>
                  <a:pt x="24" y="164"/>
                  <a:pt x="23" y="164"/>
                </a:cubicBezTo>
                <a:cubicBezTo>
                  <a:pt x="21" y="164"/>
                  <a:pt x="21" y="162"/>
                  <a:pt x="19" y="162"/>
                </a:cubicBezTo>
                <a:cubicBezTo>
                  <a:pt x="19" y="162"/>
                  <a:pt x="19" y="163"/>
                  <a:pt x="19" y="163"/>
                </a:cubicBezTo>
                <a:cubicBezTo>
                  <a:pt x="21" y="163"/>
                  <a:pt x="20" y="166"/>
                  <a:pt x="19" y="167"/>
                </a:cubicBezTo>
                <a:cubicBezTo>
                  <a:pt x="19" y="167"/>
                  <a:pt x="18" y="167"/>
                  <a:pt x="18" y="167"/>
                </a:cubicBezTo>
                <a:cubicBezTo>
                  <a:pt x="18" y="168"/>
                  <a:pt x="18" y="169"/>
                  <a:pt x="18" y="170"/>
                </a:cubicBezTo>
                <a:cubicBezTo>
                  <a:pt x="18" y="170"/>
                  <a:pt x="19" y="170"/>
                  <a:pt x="19" y="170"/>
                </a:cubicBezTo>
                <a:cubicBezTo>
                  <a:pt x="19" y="169"/>
                  <a:pt x="19" y="169"/>
                  <a:pt x="20" y="169"/>
                </a:cubicBezTo>
                <a:cubicBezTo>
                  <a:pt x="20" y="168"/>
                  <a:pt x="21" y="168"/>
                  <a:pt x="21" y="167"/>
                </a:cubicBezTo>
                <a:cubicBezTo>
                  <a:pt x="23" y="167"/>
                  <a:pt x="23" y="168"/>
                  <a:pt x="23" y="170"/>
                </a:cubicBezTo>
                <a:cubicBezTo>
                  <a:pt x="23" y="171"/>
                  <a:pt x="23" y="171"/>
                  <a:pt x="23" y="171"/>
                </a:cubicBezTo>
                <a:cubicBezTo>
                  <a:pt x="23" y="173"/>
                  <a:pt x="23" y="175"/>
                  <a:pt x="23" y="176"/>
                </a:cubicBezTo>
                <a:cubicBezTo>
                  <a:pt x="19" y="176"/>
                  <a:pt x="19" y="179"/>
                  <a:pt x="20" y="181"/>
                </a:cubicBezTo>
                <a:cubicBezTo>
                  <a:pt x="21" y="181"/>
                  <a:pt x="22" y="181"/>
                  <a:pt x="21" y="180"/>
                </a:cubicBezTo>
                <a:cubicBezTo>
                  <a:pt x="22" y="179"/>
                  <a:pt x="24" y="180"/>
                  <a:pt x="24" y="178"/>
                </a:cubicBezTo>
                <a:cubicBezTo>
                  <a:pt x="24" y="179"/>
                  <a:pt x="25" y="179"/>
                  <a:pt x="25" y="180"/>
                </a:cubicBezTo>
                <a:cubicBezTo>
                  <a:pt x="27" y="180"/>
                  <a:pt x="26" y="184"/>
                  <a:pt x="27" y="184"/>
                </a:cubicBezTo>
                <a:cubicBezTo>
                  <a:pt x="28" y="184"/>
                  <a:pt x="28" y="184"/>
                  <a:pt x="28" y="184"/>
                </a:cubicBezTo>
                <a:cubicBezTo>
                  <a:pt x="29" y="184"/>
                  <a:pt x="30" y="184"/>
                  <a:pt x="31" y="184"/>
                </a:cubicBezTo>
                <a:cubicBezTo>
                  <a:pt x="31" y="185"/>
                  <a:pt x="31" y="186"/>
                  <a:pt x="31" y="187"/>
                </a:cubicBezTo>
                <a:cubicBezTo>
                  <a:pt x="31" y="188"/>
                  <a:pt x="30" y="188"/>
                  <a:pt x="30" y="189"/>
                </a:cubicBezTo>
                <a:cubicBezTo>
                  <a:pt x="30" y="190"/>
                  <a:pt x="30" y="190"/>
                  <a:pt x="30" y="190"/>
                </a:cubicBezTo>
                <a:cubicBezTo>
                  <a:pt x="30" y="190"/>
                  <a:pt x="30" y="190"/>
                  <a:pt x="31" y="190"/>
                </a:cubicBezTo>
                <a:cubicBezTo>
                  <a:pt x="32" y="191"/>
                  <a:pt x="33" y="190"/>
                  <a:pt x="33" y="192"/>
                </a:cubicBezTo>
                <a:cubicBezTo>
                  <a:pt x="34" y="192"/>
                  <a:pt x="34" y="192"/>
                  <a:pt x="34" y="192"/>
                </a:cubicBezTo>
                <a:cubicBezTo>
                  <a:pt x="36" y="192"/>
                  <a:pt x="37" y="193"/>
                  <a:pt x="39" y="193"/>
                </a:cubicBezTo>
                <a:cubicBezTo>
                  <a:pt x="40" y="193"/>
                  <a:pt x="41" y="193"/>
                  <a:pt x="42" y="193"/>
                </a:cubicBezTo>
                <a:cubicBezTo>
                  <a:pt x="42" y="193"/>
                  <a:pt x="42" y="193"/>
                  <a:pt x="43" y="193"/>
                </a:cubicBezTo>
                <a:cubicBezTo>
                  <a:pt x="45" y="195"/>
                  <a:pt x="49" y="193"/>
                  <a:pt x="51" y="192"/>
                </a:cubicBezTo>
                <a:cubicBezTo>
                  <a:pt x="52" y="192"/>
                  <a:pt x="53" y="192"/>
                  <a:pt x="53" y="192"/>
                </a:cubicBezTo>
                <a:cubicBezTo>
                  <a:pt x="54" y="192"/>
                  <a:pt x="54" y="192"/>
                  <a:pt x="55" y="192"/>
                </a:cubicBezTo>
                <a:cubicBezTo>
                  <a:pt x="55" y="191"/>
                  <a:pt x="55" y="191"/>
                  <a:pt x="55" y="190"/>
                </a:cubicBezTo>
                <a:cubicBezTo>
                  <a:pt x="56" y="190"/>
                  <a:pt x="58" y="190"/>
                  <a:pt x="59" y="190"/>
                </a:cubicBezTo>
                <a:cubicBezTo>
                  <a:pt x="60" y="189"/>
                  <a:pt x="62" y="189"/>
                  <a:pt x="63" y="188"/>
                </a:cubicBezTo>
                <a:cubicBezTo>
                  <a:pt x="63" y="188"/>
                  <a:pt x="64" y="188"/>
                  <a:pt x="64" y="188"/>
                </a:cubicBezTo>
                <a:cubicBezTo>
                  <a:pt x="64" y="187"/>
                  <a:pt x="64" y="187"/>
                  <a:pt x="65" y="187"/>
                </a:cubicBezTo>
                <a:cubicBezTo>
                  <a:pt x="66" y="187"/>
                  <a:pt x="66" y="187"/>
                  <a:pt x="66" y="187"/>
                </a:cubicBezTo>
                <a:cubicBezTo>
                  <a:pt x="67" y="187"/>
                  <a:pt x="67" y="187"/>
                  <a:pt x="68" y="187"/>
                </a:cubicBezTo>
                <a:cubicBezTo>
                  <a:pt x="68" y="186"/>
                  <a:pt x="68" y="186"/>
                  <a:pt x="68" y="186"/>
                </a:cubicBezTo>
                <a:cubicBezTo>
                  <a:pt x="69" y="186"/>
                  <a:pt x="70" y="186"/>
                  <a:pt x="71" y="186"/>
                </a:cubicBezTo>
                <a:cubicBezTo>
                  <a:pt x="71" y="183"/>
                  <a:pt x="74" y="184"/>
                  <a:pt x="74" y="181"/>
                </a:cubicBezTo>
                <a:cubicBezTo>
                  <a:pt x="74" y="180"/>
                  <a:pt x="75" y="179"/>
                  <a:pt x="76" y="178"/>
                </a:cubicBezTo>
                <a:cubicBezTo>
                  <a:pt x="77" y="178"/>
                  <a:pt x="78" y="177"/>
                  <a:pt x="78" y="176"/>
                </a:cubicBezTo>
                <a:cubicBezTo>
                  <a:pt x="78" y="175"/>
                  <a:pt x="79" y="173"/>
                  <a:pt x="81" y="174"/>
                </a:cubicBezTo>
                <a:cubicBezTo>
                  <a:pt x="82" y="174"/>
                  <a:pt x="82" y="174"/>
                  <a:pt x="83" y="174"/>
                </a:cubicBezTo>
                <a:cubicBezTo>
                  <a:pt x="83" y="172"/>
                  <a:pt x="83" y="172"/>
                  <a:pt x="84" y="171"/>
                </a:cubicBezTo>
                <a:cubicBezTo>
                  <a:pt x="84" y="171"/>
                  <a:pt x="84" y="171"/>
                  <a:pt x="84" y="170"/>
                </a:cubicBezTo>
                <a:cubicBezTo>
                  <a:pt x="85" y="170"/>
                  <a:pt x="85" y="169"/>
                  <a:pt x="87" y="169"/>
                </a:cubicBezTo>
                <a:cubicBezTo>
                  <a:pt x="87" y="169"/>
                  <a:pt x="87" y="169"/>
                  <a:pt x="88" y="169"/>
                </a:cubicBezTo>
                <a:cubicBezTo>
                  <a:pt x="88" y="169"/>
                  <a:pt x="88" y="168"/>
                  <a:pt x="88" y="168"/>
                </a:cubicBezTo>
                <a:cubicBezTo>
                  <a:pt x="89" y="166"/>
                  <a:pt x="89" y="163"/>
                  <a:pt x="90" y="162"/>
                </a:cubicBezTo>
                <a:cubicBezTo>
                  <a:pt x="91" y="162"/>
                  <a:pt x="91" y="162"/>
                  <a:pt x="91" y="162"/>
                </a:cubicBezTo>
                <a:cubicBezTo>
                  <a:pt x="92" y="161"/>
                  <a:pt x="93" y="160"/>
                  <a:pt x="93" y="158"/>
                </a:cubicBezTo>
                <a:cubicBezTo>
                  <a:pt x="93" y="157"/>
                  <a:pt x="93" y="157"/>
                  <a:pt x="93" y="156"/>
                </a:cubicBezTo>
                <a:cubicBezTo>
                  <a:pt x="92" y="156"/>
                  <a:pt x="92" y="156"/>
                  <a:pt x="91" y="156"/>
                </a:cubicBezTo>
                <a:cubicBezTo>
                  <a:pt x="91" y="156"/>
                  <a:pt x="91" y="155"/>
                  <a:pt x="91" y="155"/>
                </a:cubicBezTo>
                <a:cubicBezTo>
                  <a:pt x="91" y="154"/>
                  <a:pt x="91" y="153"/>
                  <a:pt x="91" y="152"/>
                </a:cubicBezTo>
                <a:cubicBezTo>
                  <a:pt x="92" y="152"/>
                  <a:pt x="92" y="152"/>
                  <a:pt x="93" y="152"/>
                </a:cubicBezTo>
                <a:cubicBezTo>
                  <a:pt x="93" y="151"/>
                  <a:pt x="95" y="151"/>
                  <a:pt x="95" y="152"/>
                </a:cubicBezTo>
                <a:cubicBezTo>
                  <a:pt x="95" y="152"/>
                  <a:pt x="96" y="152"/>
                  <a:pt x="96" y="152"/>
                </a:cubicBezTo>
                <a:cubicBezTo>
                  <a:pt x="98" y="152"/>
                  <a:pt x="98" y="149"/>
                  <a:pt x="96" y="149"/>
                </a:cubicBezTo>
                <a:cubicBezTo>
                  <a:pt x="96" y="148"/>
                  <a:pt x="96" y="147"/>
                  <a:pt x="96" y="146"/>
                </a:cubicBezTo>
                <a:cubicBezTo>
                  <a:pt x="96" y="146"/>
                  <a:pt x="96" y="146"/>
                  <a:pt x="96" y="145"/>
                </a:cubicBezTo>
                <a:cubicBezTo>
                  <a:pt x="96" y="144"/>
                  <a:pt x="96" y="144"/>
                  <a:pt x="96" y="143"/>
                </a:cubicBezTo>
                <a:cubicBezTo>
                  <a:pt x="96" y="141"/>
                  <a:pt x="97" y="140"/>
                  <a:pt x="97" y="139"/>
                </a:cubicBezTo>
                <a:cubicBezTo>
                  <a:pt x="98" y="139"/>
                  <a:pt x="98" y="139"/>
                  <a:pt x="99" y="139"/>
                </a:cubicBezTo>
                <a:cubicBezTo>
                  <a:pt x="99" y="138"/>
                  <a:pt x="100" y="137"/>
                  <a:pt x="101" y="137"/>
                </a:cubicBezTo>
                <a:cubicBezTo>
                  <a:pt x="101" y="137"/>
                  <a:pt x="101" y="136"/>
                  <a:pt x="101" y="136"/>
                </a:cubicBezTo>
                <a:cubicBezTo>
                  <a:pt x="98" y="136"/>
                  <a:pt x="101" y="132"/>
                  <a:pt x="101" y="131"/>
                </a:cubicBezTo>
                <a:cubicBezTo>
                  <a:pt x="101" y="130"/>
                  <a:pt x="101" y="130"/>
                  <a:pt x="102" y="130"/>
                </a:cubicBezTo>
                <a:cubicBezTo>
                  <a:pt x="102" y="127"/>
                  <a:pt x="102" y="125"/>
                  <a:pt x="104" y="125"/>
                </a:cubicBezTo>
                <a:cubicBezTo>
                  <a:pt x="104" y="125"/>
                  <a:pt x="104" y="124"/>
                  <a:pt x="104" y="124"/>
                </a:cubicBezTo>
                <a:cubicBezTo>
                  <a:pt x="105" y="123"/>
                  <a:pt x="105" y="122"/>
                  <a:pt x="106" y="121"/>
                </a:cubicBezTo>
                <a:cubicBezTo>
                  <a:pt x="106" y="121"/>
                  <a:pt x="106" y="121"/>
                  <a:pt x="106" y="120"/>
                </a:cubicBezTo>
                <a:cubicBezTo>
                  <a:pt x="106" y="119"/>
                  <a:pt x="106" y="118"/>
                  <a:pt x="107" y="118"/>
                </a:cubicBezTo>
                <a:cubicBezTo>
                  <a:pt x="107" y="117"/>
                  <a:pt x="107" y="116"/>
                  <a:pt x="107" y="116"/>
                </a:cubicBezTo>
                <a:cubicBezTo>
                  <a:pt x="107" y="116"/>
                  <a:pt x="108" y="116"/>
                  <a:pt x="108" y="116"/>
                </a:cubicBezTo>
                <a:cubicBezTo>
                  <a:pt x="108" y="115"/>
                  <a:pt x="108" y="115"/>
                  <a:pt x="108" y="114"/>
                </a:cubicBezTo>
                <a:cubicBezTo>
                  <a:pt x="108" y="114"/>
                  <a:pt x="107" y="114"/>
                  <a:pt x="107" y="114"/>
                </a:cubicBezTo>
                <a:cubicBezTo>
                  <a:pt x="107" y="114"/>
                  <a:pt x="107" y="114"/>
                  <a:pt x="107" y="113"/>
                </a:cubicBezTo>
                <a:close/>
                <a:moveTo>
                  <a:pt x="82" y="60"/>
                </a:moveTo>
                <a:cubicBezTo>
                  <a:pt x="83" y="60"/>
                  <a:pt x="85" y="60"/>
                  <a:pt x="84" y="62"/>
                </a:cubicBezTo>
                <a:cubicBezTo>
                  <a:pt x="83" y="62"/>
                  <a:pt x="82" y="62"/>
                  <a:pt x="82" y="61"/>
                </a:cubicBezTo>
                <a:cubicBezTo>
                  <a:pt x="82" y="61"/>
                  <a:pt x="82" y="60"/>
                  <a:pt x="82" y="60"/>
                </a:cubicBezTo>
                <a:close/>
                <a:moveTo>
                  <a:pt x="89" y="42"/>
                </a:moveTo>
                <a:cubicBezTo>
                  <a:pt x="86" y="38"/>
                  <a:pt x="93" y="45"/>
                  <a:pt x="89" y="42"/>
                </a:cubicBezTo>
                <a:close/>
                <a:moveTo>
                  <a:pt x="7" y="75"/>
                </a:moveTo>
                <a:cubicBezTo>
                  <a:pt x="7" y="74"/>
                  <a:pt x="7" y="72"/>
                  <a:pt x="8" y="72"/>
                </a:cubicBezTo>
                <a:cubicBezTo>
                  <a:pt x="9" y="73"/>
                  <a:pt x="10" y="74"/>
                  <a:pt x="9" y="76"/>
                </a:cubicBezTo>
                <a:cubicBezTo>
                  <a:pt x="9" y="76"/>
                  <a:pt x="7" y="76"/>
                  <a:pt x="7" y="75"/>
                </a:cubicBezTo>
                <a:close/>
                <a:moveTo>
                  <a:pt x="8" y="60"/>
                </a:moveTo>
                <a:cubicBezTo>
                  <a:pt x="7" y="63"/>
                  <a:pt x="7" y="62"/>
                  <a:pt x="8" y="66"/>
                </a:cubicBezTo>
                <a:cubicBezTo>
                  <a:pt x="4" y="65"/>
                  <a:pt x="6" y="60"/>
                  <a:pt x="5" y="60"/>
                </a:cubicBezTo>
                <a:cubicBezTo>
                  <a:pt x="5" y="58"/>
                  <a:pt x="6" y="60"/>
                  <a:pt x="8" y="60"/>
                </a:cubicBezTo>
                <a:close/>
                <a:moveTo>
                  <a:pt x="47" y="114"/>
                </a:moveTo>
                <a:cubicBezTo>
                  <a:pt x="46" y="114"/>
                  <a:pt x="47" y="112"/>
                  <a:pt x="45" y="112"/>
                </a:cubicBezTo>
                <a:cubicBezTo>
                  <a:pt x="46" y="108"/>
                  <a:pt x="49" y="113"/>
                  <a:pt x="51" y="112"/>
                </a:cubicBezTo>
                <a:cubicBezTo>
                  <a:pt x="51" y="114"/>
                  <a:pt x="47" y="112"/>
                  <a:pt x="47" y="114"/>
                </a:cubicBezTo>
                <a:close/>
                <a:moveTo>
                  <a:pt x="28" y="170"/>
                </a:moveTo>
                <a:cubicBezTo>
                  <a:pt x="30" y="170"/>
                  <a:pt x="32" y="173"/>
                  <a:pt x="28" y="173"/>
                </a:cubicBezTo>
                <a:cubicBezTo>
                  <a:pt x="27" y="172"/>
                  <a:pt x="27" y="170"/>
                  <a:pt x="28" y="170"/>
                </a:cubicBezTo>
                <a:close/>
                <a:moveTo>
                  <a:pt x="89" y="119"/>
                </a:moveTo>
                <a:cubicBezTo>
                  <a:pt x="90" y="119"/>
                  <a:pt x="90" y="118"/>
                  <a:pt x="90" y="117"/>
                </a:cubicBezTo>
                <a:cubicBezTo>
                  <a:pt x="90" y="116"/>
                  <a:pt x="90" y="116"/>
                  <a:pt x="90" y="116"/>
                </a:cubicBezTo>
                <a:cubicBezTo>
                  <a:pt x="91" y="115"/>
                  <a:pt x="93" y="116"/>
                  <a:pt x="93" y="114"/>
                </a:cubicBezTo>
                <a:cubicBezTo>
                  <a:pt x="94" y="114"/>
                  <a:pt x="94" y="113"/>
                  <a:pt x="95" y="113"/>
                </a:cubicBezTo>
                <a:cubicBezTo>
                  <a:pt x="95" y="113"/>
                  <a:pt x="96" y="113"/>
                  <a:pt x="96" y="113"/>
                </a:cubicBezTo>
                <a:cubicBezTo>
                  <a:pt x="96" y="114"/>
                  <a:pt x="98" y="115"/>
                  <a:pt x="96" y="116"/>
                </a:cubicBezTo>
                <a:cubicBezTo>
                  <a:pt x="96" y="116"/>
                  <a:pt x="96" y="118"/>
                  <a:pt x="95" y="118"/>
                </a:cubicBezTo>
                <a:cubicBezTo>
                  <a:pt x="94" y="118"/>
                  <a:pt x="93" y="118"/>
                  <a:pt x="93" y="118"/>
                </a:cubicBezTo>
                <a:cubicBezTo>
                  <a:pt x="91" y="118"/>
                  <a:pt x="92" y="121"/>
                  <a:pt x="89" y="120"/>
                </a:cubicBezTo>
                <a:cubicBezTo>
                  <a:pt x="89" y="120"/>
                  <a:pt x="89" y="119"/>
                  <a:pt x="89" y="119"/>
                </a:cubicBezTo>
                <a:close/>
                <a:moveTo>
                  <a:pt x="102" y="118"/>
                </a:moveTo>
                <a:cubicBezTo>
                  <a:pt x="102" y="118"/>
                  <a:pt x="102" y="119"/>
                  <a:pt x="102" y="119"/>
                </a:cubicBezTo>
                <a:cubicBezTo>
                  <a:pt x="102" y="121"/>
                  <a:pt x="100" y="121"/>
                  <a:pt x="100" y="123"/>
                </a:cubicBezTo>
                <a:cubicBezTo>
                  <a:pt x="99" y="123"/>
                  <a:pt x="98" y="123"/>
                  <a:pt x="97" y="123"/>
                </a:cubicBezTo>
                <a:cubicBezTo>
                  <a:pt x="97" y="122"/>
                  <a:pt x="97" y="121"/>
                  <a:pt x="97" y="120"/>
                </a:cubicBezTo>
                <a:cubicBezTo>
                  <a:pt x="97" y="119"/>
                  <a:pt x="97" y="119"/>
                  <a:pt x="97" y="118"/>
                </a:cubicBezTo>
                <a:cubicBezTo>
                  <a:pt x="98" y="118"/>
                  <a:pt x="98" y="118"/>
                  <a:pt x="99" y="118"/>
                </a:cubicBezTo>
                <a:cubicBezTo>
                  <a:pt x="99" y="117"/>
                  <a:pt x="99" y="116"/>
                  <a:pt x="100" y="116"/>
                </a:cubicBezTo>
                <a:cubicBezTo>
                  <a:pt x="100" y="114"/>
                  <a:pt x="102" y="114"/>
                  <a:pt x="102" y="116"/>
                </a:cubicBezTo>
                <a:cubicBezTo>
                  <a:pt x="102" y="116"/>
                  <a:pt x="102" y="117"/>
                  <a:pt x="102" y="118"/>
                </a:cubicBezTo>
                <a:close/>
                <a:moveTo>
                  <a:pt x="80" y="113"/>
                </a:moveTo>
                <a:cubicBezTo>
                  <a:pt x="81" y="113"/>
                  <a:pt x="83" y="111"/>
                  <a:pt x="84" y="111"/>
                </a:cubicBezTo>
                <a:cubicBezTo>
                  <a:pt x="85" y="111"/>
                  <a:pt x="85" y="112"/>
                  <a:pt x="87" y="112"/>
                </a:cubicBezTo>
                <a:cubicBezTo>
                  <a:pt x="88" y="112"/>
                  <a:pt x="89" y="112"/>
                  <a:pt x="89" y="113"/>
                </a:cubicBezTo>
                <a:cubicBezTo>
                  <a:pt x="89" y="114"/>
                  <a:pt x="89" y="115"/>
                  <a:pt x="88" y="114"/>
                </a:cubicBezTo>
                <a:cubicBezTo>
                  <a:pt x="88" y="116"/>
                  <a:pt x="86" y="115"/>
                  <a:pt x="85" y="113"/>
                </a:cubicBezTo>
                <a:cubicBezTo>
                  <a:pt x="86" y="112"/>
                  <a:pt x="85" y="112"/>
                  <a:pt x="84" y="112"/>
                </a:cubicBezTo>
                <a:cubicBezTo>
                  <a:pt x="84" y="113"/>
                  <a:pt x="83" y="113"/>
                  <a:pt x="83" y="114"/>
                </a:cubicBezTo>
                <a:cubicBezTo>
                  <a:pt x="83" y="115"/>
                  <a:pt x="83" y="115"/>
                  <a:pt x="83" y="116"/>
                </a:cubicBezTo>
                <a:cubicBezTo>
                  <a:pt x="84" y="116"/>
                  <a:pt x="84" y="116"/>
                  <a:pt x="84" y="116"/>
                </a:cubicBezTo>
                <a:cubicBezTo>
                  <a:pt x="85" y="116"/>
                  <a:pt x="87" y="116"/>
                  <a:pt x="87" y="117"/>
                </a:cubicBezTo>
                <a:cubicBezTo>
                  <a:pt x="86" y="117"/>
                  <a:pt x="84" y="117"/>
                  <a:pt x="84" y="118"/>
                </a:cubicBezTo>
                <a:cubicBezTo>
                  <a:pt x="84" y="118"/>
                  <a:pt x="84" y="118"/>
                  <a:pt x="83" y="118"/>
                </a:cubicBezTo>
                <a:cubicBezTo>
                  <a:pt x="82" y="118"/>
                  <a:pt x="82" y="118"/>
                  <a:pt x="82" y="117"/>
                </a:cubicBezTo>
                <a:cubicBezTo>
                  <a:pt x="82" y="117"/>
                  <a:pt x="81" y="117"/>
                  <a:pt x="81" y="117"/>
                </a:cubicBezTo>
                <a:cubicBezTo>
                  <a:pt x="81" y="116"/>
                  <a:pt x="80" y="115"/>
                  <a:pt x="80" y="114"/>
                </a:cubicBezTo>
                <a:cubicBezTo>
                  <a:pt x="80" y="114"/>
                  <a:pt x="80" y="114"/>
                  <a:pt x="80" y="113"/>
                </a:cubicBezTo>
                <a:close/>
                <a:moveTo>
                  <a:pt x="80" y="125"/>
                </a:moveTo>
                <a:cubicBezTo>
                  <a:pt x="79" y="125"/>
                  <a:pt x="79" y="125"/>
                  <a:pt x="78" y="125"/>
                </a:cubicBezTo>
                <a:cubicBezTo>
                  <a:pt x="78" y="123"/>
                  <a:pt x="80" y="122"/>
                  <a:pt x="82" y="123"/>
                </a:cubicBezTo>
                <a:cubicBezTo>
                  <a:pt x="82" y="123"/>
                  <a:pt x="82" y="123"/>
                  <a:pt x="82" y="124"/>
                </a:cubicBezTo>
                <a:cubicBezTo>
                  <a:pt x="81" y="124"/>
                  <a:pt x="81" y="125"/>
                  <a:pt x="80" y="125"/>
                </a:cubicBezTo>
                <a:close/>
                <a:moveTo>
                  <a:pt x="70" y="139"/>
                </a:moveTo>
                <a:cubicBezTo>
                  <a:pt x="70" y="139"/>
                  <a:pt x="71" y="139"/>
                  <a:pt x="71" y="139"/>
                </a:cubicBezTo>
                <a:cubicBezTo>
                  <a:pt x="71" y="140"/>
                  <a:pt x="71" y="140"/>
                  <a:pt x="71" y="140"/>
                </a:cubicBezTo>
                <a:cubicBezTo>
                  <a:pt x="71" y="142"/>
                  <a:pt x="70" y="141"/>
                  <a:pt x="69" y="140"/>
                </a:cubicBezTo>
                <a:cubicBezTo>
                  <a:pt x="69" y="140"/>
                  <a:pt x="69" y="139"/>
                  <a:pt x="70" y="139"/>
                </a:cubicBezTo>
                <a:close/>
                <a:moveTo>
                  <a:pt x="57" y="167"/>
                </a:moveTo>
                <a:cubicBezTo>
                  <a:pt x="57" y="166"/>
                  <a:pt x="58" y="165"/>
                  <a:pt x="59" y="165"/>
                </a:cubicBezTo>
                <a:cubicBezTo>
                  <a:pt x="59" y="166"/>
                  <a:pt x="59" y="166"/>
                  <a:pt x="59" y="167"/>
                </a:cubicBezTo>
                <a:cubicBezTo>
                  <a:pt x="59" y="167"/>
                  <a:pt x="59" y="167"/>
                  <a:pt x="58" y="167"/>
                </a:cubicBezTo>
                <a:cubicBezTo>
                  <a:pt x="58" y="167"/>
                  <a:pt x="57" y="167"/>
                  <a:pt x="57" y="167"/>
                </a:cubicBezTo>
                <a:close/>
                <a:moveTo>
                  <a:pt x="87" y="139"/>
                </a:moveTo>
                <a:cubicBezTo>
                  <a:pt x="87" y="140"/>
                  <a:pt x="87" y="140"/>
                  <a:pt x="87" y="140"/>
                </a:cubicBezTo>
                <a:cubicBezTo>
                  <a:pt x="86" y="142"/>
                  <a:pt x="87" y="144"/>
                  <a:pt x="85" y="144"/>
                </a:cubicBezTo>
                <a:cubicBezTo>
                  <a:pt x="85" y="145"/>
                  <a:pt x="85" y="145"/>
                  <a:pt x="84" y="146"/>
                </a:cubicBezTo>
                <a:cubicBezTo>
                  <a:pt x="83" y="147"/>
                  <a:pt x="83" y="149"/>
                  <a:pt x="83" y="150"/>
                </a:cubicBezTo>
                <a:cubicBezTo>
                  <a:pt x="83" y="151"/>
                  <a:pt x="84" y="151"/>
                  <a:pt x="84" y="151"/>
                </a:cubicBezTo>
                <a:cubicBezTo>
                  <a:pt x="84" y="152"/>
                  <a:pt x="84" y="152"/>
                  <a:pt x="84" y="152"/>
                </a:cubicBezTo>
                <a:cubicBezTo>
                  <a:pt x="84" y="152"/>
                  <a:pt x="84" y="152"/>
                  <a:pt x="83" y="152"/>
                </a:cubicBezTo>
                <a:cubicBezTo>
                  <a:pt x="81" y="152"/>
                  <a:pt x="82" y="156"/>
                  <a:pt x="81" y="156"/>
                </a:cubicBezTo>
                <a:cubicBezTo>
                  <a:pt x="81" y="156"/>
                  <a:pt x="81" y="157"/>
                  <a:pt x="81" y="157"/>
                </a:cubicBezTo>
                <a:cubicBezTo>
                  <a:pt x="81" y="157"/>
                  <a:pt x="81" y="158"/>
                  <a:pt x="81" y="158"/>
                </a:cubicBezTo>
                <a:cubicBezTo>
                  <a:pt x="80" y="158"/>
                  <a:pt x="80" y="158"/>
                  <a:pt x="80" y="158"/>
                </a:cubicBezTo>
                <a:cubicBezTo>
                  <a:pt x="80" y="159"/>
                  <a:pt x="80" y="160"/>
                  <a:pt x="80" y="161"/>
                </a:cubicBezTo>
                <a:cubicBezTo>
                  <a:pt x="79" y="162"/>
                  <a:pt x="78" y="163"/>
                  <a:pt x="77" y="163"/>
                </a:cubicBezTo>
                <a:cubicBezTo>
                  <a:pt x="77" y="163"/>
                  <a:pt x="77" y="164"/>
                  <a:pt x="77" y="164"/>
                </a:cubicBezTo>
                <a:cubicBezTo>
                  <a:pt x="77" y="166"/>
                  <a:pt x="77" y="168"/>
                  <a:pt x="76" y="168"/>
                </a:cubicBezTo>
                <a:cubicBezTo>
                  <a:pt x="76" y="169"/>
                  <a:pt x="76" y="170"/>
                  <a:pt x="75" y="170"/>
                </a:cubicBezTo>
                <a:cubicBezTo>
                  <a:pt x="75" y="171"/>
                  <a:pt x="75" y="172"/>
                  <a:pt x="74" y="171"/>
                </a:cubicBezTo>
                <a:cubicBezTo>
                  <a:pt x="72" y="171"/>
                  <a:pt x="71" y="172"/>
                  <a:pt x="71" y="173"/>
                </a:cubicBezTo>
                <a:cubicBezTo>
                  <a:pt x="70" y="173"/>
                  <a:pt x="68" y="173"/>
                  <a:pt x="69" y="175"/>
                </a:cubicBezTo>
                <a:cubicBezTo>
                  <a:pt x="68" y="175"/>
                  <a:pt x="68" y="175"/>
                  <a:pt x="68" y="175"/>
                </a:cubicBezTo>
                <a:cubicBezTo>
                  <a:pt x="68" y="175"/>
                  <a:pt x="68" y="176"/>
                  <a:pt x="68" y="176"/>
                </a:cubicBezTo>
                <a:cubicBezTo>
                  <a:pt x="68" y="177"/>
                  <a:pt x="67" y="178"/>
                  <a:pt x="66" y="178"/>
                </a:cubicBezTo>
                <a:cubicBezTo>
                  <a:pt x="66" y="178"/>
                  <a:pt x="66" y="178"/>
                  <a:pt x="65" y="178"/>
                </a:cubicBezTo>
                <a:cubicBezTo>
                  <a:pt x="65" y="178"/>
                  <a:pt x="64" y="178"/>
                  <a:pt x="64" y="177"/>
                </a:cubicBezTo>
                <a:cubicBezTo>
                  <a:pt x="64" y="177"/>
                  <a:pt x="63" y="177"/>
                  <a:pt x="63" y="177"/>
                </a:cubicBezTo>
                <a:cubicBezTo>
                  <a:pt x="63" y="176"/>
                  <a:pt x="61" y="175"/>
                  <a:pt x="63" y="175"/>
                </a:cubicBezTo>
                <a:cubicBezTo>
                  <a:pt x="63" y="175"/>
                  <a:pt x="63" y="174"/>
                  <a:pt x="63" y="174"/>
                </a:cubicBezTo>
                <a:cubicBezTo>
                  <a:pt x="69" y="172"/>
                  <a:pt x="59" y="171"/>
                  <a:pt x="63" y="168"/>
                </a:cubicBezTo>
                <a:cubicBezTo>
                  <a:pt x="63" y="167"/>
                  <a:pt x="63" y="166"/>
                  <a:pt x="64" y="167"/>
                </a:cubicBezTo>
                <a:cubicBezTo>
                  <a:pt x="64" y="166"/>
                  <a:pt x="64" y="166"/>
                  <a:pt x="64" y="165"/>
                </a:cubicBezTo>
                <a:cubicBezTo>
                  <a:pt x="64" y="165"/>
                  <a:pt x="64" y="164"/>
                  <a:pt x="64" y="163"/>
                </a:cubicBezTo>
                <a:cubicBezTo>
                  <a:pt x="64" y="163"/>
                  <a:pt x="65" y="163"/>
                  <a:pt x="65" y="163"/>
                </a:cubicBezTo>
                <a:cubicBezTo>
                  <a:pt x="65" y="162"/>
                  <a:pt x="63" y="162"/>
                  <a:pt x="63" y="159"/>
                </a:cubicBezTo>
                <a:cubicBezTo>
                  <a:pt x="63" y="159"/>
                  <a:pt x="63" y="159"/>
                  <a:pt x="63" y="158"/>
                </a:cubicBezTo>
                <a:cubicBezTo>
                  <a:pt x="63" y="158"/>
                  <a:pt x="64" y="158"/>
                  <a:pt x="64" y="158"/>
                </a:cubicBezTo>
                <a:cubicBezTo>
                  <a:pt x="64" y="158"/>
                  <a:pt x="64" y="157"/>
                  <a:pt x="64" y="157"/>
                </a:cubicBezTo>
                <a:cubicBezTo>
                  <a:pt x="64" y="156"/>
                  <a:pt x="64" y="156"/>
                  <a:pt x="64" y="155"/>
                </a:cubicBezTo>
                <a:cubicBezTo>
                  <a:pt x="64" y="154"/>
                  <a:pt x="64" y="154"/>
                  <a:pt x="63" y="154"/>
                </a:cubicBezTo>
                <a:cubicBezTo>
                  <a:pt x="63" y="153"/>
                  <a:pt x="63" y="153"/>
                  <a:pt x="63" y="152"/>
                </a:cubicBezTo>
                <a:cubicBezTo>
                  <a:pt x="63" y="152"/>
                  <a:pt x="64" y="152"/>
                  <a:pt x="64" y="152"/>
                </a:cubicBezTo>
                <a:cubicBezTo>
                  <a:pt x="64" y="152"/>
                  <a:pt x="64" y="152"/>
                  <a:pt x="64" y="151"/>
                </a:cubicBezTo>
                <a:cubicBezTo>
                  <a:pt x="64" y="150"/>
                  <a:pt x="65" y="149"/>
                  <a:pt x="66" y="149"/>
                </a:cubicBezTo>
                <a:cubicBezTo>
                  <a:pt x="66" y="147"/>
                  <a:pt x="67" y="147"/>
                  <a:pt x="68" y="146"/>
                </a:cubicBezTo>
                <a:cubicBezTo>
                  <a:pt x="68" y="147"/>
                  <a:pt x="68" y="148"/>
                  <a:pt x="69" y="148"/>
                </a:cubicBezTo>
                <a:cubicBezTo>
                  <a:pt x="69" y="148"/>
                  <a:pt x="69" y="149"/>
                  <a:pt x="69" y="150"/>
                </a:cubicBezTo>
                <a:cubicBezTo>
                  <a:pt x="70" y="150"/>
                  <a:pt x="70" y="150"/>
                  <a:pt x="70" y="151"/>
                </a:cubicBezTo>
                <a:cubicBezTo>
                  <a:pt x="72" y="151"/>
                  <a:pt x="72" y="153"/>
                  <a:pt x="74" y="152"/>
                </a:cubicBezTo>
                <a:cubicBezTo>
                  <a:pt x="74" y="152"/>
                  <a:pt x="74" y="152"/>
                  <a:pt x="74" y="151"/>
                </a:cubicBezTo>
                <a:cubicBezTo>
                  <a:pt x="73" y="148"/>
                  <a:pt x="75" y="148"/>
                  <a:pt x="75" y="145"/>
                </a:cubicBezTo>
                <a:cubicBezTo>
                  <a:pt x="75" y="145"/>
                  <a:pt x="76" y="145"/>
                  <a:pt x="76" y="145"/>
                </a:cubicBezTo>
                <a:cubicBezTo>
                  <a:pt x="76" y="145"/>
                  <a:pt x="76" y="144"/>
                  <a:pt x="76" y="144"/>
                </a:cubicBezTo>
                <a:cubicBezTo>
                  <a:pt x="76" y="143"/>
                  <a:pt x="76" y="143"/>
                  <a:pt x="77" y="143"/>
                </a:cubicBezTo>
                <a:cubicBezTo>
                  <a:pt x="77" y="142"/>
                  <a:pt x="77" y="142"/>
                  <a:pt x="77" y="142"/>
                </a:cubicBezTo>
                <a:cubicBezTo>
                  <a:pt x="77" y="141"/>
                  <a:pt x="78" y="140"/>
                  <a:pt x="80" y="140"/>
                </a:cubicBezTo>
                <a:cubicBezTo>
                  <a:pt x="80" y="140"/>
                  <a:pt x="80" y="140"/>
                  <a:pt x="81" y="140"/>
                </a:cubicBezTo>
                <a:cubicBezTo>
                  <a:pt x="81" y="140"/>
                  <a:pt x="81" y="139"/>
                  <a:pt x="81" y="138"/>
                </a:cubicBezTo>
                <a:cubicBezTo>
                  <a:pt x="80" y="138"/>
                  <a:pt x="79" y="138"/>
                  <a:pt x="80" y="137"/>
                </a:cubicBezTo>
                <a:cubicBezTo>
                  <a:pt x="79" y="137"/>
                  <a:pt x="79" y="137"/>
                  <a:pt x="78" y="137"/>
                </a:cubicBezTo>
                <a:cubicBezTo>
                  <a:pt x="77" y="139"/>
                  <a:pt x="74" y="138"/>
                  <a:pt x="74" y="140"/>
                </a:cubicBezTo>
                <a:cubicBezTo>
                  <a:pt x="74" y="140"/>
                  <a:pt x="74" y="140"/>
                  <a:pt x="74" y="139"/>
                </a:cubicBezTo>
                <a:cubicBezTo>
                  <a:pt x="74" y="139"/>
                  <a:pt x="74" y="138"/>
                  <a:pt x="74" y="138"/>
                </a:cubicBezTo>
                <a:cubicBezTo>
                  <a:pt x="73" y="138"/>
                  <a:pt x="72" y="138"/>
                  <a:pt x="72" y="137"/>
                </a:cubicBezTo>
                <a:cubicBezTo>
                  <a:pt x="72" y="136"/>
                  <a:pt x="73" y="136"/>
                  <a:pt x="74" y="136"/>
                </a:cubicBezTo>
                <a:cubicBezTo>
                  <a:pt x="74" y="136"/>
                  <a:pt x="74" y="136"/>
                  <a:pt x="75" y="136"/>
                </a:cubicBezTo>
                <a:cubicBezTo>
                  <a:pt x="75" y="134"/>
                  <a:pt x="76" y="135"/>
                  <a:pt x="77" y="136"/>
                </a:cubicBezTo>
                <a:cubicBezTo>
                  <a:pt x="77" y="135"/>
                  <a:pt x="77" y="135"/>
                  <a:pt x="77" y="135"/>
                </a:cubicBezTo>
                <a:cubicBezTo>
                  <a:pt x="77" y="134"/>
                  <a:pt x="77" y="134"/>
                  <a:pt x="77" y="133"/>
                </a:cubicBezTo>
                <a:cubicBezTo>
                  <a:pt x="77" y="132"/>
                  <a:pt x="75" y="132"/>
                  <a:pt x="77" y="131"/>
                </a:cubicBezTo>
                <a:cubicBezTo>
                  <a:pt x="78" y="131"/>
                  <a:pt x="79" y="131"/>
                  <a:pt x="80" y="131"/>
                </a:cubicBezTo>
                <a:cubicBezTo>
                  <a:pt x="80" y="130"/>
                  <a:pt x="81" y="129"/>
                  <a:pt x="82" y="129"/>
                </a:cubicBezTo>
                <a:cubicBezTo>
                  <a:pt x="82" y="128"/>
                  <a:pt x="82" y="128"/>
                  <a:pt x="82" y="127"/>
                </a:cubicBezTo>
                <a:cubicBezTo>
                  <a:pt x="82" y="127"/>
                  <a:pt x="81" y="127"/>
                  <a:pt x="81" y="127"/>
                </a:cubicBezTo>
                <a:cubicBezTo>
                  <a:pt x="81" y="127"/>
                  <a:pt x="81" y="127"/>
                  <a:pt x="81" y="126"/>
                </a:cubicBezTo>
                <a:cubicBezTo>
                  <a:pt x="81" y="126"/>
                  <a:pt x="82" y="126"/>
                  <a:pt x="82" y="125"/>
                </a:cubicBezTo>
                <a:cubicBezTo>
                  <a:pt x="83" y="125"/>
                  <a:pt x="84" y="125"/>
                  <a:pt x="84" y="125"/>
                </a:cubicBezTo>
                <a:cubicBezTo>
                  <a:pt x="84" y="124"/>
                  <a:pt x="83" y="123"/>
                  <a:pt x="83" y="121"/>
                </a:cubicBezTo>
                <a:cubicBezTo>
                  <a:pt x="84" y="121"/>
                  <a:pt x="85" y="121"/>
                  <a:pt x="87" y="121"/>
                </a:cubicBezTo>
                <a:cubicBezTo>
                  <a:pt x="87" y="122"/>
                  <a:pt x="88" y="122"/>
                  <a:pt x="88" y="123"/>
                </a:cubicBezTo>
                <a:cubicBezTo>
                  <a:pt x="88" y="123"/>
                  <a:pt x="89" y="123"/>
                  <a:pt x="89" y="123"/>
                </a:cubicBezTo>
                <a:cubicBezTo>
                  <a:pt x="89" y="123"/>
                  <a:pt x="89" y="123"/>
                  <a:pt x="89" y="124"/>
                </a:cubicBezTo>
                <a:cubicBezTo>
                  <a:pt x="89" y="125"/>
                  <a:pt x="89" y="126"/>
                  <a:pt x="89" y="127"/>
                </a:cubicBezTo>
                <a:cubicBezTo>
                  <a:pt x="89" y="128"/>
                  <a:pt x="89" y="128"/>
                  <a:pt x="89" y="129"/>
                </a:cubicBezTo>
                <a:cubicBezTo>
                  <a:pt x="89" y="130"/>
                  <a:pt x="89" y="131"/>
                  <a:pt x="88" y="131"/>
                </a:cubicBezTo>
                <a:cubicBezTo>
                  <a:pt x="87" y="131"/>
                  <a:pt x="86" y="131"/>
                  <a:pt x="85" y="130"/>
                </a:cubicBezTo>
                <a:cubicBezTo>
                  <a:pt x="85" y="130"/>
                  <a:pt x="85" y="130"/>
                  <a:pt x="84" y="130"/>
                </a:cubicBezTo>
                <a:cubicBezTo>
                  <a:pt x="84" y="130"/>
                  <a:pt x="84" y="131"/>
                  <a:pt x="84" y="131"/>
                </a:cubicBezTo>
                <a:cubicBezTo>
                  <a:pt x="84" y="133"/>
                  <a:pt x="86" y="132"/>
                  <a:pt x="87" y="133"/>
                </a:cubicBezTo>
                <a:cubicBezTo>
                  <a:pt x="87" y="133"/>
                  <a:pt x="87" y="133"/>
                  <a:pt x="88" y="133"/>
                </a:cubicBezTo>
                <a:cubicBezTo>
                  <a:pt x="89" y="133"/>
                  <a:pt x="89" y="134"/>
                  <a:pt x="89" y="135"/>
                </a:cubicBezTo>
                <a:cubicBezTo>
                  <a:pt x="90" y="135"/>
                  <a:pt x="90" y="135"/>
                  <a:pt x="90" y="136"/>
                </a:cubicBezTo>
                <a:cubicBezTo>
                  <a:pt x="90" y="136"/>
                  <a:pt x="90" y="137"/>
                  <a:pt x="90" y="137"/>
                </a:cubicBezTo>
                <a:cubicBezTo>
                  <a:pt x="90" y="137"/>
                  <a:pt x="90" y="138"/>
                  <a:pt x="90" y="138"/>
                </a:cubicBezTo>
                <a:cubicBezTo>
                  <a:pt x="89" y="138"/>
                  <a:pt x="88" y="139"/>
                  <a:pt x="87" y="139"/>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94" name="Freeform 277"/>
          <p:cNvSpPr/>
          <p:nvPr>
            <p:custDataLst>
              <p:tags r:id="rId226"/>
            </p:custDataLst>
          </p:nvPr>
        </p:nvSpPr>
        <p:spPr bwMode="auto">
          <a:xfrm rot="3000000">
            <a:off x="9433184" y="2799964"/>
            <a:ext cx="5207" cy="8805"/>
          </a:xfrm>
          <a:custGeom>
            <a:avLst/>
            <a:gdLst>
              <a:gd name="T0" fmla="*/ 1 w 6"/>
              <a:gd name="T1" fmla="*/ 4 h 10"/>
              <a:gd name="T2" fmla="*/ 0 w 6"/>
              <a:gd name="T3" fmla="*/ 8 h 10"/>
              <a:gd name="T4" fmla="*/ 1 w 6"/>
              <a:gd name="T5" fmla="*/ 9 h 10"/>
              <a:gd name="T6" fmla="*/ 4 w 6"/>
              <a:gd name="T7" fmla="*/ 10 h 10"/>
              <a:gd name="T8" fmla="*/ 5 w 6"/>
              <a:gd name="T9" fmla="*/ 9 h 10"/>
              <a:gd name="T10" fmla="*/ 6 w 6"/>
              <a:gd name="T11" fmla="*/ 9 h 10"/>
              <a:gd name="T12" fmla="*/ 6 w 6"/>
              <a:gd name="T13" fmla="*/ 6 h 10"/>
              <a:gd name="T14" fmla="*/ 5 w 6"/>
              <a:gd name="T15" fmla="*/ 4 h 10"/>
              <a:gd name="T16" fmla="*/ 5 w 6"/>
              <a:gd name="T17" fmla="*/ 2 h 10"/>
              <a:gd name="T18" fmla="*/ 3 w 6"/>
              <a:gd name="T19" fmla="*/ 0 h 10"/>
              <a:gd name="T20" fmla="*/ 1 w 6"/>
              <a:gd name="T21" fmla="*/ 2 h 10"/>
              <a:gd name="T22" fmla="*/ 1 w 6"/>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1" y="4"/>
                </a:moveTo>
                <a:cubicBezTo>
                  <a:pt x="1" y="6"/>
                  <a:pt x="1" y="7"/>
                  <a:pt x="0" y="8"/>
                </a:cubicBezTo>
                <a:cubicBezTo>
                  <a:pt x="1" y="8"/>
                  <a:pt x="2" y="8"/>
                  <a:pt x="1" y="9"/>
                </a:cubicBezTo>
                <a:cubicBezTo>
                  <a:pt x="3" y="9"/>
                  <a:pt x="3" y="10"/>
                  <a:pt x="4" y="10"/>
                </a:cubicBezTo>
                <a:cubicBezTo>
                  <a:pt x="5" y="10"/>
                  <a:pt x="5" y="9"/>
                  <a:pt x="5" y="9"/>
                </a:cubicBezTo>
                <a:cubicBezTo>
                  <a:pt x="5" y="9"/>
                  <a:pt x="6" y="9"/>
                  <a:pt x="6" y="9"/>
                </a:cubicBezTo>
                <a:cubicBezTo>
                  <a:pt x="6" y="8"/>
                  <a:pt x="6" y="7"/>
                  <a:pt x="6" y="6"/>
                </a:cubicBezTo>
                <a:cubicBezTo>
                  <a:pt x="5" y="6"/>
                  <a:pt x="5" y="5"/>
                  <a:pt x="5" y="4"/>
                </a:cubicBezTo>
                <a:cubicBezTo>
                  <a:pt x="5" y="3"/>
                  <a:pt x="5" y="2"/>
                  <a:pt x="5" y="2"/>
                </a:cubicBezTo>
                <a:cubicBezTo>
                  <a:pt x="4" y="1"/>
                  <a:pt x="3" y="2"/>
                  <a:pt x="3" y="0"/>
                </a:cubicBezTo>
                <a:cubicBezTo>
                  <a:pt x="2" y="0"/>
                  <a:pt x="1" y="1"/>
                  <a:pt x="1" y="2"/>
                </a:cubicBezTo>
                <a:cubicBezTo>
                  <a:pt x="2" y="3"/>
                  <a:pt x="3" y="4"/>
                  <a:pt x="1" y="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95" name="Freeform 278"/>
          <p:cNvSpPr/>
          <p:nvPr>
            <p:custDataLst>
              <p:tags r:id="rId227"/>
            </p:custDataLst>
          </p:nvPr>
        </p:nvSpPr>
        <p:spPr bwMode="auto">
          <a:xfrm rot="3000000">
            <a:off x="9431070" y="2811439"/>
            <a:ext cx="3205" cy="5203"/>
          </a:xfrm>
          <a:custGeom>
            <a:avLst/>
            <a:gdLst>
              <a:gd name="T0" fmla="*/ 0 w 4"/>
              <a:gd name="T1" fmla="*/ 1 h 6"/>
              <a:gd name="T2" fmla="*/ 0 w 4"/>
              <a:gd name="T3" fmla="*/ 3 h 6"/>
              <a:gd name="T4" fmla="*/ 4 w 4"/>
              <a:gd name="T5" fmla="*/ 5 h 6"/>
              <a:gd name="T6" fmla="*/ 4 w 4"/>
              <a:gd name="T7" fmla="*/ 3 h 6"/>
              <a:gd name="T8" fmla="*/ 3 w 4"/>
              <a:gd name="T9" fmla="*/ 0 h 6"/>
              <a:gd name="T10" fmla="*/ 0 w 4"/>
              <a:gd name="T11" fmla="*/ 1 h 6"/>
            </a:gdLst>
            <a:ahLst/>
            <a:cxnLst>
              <a:cxn ang="0">
                <a:pos x="T0" y="T1"/>
              </a:cxn>
              <a:cxn ang="0">
                <a:pos x="T2" y="T3"/>
              </a:cxn>
              <a:cxn ang="0">
                <a:pos x="T4" y="T5"/>
              </a:cxn>
              <a:cxn ang="0">
                <a:pos x="T6" y="T7"/>
              </a:cxn>
              <a:cxn ang="0">
                <a:pos x="T8" y="T9"/>
              </a:cxn>
              <a:cxn ang="0">
                <a:pos x="T10" y="T11"/>
              </a:cxn>
            </a:cxnLst>
            <a:rect l="0" t="0" r="r" b="b"/>
            <a:pathLst>
              <a:path w="4" h="6">
                <a:moveTo>
                  <a:pt x="0" y="1"/>
                </a:moveTo>
                <a:cubicBezTo>
                  <a:pt x="0" y="2"/>
                  <a:pt x="0" y="2"/>
                  <a:pt x="0" y="3"/>
                </a:cubicBezTo>
                <a:cubicBezTo>
                  <a:pt x="2" y="3"/>
                  <a:pt x="1" y="6"/>
                  <a:pt x="4" y="5"/>
                </a:cubicBezTo>
                <a:cubicBezTo>
                  <a:pt x="4" y="4"/>
                  <a:pt x="4" y="3"/>
                  <a:pt x="4" y="3"/>
                </a:cubicBezTo>
                <a:cubicBezTo>
                  <a:pt x="3" y="2"/>
                  <a:pt x="3" y="2"/>
                  <a:pt x="3" y="0"/>
                </a:cubicBezTo>
                <a:cubicBezTo>
                  <a:pt x="2" y="1"/>
                  <a:pt x="2" y="1"/>
                  <a:pt x="0"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96" name="Freeform 279"/>
          <p:cNvSpPr/>
          <p:nvPr>
            <p:custDataLst>
              <p:tags r:id="rId228"/>
            </p:custDataLst>
          </p:nvPr>
        </p:nvSpPr>
        <p:spPr bwMode="auto">
          <a:xfrm rot="3000000">
            <a:off x="9416133" y="2802072"/>
            <a:ext cx="2805" cy="2802"/>
          </a:xfrm>
          <a:custGeom>
            <a:avLst/>
            <a:gdLst>
              <a:gd name="T0" fmla="*/ 1 w 3"/>
              <a:gd name="T1" fmla="*/ 3 h 3"/>
              <a:gd name="T2" fmla="*/ 3 w 3"/>
              <a:gd name="T3" fmla="*/ 3 h 3"/>
              <a:gd name="T4" fmla="*/ 0 w 3"/>
              <a:gd name="T5" fmla="*/ 0 h 3"/>
              <a:gd name="T6" fmla="*/ 1 w 3"/>
              <a:gd name="T7" fmla="*/ 3 h 3"/>
            </a:gdLst>
            <a:ahLst/>
            <a:cxnLst>
              <a:cxn ang="0">
                <a:pos x="T0" y="T1"/>
              </a:cxn>
              <a:cxn ang="0">
                <a:pos x="T2" y="T3"/>
              </a:cxn>
              <a:cxn ang="0">
                <a:pos x="T4" y="T5"/>
              </a:cxn>
              <a:cxn ang="0">
                <a:pos x="T6" y="T7"/>
              </a:cxn>
            </a:cxnLst>
            <a:rect l="0" t="0" r="r" b="b"/>
            <a:pathLst>
              <a:path w="3" h="3">
                <a:moveTo>
                  <a:pt x="1" y="3"/>
                </a:moveTo>
                <a:cubicBezTo>
                  <a:pt x="2" y="3"/>
                  <a:pt x="2" y="3"/>
                  <a:pt x="3" y="3"/>
                </a:cubicBezTo>
                <a:cubicBezTo>
                  <a:pt x="2" y="2"/>
                  <a:pt x="1" y="1"/>
                  <a:pt x="0" y="0"/>
                </a:cubicBezTo>
                <a:cubicBezTo>
                  <a:pt x="0" y="2"/>
                  <a:pt x="1" y="2"/>
                  <a:pt x="1" y="3"/>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97" name="Freeform 280"/>
          <p:cNvSpPr/>
          <p:nvPr>
            <p:custDataLst>
              <p:tags r:id="rId229"/>
            </p:custDataLst>
          </p:nvPr>
        </p:nvSpPr>
        <p:spPr bwMode="auto">
          <a:xfrm rot="3000000">
            <a:off x="9343135" y="2754903"/>
            <a:ext cx="4406" cy="6004"/>
          </a:xfrm>
          <a:custGeom>
            <a:avLst/>
            <a:gdLst>
              <a:gd name="T0" fmla="*/ 3 w 5"/>
              <a:gd name="T1" fmla="*/ 7 h 7"/>
              <a:gd name="T2" fmla="*/ 4 w 5"/>
              <a:gd name="T3" fmla="*/ 7 h 7"/>
              <a:gd name="T4" fmla="*/ 5 w 5"/>
              <a:gd name="T5" fmla="*/ 4 h 7"/>
              <a:gd name="T6" fmla="*/ 5 w 5"/>
              <a:gd name="T7" fmla="*/ 2 h 7"/>
              <a:gd name="T8" fmla="*/ 4 w 5"/>
              <a:gd name="T9" fmla="*/ 0 h 7"/>
              <a:gd name="T10" fmla="*/ 1 w 5"/>
              <a:gd name="T11" fmla="*/ 0 h 7"/>
              <a:gd name="T12" fmla="*/ 1 w 5"/>
              <a:gd name="T13" fmla="*/ 1 h 7"/>
              <a:gd name="T14" fmla="*/ 0 w 5"/>
              <a:gd name="T15" fmla="*/ 3 h 7"/>
              <a:gd name="T16" fmla="*/ 1 w 5"/>
              <a:gd name="T17" fmla="*/ 3 h 7"/>
              <a:gd name="T18" fmla="*/ 1 w 5"/>
              <a:gd name="T19" fmla="*/ 4 h 7"/>
              <a:gd name="T20" fmla="*/ 3 w 5"/>
              <a:gd name="T21" fmla="*/ 4 h 7"/>
              <a:gd name="T22" fmla="*/ 1 w 5"/>
              <a:gd name="T23" fmla="*/ 7 h 7"/>
              <a:gd name="T24" fmla="*/ 3 w 5"/>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7">
                <a:moveTo>
                  <a:pt x="3" y="7"/>
                </a:moveTo>
                <a:cubicBezTo>
                  <a:pt x="3" y="7"/>
                  <a:pt x="3" y="7"/>
                  <a:pt x="4" y="7"/>
                </a:cubicBezTo>
                <a:cubicBezTo>
                  <a:pt x="4" y="6"/>
                  <a:pt x="5" y="5"/>
                  <a:pt x="5" y="4"/>
                </a:cubicBezTo>
                <a:cubicBezTo>
                  <a:pt x="5" y="4"/>
                  <a:pt x="5" y="3"/>
                  <a:pt x="5" y="2"/>
                </a:cubicBezTo>
                <a:cubicBezTo>
                  <a:pt x="5" y="1"/>
                  <a:pt x="5" y="0"/>
                  <a:pt x="4" y="0"/>
                </a:cubicBezTo>
                <a:cubicBezTo>
                  <a:pt x="3" y="0"/>
                  <a:pt x="2" y="0"/>
                  <a:pt x="1" y="0"/>
                </a:cubicBezTo>
                <a:cubicBezTo>
                  <a:pt x="1" y="0"/>
                  <a:pt x="1" y="1"/>
                  <a:pt x="1" y="1"/>
                </a:cubicBezTo>
                <a:cubicBezTo>
                  <a:pt x="0" y="1"/>
                  <a:pt x="0" y="2"/>
                  <a:pt x="0" y="3"/>
                </a:cubicBezTo>
                <a:cubicBezTo>
                  <a:pt x="1" y="3"/>
                  <a:pt x="1" y="3"/>
                  <a:pt x="1" y="3"/>
                </a:cubicBezTo>
                <a:cubicBezTo>
                  <a:pt x="1" y="4"/>
                  <a:pt x="1" y="4"/>
                  <a:pt x="1" y="4"/>
                </a:cubicBezTo>
                <a:cubicBezTo>
                  <a:pt x="2" y="4"/>
                  <a:pt x="2" y="4"/>
                  <a:pt x="3" y="4"/>
                </a:cubicBezTo>
                <a:cubicBezTo>
                  <a:pt x="3" y="6"/>
                  <a:pt x="2" y="6"/>
                  <a:pt x="1" y="7"/>
                </a:cubicBezTo>
                <a:cubicBezTo>
                  <a:pt x="2" y="7"/>
                  <a:pt x="2" y="7"/>
                  <a:pt x="3" y="7"/>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98" name="Freeform 281"/>
          <p:cNvSpPr/>
          <p:nvPr>
            <p:custDataLst>
              <p:tags r:id="rId230"/>
            </p:custDataLst>
          </p:nvPr>
        </p:nvSpPr>
        <p:spPr bwMode="auto">
          <a:xfrm rot="3000000">
            <a:off x="9427467" y="2855173"/>
            <a:ext cx="3606" cy="2402"/>
          </a:xfrm>
          <a:custGeom>
            <a:avLst/>
            <a:gdLst>
              <a:gd name="T0" fmla="*/ 2 w 4"/>
              <a:gd name="T1" fmla="*/ 0 h 3"/>
              <a:gd name="T2" fmla="*/ 1 w 4"/>
              <a:gd name="T3" fmla="*/ 1 h 3"/>
              <a:gd name="T4" fmla="*/ 0 w 4"/>
              <a:gd name="T5" fmla="*/ 3 h 3"/>
              <a:gd name="T6" fmla="*/ 3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1"/>
                  <a:pt x="2" y="1"/>
                  <a:pt x="1" y="1"/>
                </a:cubicBezTo>
                <a:cubicBezTo>
                  <a:pt x="1" y="2"/>
                  <a:pt x="0" y="2"/>
                  <a:pt x="0" y="3"/>
                </a:cubicBezTo>
                <a:cubicBezTo>
                  <a:pt x="1" y="3"/>
                  <a:pt x="1" y="2"/>
                  <a:pt x="3" y="2"/>
                </a:cubicBezTo>
                <a:cubicBezTo>
                  <a:pt x="4" y="1"/>
                  <a:pt x="3" y="0"/>
                  <a:pt x="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99" name="Freeform 282"/>
          <p:cNvSpPr/>
          <p:nvPr>
            <p:custDataLst>
              <p:tags r:id="rId231"/>
            </p:custDataLst>
          </p:nvPr>
        </p:nvSpPr>
        <p:spPr bwMode="auto">
          <a:xfrm rot="3000000">
            <a:off x="9404916" y="2820963"/>
            <a:ext cx="6409" cy="14809"/>
          </a:xfrm>
          <a:custGeom>
            <a:avLst/>
            <a:gdLst>
              <a:gd name="T0" fmla="*/ 7 w 7"/>
              <a:gd name="T1" fmla="*/ 12 h 17"/>
              <a:gd name="T2" fmla="*/ 7 w 7"/>
              <a:gd name="T3" fmla="*/ 11 h 17"/>
              <a:gd name="T4" fmla="*/ 7 w 7"/>
              <a:gd name="T5" fmla="*/ 10 h 17"/>
              <a:gd name="T6" fmla="*/ 6 w 7"/>
              <a:gd name="T7" fmla="*/ 10 h 17"/>
              <a:gd name="T8" fmla="*/ 4 w 7"/>
              <a:gd name="T9" fmla="*/ 10 h 17"/>
              <a:gd name="T10" fmla="*/ 3 w 7"/>
              <a:gd name="T11" fmla="*/ 8 h 17"/>
              <a:gd name="T12" fmla="*/ 5 w 7"/>
              <a:gd name="T13" fmla="*/ 8 h 17"/>
              <a:gd name="T14" fmla="*/ 5 w 7"/>
              <a:gd name="T15" fmla="*/ 4 h 17"/>
              <a:gd name="T16" fmla="*/ 6 w 7"/>
              <a:gd name="T17" fmla="*/ 4 h 17"/>
              <a:gd name="T18" fmla="*/ 6 w 7"/>
              <a:gd name="T19" fmla="*/ 3 h 17"/>
              <a:gd name="T20" fmla="*/ 6 w 7"/>
              <a:gd name="T21" fmla="*/ 2 h 17"/>
              <a:gd name="T22" fmla="*/ 6 w 7"/>
              <a:gd name="T23" fmla="*/ 1 h 17"/>
              <a:gd name="T24" fmla="*/ 5 w 7"/>
              <a:gd name="T25" fmla="*/ 1 h 17"/>
              <a:gd name="T26" fmla="*/ 4 w 7"/>
              <a:gd name="T27" fmla="*/ 2 h 17"/>
              <a:gd name="T28" fmla="*/ 4 w 7"/>
              <a:gd name="T29" fmla="*/ 3 h 17"/>
              <a:gd name="T30" fmla="*/ 3 w 7"/>
              <a:gd name="T31" fmla="*/ 4 h 17"/>
              <a:gd name="T32" fmla="*/ 0 w 7"/>
              <a:gd name="T33" fmla="*/ 7 h 17"/>
              <a:gd name="T34" fmla="*/ 0 w 7"/>
              <a:gd name="T35" fmla="*/ 8 h 17"/>
              <a:gd name="T36" fmla="*/ 1 w 7"/>
              <a:gd name="T37" fmla="*/ 11 h 17"/>
              <a:gd name="T38" fmla="*/ 3 w 7"/>
              <a:gd name="T39" fmla="*/ 11 h 17"/>
              <a:gd name="T40" fmla="*/ 4 w 7"/>
              <a:gd name="T41" fmla="*/ 11 h 17"/>
              <a:gd name="T42" fmla="*/ 4 w 7"/>
              <a:gd name="T43" fmla="*/ 16 h 17"/>
              <a:gd name="T44" fmla="*/ 4 w 7"/>
              <a:gd name="T45" fmla="*/ 17 h 17"/>
              <a:gd name="T46" fmla="*/ 5 w 7"/>
              <a:gd name="T47" fmla="*/ 17 h 17"/>
              <a:gd name="T48" fmla="*/ 7 w 7"/>
              <a:gd name="T49" fmla="*/ 16 h 17"/>
              <a:gd name="T50" fmla="*/ 6 w 7"/>
              <a:gd name="T51" fmla="*/ 14 h 17"/>
              <a:gd name="T52" fmla="*/ 7 w 7"/>
              <a:gd name="T53"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 h="17">
                <a:moveTo>
                  <a:pt x="7" y="12"/>
                </a:moveTo>
                <a:cubicBezTo>
                  <a:pt x="7" y="12"/>
                  <a:pt x="7" y="12"/>
                  <a:pt x="7" y="11"/>
                </a:cubicBezTo>
                <a:cubicBezTo>
                  <a:pt x="7" y="11"/>
                  <a:pt x="7" y="10"/>
                  <a:pt x="7" y="10"/>
                </a:cubicBezTo>
                <a:cubicBezTo>
                  <a:pt x="7" y="10"/>
                  <a:pt x="7" y="10"/>
                  <a:pt x="6" y="10"/>
                </a:cubicBezTo>
                <a:cubicBezTo>
                  <a:pt x="5" y="10"/>
                  <a:pt x="5" y="10"/>
                  <a:pt x="4" y="10"/>
                </a:cubicBezTo>
                <a:cubicBezTo>
                  <a:pt x="4" y="9"/>
                  <a:pt x="3" y="9"/>
                  <a:pt x="3" y="8"/>
                </a:cubicBezTo>
                <a:cubicBezTo>
                  <a:pt x="3" y="8"/>
                  <a:pt x="4" y="8"/>
                  <a:pt x="5" y="8"/>
                </a:cubicBezTo>
                <a:cubicBezTo>
                  <a:pt x="5" y="7"/>
                  <a:pt x="5" y="5"/>
                  <a:pt x="5" y="4"/>
                </a:cubicBezTo>
                <a:cubicBezTo>
                  <a:pt x="5" y="4"/>
                  <a:pt x="6" y="4"/>
                  <a:pt x="6" y="4"/>
                </a:cubicBezTo>
                <a:cubicBezTo>
                  <a:pt x="6" y="4"/>
                  <a:pt x="6" y="3"/>
                  <a:pt x="6" y="3"/>
                </a:cubicBezTo>
                <a:cubicBezTo>
                  <a:pt x="6" y="3"/>
                  <a:pt x="6" y="2"/>
                  <a:pt x="6" y="2"/>
                </a:cubicBezTo>
                <a:cubicBezTo>
                  <a:pt x="6" y="1"/>
                  <a:pt x="6" y="1"/>
                  <a:pt x="6" y="1"/>
                </a:cubicBezTo>
                <a:cubicBezTo>
                  <a:pt x="6" y="1"/>
                  <a:pt x="5" y="1"/>
                  <a:pt x="5" y="1"/>
                </a:cubicBezTo>
                <a:cubicBezTo>
                  <a:pt x="4" y="0"/>
                  <a:pt x="4" y="1"/>
                  <a:pt x="4" y="2"/>
                </a:cubicBezTo>
                <a:cubicBezTo>
                  <a:pt x="4" y="2"/>
                  <a:pt x="4" y="3"/>
                  <a:pt x="4" y="3"/>
                </a:cubicBezTo>
                <a:cubicBezTo>
                  <a:pt x="4" y="4"/>
                  <a:pt x="4" y="4"/>
                  <a:pt x="3" y="4"/>
                </a:cubicBezTo>
                <a:cubicBezTo>
                  <a:pt x="1" y="4"/>
                  <a:pt x="2" y="7"/>
                  <a:pt x="0" y="7"/>
                </a:cubicBezTo>
                <a:cubicBezTo>
                  <a:pt x="0" y="7"/>
                  <a:pt x="0" y="7"/>
                  <a:pt x="0" y="8"/>
                </a:cubicBezTo>
                <a:cubicBezTo>
                  <a:pt x="0" y="10"/>
                  <a:pt x="1" y="10"/>
                  <a:pt x="1" y="11"/>
                </a:cubicBezTo>
                <a:cubicBezTo>
                  <a:pt x="2" y="11"/>
                  <a:pt x="2" y="11"/>
                  <a:pt x="3" y="11"/>
                </a:cubicBezTo>
                <a:cubicBezTo>
                  <a:pt x="3" y="11"/>
                  <a:pt x="3" y="11"/>
                  <a:pt x="4" y="11"/>
                </a:cubicBezTo>
                <a:cubicBezTo>
                  <a:pt x="6" y="14"/>
                  <a:pt x="4" y="13"/>
                  <a:pt x="4" y="16"/>
                </a:cubicBezTo>
                <a:cubicBezTo>
                  <a:pt x="4" y="16"/>
                  <a:pt x="4" y="17"/>
                  <a:pt x="4" y="17"/>
                </a:cubicBezTo>
                <a:cubicBezTo>
                  <a:pt x="4" y="17"/>
                  <a:pt x="5" y="17"/>
                  <a:pt x="5" y="17"/>
                </a:cubicBezTo>
                <a:cubicBezTo>
                  <a:pt x="6" y="17"/>
                  <a:pt x="7" y="17"/>
                  <a:pt x="7" y="16"/>
                </a:cubicBezTo>
                <a:cubicBezTo>
                  <a:pt x="6" y="16"/>
                  <a:pt x="6" y="15"/>
                  <a:pt x="6" y="14"/>
                </a:cubicBezTo>
                <a:cubicBezTo>
                  <a:pt x="6" y="13"/>
                  <a:pt x="6" y="12"/>
                  <a:pt x="7" y="1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0" name="Freeform 283"/>
          <p:cNvSpPr/>
          <p:nvPr>
            <p:custDataLst>
              <p:tags r:id="rId232"/>
            </p:custDataLst>
          </p:nvPr>
        </p:nvSpPr>
        <p:spPr bwMode="auto">
          <a:xfrm rot="3000000">
            <a:off x="9334014" y="2773517"/>
            <a:ext cx="7610" cy="4403"/>
          </a:xfrm>
          <a:custGeom>
            <a:avLst/>
            <a:gdLst>
              <a:gd name="T0" fmla="*/ 6 w 9"/>
              <a:gd name="T1" fmla="*/ 4 h 5"/>
              <a:gd name="T2" fmla="*/ 8 w 9"/>
              <a:gd name="T3" fmla="*/ 4 h 5"/>
              <a:gd name="T4" fmla="*/ 6 w 9"/>
              <a:gd name="T5" fmla="*/ 1 h 5"/>
              <a:gd name="T6" fmla="*/ 0 w 9"/>
              <a:gd name="T7" fmla="*/ 2 h 5"/>
              <a:gd name="T8" fmla="*/ 0 w 9"/>
              <a:gd name="T9" fmla="*/ 5 h 5"/>
              <a:gd name="T10" fmla="*/ 5 w 9"/>
              <a:gd name="T11" fmla="*/ 4 h 5"/>
              <a:gd name="T12" fmla="*/ 6 w 9"/>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4"/>
                </a:moveTo>
                <a:cubicBezTo>
                  <a:pt x="7" y="4"/>
                  <a:pt x="7" y="4"/>
                  <a:pt x="8" y="4"/>
                </a:cubicBezTo>
                <a:cubicBezTo>
                  <a:pt x="9" y="3"/>
                  <a:pt x="8" y="2"/>
                  <a:pt x="6" y="1"/>
                </a:cubicBezTo>
                <a:cubicBezTo>
                  <a:pt x="3" y="0"/>
                  <a:pt x="3" y="3"/>
                  <a:pt x="0" y="2"/>
                </a:cubicBezTo>
                <a:cubicBezTo>
                  <a:pt x="0" y="3"/>
                  <a:pt x="0" y="4"/>
                  <a:pt x="0" y="5"/>
                </a:cubicBezTo>
                <a:cubicBezTo>
                  <a:pt x="3" y="5"/>
                  <a:pt x="3" y="4"/>
                  <a:pt x="5" y="4"/>
                </a:cubicBezTo>
                <a:cubicBezTo>
                  <a:pt x="6" y="4"/>
                  <a:pt x="6" y="4"/>
                  <a:pt x="6" y="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1" name="Freeform 284"/>
          <p:cNvSpPr/>
          <p:nvPr>
            <p:custDataLst>
              <p:tags r:id="rId233"/>
            </p:custDataLst>
          </p:nvPr>
        </p:nvSpPr>
        <p:spPr bwMode="auto">
          <a:xfrm rot="3000000">
            <a:off x="9500529" y="2758205"/>
            <a:ext cx="11216" cy="7204"/>
          </a:xfrm>
          <a:custGeom>
            <a:avLst/>
            <a:gdLst>
              <a:gd name="T0" fmla="*/ 3 w 13"/>
              <a:gd name="T1" fmla="*/ 7 h 8"/>
              <a:gd name="T2" fmla="*/ 5 w 13"/>
              <a:gd name="T3" fmla="*/ 7 h 8"/>
              <a:gd name="T4" fmla="*/ 6 w 13"/>
              <a:gd name="T5" fmla="*/ 7 h 8"/>
              <a:gd name="T6" fmla="*/ 7 w 13"/>
              <a:gd name="T7" fmla="*/ 6 h 8"/>
              <a:gd name="T8" fmla="*/ 9 w 13"/>
              <a:gd name="T9" fmla="*/ 3 h 8"/>
              <a:gd name="T10" fmla="*/ 9 w 13"/>
              <a:gd name="T11" fmla="*/ 2 h 8"/>
              <a:gd name="T12" fmla="*/ 13 w 13"/>
              <a:gd name="T13" fmla="*/ 1 h 8"/>
              <a:gd name="T14" fmla="*/ 12 w 13"/>
              <a:gd name="T15" fmla="*/ 0 h 8"/>
              <a:gd name="T16" fmla="*/ 11 w 13"/>
              <a:gd name="T17" fmla="*/ 0 h 8"/>
              <a:gd name="T18" fmla="*/ 8 w 13"/>
              <a:gd name="T19" fmla="*/ 0 h 8"/>
              <a:gd name="T20" fmla="*/ 6 w 13"/>
              <a:gd name="T21" fmla="*/ 0 h 8"/>
              <a:gd name="T22" fmla="*/ 2 w 13"/>
              <a:gd name="T23" fmla="*/ 3 h 8"/>
              <a:gd name="T24" fmla="*/ 2 w 13"/>
              <a:gd name="T25" fmla="*/ 4 h 8"/>
              <a:gd name="T26" fmla="*/ 1 w 13"/>
              <a:gd name="T27" fmla="*/ 4 h 8"/>
              <a:gd name="T28" fmla="*/ 1 w 13"/>
              <a:gd name="T29" fmla="*/ 6 h 8"/>
              <a:gd name="T30" fmla="*/ 0 w 13"/>
              <a:gd name="T31" fmla="*/ 7 h 8"/>
              <a:gd name="T32" fmla="*/ 3 w 13"/>
              <a:gd name="T3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8">
                <a:moveTo>
                  <a:pt x="3" y="7"/>
                </a:moveTo>
                <a:cubicBezTo>
                  <a:pt x="4" y="7"/>
                  <a:pt x="4" y="7"/>
                  <a:pt x="5" y="7"/>
                </a:cubicBezTo>
                <a:cubicBezTo>
                  <a:pt x="5" y="7"/>
                  <a:pt x="5" y="7"/>
                  <a:pt x="6" y="7"/>
                </a:cubicBezTo>
                <a:cubicBezTo>
                  <a:pt x="6" y="6"/>
                  <a:pt x="6" y="6"/>
                  <a:pt x="7" y="6"/>
                </a:cubicBezTo>
                <a:cubicBezTo>
                  <a:pt x="8" y="4"/>
                  <a:pt x="8" y="3"/>
                  <a:pt x="9" y="3"/>
                </a:cubicBezTo>
                <a:cubicBezTo>
                  <a:pt x="9" y="3"/>
                  <a:pt x="9" y="2"/>
                  <a:pt x="9" y="2"/>
                </a:cubicBezTo>
                <a:cubicBezTo>
                  <a:pt x="10" y="1"/>
                  <a:pt x="11" y="1"/>
                  <a:pt x="13" y="1"/>
                </a:cubicBezTo>
                <a:cubicBezTo>
                  <a:pt x="13" y="0"/>
                  <a:pt x="13" y="0"/>
                  <a:pt x="12" y="0"/>
                </a:cubicBezTo>
                <a:cubicBezTo>
                  <a:pt x="11" y="0"/>
                  <a:pt x="11" y="0"/>
                  <a:pt x="11" y="0"/>
                </a:cubicBezTo>
                <a:cubicBezTo>
                  <a:pt x="10" y="0"/>
                  <a:pt x="9" y="0"/>
                  <a:pt x="8" y="0"/>
                </a:cubicBezTo>
                <a:cubicBezTo>
                  <a:pt x="7" y="0"/>
                  <a:pt x="7" y="0"/>
                  <a:pt x="6" y="0"/>
                </a:cubicBezTo>
                <a:cubicBezTo>
                  <a:pt x="4" y="0"/>
                  <a:pt x="3" y="1"/>
                  <a:pt x="2" y="3"/>
                </a:cubicBezTo>
                <a:cubicBezTo>
                  <a:pt x="2" y="4"/>
                  <a:pt x="2" y="4"/>
                  <a:pt x="2" y="4"/>
                </a:cubicBezTo>
                <a:cubicBezTo>
                  <a:pt x="2" y="4"/>
                  <a:pt x="2" y="4"/>
                  <a:pt x="1" y="4"/>
                </a:cubicBezTo>
                <a:cubicBezTo>
                  <a:pt x="1" y="5"/>
                  <a:pt x="1" y="5"/>
                  <a:pt x="1" y="6"/>
                </a:cubicBezTo>
                <a:cubicBezTo>
                  <a:pt x="1" y="7"/>
                  <a:pt x="1" y="7"/>
                  <a:pt x="0" y="7"/>
                </a:cubicBezTo>
                <a:cubicBezTo>
                  <a:pt x="0" y="8"/>
                  <a:pt x="3" y="8"/>
                  <a:pt x="3" y="7"/>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2" name="Freeform 285"/>
          <p:cNvSpPr/>
          <p:nvPr>
            <p:custDataLst>
              <p:tags r:id="rId234"/>
            </p:custDataLst>
          </p:nvPr>
        </p:nvSpPr>
        <p:spPr bwMode="auto">
          <a:xfrm rot="3000000">
            <a:off x="9519174" y="2775892"/>
            <a:ext cx="8012" cy="11207"/>
          </a:xfrm>
          <a:custGeom>
            <a:avLst/>
            <a:gdLst>
              <a:gd name="T0" fmla="*/ 1 w 9"/>
              <a:gd name="T1" fmla="*/ 13 h 13"/>
              <a:gd name="T2" fmla="*/ 9 w 9"/>
              <a:gd name="T3" fmla="*/ 6 h 13"/>
              <a:gd name="T4" fmla="*/ 9 w 9"/>
              <a:gd name="T5" fmla="*/ 5 h 13"/>
              <a:gd name="T6" fmla="*/ 9 w 9"/>
              <a:gd name="T7" fmla="*/ 4 h 13"/>
              <a:gd name="T8" fmla="*/ 8 w 9"/>
              <a:gd name="T9" fmla="*/ 4 h 13"/>
              <a:gd name="T10" fmla="*/ 8 w 9"/>
              <a:gd name="T11" fmla="*/ 1 h 13"/>
              <a:gd name="T12" fmla="*/ 8 w 9"/>
              <a:gd name="T13" fmla="*/ 0 h 13"/>
              <a:gd name="T14" fmla="*/ 5 w 9"/>
              <a:gd name="T15" fmla="*/ 0 h 13"/>
              <a:gd name="T16" fmla="*/ 5 w 9"/>
              <a:gd name="T17" fmla="*/ 1 h 13"/>
              <a:gd name="T18" fmla="*/ 4 w 9"/>
              <a:gd name="T19" fmla="*/ 4 h 13"/>
              <a:gd name="T20" fmla="*/ 4 w 9"/>
              <a:gd name="T21" fmla="*/ 5 h 13"/>
              <a:gd name="T22" fmla="*/ 2 w 9"/>
              <a:gd name="T23" fmla="*/ 7 h 13"/>
              <a:gd name="T24" fmla="*/ 0 w 9"/>
              <a:gd name="T25" fmla="*/ 10 h 13"/>
              <a:gd name="T26" fmla="*/ 0 w 9"/>
              <a:gd name="T27" fmla="*/ 11 h 13"/>
              <a:gd name="T28" fmla="*/ 1 w 9"/>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3">
                <a:moveTo>
                  <a:pt x="1" y="13"/>
                </a:moveTo>
                <a:cubicBezTo>
                  <a:pt x="5" y="12"/>
                  <a:pt x="8" y="10"/>
                  <a:pt x="9" y="6"/>
                </a:cubicBezTo>
                <a:cubicBezTo>
                  <a:pt x="9" y="6"/>
                  <a:pt x="9" y="5"/>
                  <a:pt x="9" y="5"/>
                </a:cubicBezTo>
                <a:cubicBezTo>
                  <a:pt x="9" y="5"/>
                  <a:pt x="9" y="4"/>
                  <a:pt x="9" y="4"/>
                </a:cubicBezTo>
                <a:cubicBezTo>
                  <a:pt x="9" y="4"/>
                  <a:pt x="9" y="4"/>
                  <a:pt x="8" y="4"/>
                </a:cubicBezTo>
                <a:cubicBezTo>
                  <a:pt x="8" y="3"/>
                  <a:pt x="8" y="2"/>
                  <a:pt x="8" y="1"/>
                </a:cubicBezTo>
                <a:cubicBezTo>
                  <a:pt x="8" y="1"/>
                  <a:pt x="8" y="1"/>
                  <a:pt x="8" y="0"/>
                </a:cubicBezTo>
                <a:cubicBezTo>
                  <a:pt x="7" y="0"/>
                  <a:pt x="6" y="0"/>
                  <a:pt x="5" y="0"/>
                </a:cubicBezTo>
                <a:cubicBezTo>
                  <a:pt x="5" y="1"/>
                  <a:pt x="5" y="1"/>
                  <a:pt x="5" y="1"/>
                </a:cubicBezTo>
                <a:cubicBezTo>
                  <a:pt x="4" y="2"/>
                  <a:pt x="5" y="4"/>
                  <a:pt x="4" y="4"/>
                </a:cubicBezTo>
                <a:cubicBezTo>
                  <a:pt x="4" y="4"/>
                  <a:pt x="4" y="5"/>
                  <a:pt x="4" y="5"/>
                </a:cubicBezTo>
                <a:cubicBezTo>
                  <a:pt x="5" y="5"/>
                  <a:pt x="4" y="7"/>
                  <a:pt x="2" y="7"/>
                </a:cubicBezTo>
                <a:cubicBezTo>
                  <a:pt x="2" y="9"/>
                  <a:pt x="0" y="8"/>
                  <a:pt x="0" y="10"/>
                </a:cubicBezTo>
                <a:cubicBezTo>
                  <a:pt x="0" y="10"/>
                  <a:pt x="0" y="11"/>
                  <a:pt x="0" y="11"/>
                </a:cubicBezTo>
                <a:cubicBezTo>
                  <a:pt x="0" y="12"/>
                  <a:pt x="0" y="13"/>
                  <a:pt x="1" y="13"/>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3" name="Freeform 286"/>
          <p:cNvSpPr/>
          <p:nvPr>
            <p:custDataLst>
              <p:tags r:id="rId235"/>
            </p:custDataLst>
          </p:nvPr>
        </p:nvSpPr>
        <p:spPr bwMode="auto">
          <a:xfrm rot="3000000">
            <a:off x="9482465" y="2756532"/>
            <a:ext cx="2403" cy="1201"/>
          </a:xfrm>
          <a:custGeom>
            <a:avLst/>
            <a:gdLst>
              <a:gd name="T0" fmla="*/ 3 w 3"/>
              <a:gd name="T1" fmla="*/ 0 h 1"/>
              <a:gd name="T2" fmla="*/ 0 w 3"/>
              <a:gd name="T3" fmla="*/ 1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1" y="0"/>
                  <a:pt x="1" y="0"/>
                  <a:pt x="0" y="1"/>
                </a:cubicBezTo>
                <a:cubicBezTo>
                  <a:pt x="1" y="1"/>
                  <a:pt x="2" y="1"/>
                  <a:pt x="3" y="1"/>
                </a:cubicBezTo>
                <a:cubicBezTo>
                  <a:pt x="3" y="1"/>
                  <a:pt x="3" y="0"/>
                  <a:pt x="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4" name="Freeform 287"/>
          <p:cNvSpPr/>
          <p:nvPr>
            <p:custDataLst>
              <p:tags r:id="rId236"/>
            </p:custDataLst>
          </p:nvPr>
        </p:nvSpPr>
        <p:spPr bwMode="auto">
          <a:xfrm rot="3000000">
            <a:off x="9402564" y="2700114"/>
            <a:ext cx="4006" cy="5203"/>
          </a:xfrm>
          <a:custGeom>
            <a:avLst/>
            <a:gdLst>
              <a:gd name="T0" fmla="*/ 0 w 5"/>
              <a:gd name="T1" fmla="*/ 6 h 6"/>
              <a:gd name="T2" fmla="*/ 3 w 5"/>
              <a:gd name="T3" fmla="*/ 6 h 6"/>
              <a:gd name="T4" fmla="*/ 4 w 5"/>
              <a:gd name="T5" fmla="*/ 4 h 6"/>
              <a:gd name="T6" fmla="*/ 5 w 5"/>
              <a:gd name="T7" fmla="*/ 4 h 6"/>
              <a:gd name="T8" fmla="*/ 5 w 5"/>
              <a:gd name="T9" fmla="*/ 2 h 6"/>
              <a:gd name="T10" fmla="*/ 4 w 5"/>
              <a:gd name="T11" fmla="*/ 2 h 6"/>
              <a:gd name="T12" fmla="*/ 3 w 5"/>
              <a:gd name="T13" fmla="*/ 0 h 6"/>
              <a:gd name="T14" fmla="*/ 2 w 5"/>
              <a:gd name="T15" fmla="*/ 2 h 6"/>
              <a:gd name="T16" fmla="*/ 0 w 5"/>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6"/>
                </a:moveTo>
                <a:cubicBezTo>
                  <a:pt x="1" y="6"/>
                  <a:pt x="2" y="6"/>
                  <a:pt x="3" y="6"/>
                </a:cubicBezTo>
                <a:cubicBezTo>
                  <a:pt x="3" y="5"/>
                  <a:pt x="4" y="5"/>
                  <a:pt x="4" y="4"/>
                </a:cubicBezTo>
                <a:cubicBezTo>
                  <a:pt x="4" y="4"/>
                  <a:pt x="5" y="4"/>
                  <a:pt x="5" y="4"/>
                </a:cubicBezTo>
                <a:cubicBezTo>
                  <a:pt x="5" y="3"/>
                  <a:pt x="5" y="3"/>
                  <a:pt x="5" y="2"/>
                </a:cubicBezTo>
                <a:cubicBezTo>
                  <a:pt x="5" y="2"/>
                  <a:pt x="4" y="2"/>
                  <a:pt x="4" y="2"/>
                </a:cubicBezTo>
                <a:cubicBezTo>
                  <a:pt x="4" y="2"/>
                  <a:pt x="3" y="1"/>
                  <a:pt x="3" y="0"/>
                </a:cubicBezTo>
                <a:cubicBezTo>
                  <a:pt x="2" y="0"/>
                  <a:pt x="2" y="2"/>
                  <a:pt x="2" y="2"/>
                </a:cubicBezTo>
                <a:cubicBezTo>
                  <a:pt x="2" y="4"/>
                  <a:pt x="0" y="5"/>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5" name="Freeform 288"/>
          <p:cNvSpPr/>
          <p:nvPr>
            <p:custDataLst>
              <p:tags r:id="rId237"/>
            </p:custDataLst>
          </p:nvPr>
        </p:nvSpPr>
        <p:spPr bwMode="auto">
          <a:xfrm rot="3000000">
            <a:off x="9429155" y="2741944"/>
            <a:ext cx="8412" cy="7605"/>
          </a:xfrm>
          <a:custGeom>
            <a:avLst/>
            <a:gdLst>
              <a:gd name="T0" fmla="*/ 10 w 10"/>
              <a:gd name="T1" fmla="*/ 1 h 9"/>
              <a:gd name="T2" fmla="*/ 10 w 10"/>
              <a:gd name="T3" fmla="*/ 0 h 9"/>
              <a:gd name="T4" fmla="*/ 8 w 10"/>
              <a:gd name="T5" fmla="*/ 0 h 9"/>
              <a:gd name="T6" fmla="*/ 6 w 10"/>
              <a:gd name="T7" fmla="*/ 0 h 9"/>
              <a:gd name="T8" fmla="*/ 4 w 10"/>
              <a:gd name="T9" fmla="*/ 0 h 9"/>
              <a:gd name="T10" fmla="*/ 3 w 10"/>
              <a:gd name="T11" fmla="*/ 2 h 9"/>
              <a:gd name="T12" fmla="*/ 2 w 10"/>
              <a:gd name="T13" fmla="*/ 2 h 9"/>
              <a:gd name="T14" fmla="*/ 0 w 10"/>
              <a:gd name="T15" fmla="*/ 5 h 9"/>
              <a:gd name="T16" fmla="*/ 0 w 10"/>
              <a:gd name="T17" fmla="*/ 7 h 9"/>
              <a:gd name="T18" fmla="*/ 0 w 10"/>
              <a:gd name="T19" fmla="*/ 8 h 9"/>
              <a:gd name="T20" fmla="*/ 2 w 10"/>
              <a:gd name="T21" fmla="*/ 8 h 9"/>
              <a:gd name="T22" fmla="*/ 2 w 10"/>
              <a:gd name="T23" fmla="*/ 9 h 9"/>
              <a:gd name="T24" fmla="*/ 3 w 10"/>
              <a:gd name="T25" fmla="*/ 9 h 9"/>
              <a:gd name="T26" fmla="*/ 5 w 10"/>
              <a:gd name="T27" fmla="*/ 8 h 9"/>
              <a:gd name="T28" fmla="*/ 6 w 10"/>
              <a:gd name="T29" fmla="*/ 7 h 9"/>
              <a:gd name="T30" fmla="*/ 10 w 10"/>
              <a:gd name="T31" fmla="*/ 5 h 9"/>
              <a:gd name="T32" fmla="*/ 10 w 10"/>
              <a:gd name="T3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9">
                <a:moveTo>
                  <a:pt x="10" y="1"/>
                </a:moveTo>
                <a:cubicBezTo>
                  <a:pt x="10" y="1"/>
                  <a:pt x="10" y="0"/>
                  <a:pt x="10" y="0"/>
                </a:cubicBezTo>
                <a:cubicBezTo>
                  <a:pt x="9" y="0"/>
                  <a:pt x="8" y="0"/>
                  <a:pt x="8" y="0"/>
                </a:cubicBezTo>
                <a:cubicBezTo>
                  <a:pt x="7" y="1"/>
                  <a:pt x="6" y="1"/>
                  <a:pt x="6" y="0"/>
                </a:cubicBezTo>
                <a:cubicBezTo>
                  <a:pt x="6" y="0"/>
                  <a:pt x="5" y="0"/>
                  <a:pt x="4" y="0"/>
                </a:cubicBezTo>
                <a:cubicBezTo>
                  <a:pt x="4" y="1"/>
                  <a:pt x="4" y="2"/>
                  <a:pt x="3" y="2"/>
                </a:cubicBezTo>
                <a:cubicBezTo>
                  <a:pt x="2" y="2"/>
                  <a:pt x="2" y="2"/>
                  <a:pt x="2" y="2"/>
                </a:cubicBezTo>
                <a:cubicBezTo>
                  <a:pt x="2" y="4"/>
                  <a:pt x="1" y="4"/>
                  <a:pt x="0" y="5"/>
                </a:cubicBezTo>
                <a:cubicBezTo>
                  <a:pt x="0" y="5"/>
                  <a:pt x="0" y="6"/>
                  <a:pt x="0" y="7"/>
                </a:cubicBezTo>
                <a:cubicBezTo>
                  <a:pt x="0" y="7"/>
                  <a:pt x="0" y="8"/>
                  <a:pt x="0" y="8"/>
                </a:cubicBezTo>
                <a:cubicBezTo>
                  <a:pt x="1" y="8"/>
                  <a:pt x="1" y="8"/>
                  <a:pt x="2" y="8"/>
                </a:cubicBezTo>
                <a:cubicBezTo>
                  <a:pt x="2" y="9"/>
                  <a:pt x="2" y="9"/>
                  <a:pt x="2" y="9"/>
                </a:cubicBezTo>
                <a:cubicBezTo>
                  <a:pt x="2" y="9"/>
                  <a:pt x="2" y="9"/>
                  <a:pt x="3" y="9"/>
                </a:cubicBezTo>
                <a:cubicBezTo>
                  <a:pt x="4" y="9"/>
                  <a:pt x="4" y="8"/>
                  <a:pt x="5" y="8"/>
                </a:cubicBezTo>
                <a:cubicBezTo>
                  <a:pt x="6" y="8"/>
                  <a:pt x="7" y="8"/>
                  <a:pt x="6" y="7"/>
                </a:cubicBezTo>
                <a:cubicBezTo>
                  <a:pt x="7" y="6"/>
                  <a:pt x="9" y="5"/>
                  <a:pt x="10" y="5"/>
                </a:cubicBezTo>
                <a:cubicBezTo>
                  <a:pt x="10" y="3"/>
                  <a:pt x="10" y="2"/>
                  <a:pt x="10"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6" name="Freeform 289"/>
          <p:cNvSpPr/>
          <p:nvPr>
            <p:custDataLst>
              <p:tags r:id="rId238"/>
            </p:custDataLst>
          </p:nvPr>
        </p:nvSpPr>
        <p:spPr bwMode="auto">
          <a:xfrm rot="3000000">
            <a:off x="9415717" y="2743977"/>
            <a:ext cx="1602" cy="2001"/>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cubicBezTo>
                  <a:pt x="1" y="2"/>
                  <a:pt x="1" y="1"/>
                  <a:pt x="2" y="1"/>
                </a:cubicBezTo>
                <a:cubicBezTo>
                  <a:pt x="2" y="0"/>
                  <a:pt x="2" y="0"/>
                  <a:pt x="2" y="0"/>
                </a:cubicBezTo>
                <a:cubicBezTo>
                  <a:pt x="2" y="0"/>
                  <a:pt x="1" y="0"/>
                  <a:pt x="0" y="0"/>
                </a:cubicBezTo>
                <a:cubicBezTo>
                  <a:pt x="0" y="0"/>
                  <a:pt x="0" y="1"/>
                  <a:pt x="0" y="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7" name="Freeform 290"/>
          <p:cNvSpPr/>
          <p:nvPr>
            <p:custDataLst>
              <p:tags r:id="rId239"/>
            </p:custDataLst>
          </p:nvPr>
        </p:nvSpPr>
        <p:spPr bwMode="auto">
          <a:xfrm rot="3000000">
            <a:off x="9442103" y="2788941"/>
            <a:ext cx="3205" cy="2402"/>
          </a:xfrm>
          <a:custGeom>
            <a:avLst/>
            <a:gdLst>
              <a:gd name="T0" fmla="*/ 3 w 4"/>
              <a:gd name="T1" fmla="*/ 3 h 3"/>
              <a:gd name="T2" fmla="*/ 4 w 4"/>
              <a:gd name="T3" fmla="*/ 0 h 3"/>
              <a:gd name="T4" fmla="*/ 3 w 4"/>
              <a:gd name="T5" fmla="*/ 0 h 3"/>
              <a:gd name="T6" fmla="*/ 0 w 4"/>
              <a:gd name="T7" fmla="*/ 3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cubicBezTo>
                  <a:pt x="3" y="2"/>
                  <a:pt x="4" y="1"/>
                  <a:pt x="4" y="0"/>
                </a:cubicBezTo>
                <a:cubicBezTo>
                  <a:pt x="3" y="0"/>
                  <a:pt x="3" y="0"/>
                  <a:pt x="3" y="0"/>
                </a:cubicBezTo>
                <a:cubicBezTo>
                  <a:pt x="2" y="1"/>
                  <a:pt x="1" y="1"/>
                  <a:pt x="0" y="3"/>
                </a:cubicBezTo>
                <a:cubicBezTo>
                  <a:pt x="1" y="3"/>
                  <a:pt x="1" y="3"/>
                  <a:pt x="1" y="3"/>
                </a:cubicBezTo>
                <a:cubicBezTo>
                  <a:pt x="2" y="3"/>
                  <a:pt x="2" y="3"/>
                  <a:pt x="3" y="3"/>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8" name="Freeform 291"/>
          <p:cNvSpPr/>
          <p:nvPr>
            <p:custDataLst>
              <p:tags r:id="rId240"/>
            </p:custDataLst>
          </p:nvPr>
        </p:nvSpPr>
        <p:spPr bwMode="auto">
          <a:xfrm rot="3000000">
            <a:off x="9401677" y="2824522"/>
            <a:ext cx="2403" cy="800"/>
          </a:xfrm>
          <a:custGeom>
            <a:avLst/>
            <a:gdLst>
              <a:gd name="T0" fmla="*/ 0 w 3"/>
              <a:gd name="T1" fmla="*/ 0 h 1"/>
              <a:gd name="T2" fmla="*/ 0 w 3"/>
              <a:gd name="T3" fmla="*/ 1 h 1"/>
              <a:gd name="T4" fmla="*/ 0 w 3"/>
              <a:gd name="T5" fmla="*/ 0 h 1"/>
            </a:gdLst>
            <a:ahLst/>
            <a:cxnLst>
              <a:cxn ang="0">
                <a:pos x="T0" y="T1"/>
              </a:cxn>
              <a:cxn ang="0">
                <a:pos x="T2" y="T3"/>
              </a:cxn>
              <a:cxn ang="0">
                <a:pos x="T4" y="T5"/>
              </a:cxn>
            </a:cxnLst>
            <a:rect l="0" t="0" r="r" b="b"/>
            <a:pathLst>
              <a:path w="3" h="1">
                <a:moveTo>
                  <a:pt x="0" y="0"/>
                </a:moveTo>
                <a:cubicBezTo>
                  <a:pt x="0" y="0"/>
                  <a:pt x="0" y="1"/>
                  <a:pt x="0" y="1"/>
                </a:cubicBezTo>
                <a:cubicBezTo>
                  <a:pt x="3" y="1"/>
                  <a:pt x="3" y="0"/>
                  <a:pt x="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9" name="Freeform 292"/>
          <p:cNvSpPr/>
          <p:nvPr>
            <p:custDataLst>
              <p:tags r:id="rId241"/>
            </p:custDataLst>
          </p:nvPr>
        </p:nvSpPr>
        <p:spPr bwMode="auto">
          <a:xfrm rot="3000000">
            <a:off x="9388189" y="2732767"/>
            <a:ext cx="2805" cy="3202"/>
          </a:xfrm>
          <a:custGeom>
            <a:avLst/>
            <a:gdLst>
              <a:gd name="T0" fmla="*/ 0 w 3"/>
              <a:gd name="T1" fmla="*/ 1 h 4"/>
              <a:gd name="T2" fmla="*/ 0 w 3"/>
              <a:gd name="T3" fmla="*/ 4 h 4"/>
              <a:gd name="T4" fmla="*/ 3 w 3"/>
              <a:gd name="T5" fmla="*/ 1 h 4"/>
              <a:gd name="T6" fmla="*/ 3 w 3"/>
              <a:gd name="T7" fmla="*/ 0 h 4"/>
              <a:gd name="T8" fmla="*/ 0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0" y="2"/>
                  <a:pt x="0" y="3"/>
                  <a:pt x="0" y="4"/>
                </a:cubicBezTo>
                <a:cubicBezTo>
                  <a:pt x="1" y="3"/>
                  <a:pt x="2" y="3"/>
                  <a:pt x="3" y="1"/>
                </a:cubicBezTo>
                <a:cubicBezTo>
                  <a:pt x="3" y="1"/>
                  <a:pt x="3" y="0"/>
                  <a:pt x="3" y="0"/>
                </a:cubicBezTo>
                <a:cubicBezTo>
                  <a:pt x="2" y="0"/>
                  <a:pt x="1" y="0"/>
                  <a:pt x="0" y="0"/>
                </a:cubicBezTo>
                <a:cubicBezTo>
                  <a:pt x="0" y="0"/>
                  <a:pt x="0" y="1"/>
                  <a:pt x="0"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12" name="Freeform 293"/>
          <p:cNvSpPr/>
          <p:nvPr>
            <p:custDataLst>
              <p:tags r:id="rId242"/>
            </p:custDataLst>
          </p:nvPr>
        </p:nvSpPr>
        <p:spPr bwMode="auto">
          <a:xfrm rot="3000000">
            <a:off x="9411939" y="2694618"/>
            <a:ext cx="26058" cy="161089"/>
          </a:xfrm>
          <a:custGeom>
            <a:avLst/>
            <a:gdLst>
              <a:gd name="T0" fmla="*/ 26 w 30"/>
              <a:gd name="T1" fmla="*/ 48 h 186"/>
              <a:gd name="T2" fmla="*/ 27 w 30"/>
              <a:gd name="T3" fmla="*/ 43 h 186"/>
              <a:gd name="T4" fmla="*/ 24 w 30"/>
              <a:gd name="T5" fmla="*/ 40 h 186"/>
              <a:gd name="T6" fmla="*/ 25 w 30"/>
              <a:gd name="T7" fmla="*/ 28 h 186"/>
              <a:gd name="T8" fmla="*/ 26 w 30"/>
              <a:gd name="T9" fmla="*/ 23 h 186"/>
              <a:gd name="T10" fmla="*/ 26 w 30"/>
              <a:gd name="T11" fmla="*/ 17 h 186"/>
              <a:gd name="T12" fmla="*/ 24 w 30"/>
              <a:gd name="T13" fmla="*/ 12 h 186"/>
              <a:gd name="T14" fmla="*/ 18 w 30"/>
              <a:gd name="T15" fmla="*/ 4 h 186"/>
              <a:gd name="T16" fmla="*/ 13 w 30"/>
              <a:gd name="T17" fmla="*/ 5 h 186"/>
              <a:gd name="T18" fmla="*/ 5 w 30"/>
              <a:gd name="T19" fmla="*/ 19 h 186"/>
              <a:gd name="T20" fmla="*/ 1 w 30"/>
              <a:gd name="T21" fmla="*/ 24 h 186"/>
              <a:gd name="T22" fmla="*/ 2 w 30"/>
              <a:gd name="T23" fmla="*/ 29 h 186"/>
              <a:gd name="T24" fmla="*/ 2 w 30"/>
              <a:gd name="T25" fmla="*/ 34 h 186"/>
              <a:gd name="T26" fmla="*/ 7 w 30"/>
              <a:gd name="T27" fmla="*/ 37 h 186"/>
              <a:gd name="T28" fmla="*/ 6 w 30"/>
              <a:gd name="T29" fmla="*/ 44 h 186"/>
              <a:gd name="T30" fmla="*/ 0 w 30"/>
              <a:gd name="T31" fmla="*/ 65 h 186"/>
              <a:gd name="T32" fmla="*/ 0 w 30"/>
              <a:gd name="T33" fmla="*/ 68 h 186"/>
              <a:gd name="T34" fmla="*/ 5 w 30"/>
              <a:gd name="T35" fmla="*/ 92 h 186"/>
              <a:gd name="T36" fmla="*/ 2 w 30"/>
              <a:gd name="T37" fmla="*/ 136 h 186"/>
              <a:gd name="T38" fmla="*/ 5 w 30"/>
              <a:gd name="T39" fmla="*/ 148 h 186"/>
              <a:gd name="T40" fmla="*/ 3 w 30"/>
              <a:gd name="T41" fmla="*/ 152 h 186"/>
              <a:gd name="T42" fmla="*/ 5 w 30"/>
              <a:gd name="T43" fmla="*/ 158 h 186"/>
              <a:gd name="T44" fmla="*/ 7 w 30"/>
              <a:gd name="T45" fmla="*/ 166 h 186"/>
              <a:gd name="T46" fmla="*/ 8 w 30"/>
              <a:gd name="T47" fmla="*/ 176 h 186"/>
              <a:gd name="T48" fmla="*/ 11 w 30"/>
              <a:gd name="T49" fmla="*/ 180 h 186"/>
              <a:gd name="T50" fmla="*/ 13 w 30"/>
              <a:gd name="T51" fmla="*/ 186 h 186"/>
              <a:gd name="T52" fmla="*/ 18 w 30"/>
              <a:gd name="T53" fmla="*/ 185 h 186"/>
              <a:gd name="T54" fmla="*/ 21 w 30"/>
              <a:gd name="T55" fmla="*/ 183 h 186"/>
              <a:gd name="T56" fmla="*/ 24 w 30"/>
              <a:gd name="T57" fmla="*/ 182 h 186"/>
              <a:gd name="T58" fmla="*/ 25 w 30"/>
              <a:gd name="T59" fmla="*/ 177 h 186"/>
              <a:gd name="T60" fmla="*/ 27 w 30"/>
              <a:gd name="T61" fmla="*/ 166 h 186"/>
              <a:gd name="T62" fmla="*/ 25 w 30"/>
              <a:gd name="T63" fmla="*/ 154 h 186"/>
              <a:gd name="T64" fmla="*/ 27 w 30"/>
              <a:gd name="T65" fmla="*/ 143 h 186"/>
              <a:gd name="T66" fmla="*/ 26 w 30"/>
              <a:gd name="T67" fmla="*/ 138 h 186"/>
              <a:gd name="T68" fmla="*/ 26 w 30"/>
              <a:gd name="T69" fmla="*/ 131 h 186"/>
              <a:gd name="T70" fmla="*/ 26 w 30"/>
              <a:gd name="T71" fmla="*/ 125 h 186"/>
              <a:gd name="T72" fmla="*/ 26 w 30"/>
              <a:gd name="T73" fmla="*/ 116 h 186"/>
              <a:gd name="T74" fmla="*/ 25 w 30"/>
              <a:gd name="T75" fmla="*/ 105 h 186"/>
              <a:gd name="T76" fmla="*/ 14 w 30"/>
              <a:gd name="T77" fmla="*/ 107 h 186"/>
              <a:gd name="T78" fmla="*/ 20 w 30"/>
              <a:gd name="T79" fmla="*/ 103 h 186"/>
              <a:gd name="T80" fmla="*/ 20 w 30"/>
              <a:gd name="T81" fmla="*/ 95 h 186"/>
              <a:gd name="T82" fmla="*/ 27 w 30"/>
              <a:gd name="T83" fmla="*/ 82 h 186"/>
              <a:gd name="T84" fmla="*/ 25 w 30"/>
              <a:gd name="T85" fmla="*/ 73 h 186"/>
              <a:gd name="T86" fmla="*/ 24 w 30"/>
              <a:gd name="T87" fmla="*/ 68 h 186"/>
              <a:gd name="T88" fmla="*/ 30 w 30"/>
              <a:gd name="T89" fmla="*/ 56 h 186"/>
              <a:gd name="T90" fmla="*/ 15 w 30"/>
              <a:gd name="T91" fmla="*/ 90 h 186"/>
              <a:gd name="T92" fmla="*/ 14 w 30"/>
              <a:gd name="T93" fmla="*/ 85 h 186"/>
              <a:gd name="T94" fmla="*/ 8 w 30"/>
              <a:gd name="T95" fmla="*/ 34 h 186"/>
              <a:gd name="T96" fmla="*/ 15 w 30"/>
              <a:gd name="T97" fmla="*/ 74 h 186"/>
              <a:gd name="T98" fmla="*/ 17 w 30"/>
              <a:gd name="T99" fmla="*/ 24 h 186"/>
              <a:gd name="T100" fmla="*/ 12 w 30"/>
              <a:gd name="T101" fmla="*/ 29 h 186"/>
              <a:gd name="T102" fmla="*/ 9 w 30"/>
              <a:gd name="T103" fmla="*/ 24 h 186"/>
              <a:gd name="T104" fmla="*/ 24 w 30"/>
              <a:gd name="T105" fmla="*/ 143 h 186"/>
              <a:gd name="T106" fmla="*/ 20 w 30"/>
              <a:gd name="T107" fmla="*/ 152 h 186"/>
              <a:gd name="T108" fmla="*/ 20 w 30"/>
              <a:gd name="T109" fmla="*/ 152 h 186"/>
              <a:gd name="T110" fmla="*/ 11 w 30"/>
              <a:gd name="T111" fmla="*/ 129 h 186"/>
              <a:gd name="T112" fmla="*/ 8 w 30"/>
              <a:gd name="T113" fmla="*/ 125 h 186"/>
              <a:gd name="T114" fmla="*/ 25 w 30"/>
              <a:gd name="T115" fmla="*/ 59 h 186"/>
              <a:gd name="T116" fmla="*/ 11 w 30"/>
              <a:gd name="T117" fmla="*/ 12 h 186"/>
              <a:gd name="T118" fmla="*/ 8 w 30"/>
              <a:gd name="T119" fmla="*/ 42 h 186"/>
              <a:gd name="T120" fmla="*/ 18 w 30"/>
              <a:gd name="T121"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186">
                <a:moveTo>
                  <a:pt x="28" y="52"/>
                </a:moveTo>
                <a:cubicBezTo>
                  <a:pt x="29" y="50"/>
                  <a:pt x="27" y="49"/>
                  <a:pt x="26" y="49"/>
                </a:cubicBezTo>
                <a:cubicBezTo>
                  <a:pt x="26" y="49"/>
                  <a:pt x="26" y="48"/>
                  <a:pt x="26" y="48"/>
                </a:cubicBezTo>
                <a:cubicBezTo>
                  <a:pt x="26" y="48"/>
                  <a:pt x="26" y="47"/>
                  <a:pt x="26" y="47"/>
                </a:cubicBezTo>
                <a:cubicBezTo>
                  <a:pt x="26" y="46"/>
                  <a:pt x="26" y="44"/>
                  <a:pt x="27" y="44"/>
                </a:cubicBezTo>
                <a:cubicBezTo>
                  <a:pt x="27" y="44"/>
                  <a:pt x="27" y="44"/>
                  <a:pt x="27" y="43"/>
                </a:cubicBezTo>
                <a:cubicBezTo>
                  <a:pt x="26" y="43"/>
                  <a:pt x="25" y="42"/>
                  <a:pt x="25" y="41"/>
                </a:cubicBezTo>
                <a:cubicBezTo>
                  <a:pt x="25" y="40"/>
                  <a:pt x="25" y="40"/>
                  <a:pt x="25" y="40"/>
                </a:cubicBezTo>
                <a:cubicBezTo>
                  <a:pt x="24" y="40"/>
                  <a:pt x="24" y="40"/>
                  <a:pt x="24" y="40"/>
                </a:cubicBezTo>
                <a:cubicBezTo>
                  <a:pt x="24" y="39"/>
                  <a:pt x="24" y="38"/>
                  <a:pt x="24" y="37"/>
                </a:cubicBezTo>
                <a:cubicBezTo>
                  <a:pt x="27" y="38"/>
                  <a:pt x="21" y="34"/>
                  <a:pt x="25" y="34"/>
                </a:cubicBezTo>
                <a:cubicBezTo>
                  <a:pt x="25" y="32"/>
                  <a:pt x="25" y="30"/>
                  <a:pt x="25" y="28"/>
                </a:cubicBezTo>
                <a:cubicBezTo>
                  <a:pt x="25" y="27"/>
                  <a:pt x="25" y="27"/>
                  <a:pt x="25" y="27"/>
                </a:cubicBezTo>
                <a:cubicBezTo>
                  <a:pt x="26" y="26"/>
                  <a:pt x="27" y="25"/>
                  <a:pt x="27" y="23"/>
                </a:cubicBezTo>
                <a:cubicBezTo>
                  <a:pt x="27" y="23"/>
                  <a:pt x="26" y="23"/>
                  <a:pt x="26" y="23"/>
                </a:cubicBezTo>
                <a:cubicBezTo>
                  <a:pt x="23" y="23"/>
                  <a:pt x="22" y="23"/>
                  <a:pt x="24" y="21"/>
                </a:cubicBezTo>
                <a:cubicBezTo>
                  <a:pt x="24" y="20"/>
                  <a:pt x="24" y="20"/>
                  <a:pt x="24" y="19"/>
                </a:cubicBezTo>
                <a:cubicBezTo>
                  <a:pt x="23" y="17"/>
                  <a:pt x="25" y="17"/>
                  <a:pt x="26" y="17"/>
                </a:cubicBezTo>
                <a:cubicBezTo>
                  <a:pt x="26" y="17"/>
                  <a:pt x="26" y="16"/>
                  <a:pt x="26" y="16"/>
                </a:cubicBezTo>
                <a:cubicBezTo>
                  <a:pt x="25" y="16"/>
                  <a:pt x="25" y="15"/>
                  <a:pt x="24" y="15"/>
                </a:cubicBezTo>
                <a:cubicBezTo>
                  <a:pt x="24" y="14"/>
                  <a:pt x="24" y="13"/>
                  <a:pt x="24" y="12"/>
                </a:cubicBezTo>
                <a:cubicBezTo>
                  <a:pt x="24" y="12"/>
                  <a:pt x="24" y="12"/>
                  <a:pt x="24" y="11"/>
                </a:cubicBezTo>
                <a:cubicBezTo>
                  <a:pt x="21" y="11"/>
                  <a:pt x="21" y="10"/>
                  <a:pt x="22" y="9"/>
                </a:cubicBezTo>
                <a:cubicBezTo>
                  <a:pt x="21" y="7"/>
                  <a:pt x="20" y="5"/>
                  <a:pt x="18" y="4"/>
                </a:cubicBezTo>
                <a:cubicBezTo>
                  <a:pt x="18" y="3"/>
                  <a:pt x="19" y="3"/>
                  <a:pt x="20" y="3"/>
                </a:cubicBezTo>
                <a:cubicBezTo>
                  <a:pt x="20" y="2"/>
                  <a:pt x="20" y="2"/>
                  <a:pt x="20" y="2"/>
                </a:cubicBezTo>
                <a:cubicBezTo>
                  <a:pt x="15" y="0"/>
                  <a:pt x="17" y="6"/>
                  <a:pt x="13" y="5"/>
                </a:cubicBezTo>
                <a:cubicBezTo>
                  <a:pt x="13" y="5"/>
                  <a:pt x="12" y="5"/>
                  <a:pt x="12" y="5"/>
                </a:cubicBezTo>
                <a:cubicBezTo>
                  <a:pt x="10" y="9"/>
                  <a:pt x="6" y="10"/>
                  <a:pt x="3" y="14"/>
                </a:cubicBezTo>
                <a:cubicBezTo>
                  <a:pt x="3" y="16"/>
                  <a:pt x="6" y="16"/>
                  <a:pt x="5" y="19"/>
                </a:cubicBezTo>
                <a:cubicBezTo>
                  <a:pt x="3" y="20"/>
                  <a:pt x="2" y="20"/>
                  <a:pt x="2" y="22"/>
                </a:cubicBezTo>
                <a:cubicBezTo>
                  <a:pt x="2" y="22"/>
                  <a:pt x="2" y="22"/>
                  <a:pt x="1" y="22"/>
                </a:cubicBezTo>
                <a:cubicBezTo>
                  <a:pt x="1" y="23"/>
                  <a:pt x="1" y="23"/>
                  <a:pt x="1" y="24"/>
                </a:cubicBezTo>
                <a:cubicBezTo>
                  <a:pt x="2" y="24"/>
                  <a:pt x="2" y="24"/>
                  <a:pt x="2" y="24"/>
                </a:cubicBezTo>
                <a:cubicBezTo>
                  <a:pt x="2" y="25"/>
                  <a:pt x="2" y="26"/>
                  <a:pt x="2" y="27"/>
                </a:cubicBezTo>
                <a:cubicBezTo>
                  <a:pt x="2" y="27"/>
                  <a:pt x="2" y="28"/>
                  <a:pt x="2" y="29"/>
                </a:cubicBezTo>
                <a:cubicBezTo>
                  <a:pt x="3" y="29"/>
                  <a:pt x="4" y="29"/>
                  <a:pt x="3" y="28"/>
                </a:cubicBezTo>
                <a:cubicBezTo>
                  <a:pt x="6" y="28"/>
                  <a:pt x="3" y="32"/>
                  <a:pt x="2" y="33"/>
                </a:cubicBezTo>
                <a:cubicBezTo>
                  <a:pt x="2" y="33"/>
                  <a:pt x="2" y="33"/>
                  <a:pt x="2" y="34"/>
                </a:cubicBezTo>
                <a:cubicBezTo>
                  <a:pt x="4" y="34"/>
                  <a:pt x="4" y="35"/>
                  <a:pt x="5" y="36"/>
                </a:cubicBezTo>
                <a:cubicBezTo>
                  <a:pt x="5" y="36"/>
                  <a:pt x="6" y="36"/>
                  <a:pt x="6" y="37"/>
                </a:cubicBezTo>
                <a:cubicBezTo>
                  <a:pt x="6" y="37"/>
                  <a:pt x="7" y="37"/>
                  <a:pt x="7" y="37"/>
                </a:cubicBezTo>
                <a:cubicBezTo>
                  <a:pt x="7" y="38"/>
                  <a:pt x="7" y="38"/>
                  <a:pt x="7" y="38"/>
                </a:cubicBezTo>
                <a:cubicBezTo>
                  <a:pt x="7" y="40"/>
                  <a:pt x="7" y="41"/>
                  <a:pt x="7" y="42"/>
                </a:cubicBezTo>
                <a:cubicBezTo>
                  <a:pt x="7" y="43"/>
                  <a:pt x="6" y="43"/>
                  <a:pt x="6" y="44"/>
                </a:cubicBezTo>
                <a:cubicBezTo>
                  <a:pt x="4" y="49"/>
                  <a:pt x="1" y="54"/>
                  <a:pt x="1" y="61"/>
                </a:cubicBezTo>
                <a:cubicBezTo>
                  <a:pt x="0" y="61"/>
                  <a:pt x="0" y="62"/>
                  <a:pt x="0" y="63"/>
                </a:cubicBezTo>
                <a:cubicBezTo>
                  <a:pt x="0" y="64"/>
                  <a:pt x="0" y="64"/>
                  <a:pt x="0" y="65"/>
                </a:cubicBezTo>
                <a:cubicBezTo>
                  <a:pt x="0" y="65"/>
                  <a:pt x="1" y="65"/>
                  <a:pt x="1" y="65"/>
                </a:cubicBezTo>
                <a:cubicBezTo>
                  <a:pt x="1" y="66"/>
                  <a:pt x="1" y="67"/>
                  <a:pt x="1" y="68"/>
                </a:cubicBezTo>
                <a:cubicBezTo>
                  <a:pt x="1" y="68"/>
                  <a:pt x="0" y="68"/>
                  <a:pt x="0" y="68"/>
                </a:cubicBezTo>
                <a:cubicBezTo>
                  <a:pt x="0" y="69"/>
                  <a:pt x="0" y="71"/>
                  <a:pt x="0" y="72"/>
                </a:cubicBezTo>
                <a:cubicBezTo>
                  <a:pt x="0" y="73"/>
                  <a:pt x="1" y="74"/>
                  <a:pt x="0" y="75"/>
                </a:cubicBezTo>
                <a:cubicBezTo>
                  <a:pt x="3" y="79"/>
                  <a:pt x="3" y="87"/>
                  <a:pt x="5" y="92"/>
                </a:cubicBezTo>
                <a:cubicBezTo>
                  <a:pt x="6" y="92"/>
                  <a:pt x="6" y="94"/>
                  <a:pt x="6" y="95"/>
                </a:cubicBezTo>
                <a:cubicBezTo>
                  <a:pt x="12" y="107"/>
                  <a:pt x="4" y="123"/>
                  <a:pt x="2" y="135"/>
                </a:cubicBezTo>
                <a:cubicBezTo>
                  <a:pt x="2" y="135"/>
                  <a:pt x="2" y="135"/>
                  <a:pt x="2" y="136"/>
                </a:cubicBezTo>
                <a:cubicBezTo>
                  <a:pt x="2" y="139"/>
                  <a:pt x="2" y="144"/>
                  <a:pt x="3" y="145"/>
                </a:cubicBezTo>
                <a:cubicBezTo>
                  <a:pt x="3" y="146"/>
                  <a:pt x="3" y="146"/>
                  <a:pt x="3" y="147"/>
                </a:cubicBezTo>
                <a:cubicBezTo>
                  <a:pt x="4" y="147"/>
                  <a:pt x="5" y="147"/>
                  <a:pt x="5" y="148"/>
                </a:cubicBezTo>
                <a:cubicBezTo>
                  <a:pt x="4" y="148"/>
                  <a:pt x="3" y="148"/>
                  <a:pt x="2" y="148"/>
                </a:cubicBezTo>
                <a:cubicBezTo>
                  <a:pt x="2" y="149"/>
                  <a:pt x="2" y="149"/>
                  <a:pt x="2" y="150"/>
                </a:cubicBezTo>
                <a:cubicBezTo>
                  <a:pt x="3" y="150"/>
                  <a:pt x="4" y="151"/>
                  <a:pt x="3" y="152"/>
                </a:cubicBezTo>
                <a:cubicBezTo>
                  <a:pt x="3" y="153"/>
                  <a:pt x="3" y="153"/>
                  <a:pt x="3" y="154"/>
                </a:cubicBezTo>
                <a:cubicBezTo>
                  <a:pt x="5" y="154"/>
                  <a:pt x="5" y="156"/>
                  <a:pt x="5" y="157"/>
                </a:cubicBezTo>
                <a:cubicBezTo>
                  <a:pt x="5" y="158"/>
                  <a:pt x="5" y="158"/>
                  <a:pt x="5" y="158"/>
                </a:cubicBezTo>
                <a:cubicBezTo>
                  <a:pt x="5" y="160"/>
                  <a:pt x="4" y="162"/>
                  <a:pt x="6" y="162"/>
                </a:cubicBezTo>
                <a:cubicBezTo>
                  <a:pt x="6" y="163"/>
                  <a:pt x="6" y="164"/>
                  <a:pt x="6" y="164"/>
                </a:cubicBezTo>
                <a:cubicBezTo>
                  <a:pt x="7" y="164"/>
                  <a:pt x="7" y="165"/>
                  <a:pt x="7" y="166"/>
                </a:cubicBezTo>
                <a:cubicBezTo>
                  <a:pt x="6" y="166"/>
                  <a:pt x="6" y="167"/>
                  <a:pt x="6" y="168"/>
                </a:cubicBezTo>
                <a:cubicBezTo>
                  <a:pt x="6" y="168"/>
                  <a:pt x="6" y="169"/>
                  <a:pt x="6" y="169"/>
                </a:cubicBezTo>
                <a:cubicBezTo>
                  <a:pt x="7" y="171"/>
                  <a:pt x="6" y="175"/>
                  <a:pt x="8" y="176"/>
                </a:cubicBezTo>
                <a:cubicBezTo>
                  <a:pt x="8" y="177"/>
                  <a:pt x="8" y="177"/>
                  <a:pt x="8" y="177"/>
                </a:cubicBezTo>
                <a:cubicBezTo>
                  <a:pt x="8" y="178"/>
                  <a:pt x="8" y="178"/>
                  <a:pt x="8" y="179"/>
                </a:cubicBezTo>
                <a:cubicBezTo>
                  <a:pt x="9" y="179"/>
                  <a:pt x="10" y="180"/>
                  <a:pt x="11" y="180"/>
                </a:cubicBezTo>
                <a:cubicBezTo>
                  <a:pt x="11" y="181"/>
                  <a:pt x="11" y="181"/>
                  <a:pt x="11" y="182"/>
                </a:cubicBezTo>
                <a:cubicBezTo>
                  <a:pt x="10" y="184"/>
                  <a:pt x="12" y="184"/>
                  <a:pt x="12" y="186"/>
                </a:cubicBezTo>
                <a:cubicBezTo>
                  <a:pt x="12" y="186"/>
                  <a:pt x="13" y="186"/>
                  <a:pt x="13" y="186"/>
                </a:cubicBezTo>
                <a:cubicBezTo>
                  <a:pt x="14" y="185"/>
                  <a:pt x="15" y="186"/>
                  <a:pt x="15" y="185"/>
                </a:cubicBezTo>
                <a:cubicBezTo>
                  <a:pt x="16" y="185"/>
                  <a:pt x="16" y="185"/>
                  <a:pt x="17" y="185"/>
                </a:cubicBezTo>
                <a:cubicBezTo>
                  <a:pt x="17" y="185"/>
                  <a:pt x="17" y="185"/>
                  <a:pt x="18" y="185"/>
                </a:cubicBezTo>
                <a:cubicBezTo>
                  <a:pt x="19" y="185"/>
                  <a:pt x="19" y="185"/>
                  <a:pt x="20" y="185"/>
                </a:cubicBezTo>
                <a:cubicBezTo>
                  <a:pt x="20" y="184"/>
                  <a:pt x="20" y="184"/>
                  <a:pt x="20" y="183"/>
                </a:cubicBezTo>
                <a:cubicBezTo>
                  <a:pt x="21" y="183"/>
                  <a:pt x="21" y="183"/>
                  <a:pt x="21" y="183"/>
                </a:cubicBezTo>
                <a:cubicBezTo>
                  <a:pt x="22" y="183"/>
                  <a:pt x="22" y="184"/>
                  <a:pt x="22" y="185"/>
                </a:cubicBezTo>
                <a:cubicBezTo>
                  <a:pt x="24" y="184"/>
                  <a:pt x="24" y="183"/>
                  <a:pt x="25" y="182"/>
                </a:cubicBezTo>
                <a:cubicBezTo>
                  <a:pt x="24" y="182"/>
                  <a:pt x="24" y="182"/>
                  <a:pt x="24" y="182"/>
                </a:cubicBezTo>
                <a:cubicBezTo>
                  <a:pt x="24" y="181"/>
                  <a:pt x="24" y="181"/>
                  <a:pt x="24" y="180"/>
                </a:cubicBezTo>
                <a:cubicBezTo>
                  <a:pt x="24" y="180"/>
                  <a:pt x="24" y="180"/>
                  <a:pt x="25" y="180"/>
                </a:cubicBezTo>
                <a:cubicBezTo>
                  <a:pt x="25" y="179"/>
                  <a:pt x="25" y="178"/>
                  <a:pt x="25" y="177"/>
                </a:cubicBezTo>
                <a:cubicBezTo>
                  <a:pt x="24" y="177"/>
                  <a:pt x="24" y="177"/>
                  <a:pt x="24" y="177"/>
                </a:cubicBezTo>
                <a:cubicBezTo>
                  <a:pt x="24" y="177"/>
                  <a:pt x="24" y="176"/>
                  <a:pt x="24" y="175"/>
                </a:cubicBezTo>
                <a:cubicBezTo>
                  <a:pt x="21" y="171"/>
                  <a:pt x="21" y="166"/>
                  <a:pt x="27" y="166"/>
                </a:cubicBezTo>
                <a:cubicBezTo>
                  <a:pt x="27" y="163"/>
                  <a:pt x="26" y="163"/>
                  <a:pt x="26" y="161"/>
                </a:cubicBezTo>
                <a:cubicBezTo>
                  <a:pt x="26" y="159"/>
                  <a:pt x="28" y="158"/>
                  <a:pt x="26" y="157"/>
                </a:cubicBezTo>
                <a:cubicBezTo>
                  <a:pt x="26" y="156"/>
                  <a:pt x="25" y="155"/>
                  <a:pt x="25" y="154"/>
                </a:cubicBezTo>
                <a:cubicBezTo>
                  <a:pt x="27" y="153"/>
                  <a:pt x="29" y="157"/>
                  <a:pt x="28" y="152"/>
                </a:cubicBezTo>
                <a:cubicBezTo>
                  <a:pt x="29" y="149"/>
                  <a:pt x="28" y="147"/>
                  <a:pt x="27" y="144"/>
                </a:cubicBezTo>
                <a:cubicBezTo>
                  <a:pt x="27" y="144"/>
                  <a:pt x="27" y="143"/>
                  <a:pt x="27" y="143"/>
                </a:cubicBezTo>
                <a:cubicBezTo>
                  <a:pt x="27" y="143"/>
                  <a:pt x="27" y="142"/>
                  <a:pt x="27" y="142"/>
                </a:cubicBezTo>
                <a:cubicBezTo>
                  <a:pt x="27" y="142"/>
                  <a:pt x="26" y="142"/>
                  <a:pt x="26" y="142"/>
                </a:cubicBezTo>
                <a:cubicBezTo>
                  <a:pt x="26" y="141"/>
                  <a:pt x="26" y="139"/>
                  <a:pt x="26" y="138"/>
                </a:cubicBezTo>
                <a:cubicBezTo>
                  <a:pt x="26" y="137"/>
                  <a:pt x="26" y="136"/>
                  <a:pt x="26" y="135"/>
                </a:cubicBezTo>
                <a:cubicBezTo>
                  <a:pt x="26" y="135"/>
                  <a:pt x="25" y="135"/>
                  <a:pt x="25" y="135"/>
                </a:cubicBezTo>
                <a:cubicBezTo>
                  <a:pt x="25" y="133"/>
                  <a:pt x="25" y="131"/>
                  <a:pt x="26" y="131"/>
                </a:cubicBezTo>
                <a:cubicBezTo>
                  <a:pt x="26" y="130"/>
                  <a:pt x="26" y="129"/>
                  <a:pt x="26" y="128"/>
                </a:cubicBezTo>
                <a:cubicBezTo>
                  <a:pt x="26" y="127"/>
                  <a:pt x="26" y="127"/>
                  <a:pt x="26" y="126"/>
                </a:cubicBezTo>
                <a:cubicBezTo>
                  <a:pt x="26" y="126"/>
                  <a:pt x="26" y="126"/>
                  <a:pt x="26" y="125"/>
                </a:cubicBezTo>
                <a:cubicBezTo>
                  <a:pt x="26" y="122"/>
                  <a:pt x="26" y="119"/>
                  <a:pt x="27" y="118"/>
                </a:cubicBezTo>
                <a:cubicBezTo>
                  <a:pt x="27" y="118"/>
                  <a:pt x="26" y="118"/>
                  <a:pt x="26" y="118"/>
                </a:cubicBezTo>
                <a:cubicBezTo>
                  <a:pt x="26" y="117"/>
                  <a:pt x="26" y="116"/>
                  <a:pt x="26" y="116"/>
                </a:cubicBezTo>
                <a:cubicBezTo>
                  <a:pt x="28" y="115"/>
                  <a:pt x="29" y="113"/>
                  <a:pt x="28" y="110"/>
                </a:cubicBezTo>
                <a:cubicBezTo>
                  <a:pt x="28" y="109"/>
                  <a:pt x="28" y="108"/>
                  <a:pt x="28" y="107"/>
                </a:cubicBezTo>
                <a:cubicBezTo>
                  <a:pt x="27" y="107"/>
                  <a:pt x="27" y="104"/>
                  <a:pt x="25" y="105"/>
                </a:cubicBezTo>
                <a:cubicBezTo>
                  <a:pt x="25" y="104"/>
                  <a:pt x="24" y="104"/>
                  <a:pt x="24" y="103"/>
                </a:cubicBezTo>
                <a:cubicBezTo>
                  <a:pt x="21" y="102"/>
                  <a:pt x="19" y="107"/>
                  <a:pt x="18" y="104"/>
                </a:cubicBezTo>
                <a:cubicBezTo>
                  <a:pt x="15" y="103"/>
                  <a:pt x="18" y="109"/>
                  <a:pt x="14" y="107"/>
                </a:cubicBezTo>
                <a:cubicBezTo>
                  <a:pt x="14" y="106"/>
                  <a:pt x="14" y="105"/>
                  <a:pt x="14" y="104"/>
                </a:cubicBezTo>
                <a:cubicBezTo>
                  <a:pt x="14" y="103"/>
                  <a:pt x="15" y="103"/>
                  <a:pt x="15" y="101"/>
                </a:cubicBezTo>
                <a:cubicBezTo>
                  <a:pt x="17" y="101"/>
                  <a:pt x="18" y="103"/>
                  <a:pt x="20" y="103"/>
                </a:cubicBezTo>
                <a:cubicBezTo>
                  <a:pt x="22" y="97"/>
                  <a:pt x="15" y="101"/>
                  <a:pt x="17" y="95"/>
                </a:cubicBezTo>
                <a:cubicBezTo>
                  <a:pt x="17" y="95"/>
                  <a:pt x="17" y="95"/>
                  <a:pt x="18" y="95"/>
                </a:cubicBezTo>
                <a:cubicBezTo>
                  <a:pt x="19" y="95"/>
                  <a:pt x="19" y="95"/>
                  <a:pt x="20" y="95"/>
                </a:cubicBezTo>
                <a:cubicBezTo>
                  <a:pt x="21" y="91"/>
                  <a:pt x="18" y="91"/>
                  <a:pt x="18" y="87"/>
                </a:cubicBezTo>
                <a:cubicBezTo>
                  <a:pt x="24" y="89"/>
                  <a:pt x="22" y="82"/>
                  <a:pt x="24" y="80"/>
                </a:cubicBezTo>
                <a:cubicBezTo>
                  <a:pt x="25" y="81"/>
                  <a:pt x="25" y="83"/>
                  <a:pt x="27" y="82"/>
                </a:cubicBezTo>
                <a:cubicBezTo>
                  <a:pt x="27" y="82"/>
                  <a:pt x="27" y="81"/>
                  <a:pt x="27" y="80"/>
                </a:cubicBezTo>
                <a:cubicBezTo>
                  <a:pt x="26" y="78"/>
                  <a:pt x="24" y="76"/>
                  <a:pt x="24" y="73"/>
                </a:cubicBezTo>
                <a:cubicBezTo>
                  <a:pt x="24" y="73"/>
                  <a:pt x="24" y="73"/>
                  <a:pt x="25" y="73"/>
                </a:cubicBezTo>
                <a:cubicBezTo>
                  <a:pt x="25" y="73"/>
                  <a:pt x="25" y="72"/>
                  <a:pt x="25" y="72"/>
                </a:cubicBezTo>
                <a:cubicBezTo>
                  <a:pt x="24" y="72"/>
                  <a:pt x="24" y="72"/>
                  <a:pt x="24" y="72"/>
                </a:cubicBezTo>
                <a:cubicBezTo>
                  <a:pt x="24" y="71"/>
                  <a:pt x="24" y="69"/>
                  <a:pt x="24" y="68"/>
                </a:cubicBezTo>
                <a:cubicBezTo>
                  <a:pt x="28" y="69"/>
                  <a:pt x="30" y="60"/>
                  <a:pt x="27" y="57"/>
                </a:cubicBezTo>
                <a:cubicBezTo>
                  <a:pt x="28" y="56"/>
                  <a:pt x="28" y="58"/>
                  <a:pt x="30" y="57"/>
                </a:cubicBezTo>
                <a:cubicBezTo>
                  <a:pt x="30" y="57"/>
                  <a:pt x="30" y="57"/>
                  <a:pt x="30" y="56"/>
                </a:cubicBezTo>
                <a:cubicBezTo>
                  <a:pt x="30" y="54"/>
                  <a:pt x="30" y="52"/>
                  <a:pt x="28" y="52"/>
                </a:cubicBezTo>
                <a:close/>
                <a:moveTo>
                  <a:pt x="15" y="92"/>
                </a:moveTo>
                <a:cubicBezTo>
                  <a:pt x="15" y="91"/>
                  <a:pt x="15" y="90"/>
                  <a:pt x="15" y="90"/>
                </a:cubicBezTo>
                <a:cubicBezTo>
                  <a:pt x="17" y="90"/>
                  <a:pt x="19" y="93"/>
                  <a:pt x="15" y="92"/>
                </a:cubicBezTo>
                <a:close/>
                <a:moveTo>
                  <a:pt x="17" y="88"/>
                </a:moveTo>
                <a:cubicBezTo>
                  <a:pt x="15" y="88"/>
                  <a:pt x="15" y="86"/>
                  <a:pt x="14" y="85"/>
                </a:cubicBezTo>
                <a:cubicBezTo>
                  <a:pt x="14" y="84"/>
                  <a:pt x="14" y="83"/>
                  <a:pt x="14" y="82"/>
                </a:cubicBezTo>
                <a:cubicBezTo>
                  <a:pt x="18" y="81"/>
                  <a:pt x="16" y="86"/>
                  <a:pt x="17" y="88"/>
                </a:cubicBezTo>
                <a:close/>
                <a:moveTo>
                  <a:pt x="8" y="34"/>
                </a:moveTo>
                <a:cubicBezTo>
                  <a:pt x="8" y="33"/>
                  <a:pt x="8" y="33"/>
                  <a:pt x="8" y="33"/>
                </a:cubicBezTo>
                <a:cubicBezTo>
                  <a:pt x="10" y="32"/>
                  <a:pt x="9" y="36"/>
                  <a:pt x="8" y="34"/>
                </a:cubicBezTo>
                <a:close/>
                <a:moveTo>
                  <a:pt x="15" y="74"/>
                </a:moveTo>
                <a:cubicBezTo>
                  <a:pt x="15" y="71"/>
                  <a:pt x="16" y="80"/>
                  <a:pt x="15" y="74"/>
                </a:cubicBezTo>
                <a:close/>
                <a:moveTo>
                  <a:pt x="15" y="18"/>
                </a:moveTo>
                <a:cubicBezTo>
                  <a:pt x="18" y="18"/>
                  <a:pt x="18" y="23"/>
                  <a:pt x="17" y="24"/>
                </a:cubicBezTo>
                <a:cubicBezTo>
                  <a:pt x="13" y="23"/>
                  <a:pt x="15" y="21"/>
                  <a:pt x="15" y="18"/>
                </a:cubicBezTo>
                <a:close/>
                <a:moveTo>
                  <a:pt x="17" y="30"/>
                </a:moveTo>
                <a:cubicBezTo>
                  <a:pt x="15" y="32"/>
                  <a:pt x="13" y="31"/>
                  <a:pt x="12" y="29"/>
                </a:cubicBezTo>
                <a:cubicBezTo>
                  <a:pt x="12" y="29"/>
                  <a:pt x="12" y="28"/>
                  <a:pt x="12" y="28"/>
                </a:cubicBezTo>
                <a:cubicBezTo>
                  <a:pt x="12" y="26"/>
                  <a:pt x="12" y="24"/>
                  <a:pt x="11" y="24"/>
                </a:cubicBezTo>
                <a:cubicBezTo>
                  <a:pt x="11" y="25"/>
                  <a:pt x="10" y="26"/>
                  <a:pt x="9" y="24"/>
                </a:cubicBezTo>
                <a:cubicBezTo>
                  <a:pt x="11" y="24"/>
                  <a:pt x="11" y="23"/>
                  <a:pt x="12" y="23"/>
                </a:cubicBezTo>
                <a:cubicBezTo>
                  <a:pt x="13" y="25"/>
                  <a:pt x="18" y="25"/>
                  <a:pt x="17" y="30"/>
                </a:cubicBezTo>
                <a:close/>
                <a:moveTo>
                  <a:pt x="24" y="143"/>
                </a:moveTo>
                <a:cubicBezTo>
                  <a:pt x="19" y="143"/>
                  <a:pt x="22" y="137"/>
                  <a:pt x="24" y="142"/>
                </a:cubicBezTo>
                <a:cubicBezTo>
                  <a:pt x="24" y="142"/>
                  <a:pt x="24" y="143"/>
                  <a:pt x="24" y="143"/>
                </a:cubicBezTo>
                <a:close/>
                <a:moveTo>
                  <a:pt x="20" y="152"/>
                </a:moveTo>
                <a:cubicBezTo>
                  <a:pt x="19" y="152"/>
                  <a:pt x="19" y="151"/>
                  <a:pt x="19" y="149"/>
                </a:cubicBezTo>
                <a:cubicBezTo>
                  <a:pt x="20" y="149"/>
                  <a:pt x="21" y="150"/>
                  <a:pt x="21" y="152"/>
                </a:cubicBezTo>
                <a:cubicBezTo>
                  <a:pt x="21" y="152"/>
                  <a:pt x="21" y="152"/>
                  <a:pt x="20" y="152"/>
                </a:cubicBezTo>
                <a:close/>
                <a:moveTo>
                  <a:pt x="11" y="125"/>
                </a:moveTo>
                <a:cubicBezTo>
                  <a:pt x="11" y="126"/>
                  <a:pt x="11" y="126"/>
                  <a:pt x="11" y="126"/>
                </a:cubicBezTo>
                <a:cubicBezTo>
                  <a:pt x="11" y="127"/>
                  <a:pt x="11" y="128"/>
                  <a:pt x="11" y="129"/>
                </a:cubicBezTo>
                <a:cubicBezTo>
                  <a:pt x="9" y="129"/>
                  <a:pt x="9" y="128"/>
                  <a:pt x="8" y="128"/>
                </a:cubicBezTo>
                <a:cubicBezTo>
                  <a:pt x="8" y="127"/>
                  <a:pt x="8" y="127"/>
                  <a:pt x="8" y="126"/>
                </a:cubicBezTo>
                <a:cubicBezTo>
                  <a:pt x="8" y="126"/>
                  <a:pt x="8" y="126"/>
                  <a:pt x="8" y="125"/>
                </a:cubicBezTo>
                <a:cubicBezTo>
                  <a:pt x="9" y="125"/>
                  <a:pt x="10" y="125"/>
                  <a:pt x="11" y="125"/>
                </a:cubicBezTo>
                <a:close/>
                <a:moveTo>
                  <a:pt x="25" y="59"/>
                </a:moveTo>
                <a:cubicBezTo>
                  <a:pt x="28" y="55"/>
                  <a:pt x="22" y="62"/>
                  <a:pt x="25" y="59"/>
                </a:cubicBezTo>
                <a:close/>
                <a:moveTo>
                  <a:pt x="12" y="10"/>
                </a:moveTo>
                <a:cubicBezTo>
                  <a:pt x="13" y="10"/>
                  <a:pt x="13" y="10"/>
                  <a:pt x="14" y="10"/>
                </a:cubicBezTo>
                <a:cubicBezTo>
                  <a:pt x="15" y="12"/>
                  <a:pt x="12" y="12"/>
                  <a:pt x="11" y="12"/>
                </a:cubicBezTo>
                <a:cubicBezTo>
                  <a:pt x="11" y="11"/>
                  <a:pt x="12" y="11"/>
                  <a:pt x="12" y="10"/>
                </a:cubicBezTo>
                <a:close/>
                <a:moveTo>
                  <a:pt x="9" y="42"/>
                </a:moveTo>
                <a:cubicBezTo>
                  <a:pt x="9" y="42"/>
                  <a:pt x="9" y="42"/>
                  <a:pt x="8" y="42"/>
                </a:cubicBezTo>
                <a:cubicBezTo>
                  <a:pt x="8" y="40"/>
                  <a:pt x="10" y="39"/>
                  <a:pt x="9" y="42"/>
                </a:cubicBezTo>
                <a:close/>
                <a:moveTo>
                  <a:pt x="18" y="72"/>
                </a:moveTo>
                <a:cubicBezTo>
                  <a:pt x="18" y="71"/>
                  <a:pt x="18" y="71"/>
                  <a:pt x="18" y="71"/>
                </a:cubicBezTo>
                <a:cubicBezTo>
                  <a:pt x="21" y="70"/>
                  <a:pt x="19" y="75"/>
                  <a:pt x="18" y="72"/>
                </a:cubicBezTo>
                <a:close/>
              </a:path>
            </a:pathLst>
          </a:custGeom>
          <a:solidFill>
            <a:schemeClr val="dk1">
              <a:lumMod val="50000"/>
              <a:lumOff val="50000"/>
            </a:schemeClr>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14" name="Freeform 247"/>
          <p:cNvSpPr/>
          <p:nvPr>
            <p:custDataLst>
              <p:tags r:id="rId243"/>
            </p:custDataLst>
          </p:nvPr>
        </p:nvSpPr>
        <p:spPr bwMode="auto">
          <a:xfrm rot="1740000">
            <a:off x="9278576" y="2803354"/>
            <a:ext cx="12809" cy="9553"/>
          </a:xfrm>
          <a:custGeom>
            <a:avLst/>
            <a:gdLst>
              <a:gd name="T0" fmla="*/ 3 w 28"/>
              <a:gd name="T1" fmla="*/ 8 h 21"/>
              <a:gd name="T2" fmla="*/ 2 w 28"/>
              <a:gd name="T3" fmla="*/ 6 h 21"/>
              <a:gd name="T4" fmla="*/ 1 w 28"/>
              <a:gd name="T5" fmla="*/ 9 h 21"/>
              <a:gd name="T6" fmla="*/ 2 w 28"/>
              <a:gd name="T7" fmla="*/ 12 h 21"/>
              <a:gd name="T8" fmla="*/ 4 w 28"/>
              <a:gd name="T9" fmla="*/ 13 h 21"/>
              <a:gd name="T10" fmla="*/ 7 w 28"/>
              <a:gd name="T11" fmla="*/ 16 h 21"/>
              <a:gd name="T12" fmla="*/ 10 w 28"/>
              <a:gd name="T13" fmla="*/ 17 h 21"/>
              <a:gd name="T14" fmla="*/ 16 w 28"/>
              <a:gd name="T15" fmla="*/ 18 h 21"/>
              <a:gd name="T16" fmla="*/ 20 w 28"/>
              <a:gd name="T17" fmla="*/ 18 h 21"/>
              <a:gd name="T18" fmla="*/ 20 w 28"/>
              <a:gd name="T19" fmla="*/ 19 h 21"/>
              <a:gd name="T20" fmla="*/ 21 w 28"/>
              <a:gd name="T21" fmla="*/ 19 h 21"/>
              <a:gd name="T22" fmla="*/ 23 w 28"/>
              <a:gd name="T23" fmla="*/ 19 h 21"/>
              <a:gd name="T24" fmla="*/ 26 w 28"/>
              <a:gd name="T25" fmla="*/ 21 h 21"/>
              <a:gd name="T26" fmla="*/ 26 w 28"/>
              <a:gd name="T27" fmla="*/ 18 h 21"/>
              <a:gd name="T28" fmla="*/ 27 w 28"/>
              <a:gd name="T29" fmla="*/ 18 h 21"/>
              <a:gd name="T30" fmla="*/ 28 w 28"/>
              <a:gd name="T31" fmla="*/ 16 h 21"/>
              <a:gd name="T32" fmla="*/ 26 w 28"/>
              <a:gd name="T33" fmla="*/ 15 h 21"/>
              <a:gd name="T34" fmla="*/ 26 w 28"/>
              <a:gd name="T35" fmla="*/ 13 h 21"/>
              <a:gd name="T36" fmla="*/ 26 w 28"/>
              <a:gd name="T37" fmla="*/ 12 h 21"/>
              <a:gd name="T38" fmla="*/ 23 w 28"/>
              <a:gd name="T39" fmla="*/ 11 h 21"/>
              <a:gd name="T40" fmla="*/ 20 w 28"/>
              <a:gd name="T41" fmla="*/ 11 h 21"/>
              <a:gd name="T42" fmla="*/ 17 w 28"/>
              <a:gd name="T43" fmla="*/ 13 h 21"/>
              <a:gd name="T44" fmla="*/ 16 w 28"/>
              <a:gd name="T45" fmla="*/ 13 h 21"/>
              <a:gd name="T46" fmla="*/ 15 w 28"/>
              <a:gd name="T47" fmla="*/ 12 h 21"/>
              <a:gd name="T48" fmla="*/ 14 w 28"/>
              <a:gd name="T49" fmla="*/ 12 h 21"/>
              <a:gd name="T50" fmla="*/ 14 w 28"/>
              <a:gd name="T51" fmla="*/ 10 h 21"/>
              <a:gd name="T52" fmla="*/ 10 w 28"/>
              <a:gd name="T53" fmla="*/ 9 h 21"/>
              <a:gd name="T54" fmla="*/ 10 w 28"/>
              <a:gd name="T55" fmla="*/ 8 h 21"/>
              <a:gd name="T56" fmla="*/ 10 w 28"/>
              <a:gd name="T57" fmla="*/ 5 h 21"/>
              <a:gd name="T58" fmla="*/ 11 w 28"/>
              <a:gd name="T59" fmla="*/ 5 h 21"/>
              <a:gd name="T60" fmla="*/ 11 w 28"/>
              <a:gd name="T61" fmla="*/ 4 h 21"/>
              <a:gd name="T62" fmla="*/ 11 w 28"/>
              <a:gd name="T63" fmla="*/ 3 h 21"/>
              <a:gd name="T64" fmla="*/ 9 w 28"/>
              <a:gd name="T65" fmla="*/ 2 h 21"/>
              <a:gd name="T66" fmla="*/ 8 w 28"/>
              <a:gd name="T67" fmla="*/ 0 h 21"/>
              <a:gd name="T68" fmla="*/ 4 w 28"/>
              <a:gd name="T69" fmla="*/ 0 h 21"/>
              <a:gd name="T70" fmla="*/ 2 w 28"/>
              <a:gd name="T71" fmla="*/ 0 h 21"/>
              <a:gd name="T72" fmla="*/ 1 w 28"/>
              <a:gd name="T73" fmla="*/ 2 h 21"/>
              <a:gd name="T74" fmla="*/ 1 w 28"/>
              <a:gd name="T75" fmla="*/ 5 h 21"/>
              <a:gd name="T76" fmla="*/ 2 w 28"/>
              <a:gd name="T77" fmla="*/ 5 h 21"/>
              <a:gd name="T78" fmla="*/ 3 w 28"/>
              <a:gd name="T79" fmla="*/ 5 h 21"/>
              <a:gd name="T80" fmla="*/ 3 w 28"/>
              <a:gd name="T81" fmla="*/ 8 h 21"/>
              <a:gd name="T82" fmla="*/ 7 w 28"/>
              <a:gd name="T83" fmla="*/ 6 h 21"/>
              <a:gd name="T84" fmla="*/ 7 w 28"/>
              <a:gd name="T85" fmla="*/ 8 h 21"/>
              <a:gd name="T86" fmla="*/ 7 w 28"/>
              <a:gd name="T87" fmla="*/ 9 h 21"/>
              <a:gd name="T88" fmla="*/ 5 w 28"/>
              <a:gd name="T89" fmla="*/ 9 h 21"/>
              <a:gd name="T90" fmla="*/ 7 w 28"/>
              <a:gd name="T91"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 h="21">
                <a:moveTo>
                  <a:pt x="3" y="8"/>
                </a:moveTo>
                <a:cubicBezTo>
                  <a:pt x="3" y="7"/>
                  <a:pt x="3" y="6"/>
                  <a:pt x="2" y="6"/>
                </a:cubicBezTo>
                <a:cubicBezTo>
                  <a:pt x="1" y="6"/>
                  <a:pt x="1" y="8"/>
                  <a:pt x="1" y="9"/>
                </a:cubicBezTo>
                <a:cubicBezTo>
                  <a:pt x="0" y="11"/>
                  <a:pt x="2" y="11"/>
                  <a:pt x="2" y="12"/>
                </a:cubicBezTo>
                <a:cubicBezTo>
                  <a:pt x="2" y="13"/>
                  <a:pt x="3" y="13"/>
                  <a:pt x="4" y="13"/>
                </a:cubicBezTo>
                <a:cubicBezTo>
                  <a:pt x="5" y="14"/>
                  <a:pt x="6" y="15"/>
                  <a:pt x="7" y="16"/>
                </a:cubicBezTo>
                <a:cubicBezTo>
                  <a:pt x="7" y="16"/>
                  <a:pt x="8" y="17"/>
                  <a:pt x="10" y="17"/>
                </a:cubicBezTo>
                <a:cubicBezTo>
                  <a:pt x="11" y="18"/>
                  <a:pt x="13" y="19"/>
                  <a:pt x="16" y="18"/>
                </a:cubicBezTo>
                <a:cubicBezTo>
                  <a:pt x="17" y="18"/>
                  <a:pt x="18" y="18"/>
                  <a:pt x="20" y="18"/>
                </a:cubicBezTo>
                <a:cubicBezTo>
                  <a:pt x="20" y="19"/>
                  <a:pt x="20" y="19"/>
                  <a:pt x="20" y="19"/>
                </a:cubicBezTo>
                <a:cubicBezTo>
                  <a:pt x="20" y="19"/>
                  <a:pt x="20" y="19"/>
                  <a:pt x="21" y="19"/>
                </a:cubicBezTo>
                <a:cubicBezTo>
                  <a:pt x="22" y="19"/>
                  <a:pt x="23" y="21"/>
                  <a:pt x="23" y="19"/>
                </a:cubicBezTo>
                <a:cubicBezTo>
                  <a:pt x="24" y="20"/>
                  <a:pt x="24" y="21"/>
                  <a:pt x="26" y="21"/>
                </a:cubicBezTo>
                <a:cubicBezTo>
                  <a:pt x="26" y="20"/>
                  <a:pt x="26" y="19"/>
                  <a:pt x="26" y="18"/>
                </a:cubicBezTo>
                <a:cubicBezTo>
                  <a:pt x="26" y="18"/>
                  <a:pt x="26" y="18"/>
                  <a:pt x="27" y="18"/>
                </a:cubicBezTo>
                <a:cubicBezTo>
                  <a:pt x="27" y="17"/>
                  <a:pt x="28" y="17"/>
                  <a:pt x="28" y="16"/>
                </a:cubicBezTo>
                <a:cubicBezTo>
                  <a:pt x="27" y="16"/>
                  <a:pt x="26" y="15"/>
                  <a:pt x="26" y="15"/>
                </a:cubicBezTo>
                <a:cubicBezTo>
                  <a:pt x="26" y="14"/>
                  <a:pt x="26" y="14"/>
                  <a:pt x="26" y="13"/>
                </a:cubicBezTo>
                <a:cubicBezTo>
                  <a:pt x="26" y="13"/>
                  <a:pt x="26" y="13"/>
                  <a:pt x="26" y="12"/>
                </a:cubicBezTo>
                <a:cubicBezTo>
                  <a:pt x="25" y="12"/>
                  <a:pt x="23" y="12"/>
                  <a:pt x="23" y="11"/>
                </a:cubicBezTo>
                <a:cubicBezTo>
                  <a:pt x="22" y="10"/>
                  <a:pt x="21" y="11"/>
                  <a:pt x="20" y="11"/>
                </a:cubicBezTo>
                <a:cubicBezTo>
                  <a:pt x="19" y="13"/>
                  <a:pt x="19" y="14"/>
                  <a:pt x="17" y="13"/>
                </a:cubicBezTo>
                <a:cubicBezTo>
                  <a:pt x="17" y="13"/>
                  <a:pt x="16" y="13"/>
                  <a:pt x="16" y="13"/>
                </a:cubicBezTo>
                <a:cubicBezTo>
                  <a:pt x="15" y="13"/>
                  <a:pt x="15" y="13"/>
                  <a:pt x="15" y="12"/>
                </a:cubicBezTo>
                <a:cubicBezTo>
                  <a:pt x="14" y="12"/>
                  <a:pt x="14" y="12"/>
                  <a:pt x="14" y="12"/>
                </a:cubicBezTo>
                <a:cubicBezTo>
                  <a:pt x="14" y="11"/>
                  <a:pt x="14" y="11"/>
                  <a:pt x="14" y="10"/>
                </a:cubicBezTo>
                <a:cubicBezTo>
                  <a:pt x="12" y="10"/>
                  <a:pt x="12" y="9"/>
                  <a:pt x="10" y="9"/>
                </a:cubicBezTo>
                <a:cubicBezTo>
                  <a:pt x="10" y="8"/>
                  <a:pt x="10" y="8"/>
                  <a:pt x="10" y="8"/>
                </a:cubicBezTo>
                <a:cubicBezTo>
                  <a:pt x="6" y="8"/>
                  <a:pt x="9" y="2"/>
                  <a:pt x="10" y="5"/>
                </a:cubicBezTo>
                <a:cubicBezTo>
                  <a:pt x="10" y="5"/>
                  <a:pt x="11" y="5"/>
                  <a:pt x="11" y="5"/>
                </a:cubicBezTo>
                <a:cubicBezTo>
                  <a:pt x="11" y="5"/>
                  <a:pt x="11" y="4"/>
                  <a:pt x="11" y="4"/>
                </a:cubicBezTo>
                <a:cubicBezTo>
                  <a:pt x="11" y="4"/>
                  <a:pt x="11" y="3"/>
                  <a:pt x="11" y="3"/>
                </a:cubicBezTo>
                <a:cubicBezTo>
                  <a:pt x="11" y="2"/>
                  <a:pt x="10" y="2"/>
                  <a:pt x="9" y="2"/>
                </a:cubicBezTo>
                <a:cubicBezTo>
                  <a:pt x="8" y="2"/>
                  <a:pt x="8" y="1"/>
                  <a:pt x="8" y="0"/>
                </a:cubicBezTo>
                <a:cubicBezTo>
                  <a:pt x="7" y="0"/>
                  <a:pt x="5" y="0"/>
                  <a:pt x="4" y="0"/>
                </a:cubicBezTo>
                <a:cubicBezTo>
                  <a:pt x="3" y="0"/>
                  <a:pt x="3" y="0"/>
                  <a:pt x="2" y="0"/>
                </a:cubicBezTo>
                <a:cubicBezTo>
                  <a:pt x="1" y="0"/>
                  <a:pt x="1" y="1"/>
                  <a:pt x="1" y="2"/>
                </a:cubicBezTo>
                <a:cubicBezTo>
                  <a:pt x="1" y="3"/>
                  <a:pt x="1" y="4"/>
                  <a:pt x="1" y="5"/>
                </a:cubicBezTo>
                <a:cubicBezTo>
                  <a:pt x="1" y="5"/>
                  <a:pt x="1" y="5"/>
                  <a:pt x="2" y="5"/>
                </a:cubicBezTo>
                <a:cubicBezTo>
                  <a:pt x="2" y="5"/>
                  <a:pt x="3" y="5"/>
                  <a:pt x="3" y="5"/>
                </a:cubicBezTo>
                <a:cubicBezTo>
                  <a:pt x="4" y="5"/>
                  <a:pt x="4" y="7"/>
                  <a:pt x="3" y="8"/>
                </a:cubicBezTo>
                <a:close/>
                <a:moveTo>
                  <a:pt x="7" y="6"/>
                </a:moveTo>
                <a:cubicBezTo>
                  <a:pt x="7" y="7"/>
                  <a:pt x="7" y="7"/>
                  <a:pt x="7" y="8"/>
                </a:cubicBezTo>
                <a:cubicBezTo>
                  <a:pt x="7" y="8"/>
                  <a:pt x="7" y="8"/>
                  <a:pt x="7" y="9"/>
                </a:cubicBezTo>
                <a:cubicBezTo>
                  <a:pt x="6" y="9"/>
                  <a:pt x="6" y="9"/>
                  <a:pt x="5" y="9"/>
                </a:cubicBezTo>
                <a:cubicBezTo>
                  <a:pt x="6" y="8"/>
                  <a:pt x="5" y="6"/>
                  <a:pt x="7" y="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15" name="Freeform 248"/>
          <p:cNvSpPr/>
          <p:nvPr>
            <p:custDataLst>
              <p:tags r:id="rId244"/>
            </p:custDataLst>
          </p:nvPr>
        </p:nvSpPr>
        <p:spPr bwMode="auto">
          <a:xfrm rot="1740000">
            <a:off x="9301532" y="2812438"/>
            <a:ext cx="51663" cy="92981"/>
          </a:xfrm>
          <a:custGeom>
            <a:avLst/>
            <a:gdLst>
              <a:gd name="T0" fmla="*/ 108 w 112"/>
              <a:gd name="T1" fmla="*/ 20 h 203"/>
              <a:gd name="T2" fmla="*/ 95 w 112"/>
              <a:gd name="T3" fmla="*/ 4 h 203"/>
              <a:gd name="T4" fmla="*/ 72 w 112"/>
              <a:gd name="T5" fmla="*/ 1 h 203"/>
              <a:gd name="T6" fmla="*/ 70 w 112"/>
              <a:gd name="T7" fmla="*/ 9 h 203"/>
              <a:gd name="T8" fmla="*/ 87 w 112"/>
              <a:gd name="T9" fmla="*/ 5 h 203"/>
              <a:gd name="T10" fmla="*/ 91 w 112"/>
              <a:gd name="T11" fmla="*/ 12 h 203"/>
              <a:gd name="T12" fmla="*/ 96 w 112"/>
              <a:gd name="T13" fmla="*/ 10 h 203"/>
              <a:gd name="T14" fmla="*/ 103 w 112"/>
              <a:gd name="T15" fmla="*/ 32 h 203"/>
              <a:gd name="T16" fmla="*/ 87 w 112"/>
              <a:gd name="T17" fmla="*/ 37 h 203"/>
              <a:gd name="T18" fmla="*/ 70 w 112"/>
              <a:gd name="T19" fmla="*/ 37 h 203"/>
              <a:gd name="T20" fmla="*/ 57 w 112"/>
              <a:gd name="T21" fmla="*/ 45 h 203"/>
              <a:gd name="T22" fmla="*/ 68 w 112"/>
              <a:gd name="T23" fmla="*/ 48 h 203"/>
              <a:gd name="T24" fmla="*/ 78 w 112"/>
              <a:gd name="T25" fmla="*/ 42 h 203"/>
              <a:gd name="T26" fmla="*/ 97 w 112"/>
              <a:gd name="T27" fmla="*/ 42 h 203"/>
              <a:gd name="T28" fmla="*/ 103 w 112"/>
              <a:gd name="T29" fmla="*/ 57 h 203"/>
              <a:gd name="T30" fmla="*/ 96 w 112"/>
              <a:gd name="T31" fmla="*/ 69 h 203"/>
              <a:gd name="T32" fmla="*/ 82 w 112"/>
              <a:gd name="T33" fmla="*/ 96 h 203"/>
              <a:gd name="T34" fmla="*/ 70 w 112"/>
              <a:gd name="T35" fmla="*/ 95 h 203"/>
              <a:gd name="T36" fmla="*/ 53 w 112"/>
              <a:gd name="T37" fmla="*/ 85 h 203"/>
              <a:gd name="T38" fmla="*/ 42 w 112"/>
              <a:gd name="T39" fmla="*/ 79 h 203"/>
              <a:gd name="T40" fmla="*/ 32 w 112"/>
              <a:gd name="T41" fmla="*/ 87 h 203"/>
              <a:gd name="T42" fmla="*/ 12 w 112"/>
              <a:gd name="T43" fmla="*/ 69 h 203"/>
              <a:gd name="T44" fmla="*/ 10 w 112"/>
              <a:gd name="T45" fmla="*/ 87 h 203"/>
              <a:gd name="T46" fmla="*/ 17 w 112"/>
              <a:gd name="T47" fmla="*/ 98 h 203"/>
              <a:gd name="T48" fmla="*/ 33 w 112"/>
              <a:gd name="T49" fmla="*/ 115 h 203"/>
              <a:gd name="T50" fmla="*/ 52 w 112"/>
              <a:gd name="T51" fmla="*/ 128 h 203"/>
              <a:gd name="T52" fmla="*/ 44 w 112"/>
              <a:gd name="T53" fmla="*/ 133 h 203"/>
              <a:gd name="T54" fmla="*/ 52 w 112"/>
              <a:gd name="T55" fmla="*/ 142 h 203"/>
              <a:gd name="T56" fmla="*/ 40 w 112"/>
              <a:gd name="T57" fmla="*/ 137 h 203"/>
              <a:gd name="T58" fmla="*/ 43 w 112"/>
              <a:gd name="T59" fmla="*/ 150 h 203"/>
              <a:gd name="T60" fmla="*/ 44 w 112"/>
              <a:gd name="T61" fmla="*/ 163 h 203"/>
              <a:gd name="T62" fmla="*/ 34 w 112"/>
              <a:gd name="T63" fmla="*/ 163 h 203"/>
              <a:gd name="T64" fmla="*/ 44 w 112"/>
              <a:gd name="T65" fmla="*/ 176 h 203"/>
              <a:gd name="T66" fmla="*/ 44 w 112"/>
              <a:gd name="T67" fmla="*/ 194 h 203"/>
              <a:gd name="T68" fmla="*/ 25 w 112"/>
              <a:gd name="T69" fmla="*/ 182 h 203"/>
              <a:gd name="T70" fmla="*/ 21 w 112"/>
              <a:gd name="T71" fmla="*/ 171 h 203"/>
              <a:gd name="T72" fmla="*/ 14 w 112"/>
              <a:gd name="T73" fmla="*/ 171 h 203"/>
              <a:gd name="T74" fmla="*/ 12 w 112"/>
              <a:gd name="T75" fmla="*/ 155 h 203"/>
              <a:gd name="T76" fmla="*/ 7 w 112"/>
              <a:gd name="T77" fmla="*/ 140 h 203"/>
              <a:gd name="T78" fmla="*/ 0 w 112"/>
              <a:gd name="T79" fmla="*/ 153 h 203"/>
              <a:gd name="T80" fmla="*/ 14 w 112"/>
              <a:gd name="T81" fmla="*/ 188 h 203"/>
              <a:gd name="T82" fmla="*/ 40 w 112"/>
              <a:gd name="T83" fmla="*/ 203 h 203"/>
              <a:gd name="T84" fmla="*/ 56 w 112"/>
              <a:gd name="T85" fmla="*/ 191 h 203"/>
              <a:gd name="T86" fmla="*/ 57 w 112"/>
              <a:gd name="T87" fmla="*/ 175 h 203"/>
              <a:gd name="T88" fmla="*/ 63 w 112"/>
              <a:gd name="T89" fmla="*/ 170 h 203"/>
              <a:gd name="T90" fmla="*/ 53 w 112"/>
              <a:gd name="T91" fmla="*/ 159 h 203"/>
              <a:gd name="T92" fmla="*/ 65 w 112"/>
              <a:gd name="T93" fmla="*/ 157 h 203"/>
              <a:gd name="T94" fmla="*/ 63 w 112"/>
              <a:gd name="T95" fmla="*/ 151 h 203"/>
              <a:gd name="T96" fmla="*/ 57 w 112"/>
              <a:gd name="T97" fmla="*/ 128 h 203"/>
              <a:gd name="T98" fmla="*/ 71 w 112"/>
              <a:gd name="T99" fmla="*/ 124 h 203"/>
              <a:gd name="T100" fmla="*/ 80 w 112"/>
              <a:gd name="T101" fmla="*/ 114 h 203"/>
              <a:gd name="T102" fmla="*/ 97 w 112"/>
              <a:gd name="T103" fmla="*/ 99 h 203"/>
              <a:gd name="T104" fmla="*/ 101 w 112"/>
              <a:gd name="T105" fmla="*/ 85 h 203"/>
              <a:gd name="T106" fmla="*/ 109 w 112"/>
              <a:gd name="T107" fmla="*/ 66 h 203"/>
              <a:gd name="T108" fmla="*/ 7 w 112"/>
              <a:gd name="T109" fmla="*/ 165 h 203"/>
              <a:gd name="T110" fmla="*/ 51 w 112"/>
              <a:gd name="T111" fmla="*/ 152 h 203"/>
              <a:gd name="T112" fmla="*/ 43 w 112"/>
              <a:gd name="T113" fmla="*/ 83 h 203"/>
              <a:gd name="T114" fmla="*/ 46 w 112"/>
              <a:gd name="T115" fmla="*/ 108 h 203"/>
              <a:gd name="T116" fmla="*/ 44 w 112"/>
              <a:gd name="T117" fmla="*/ 98 h 203"/>
              <a:gd name="T118" fmla="*/ 43 w 112"/>
              <a:gd name="T119" fmla="*/ 92 h 203"/>
              <a:gd name="T120" fmla="*/ 55 w 112"/>
              <a:gd name="T121" fmla="*/ 94 h 203"/>
              <a:gd name="T122" fmla="*/ 70 w 112"/>
              <a:gd name="T123" fmla="*/ 102 h 203"/>
              <a:gd name="T124" fmla="*/ 61 w 112"/>
              <a:gd name="T125" fmla="*/ 11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2" h="203">
                <a:moveTo>
                  <a:pt x="112" y="39"/>
                </a:moveTo>
                <a:cubicBezTo>
                  <a:pt x="111" y="39"/>
                  <a:pt x="111" y="39"/>
                  <a:pt x="110" y="39"/>
                </a:cubicBezTo>
                <a:cubicBezTo>
                  <a:pt x="110" y="39"/>
                  <a:pt x="110" y="38"/>
                  <a:pt x="110" y="37"/>
                </a:cubicBezTo>
                <a:cubicBezTo>
                  <a:pt x="110" y="36"/>
                  <a:pt x="110" y="35"/>
                  <a:pt x="110" y="35"/>
                </a:cubicBezTo>
                <a:cubicBezTo>
                  <a:pt x="111" y="33"/>
                  <a:pt x="109" y="33"/>
                  <a:pt x="110" y="32"/>
                </a:cubicBezTo>
                <a:cubicBezTo>
                  <a:pt x="110" y="31"/>
                  <a:pt x="110" y="29"/>
                  <a:pt x="110" y="28"/>
                </a:cubicBezTo>
                <a:cubicBezTo>
                  <a:pt x="110" y="27"/>
                  <a:pt x="110" y="27"/>
                  <a:pt x="110" y="26"/>
                </a:cubicBezTo>
                <a:cubicBezTo>
                  <a:pt x="109" y="26"/>
                  <a:pt x="109" y="24"/>
                  <a:pt x="109" y="23"/>
                </a:cubicBezTo>
                <a:cubicBezTo>
                  <a:pt x="109" y="22"/>
                  <a:pt x="109" y="22"/>
                  <a:pt x="109" y="22"/>
                </a:cubicBezTo>
                <a:cubicBezTo>
                  <a:pt x="108" y="22"/>
                  <a:pt x="108" y="21"/>
                  <a:pt x="108" y="20"/>
                </a:cubicBezTo>
                <a:cubicBezTo>
                  <a:pt x="108" y="20"/>
                  <a:pt x="107" y="20"/>
                  <a:pt x="107" y="20"/>
                </a:cubicBezTo>
                <a:cubicBezTo>
                  <a:pt x="107" y="17"/>
                  <a:pt x="104" y="17"/>
                  <a:pt x="105" y="11"/>
                </a:cubicBezTo>
                <a:cubicBezTo>
                  <a:pt x="104" y="10"/>
                  <a:pt x="103" y="10"/>
                  <a:pt x="101" y="10"/>
                </a:cubicBezTo>
                <a:cubicBezTo>
                  <a:pt x="101" y="9"/>
                  <a:pt x="101" y="9"/>
                  <a:pt x="101" y="9"/>
                </a:cubicBezTo>
                <a:cubicBezTo>
                  <a:pt x="101" y="8"/>
                  <a:pt x="101" y="7"/>
                  <a:pt x="101" y="6"/>
                </a:cubicBezTo>
                <a:cubicBezTo>
                  <a:pt x="101" y="6"/>
                  <a:pt x="100" y="6"/>
                  <a:pt x="100" y="6"/>
                </a:cubicBezTo>
                <a:cubicBezTo>
                  <a:pt x="99" y="6"/>
                  <a:pt x="99" y="5"/>
                  <a:pt x="97" y="5"/>
                </a:cubicBezTo>
                <a:cubicBezTo>
                  <a:pt x="97" y="5"/>
                  <a:pt x="97" y="4"/>
                  <a:pt x="97" y="4"/>
                </a:cubicBezTo>
                <a:cubicBezTo>
                  <a:pt x="97" y="4"/>
                  <a:pt x="97" y="4"/>
                  <a:pt x="96" y="4"/>
                </a:cubicBezTo>
                <a:cubicBezTo>
                  <a:pt x="96" y="4"/>
                  <a:pt x="95" y="4"/>
                  <a:pt x="95" y="4"/>
                </a:cubicBezTo>
                <a:cubicBezTo>
                  <a:pt x="95" y="4"/>
                  <a:pt x="94" y="4"/>
                  <a:pt x="94" y="4"/>
                </a:cubicBezTo>
                <a:cubicBezTo>
                  <a:pt x="92" y="4"/>
                  <a:pt x="90" y="4"/>
                  <a:pt x="90" y="3"/>
                </a:cubicBezTo>
                <a:cubicBezTo>
                  <a:pt x="90" y="2"/>
                  <a:pt x="90" y="2"/>
                  <a:pt x="90" y="1"/>
                </a:cubicBezTo>
                <a:cubicBezTo>
                  <a:pt x="89" y="2"/>
                  <a:pt x="87" y="2"/>
                  <a:pt x="87" y="0"/>
                </a:cubicBezTo>
                <a:cubicBezTo>
                  <a:pt x="85" y="0"/>
                  <a:pt x="84" y="0"/>
                  <a:pt x="82" y="0"/>
                </a:cubicBezTo>
                <a:cubicBezTo>
                  <a:pt x="81" y="0"/>
                  <a:pt x="80" y="0"/>
                  <a:pt x="78" y="0"/>
                </a:cubicBezTo>
                <a:cubicBezTo>
                  <a:pt x="78" y="0"/>
                  <a:pt x="77" y="0"/>
                  <a:pt x="76" y="0"/>
                </a:cubicBezTo>
                <a:cubicBezTo>
                  <a:pt x="76" y="0"/>
                  <a:pt x="75" y="0"/>
                  <a:pt x="75" y="0"/>
                </a:cubicBezTo>
                <a:cubicBezTo>
                  <a:pt x="75" y="1"/>
                  <a:pt x="75" y="2"/>
                  <a:pt x="74" y="1"/>
                </a:cubicBezTo>
                <a:cubicBezTo>
                  <a:pt x="73" y="1"/>
                  <a:pt x="73" y="1"/>
                  <a:pt x="72" y="1"/>
                </a:cubicBezTo>
                <a:cubicBezTo>
                  <a:pt x="72" y="1"/>
                  <a:pt x="72" y="1"/>
                  <a:pt x="72" y="0"/>
                </a:cubicBezTo>
                <a:cubicBezTo>
                  <a:pt x="72" y="0"/>
                  <a:pt x="72" y="0"/>
                  <a:pt x="71" y="0"/>
                </a:cubicBezTo>
                <a:cubicBezTo>
                  <a:pt x="71" y="0"/>
                  <a:pt x="71" y="0"/>
                  <a:pt x="70" y="0"/>
                </a:cubicBezTo>
                <a:cubicBezTo>
                  <a:pt x="70" y="1"/>
                  <a:pt x="69" y="2"/>
                  <a:pt x="68" y="1"/>
                </a:cubicBezTo>
                <a:cubicBezTo>
                  <a:pt x="67" y="2"/>
                  <a:pt x="67" y="1"/>
                  <a:pt x="67" y="0"/>
                </a:cubicBezTo>
                <a:cubicBezTo>
                  <a:pt x="66" y="0"/>
                  <a:pt x="65" y="1"/>
                  <a:pt x="65" y="1"/>
                </a:cubicBezTo>
                <a:cubicBezTo>
                  <a:pt x="65" y="2"/>
                  <a:pt x="65" y="3"/>
                  <a:pt x="65" y="4"/>
                </a:cubicBezTo>
                <a:cubicBezTo>
                  <a:pt x="66" y="4"/>
                  <a:pt x="67" y="5"/>
                  <a:pt x="67" y="6"/>
                </a:cubicBezTo>
                <a:cubicBezTo>
                  <a:pt x="67" y="7"/>
                  <a:pt x="67" y="8"/>
                  <a:pt x="68" y="7"/>
                </a:cubicBezTo>
                <a:cubicBezTo>
                  <a:pt x="69" y="7"/>
                  <a:pt x="69" y="8"/>
                  <a:pt x="70" y="9"/>
                </a:cubicBezTo>
                <a:cubicBezTo>
                  <a:pt x="71" y="9"/>
                  <a:pt x="71" y="9"/>
                  <a:pt x="71" y="9"/>
                </a:cubicBezTo>
                <a:cubicBezTo>
                  <a:pt x="75" y="10"/>
                  <a:pt x="74" y="7"/>
                  <a:pt x="77" y="7"/>
                </a:cubicBezTo>
                <a:cubicBezTo>
                  <a:pt x="78" y="7"/>
                  <a:pt x="79" y="7"/>
                  <a:pt x="80" y="7"/>
                </a:cubicBezTo>
                <a:cubicBezTo>
                  <a:pt x="81" y="7"/>
                  <a:pt x="82" y="7"/>
                  <a:pt x="82" y="6"/>
                </a:cubicBezTo>
                <a:cubicBezTo>
                  <a:pt x="81" y="6"/>
                  <a:pt x="80" y="6"/>
                  <a:pt x="80" y="6"/>
                </a:cubicBezTo>
                <a:cubicBezTo>
                  <a:pt x="80" y="5"/>
                  <a:pt x="81" y="5"/>
                  <a:pt x="81" y="4"/>
                </a:cubicBezTo>
                <a:cubicBezTo>
                  <a:pt x="82" y="4"/>
                  <a:pt x="82" y="4"/>
                  <a:pt x="83" y="4"/>
                </a:cubicBezTo>
                <a:cubicBezTo>
                  <a:pt x="84" y="4"/>
                  <a:pt x="84" y="4"/>
                  <a:pt x="84" y="4"/>
                </a:cubicBezTo>
                <a:cubicBezTo>
                  <a:pt x="85" y="4"/>
                  <a:pt x="86" y="4"/>
                  <a:pt x="87" y="4"/>
                </a:cubicBezTo>
                <a:cubicBezTo>
                  <a:pt x="87" y="4"/>
                  <a:pt x="87" y="5"/>
                  <a:pt x="87" y="5"/>
                </a:cubicBezTo>
                <a:cubicBezTo>
                  <a:pt x="88" y="5"/>
                  <a:pt x="89" y="6"/>
                  <a:pt x="89" y="9"/>
                </a:cubicBezTo>
                <a:cubicBezTo>
                  <a:pt x="89" y="9"/>
                  <a:pt x="89" y="10"/>
                  <a:pt x="89" y="11"/>
                </a:cubicBezTo>
                <a:cubicBezTo>
                  <a:pt x="90" y="11"/>
                  <a:pt x="90" y="11"/>
                  <a:pt x="90" y="11"/>
                </a:cubicBezTo>
                <a:cubicBezTo>
                  <a:pt x="90" y="11"/>
                  <a:pt x="90" y="12"/>
                  <a:pt x="90" y="12"/>
                </a:cubicBezTo>
                <a:cubicBezTo>
                  <a:pt x="89" y="12"/>
                  <a:pt x="89" y="13"/>
                  <a:pt x="88" y="13"/>
                </a:cubicBezTo>
                <a:cubicBezTo>
                  <a:pt x="88" y="14"/>
                  <a:pt x="88" y="14"/>
                  <a:pt x="88" y="14"/>
                </a:cubicBezTo>
                <a:cubicBezTo>
                  <a:pt x="89" y="14"/>
                  <a:pt x="89" y="16"/>
                  <a:pt x="89" y="17"/>
                </a:cubicBezTo>
                <a:cubicBezTo>
                  <a:pt x="90" y="17"/>
                  <a:pt x="90" y="17"/>
                  <a:pt x="90" y="17"/>
                </a:cubicBezTo>
                <a:cubicBezTo>
                  <a:pt x="90" y="15"/>
                  <a:pt x="90" y="13"/>
                  <a:pt x="91" y="13"/>
                </a:cubicBezTo>
                <a:cubicBezTo>
                  <a:pt x="91" y="13"/>
                  <a:pt x="91" y="12"/>
                  <a:pt x="91" y="12"/>
                </a:cubicBezTo>
                <a:cubicBezTo>
                  <a:pt x="92" y="12"/>
                  <a:pt x="92" y="12"/>
                  <a:pt x="93" y="12"/>
                </a:cubicBezTo>
                <a:cubicBezTo>
                  <a:pt x="94" y="12"/>
                  <a:pt x="96" y="13"/>
                  <a:pt x="94" y="13"/>
                </a:cubicBezTo>
                <a:cubicBezTo>
                  <a:pt x="94" y="14"/>
                  <a:pt x="93" y="15"/>
                  <a:pt x="93" y="16"/>
                </a:cubicBezTo>
                <a:cubicBezTo>
                  <a:pt x="93" y="16"/>
                  <a:pt x="93" y="16"/>
                  <a:pt x="93" y="17"/>
                </a:cubicBezTo>
                <a:cubicBezTo>
                  <a:pt x="94" y="17"/>
                  <a:pt x="95" y="18"/>
                  <a:pt x="96" y="18"/>
                </a:cubicBezTo>
                <a:cubicBezTo>
                  <a:pt x="97" y="18"/>
                  <a:pt x="97" y="17"/>
                  <a:pt x="97" y="16"/>
                </a:cubicBezTo>
                <a:cubicBezTo>
                  <a:pt x="96" y="15"/>
                  <a:pt x="96" y="15"/>
                  <a:pt x="96" y="13"/>
                </a:cubicBezTo>
                <a:cubicBezTo>
                  <a:pt x="96" y="13"/>
                  <a:pt x="96" y="12"/>
                  <a:pt x="96" y="12"/>
                </a:cubicBezTo>
                <a:cubicBezTo>
                  <a:pt x="96" y="12"/>
                  <a:pt x="95" y="12"/>
                  <a:pt x="95" y="11"/>
                </a:cubicBezTo>
                <a:cubicBezTo>
                  <a:pt x="95" y="10"/>
                  <a:pt x="95" y="10"/>
                  <a:pt x="96" y="10"/>
                </a:cubicBezTo>
                <a:cubicBezTo>
                  <a:pt x="96" y="10"/>
                  <a:pt x="96" y="11"/>
                  <a:pt x="97" y="11"/>
                </a:cubicBezTo>
                <a:cubicBezTo>
                  <a:pt x="100" y="11"/>
                  <a:pt x="100" y="14"/>
                  <a:pt x="101" y="16"/>
                </a:cubicBezTo>
                <a:cubicBezTo>
                  <a:pt x="101" y="16"/>
                  <a:pt x="101" y="17"/>
                  <a:pt x="101" y="18"/>
                </a:cubicBezTo>
                <a:cubicBezTo>
                  <a:pt x="101" y="19"/>
                  <a:pt x="102" y="19"/>
                  <a:pt x="102" y="20"/>
                </a:cubicBezTo>
                <a:cubicBezTo>
                  <a:pt x="103" y="21"/>
                  <a:pt x="104" y="21"/>
                  <a:pt x="103" y="23"/>
                </a:cubicBezTo>
                <a:cubicBezTo>
                  <a:pt x="103" y="23"/>
                  <a:pt x="103" y="23"/>
                  <a:pt x="102" y="23"/>
                </a:cubicBezTo>
                <a:cubicBezTo>
                  <a:pt x="102" y="23"/>
                  <a:pt x="102" y="24"/>
                  <a:pt x="102" y="24"/>
                </a:cubicBezTo>
                <a:cubicBezTo>
                  <a:pt x="102" y="25"/>
                  <a:pt x="102" y="26"/>
                  <a:pt x="102" y="26"/>
                </a:cubicBezTo>
                <a:cubicBezTo>
                  <a:pt x="104" y="27"/>
                  <a:pt x="103" y="28"/>
                  <a:pt x="103" y="30"/>
                </a:cubicBezTo>
                <a:cubicBezTo>
                  <a:pt x="103" y="31"/>
                  <a:pt x="103" y="31"/>
                  <a:pt x="103" y="32"/>
                </a:cubicBezTo>
                <a:cubicBezTo>
                  <a:pt x="103" y="34"/>
                  <a:pt x="102" y="35"/>
                  <a:pt x="102" y="37"/>
                </a:cubicBezTo>
                <a:cubicBezTo>
                  <a:pt x="102" y="37"/>
                  <a:pt x="101" y="37"/>
                  <a:pt x="101" y="37"/>
                </a:cubicBezTo>
                <a:cubicBezTo>
                  <a:pt x="101" y="37"/>
                  <a:pt x="100" y="37"/>
                  <a:pt x="100" y="37"/>
                </a:cubicBezTo>
                <a:cubicBezTo>
                  <a:pt x="100" y="36"/>
                  <a:pt x="99" y="36"/>
                  <a:pt x="99" y="35"/>
                </a:cubicBezTo>
                <a:cubicBezTo>
                  <a:pt x="98" y="33"/>
                  <a:pt x="96" y="34"/>
                  <a:pt x="94" y="33"/>
                </a:cubicBezTo>
                <a:cubicBezTo>
                  <a:pt x="93" y="33"/>
                  <a:pt x="92" y="33"/>
                  <a:pt x="91" y="33"/>
                </a:cubicBezTo>
                <a:cubicBezTo>
                  <a:pt x="91" y="33"/>
                  <a:pt x="91" y="33"/>
                  <a:pt x="90" y="33"/>
                </a:cubicBezTo>
                <a:cubicBezTo>
                  <a:pt x="89" y="33"/>
                  <a:pt x="88" y="34"/>
                  <a:pt x="88" y="35"/>
                </a:cubicBezTo>
                <a:cubicBezTo>
                  <a:pt x="88" y="35"/>
                  <a:pt x="88" y="35"/>
                  <a:pt x="88" y="36"/>
                </a:cubicBezTo>
                <a:cubicBezTo>
                  <a:pt x="87" y="36"/>
                  <a:pt x="87" y="36"/>
                  <a:pt x="87" y="37"/>
                </a:cubicBezTo>
                <a:cubicBezTo>
                  <a:pt x="87" y="38"/>
                  <a:pt x="87" y="39"/>
                  <a:pt x="87" y="39"/>
                </a:cubicBezTo>
                <a:cubicBezTo>
                  <a:pt x="86" y="40"/>
                  <a:pt x="86" y="41"/>
                  <a:pt x="84" y="41"/>
                </a:cubicBezTo>
                <a:cubicBezTo>
                  <a:pt x="85" y="40"/>
                  <a:pt x="84" y="39"/>
                  <a:pt x="83" y="39"/>
                </a:cubicBezTo>
                <a:cubicBezTo>
                  <a:pt x="81" y="40"/>
                  <a:pt x="81" y="38"/>
                  <a:pt x="80" y="38"/>
                </a:cubicBezTo>
                <a:cubicBezTo>
                  <a:pt x="79" y="38"/>
                  <a:pt x="78" y="38"/>
                  <a:pt x="78" y="37"/>
                </a:cubicBezTo>
                <a:cubicBezTo>
                  <a:pt x="78" y="37"/>
                  <a:pt x="78" y="37"/>
                  <a:pt x="77" y="37"/>
                </a:cubicBezTo>
                <a:cubicBezTo>
                  <a:pt x="76" y="37"/>
                  <a:pt x="76" y="37"/>
                  <a:pt x="75" y="37"/>
                </a:cubicBezTo>
                <a:cubicBezTo>
                  <a:pt x="74" y="37"/>
                  <a:pt x="74" y="37"/>
                  <a:pt x="74" y="37"/>
                </a:cubicBezTo>
                <a:cubicBezTo>
                  <a:pt x="73" y="37"/>
                  <a:pt x="73" y="37"/>
                  <a:pt x="72" y="37"/>
                </a:cubicBezTo>
                <a:cubicBezTo>
                  <a:pt x="72" y="37"/>
                  <a:pt x="71" y="37"/>
                  <a:pt x="70" y="37"/>
                </a:cubicBezTo>
                <a:cubicBezTo>
                  <a:pt x="70" y="37"/>
                  <a:pt x="70" y="38"/>
                  <a:pt x="70" y="38"/>
                </a:cubicBezTo>
                <a:cubicBezTo>
                  <a:pt x="69" y="38"/>
                  <a:pt x="69" y="39"/>
                  <a:pt x="68" y="39"/>
                </a:cubicBezTo>
                <a:cubicBezTo>
                  <a:pt x="67" y="40"/>
                  <a:pt x="65" y="41"/>
                  <a:pt x="63" y="41"/>
                </a:cubicBezTo>
                <a:cubicBezTo>
                  <a:pt x="63" y="41"/>
                  <a:pt x="63" y="41"/>
                  <a:pt x="63" y="42"/>
                </a:cubicBezTo>
                <a:cubicBezTo>
                  <a:pt x="64" y="42"/>
                  <a:pt x="64" y="43"/>
                  <a:pt x="65" y="43"/>
                </a:cubicBezTo>
                <a:cubicBezTo>
                  <a:pt x="66" y="43"/>
                  <a:pt x="67" y="43"/>
                  <a:pt x="67" y="44"/>
                </a:cubicBezTo>
                <a:cubicBezTo>
                  <a:pt x="66" y="45"/>
                  <a:pt x="66" y="46"/>
                  <a:pt x="65" y="45"/>
                </a:cubicBezTo>
                <a:cubicBezTo>
                  <a:pt x="65" y="45"/>
                  <a:pt x="65" y="45"/>
                  <a:pt x="64" y="45"/>
                </a:cubicBezTo>
                <a:cubicBezTo>
                  <a:pt x="62" y="45"/>
                  <a:pt x="60" y="45"/>
                  <a:pt x="58" y="45"/>
                </a:cubicBezTo>
                <a:cubicBezTo>
                  <a:pt x="58" y="45"/>
                  <a:pt x="57" y="45"/>
                  <a:pt x="57" y="45"/>
                </a:cubicBezTo>
                <a:cubicBezTo>
                  <a:pt x="57" y="45"/>
                  <a:pt x="56" y="45"/>
                  <a:pt x="56" y="45"/>
                </a:cubicBezTo>
                <a:cubicBezTo>
                  <a:pt x="56" y="46"/>
                  <a:pt x="56" y="46"/>
                  <a:pt x="56" y="47"/>
                </a:cubicBezTo>
                <a:cubicBezTo>
                  <a:pt x="56" y="47"/>
                  <a:pt x="56" y="47"/>
                  <a:pt x="56" y="48"/>
                </a:cubicBezTo>
                <a:cubicBezTo>
                  <a:pt x="56" y="49"/>
                  <a:pt x="57" y="50"/>
                  <a:pt x="58" y="50"/>
                </a:cubicBezTo>
                <a:cubicBezTo>
                  <a:pt x="59" y="50"/>
                  <a:pt x="59" y="50"/>
                  <a:pt x="59" y="49"/>
                </a:cubicBezTo>
                <a:cubicBezTo>
                  <a:pt x="60" y="49"/>
                  <a:pt x="61" y="48"/>
                  <a:pt x="62" y="48"/>
                </a:cubicBezTo>
                <a:cubicBezTo>
                  <a:pt x="62" y="48"/>
                  <a:pt x="63" y="48"/>
                  <a:pt x="63" y="48"/>
                </a:cubicBezTo>
                <a:cubicBezTo>
                  <a:pt x="64" y="48"/>
                  <a:pt x="65" y="48"/>
                  <a:pt x="65" y="48"/>
                </a:cubicBezTo>
                <a:cubicBezTo>
                  <a:pt x="66" y="48"/>
                  <a:pt x="66" y="48"/>
                  <a:pt x="67" y="48"/>
                </a:cubicBezTo>
                <a:cubicBezTo>
                  <a:pt x="67" y="48"/>
                  <a:pt x="67" y="48"/>
                  <a:pt x="68" y="48"/>
                </a:cubicBezTo>
                <a:cubicBezTo>
                  <a:pt x="68" y="47"/>
                  <a:pt x="68" y="47"/>
                  <a:pt x="68" y="47"/>
                </a:cubicBezTo>
                <a:cubicBezTo>
                  <a:pt x="68" y="45"/>
                  <a:pt x="69" y="45"/>
                  <a:pt x="69" y="44"/>
                </a:cubicBezTo>
                <a:cubicBezTo>
                  <a:pt x="69" y="44"/>
                  <a:pt x="69" y="43"/>
                  <a:pt x="69" y="43"/>
                </a:cubicBezTo>
                <a:cubicBezTo>
                  <a:pt x="70" y="43"/>
                  <a:pt x="70" y="42"/>
                  <a:pt x="71" y="42"/>
                </a:cubicBezTo>
                <a:cubicBezTo>
                  <a:pt x="71" y="42"/>
                  <a:pt x="71" y="43"/>
                  <a:pt x="71" y="43"/>
                </a:cubicBezTo>
                <a:cubicBezTo>
                  <a:pt x="72" y="43"/>
                  <a:pt x="73" y="43"/>
                  <a:pt x="72" y="44"/>
                </a:cubicBezTo>
                <a:cubicBezTo>
                  <a:pt x="73" y="45"/>
                  <a:pt x="73" y="46"/>
                  <a:pt x="75" y="45"/>
                </a:cubicBezTo>
                <a:cubicBezTo>
                  <a:pt x="75" y="45"/>
                  <a:pt x="75" y="45"/>
                  <a:pt x="75" y="44"/>
                </a:cubicBezTo>
                <a:cubicBezTo>
                  <a:pt x="75" y="41"/>
                  <a:pt x="75" y="40"/>
                  <a:pt x="77" y="42"/>
                </a:cubicBezTo>
                <a:cubicBezTo>
                  <a:pt x="78" y="42"/>
                  <a:pt x="78" y="42"/>
                  <a:pt x="78" y="42"/>
                </a:cubicBezTo>
                <a:cubicBezTo>
                  <a:pt x="79" y="42"/>
                  <a:pt x="80" y="42"/>
                  <a:pt x="81" y="42"/>
                </a:cubicBezTo>
                <a:cubicBezTo>
                  <a:pt x="81" y="42"/>
                  <a:pt x="82" y="42"/>
                  <a:pt x="82" y="42"/>
                </a:cubicBezTo>
                <a:cubicBezTo>
                  <a:pt x="83" y="42"/>
                  <a:pt x="84" y="43"/>
                  <a:pt x="84" y="44"/>
                </a:cubicBezTo>
                <a:cubicBezTo>
                  <a:pt x="85" y="44"/>
                  <a:pt x="85" y="44"/>
                  <a:pt x="86" y="44"/>
                </a:cubicBezTo>
                <a:cubicBezTo>
                  <a:pt x="86" y="44"/>
                  <a:pt x="86" y="43"/>
                  <a:pt x="86" y="43"/>
                </a:cubicBezTo>
                <a:cubicBezTo>
                  <a:pt x="86" y="43"/>
                  <a:pt x="87" y="43"/>
                  <a:pt x="88" y="43"/>
                </a:cubicBezTo>
                <a:cubicBezTo>
                  <a:pt x="88" y="43"/>
                  <a:pt x="89" y="43"/>
                  <a:pt x="89" y="43"/>
                </a:cubicBezTo>
                <a:cubicBezTo>
                  <a:pt x="89" y="42"/>
                  <a:pt x="89" y="42"/>
                  <a:pt x="90" y="42"/>
                </a:cubicBezTo>
                <a:cubicBezTo>
                  <a:pt x="90" y="40"/>
                  <a:pt x="92" y="40"/>
                  <a:pt x="94" y="41"/>
                </a:cubicBezTo>
                <a:cubicBezTo>
                  <a:pt x="95" y="41"/>
                  <a:pt x="96" y="42"/>
                  <a:pt x="97" y="42"/>
                </a:cubicBezTo>
                <a:cubicBezTo>
                  <a:pt x="98" y="42"/>
                  <a:pt x="99" y="41"/>
                  <a:pt x="100" y="41"/>
                </a:cubicBezTo>
                <a:cubicBezTo>
                  <a:pt x="101" y="41"/>
                  <a:pt x="101" y="42"/>
                  <a:pt x="102" y="42"/>
                </a:cubicBezTo>
                <a:cubicBezTo>
                  <a:pt x="102" y="44"/>
                  <a:pt x="103" y="46"/>
                  <a:pt x="101" y="47"/>
                </a:cubicBezTo>
                <a:cubicBezTo>
                  <a:pt x="101" y="47"/>
                  <a:pt x="101" y="47"/>
                  <a:pt x="101" y="48"/>
                </a:cubicBezTo>
                <a:cubicBezTo>
                  <a:pt x="101" y="49"/>
                  <a:pt x="101" y="49"/>
                  <a:pt x="101" y="50"/>
                </a:cubicBezTo>
                <a:cubicBezTo>
                  <a:pt x="102" y="50"/>
                  <a:pt x="102" y="51"/>
                  <a:pt x="102" y="52"/>
                </a:cubicBezTo>
                <a:cubicBezTo>
                  <a:pt x="102" y="52"/>
                  <a:pt x="101" y="52"/>
                  <a:pt x="101" y="52"/>
                </a:cubicBezTo>
                <a:cubicBezTo>
                  <a:pt x="99" y="53"/>
                  <a:pt x="100" y="55"/>
                  <a:pt x="102" y="55"/>
                </a:cubicBezTo>
                <a:cubicBezTo>
                  <a:pt x="103" y="55"/>
                  <a:pt x="104" y="55"/>
                  <a:pt x="105" y="55"/>
                </a:cubicBezTo>
                <a:cubicBezTo>
                  <a:pt x="104" y="56"/>
                  <a:pt x="105" y="57"/>
                  <a:pt x="103" y="57"/>
                </a:cubicBezTo>
                <a:cubicBezTo>
                  <a:pt x="103" y="58"/>
                  <a:pt x="103" y="58"/>
                  <a:pt x="103" y="58"/>
                </a:cubicBezTo>
                <a:cubicBezTo>
                  <a:pt x="102" y="58"/>
                  <a:pt x="102" y="57"/>
                  <a:pt x="101" y="57"/>
                </a:cubicBezTo>
                <a:cubicBezTo>
                  <a:pt x="101" y="56"/>
                  <a:pt x="101" y="56"/>
                  <a:pt x="100" y="56"/>
                </a:cubicBezTo>
                <a:cubicBezTo>
                  <a:pt x="100" y="57"/>
                  <a:pt x="100" y="58"/>
                  <a:pt x="100" y="58"/>
                </a:cubicBezTo>
                <a:cubicBezTo>
                  <a:pt x="100" y="59"/>
                  <a:pt x="100" y="60"/>
                  <a:pt x="100" y="61"/>
                </a:cubicBezTo>
                <a:cubicBezTo>
                  <a:pt x="100" y="61"/>
                  <a:pt x="100" y="62"/>
                  <a:pt x="100" y="62"/>
                </a:cubicBezTo>
                <a:cubicBezTo>
                  <a:pt x="100" y="62"/>
                  <a:pt x="100" y="63"/>
                  <a:pt x="100" y="63"/>
                </a:cubicBezTo>
                <a:cubicBezTo>
                  <a:pt x="98" y="63"/>
                  <a:pt x="98" y="64"/>
                  <a:pt x="96" y="64"/>
                </a:cubicBezTo>
                <a:cubicBezTo>
                  <a:pt x="96" y="65"/>
                  <a:pt x="96" y="66"/>
                  <a:pt x="96" y="67"/>
                </a:cubicBezTo>
                <a:cubicBezTo>
                  <a:pt x="96" y="68"/>
                  <a:pt x="96" y="68"/>
                  <a:pt x="96" y="69"/>
                </a:cubicBezTo>
                <a:cubicBezTo>
                  <a:pt x="96" y="71"/>
                  <a:pt x="95" y="73"/>
                  <a:pt x="94" y="74"/>
                </a:cubicBezTo>
                <a:cubicBezTo>
                  <a:pt x="94" y="74"/>
                  <a:pt x="94" y="75"/>
                  <a:pt x="94" y="75"/>
                </a:cubicBezTo>
                <a:cubicBezTo>
                  <a:pt x="93" y="75"/>
                  <a:pt x="93" y="75"/>
                  <a:pt x="93" y="75"/>
                </a:cubicBezTo>
                <a:cubicBezTo>
                  <a:pt x="93" y="76"/>
                  <a:pt x="93" y="77"/>
                  <a:pt x="93" y="77"/>
                </a:cubicBezTo>
                <a:cubicBezTo>
                  <a:pt x="91" y="81"/>
                  <a:pt x="87" y="83"/>
                  <a:pt x="87" y="88"/>
                </a:cubicBezTo>
                <a:cubicBezTo>
                  <a:pt x="88" y="87"/>
                  <a:pt x="93" y="85"/>
                  <a:pt x="91" y="89"/>
                </a:cubicBezTo>
                <a:cubicBezTo>
                  <a:pt x="90" y="89"/>
                  <a:pt x="90" y="88"/>
                  <a:pt x="88" y="88"/>
                </a:cubicBezTo>
                <a:cubicBezTo>
                  <a:pt x="85" y="91"/>
                  <a:pt x="90" y="94"/>
                  <a:pt x="86" y="94"/>
                </a:cubicBezTo>
                <a:cubicBezTo>
                  <a:pt x="85" y="95"/>
                  <a:pt x="85" y="97"/>
                  <a:pt x="83" y="96"/>
                </a:cubicBezTo>
                <a:cubicBezTo>
                  <a:pt x="83" y="97"/>
                  <a:pt x="82" y="98"/>
                  <a:pt x="82" y="96"/>
                </a:cubicBezTo>
                <a:cubicBezTo>
                  <a:pt x="82" y="96"/>
                  <a:pt x="82" y="96"/>
                  <a:pt x="82" y="95"/>
                </a:cubicBezTo>
                <a:cubicBezTo>
                  <a:pt x="82" y="95"/>
                  <a:pt x="81" y="95"/>
                  <a:pt x="81" y="95"/>
                </a:cubicBezTo>
                <a:cubicBezTo>
                  <a:pt x="79" y="96"/>
                  <a:pt x="78" y="98"/>
                  <a:pt x="77" y="100"/>
                </a:cubicBezTo>
                <a:cubicBezTo>
                  <a:pt x="77" y="101"/>
                  <a:pt x="77" y="103"/>
                  <a:pt x="76" y="104"/>
                </a:cubicBezTo>
                <a:cubicBezTo>
                  <a:pt x="76" y="104"/>
                  <a:pt x="76" y="104"/>
                  <a:pt x="76" y="105"/>
                </a:cubicBezTo>
                <a:cubicBezTo>
                  <a:pt x="76" y="105"/>
                  <a:pt x="75" y="105"/>
                  <a:pt x="75" y="105"/>
                </a:cubicBezTo>
                <a:cubicBezTo>
                  <a:pt x="74" y="105"/>
                  <a:pt x="73" y="105"/>
                  <a:pt x="74" y="104"/>
                </a:cubicBezTo>
                <a:cubicBezTo>
                  <a:pt x="74" y="103"/>
                  <a:pt x="74" y="103"/>
                  <a:pt x="74" y="102"/>
                </a:cubicBezTo>
                <a:cubicBezTo>
                  <a:pt x="72" y="102"/>
                  <a:pt x="72" y="100"/>
                  <a:pt x="70" y="100"/>
                </a:cubicBezTo>
                <a:cubicBezTo>
                  <a:pt x="70" y="98"/>
                  <a:pt x="70" y="97"/>
                  <a:pt x="70" y="95"/>
                </a:cubicBezTo>
                <a:cubicBezTo>
                  <a:pt x="69" y="95"/>
                  <a:pt x="69" y="95"/>
                  <a:pt x="69" y="94"/>
                </a:cubicBezTo>
                <a:cubicBezTo>
                  <a:pt x="67" y="93"/>
                  <a:pt x="67" y="91"/>
                  <a:pt x="65" y="89"/>
                </a:cubicBezTo>
                <a:cubicBezTo>
                  <a:pt x="65" y="88"/>
                  <a:pt x="65" y="86"/>
                  <a:pt x="65" y="85"/>
                </a:cubicBezTo>
                <a:cubicBezTo>
                  <a:pt x="65" y="85"/>
                  <a:pt x="64" y="85"/>
                  <a:pt x="63" y="85"/>
                </a:cubicBezTo>
                <a:cubicBezTo>
                  <a:pt x="62" y="85"/>
                  <a:pt x="61" y="85"/>
                  <a:pt x="61" y="85"/>
                </a:cubicBezTo>
                <a:cubicBezTo>
                  <a:pt x="60" y="86"/>
                  <a:pt x="60" y="84"/>
                  <a:pt x="58" y="85"/>
                </a:cubicBezTo>
                <a:cubicBezTo>
                  <a:pt x="58" y="85"/>
                  <a:pt x="57" y="85"/>
                  <a:pt x="57" y="85"/>
                </a:cubicBezTo>
                <a:cubicBezTo>
                  <a:pt x="57" y="84"/>
                  <a:pt x="56" y="83"/>
                  <a:pt x="56" y="82"/>
                </a:cubicBezTo>
                <a:cubicBezTo>
                  <a:pt x="55" y="82"/>
                  <a:pt x="55" y="84"/>
                  <a:pt x="55" y="85"/>
                </a:cubicBezTo>
                <a:cubicBezTo>
                  <a:pt x="54" y="85"/>
                  <a:pt x="54" y="85"/>
                  <a:pt x="53" y="85"/>
                </a:cubicBezTo>
                <a:cubicBezTo>
                  <a:pt x="52" y="85"/>
                  <a:pt x="52" y="84"/>
                  <a:pt x="52" y="83"/>
                </a:cubicBezTo>
                <a:cubicBezTo>
                  <a:pt x="51" y="83"/>
                  <a:pt x="51" y="81"/>
                  <a:pt x="50" y="80"/>
                </a:cubicBezTo>
                <a:cubicBezTo>
                  <a:pt x="50" y="80"/>
                  <a:pt x="49" y="80"/>
                  <a:pt x="49" y="80"/>
                </a:cubicBezTo>
                <a:cubicBezTo>
                  <a:pt x="47" y="80"/>
                  <a:pt x="45" y="80"/>
                  <a:pt x="45" y="79"/>
                </a:cubicBezTo>
                <a:cubicBezTo>
                  <a:pt x="44" y="79"/>
                  <a:pt x="44" y="78"/>
                  <a:pt x="44" y="77"/>
                </a:cubicBezTo>
                <a:cubicBezTo>
                  <a:pt x="44" y="76"/>
                  <a:pt x="43" y="76"/>
                  <a:pt x="43" y="75"/>
                </a:cubicBezTo>
                <a:cubicBezTo>
                  <a:pt x="42" y="75"/>
                  <a:pt x="41" y="75"/>
                  <a:pt x="40" y="75"/>
                </a:cubicBezTo>
                <a:cubicBezTo>
                  <a:pt x="40" y="76"/>
                  <a:pt x="39" y="77"/>
                  <a:pt x="38" y="77"/>
                </a:cubicBezTo>
                <a:cubicBezTo>
                  <a:pt x="38" y="78"/>
                  <a:pt x="38" y="79"/>
                  <a:pt x="39" y="79"/>
                </a:cubicBezTo>
                <a:cubicBezTo>
                  <a:pt x="40" y="79"/>
                  <a:pt x="41" y="79"/>
                  <a:pt x="42" y="79"/>
                </a:cubicBezTo>
                <a:cubicBezTo>
                  <a:pt x="42" y="79"/>
                  <a:pt x="42" y="79"/>
                  <a:pt x="42" y="80"/>
                </a:cubicBezTo>
                <a:cubicBezTo>
                  <a:pt x="41" y="80"/>
                  <a:pt x="40" y="80"/>
                  <a:pt x="39" y="80"/>
                </a:cubicBezTo>
                <a:cubicBezTo>
                  <a:pt x="39" y="81"/>
                  <a:pt x="39" y="81"/>
                  <a:pt x="38" y="81"/>
                </a:cubicBezTo>
                <a:cubicBezTo>
                  <a:pt x="38" y="82"/>
                  <a:pt x="38" y="83"/>
                  <a:pt x="38" y="83"/>
                </a:cubicBezTo>
                <a:cubicBezTo>
                  <a:pt x="38" y="84"/>
                  <a:pt x="38" y="85"/>
                  <a:pt x="38" y="86"/>
                </a:cubicBezTo>
                <a:cubicBezTo>
                  <a:pt x="38" y="86"/>
                  <a:pt x="37" y="86"/>
                  <a:pt x="37" y="86"/>
                </a:cubicBezTo>
                <a:cubicBezTo>
                  <a:pt x="37" y="87"/>
                  <a:pt x="37" y="88"/>
                  <a:pt x="37" y="89"/>
                </a:cubicBezTo>
                <a:cubicBezTo>
                  <a:pt x="35" y="89"/>
                  <a:pt x="34" y="94"/>
                  <a:pt x="33" y="90"/>
                </a:cubicBezTo>
                <a:cubicBezTo>
                  <a:pt x="33" y="90"/>
                  <a:pt x="33" y="90"/>
                  <a:pt x="33" y="89"/>
                </a:cubicBezTo>
                <a:cubicBezTo>
                  <a:pt x="33" y="88"/>
                  <a:pt x="32" y="88"/>
                  <a:pt x="32" y="87"/>
                </a:cubicBezTo>
                <a:cubicBezTo>
                  <a:pt x="31" y="87"/>
                  <a:pt x="31" y="88"/>
                  <a:pt x="30" y="88"/>
                </a:cubicBezTo>
                <a:cubicBezTo>
                  <a:pt x="29" y="88"/>
                  <a:pt x="29" y="88"/>
                  <a:pt x="29" y="88"/>
                </a:cubicBezTo>
                <a:cubicBezTo>
                  <a:pt x="29" y="88"/>
                  <a:pt x="29" y="89"/>
                  <a:pt x="29" y="89"/>
                </a:cubicBezTo>
                <a:cubicBezTo>
                  <a:pt x="27" y="89"/>
                  <a:pt x="26" y="87"/>
                  <a:pt x="25" y="86"/>
                </a:cubicBezTo>
                <a:cubicBezTo>
                  <a:pt x="25" y="84"/>
                  <a:pt x="23" y="84"/>
                  <a:pt x="23" y="82"/>
                </a:cubicBezTo>
                <a:cubicBezTo>
                  <a:pt x="21" y="81"/>
                  <a:pt x="18" y="80"/>
                  <a:pt x="18" y="76"/>
                </a:cubicBezTo>
                <a:cubicBezTo>
                  <a:pt x="18" y="75"/>
                  <a:pt x="17" y="75"/>
                  <a:pt x="17" y="74"/>
                </a:cubicBezTo>
                <a:cubicBezTo>
                  <a:pt x="17" y="73"/>
                  <a:pt x="17" y="73"/>
                  <a:pt x="17" y="73"/>
                </a:cubicBezTo>
                <a:cubicBezTo>
                  <a:pt x="17" y="72"/>
                  <a:pt x="17" y="72"/>
                  <a:pt x="17" y="71"/>
                </a:cubicBezTo>
                <a:cubicBezTo>
                  <a:pt x="15" y="71"/>
                  <a:pt x="14" y="70"/>
                  <a:pt x="12" y="69"/>
                </a:cubicBezTo>
                <a:cubicBezTo>
                  <a:pt x="12" y="69"/>
                  <a:pt x="12" y="70"/>
                  <a:pt x="12" y="70"/>
                </a:cubicBezTo>
                <a:cubicBezTo>
                  <a:pt x="12" y="71"/>
                  <a:pt x="10" y="71"/>
                  <a:pt x="10" y="71"/>
                </a:cubicBezTo>
                <a:cubicBezTo>
                  <a:pt x="10" y="72"/>
                  <a:pt x="10" y="72"/>
                  <a:pt x="10" y="73"/>
                </a:cubicBezTo>
                <a:cubicBezTo>
                  <a:pt x="8" y="73"/>
                  <a:pt x="9" y="74"/>
                  <a:pt x="8" y="75"/>
                </a:cubicBezTo>
                <a:cubicBezTo>
                  <a:pt x="8" y="75"/>
                  <a:pt x="8" y="75"/>
                  <a:pt x="7" y="75"/>
                </a:cubicBezTo>
                <a:cubicBezTo>
                  <a:pt x="7" y="77"/>
                  <a:pt x="8" y="77"/>
                  <a:pt x="8" y="79"/>
                </a:cubicBezTo>
                <a:cubicBezTo>
                  <a:pt x="8" y="80"/>
                  <a:pt x="5" y="79"/>
                  <a:pt x="5" y="81"/>
                </a:cubicBezTo>
                <a:cubicBezTo>
                  <a:pt x="5" y="81"/>
                  <a:pt x="5" y="82"/>
                  <a:pt x="5" y="82"/>
                </a:cubicBezTo>
                <a:cubicBezTo>
                  <a:pt x="5" y="84"/>
                  <a:pt x="6" y="85"/>
                  <a:pt x="8" y="85"/>
                </a:cubicBezTo>
                <a:cubicBezTo>
                  <a:pt x="9" y="85"/>
                  <a:pt x="10" y="86"/>
                  <a:pt x="10" y="87"/>
                </a:cubicBezTo>
                <a:cubicBezTo>
                  <a:pt x="11" y="87"/>
                  <a:pt x="11" y="87"/>
                  <a:pt x="11" y="88"/>
                </a:cubicBezTo>
                <a:cubicBezTo>
                  <a:pt x="11" y="89"/>
                  <a:pt x="11" y="90"/>
                  <a:pt x="11" y="90"/>
                </a:cubicBezTo>
                <a:cubicBezTo>
                  <a:pt x="11" y="91"/>
                  <a:pt x="11" y="91"/>
                  <a:pt x="11" y="92"/>
                </a:cubicBezTo>
                <a:cubicBezTo>
                  <a:pt x="12" y="92"/>
                  <a:pt x="14" y="94"/>
                  <a:pt x="12" y="94"/>
                </a:cubicBezTo>
                <a:cubicBezTo>
                  <a:pt x="12" y="94"/>
                  <a:pt x="12" y="95"/>
                  <a:pt x="12" y="95"/>
                </a:cubicBezTo>
                <a:cubicBezTo>
                  <a:pt x="12" y="96"/>
                  <a:pt x="12" y="98"/>
                  <a:pt x="12" y="99"/>
                </a:cubicBezTo>
                <a:cubicBezTo>
                  <a:pt x="12" y="99"/>
                  <a:pt x="12" y="100"/>
                  <a:pt x="12" y="100"/>
                </a:cubicBezTo>
                <a:cubicBezTo>
                  <a:pt x="13" y="100"/>
                  <a:pt x="14" y="100"/>
                  <a:pt x="14" y="99"/>
                </a:cubicBezTo>
                <a:cubicBezTo>
                  <a:pt x="14" y="98"/>
                  <a:pt x="14" y="98"/>
                  <a:pt x="14" y="98"/>
                </a:cubicBezTo>
                <a:cubicBezTo>
                  <a:pt x="14" y="96"/>
                  <a:pt x="16" y="96"/>
                  <a:pt x="17" y="98"/>
                </a:cubicBezTo>
                <a:cubicBezTo>
                  <a:pt x="17" y="98"/>
                  <a:pt x="18" y="98"/>
                  <a:pt x="18" y="99"/>
                </a:cubicBezTo>
                <a:cubicBezTo>
                  <a:pt x="18" y="99"/>
                  <a:pt x="19" y="99"/>
                  <a:pt x="19" y="99"/>
                </a:cubicBezTo>
                <a:cubicBezTo>
                  <a:pt x="19" y="99"/>
                  <a:pt x="19" y="100"/>
                  <a:pt x="19" y="100"/>
                </a:cubicBezTo>
                <a:cubicBezTo>
                  <a:pt x="19" y="103"/>
                  <a:pt x="17" y="102"/>
                  <a:pt x="19" y="105"/>
                </a:cubicBezTo>
                <a:cubicBezTo>
                  <a:pt x="19" y="105"/>
                  <a:pt x="20" y="105"/>
                  <a:pt x="20" y="105"/>
                </a:cubicBezTo>
                <a:cubicBezTo>
                  <a:pt x="21" y="105"/>
                  <a:pt x="21" y="105"/>
                  <a:pt x="21" y="105"/>
                </a:cubicBezTo>
                <a:cubicBezTo>
                  <a:pt x="25" y="105"/>
                  <a:pt x="28" y="106"/>
                  <a:pt x="29" y="109"/>
                </a:cubicBezTo>
                <a:cubicBezTo>
                  <a:pt x="29" y="111"/>
                  <a:pt x="32" y="111"/>
                  <a:pt x="30" y="112"/>
                </a:cubicBezTo>
                <a:cubicBezTo>
                  <a:pt x="30" y="113"/>
                  <a:pt x="31" y="113"/>
                  <a:pt x="31" y="115"/>
                </a:cubicBezTo>
                <a:cubicBezTo>
                  <a:pt x="32" y="115"/>
                  <a:pt x="33" y="115"/>
                  <a:pt x="33" y="115"/>
                </a:cubicBezTo>
                <a:cubicBezTo>
                  <a:pt x="33" y="116"/>
                  <a:pt x="33" y="116"/>
                  <a:pt x="33" y="117"/>
                </a:cubicBezTo>
                <a:cubicBezTo>
                  <a:pt x="34" y="116"/>
                  <a:pt x="34" y="117"/>
                  <a:pt x="34" y="118"/>
                </a:cubicBezTo>
                <a:cubicBezTo>
                  <a:pt x="37" y="118"/>
                  <a:pt x="37" y="121"/>
                  <a:pt x="39" y="121"/>
                </a:cubicBezTo>
                <a:cubicBezTo>
                  <a:pt x="41" y="122"/>
                  <a:pt x="43" y="121"/>
                  <a:pt x="43" y="123"/>
                </a:cubicBezTo>
                <a:cubicBezTo>
                  <a:pt x="43" y="123"/>
                  <a:pt x="44" y="123"/>
                  <a:pt x="44" y="123"/>
                </a:cubicBezTo>
                <a:cubicBezTo>
                  <a:pt x="44" y="124"/>
                  <a:pt x="45" y="124"/>
                  <a:pt x="45" y="125"/>
                </a:cubicBezTo>
                <a:cubicBezTo>
                  <a:pt x="46" y="125"/>
                  <a:pt x="47" y="125"/>
                  <a:pt x="46" y="126"/>
                </a:cubicBezTo>
                <a:cubicBezTo>
                  <a:pt x="47" y="126"/>
                  <a:pt x="47" y="126"/>
                  <a:pt x="48" y="126"/>
                </a:cubicBezTo>
                <a:cubicBezTo>
                  <a:pt x="49" y="126"/>
                  <a:pt x="52" y="126"/>
                  <a:pt x="52" y="127"/>
                </a:cubicBezTo>
                <a:cubicBezTo>
                  <a:pt x="52" y="128"/>
                  <a:pt x="52" y="128"/>
                  <a:pt x="52" y="128"/>
                </a:cubicBezTo>
                <a:cubicBezTo>
                  <a:pt x="51" y="128"/>
                  <a:pt x="51" y="129"/>
                  <a:pt x="50" y="130"/>
                </a:cubicBezTo>
                <a:cubicBezTo>
                  <a:pt x="50" y="130"/>
                  <a:pt x="50" y="130"/>
                  <a:pt x="50" y="131"/>
                </a:cubicBezTo>
                <a:cubicBezTo>
                  <a:pt x="50" y="131"/>
                  <a:pt x="51" y="131"/>
                  <a:pt x="51" y="131"/>
                </a:cubicBezTo>
                <a:cubicBezTo>
                  <a:pt x="51" y="131"/>
                  <a:pt x="51" y="132"/>
                  <a:pt x="51" y="132"/>
                </a:cubicBezTo>
                <a:cubicBezTo>
                  <a:pt x="50" y="132"/>
                  <a:pt x="49" y="134"/>
                  <a:pt x="49" y="131"/>
                </a:cubicBezTo>
                <a:cubicBezTo>
                  <a:pt x="48" y="131"/>
                  <a:pt x="46" y="131"/>
                  <a:pt x="46" y="130"/>
                </a:cubicBezTo>
                <a:cubicBezTo>
                  <a:pt x="46" y="130"/>
                  <a:pt x="46" y="130"/>
                  <a:pt x="45" y="130"/>
                </a:cubicBezTo>
                <a:cubicBezTo>
                  <a:pt x="45" y="130"/>
                  <a:pt x="44" y="130"/>
                  <a:pt x="44" y="130"/>
                </a:cubicBezTo>
                <a:cubicBezTo>
                  <a:pt x="44" y="130"/>
                  <a:pt x="44" y="131"/>
                  <a:pt x="44" y="132"/>
                </a:cubicBezTo>
                <a:cubicBezTo>
                  <a:pt x="44" y="132"/>
                  <a:pt x="44" y="133"/>
                  <a:pt x="44" y="133"/>
                </a:cubicBezTo>
                <a:cubicBezTo>
                  <a:pt x="45" y="133"/>
                  <a:pt x="45" y="133"/>
                  <a:pt x="45" y="134"/>
                </a:cubicBezTo>
                <a:cubicBezTo>
                  <a:pt x="46" y="134"/>
                  <a:pt x="47" y="135"/>
                  <a:pt x="46" y="136"/>
                </a:cubicBezTo>
                <a:cubicBezTo>
                  <a:pt x="48" y="136"/>
                  <a:pt x="48" y="139"/>
                  <a:pt x="49" y="137"/>
                </a:cubicBezTo>
                <a:cubicBezTo>
                  <a:pt x="49" y="137"/>
                  <a:pt x="50" y="137"/>
                  <a:pt x="50" y="137"/>
                </a:cubicBezTo>
                <a:cubicBezTo>
                  <a:pt x="51" y="137"/>
                  <a:pt x="52" y="137"/>
                  <a:pt x="53" y="137"/>
                </a:cubicBezTo>
                <a:cubicBezTo>
                  <a:pt x="53" y="136"/>
                  <a:pt x="53" y="136"/>
                  <a:pt x="53" y="136"/>
                </a:cubicBezTo>
                <a:cubicBezTo>
                  <a:pt x="54" y="136"/>
                  <a:pt x="54" y="136"/>
                  <a:pt x="55" y="136"/>
                </a:cubicBezTo>
                <a:cubicBezTo>
                  <a:pt x="55" y="137"/>
                  <a:pt x="55" y="138"/>
                  <a:pt x="55" y="139"/>
                </a:cubicBezTo>
                <a:cubicBezTo>
                  <a:pt x="55" y="140"/>
                  <a:pt x="54" y="140"/>
                  <a:pt x="53" y="140"/>
                </a:cubicBezTo>
                <a:cubicBezTo>
                  <a:pt x="53" y="140"/>
                  <a:pt x="52" y="141"/>
                  <a:pt x="52" y="142"/>
                </a:cubicBezTo>
                <a:cubicBezTo>
                  <a:pt x="52" y="143"/>
                  <a:pt x="50" y="143"/>
                  <a:pt x="49" y="143"/>
                </a:cubicBezTo>
                <a:cubicBezTo>
                  <a:pt x="48" y="143"/>
                  <a:pt x="47" y="143"/>
                  <a:pt x="48" y="142"/>
                </a:cubicBezTo>
                <a:cubicBezTo>
                  <a:pt x="48" y="141"/>
                  <a:pt x="48" y="140"/>
                  <a:pt x="48" y="139"/>
                </a:cubicBezTo>
                <a:cubicBezTo>
                  <a:pt x="47" y="139"/>
                  <a:pt x="46" y="140"/>
                  <a:pt x="46" y="140"/>
                </a:cubicBezTo>
                <a:cubicBezTo>
                  <a:pt x="45" y="140"/>
                  <a:pt x="45" y="139"/>
                  <a:pt x="45" y="138"/>
                </a:cubicBezTo>
                <a:cubicBezTo>
                  <a:pt x="46" y="138"/>
                  <a:pt x="46" y="138"/>
                  <a:pt x="46" y="138"/>
                </a:cubicBezTo>
                <a:cubicBezTo>
                  <a:pt x="46" y="138"/>
                  <a:pt x="46" y="137"/>
                  <a:pt x="46" y="137"/>
                </a:cubicBezTo>
                <a:cubicBezTo>
                  <a:pt x="46" y="137"/>
                  <a:pt x="45" y="137"/>
                  <a:pt x="45" y="136"/>
                </a:cubicBezTo>
                <a:cubicBezTo>
                  <a:pt x="44" y="136"/>
                  <a:pt x="43" y="136"/>
                  <a:pt x="42" y="137"/>
                </a:cubicBezTo>
                <a:cubicBezTo>
                  <a:pt x="41" y="137"/>
                  <a:pt x="41" y="137"/>
                  <a:pt x="40" y="137"/>
                </a:cubicBezTo>
                <a:cubicBezTo>
                  <a:pt x="40" y="138"/>
                  <a:pt x="38" y="138"/>
                  <a:pt x="38" y="139"/>
                </a:cubicBezTo>
                <a:cubicBezTo>
                  <a:pt x="39" y="139"/>
                  <a:pt x="39" y="140"/>
                  <a:pt x="38" y="140"/>
                </a:cubicBezTo>
                <a:cubicBezTo>
                  <a:pt x="38" y="141"/>
                  <a:pt x="38" y="142"/>
                  <a:pt x="38" y="143"/>
                </a:cubicBezTo>
                <a:cubicBezTo>
                  <a:pt x="38" y="144"/>
                  <a:pt x="36" y="145"/>
                  <a:pt x="38" y="145"/>
                </a:cubicBezTo>
                <a:cubicBezTo>
                  <a:pt x="38" y="145"/>
                  <a:pt x="39" y="145"/>
                  <a:pt x="39" y="145"/>
                </a:cubicBezTo>
                <a:cubicBezTo>
                  <a:pt x="39" y="144"/>
                  <a:pt x="41" y="144"/>
                  <a:pt x="42" y="145"/>
                </a:cubicBezTo>
                <a:cubicBezTo>
                  <a:pt x="42" y="145"/>
                  <a:pt x="42" y="146"/>
                  <a:pt x="42" y="146"/>
                </a:cubicBezTo>
                <a:cubicBezTo>
                  <a:pt x="42" y="147"/>
                  <a:pt x="42" y="147"/>
                  <a:pt x="42" y="147"/>
                </a:cubicBezTo>
                <a:cubicBezTo>
                  <a:pt x="43" y="147"/>
                  <a:pt x="43" y="148"/>
                  <a:pt x="43" y="149"/>
                </a:cubicBezTo>
                <a:cubicBezTo>
                  <a:pt x="43" y="149"/>
                  <a:pt x="43" y="149"/>
                  <a:pt x="43" y="150"/>
                </a:cubicBezTo>
                <a:cubicBezTo>
                  <a:pt x="43" y="151"/>
                  <a:pt x="43" y="151"/>
                  <a:pt x="44" y="151"/>
                </a:cubicBezTo>
                <a:cubicBezTo>
                  <a:pt x="44" y="151"/>
                  <a:pt x="45" y="151"/>
                  <a:pt x="45" y="151"/>
                </a:cubicBezTo>
                <a:cubicBezTo>
                  <a:pt x="46" y="151"/>
                  <a:pt x="47" y="150"/>
                  <a:pt x="48" y="150"/>
                </a:cubicBezTo>
                <a:cubicBezTo>
                  <a:pt x="48" y="151"/>
                  <a:pt x="47" y="152"/>
                  <a:pt x="46" y="153"/>
                </a:cubicBezTo>
                <a:cubicBezTo>
                  <a:pt x="47" y="154"/>
                  <a:pt x="48" y="154"/>
                  <a:pt x="48" y="156"/>
                </a:cubicBezTo>
                <a:cubicBezTo>
                  <a:pt x="48" y="157"/>
                  <a:pt x="48" y="158"/>
                  <a:pt x="48" y="159"/>
                </a:cubicBezTo>
                <a:cubicBezTo>
                  <a:pt x="48" y="160"/>
                  <a:pt x="48" y="161"/>
                  <a:pt x="48" y="162"/>
                </a:cubicBezTo>
                <a:cubicBezTo>
                  <a:pt x="49" y="162"/>
                  <a:pt x="49" y="165"/>
                  <a:pt x="48" y="165"/>
                </a:cubicBezTo>
                <a:cubicBezTo>
                  <a:pt x="46" y="165"/>
                  <a:pt x="46" y="164"/>
                  <a:pt x="45" y="164"/>
                </a:cubicBezTo>
                <a:cubicBezTo>
                  <a:pt x="44" y="164"/>
                  <a:pt x="44" y="164"/>
                  <a:pt x="44" y="163"/>
                </a:cubicBezTo>
                <a:cubicBezTo>
                  <a:pt x="44" y="163"/>
                  <a:pt x="43" y="163"/>
                  <a:pt x="43" y="163"/>
                </a:cubicBezTo>
                <a:cubicBezTo>
                  <a:pt x="42" y="163"/>
                  <a:pt x="40" y="162"/>
                  <a:pt x="42" y="162"/>
                </a:cubicBezTo>
                <a:cubicBezTo>
                  <a:pt x="42" y="161"/>
                  <a:pt x="42" y="161"/>
                  <a:pt x="42" y="161"/>
                </a:cubicBezTo>
                <a:cubicBezTo>
                  <a:pt x="41" y="160"/>
                  <a:pt x="40" y="160"/>
                  <a:pt x="40" y="158"/>
                </a:cubicBezTo>
                <a:cubicBezTo>
                  <a:pt x="40" y="158"/>
                  <a:pt x="40" y="158"/>
                  <a:pt x="39" y="158"/>
                </a:cubicBezTo>
                <a:cubicBezTo>
                  <a:pt x="39" y="160"/>
                  <a:pt x="38" y="160"/>
                  <a:pt x="39" y="162"/>
                </a:cubicBezTo>
                <a:cubicBezTo>
                  <a:pt x="39" y="162"/>
                  <a:pt x="38" y="162"/>
                  <a:pt x="38" y="162"/>
                </a:cubicBezTo>
                <a:cubicBezTo>
                  <a:pt x="38" y="162"/>
                  <a:pt x="37" y="162"/>
                  <a:pt x="37" y="162"/>
                </a:cubicBezTo>
                <a:cubicBezTo>
                  <a:pt x="37" y="162"/>
                  <a:pt x="37" y="163"/>
                  <a:pt x="37" y="163"/>
                </a:cubicBezTo>
                <a:cubicBezTo>
                  <a:pt x="36" y="163"/>
                  <a:pt x="35" y="163"/>
                  <a:pt x="34" y="163"/>
                </a:cubicBezTo>
                <a:cubicBezTo>
                  <a:pt x="34" y="164"/>
                  <a:pt x="34" y="164"/>
                  <a:pt x="34" y="165"/>
                </a:cubicBezTo>
                <a:cubicBezTo>
                  <a:pt x="35" y="166"/>
                  <a:pt x="37" y="165"/>
                  <a:pt x="37" y="166"/>
                </a:cubicBezTo>
                <a:cubicBezTo>
                  <a:pt x="37" y="166"/>
                  <a:pt x="38" y="166"/>
                  <a:pt x="38" y="166"/>
                </a:cubicBezTo>
                <a:cubicBezTo>
                  <a:pt x="38" y="167"/>
                  <a:pt x="38" y="167"/>
                  <a:pt x="38" y="168"/>
                </a:cubicBezTo>
                <a:cubicBezTo>
                  <a:pt x="39" y="168"/>
                  <a:pt x="39" y="169"/>
                  <a:pt x="40" y="169"/>
                </a:cubicBezTo>
                <a:cubicBezTo>
                  <a:pt x="42" y="169"/>
                  <a:pt x="42" y="171"/>
                  <a:pt x="43" y="172"/>
                </a:cubicBezTo>
                <a:cubicBezTo>
                  <a:pt x="43" y="173"/>
                  <a:pt x="43" y="173"/>
                  <a:pt x="43" y="174"/>
                </a:cubicBezTo>
                <a:cubicBezTo>
                  <a:pt x="43" y="174"/>
                  <a:pt x="44" y="174"/>
                  <a:pt x="44" y="174"/>
                </a:cubicBezTo>
                <a:cubicBezTo>
                  <a:pt x="44" y="174"/>
                  <a:pt x="44" y="174"/>
                  <a:pt x="44" y="175"/>
                </a:cubicBezTo>
                <a:cubicBezTo>
                  <a:pt x="44" y="175"/>
                  <a:pt x="44" y="176"/>
                  <a:pt x="44" y="176"/>
                </a:cubicBezTo>
                <a:cubicBezTo>
                  <a:pt x="45" y="176"/>
                  <a:pt x="45" y="176"/>
                  <a:pt x="45" y="177"/>
                </a:cubicBezTo>
                <a:cubicBezTo>
                  <a:pt x="46" y="177"/>
                  <a:pt x="46" y="177"/>
                  <a:pt x="46" y="177"/>
                </a:cubicBezTo>
                <a:cubicBezTo>
                  <a:pt x="46" y="178"/>
                  <a:pt x="47" y="179"/>
                  <a:pt x="48" y="178"/>
                </a:cubicBezTo>
                <a:cubicBezTo>
                  <a:pt x="48" y="179"/>
                  <a:pt x="50" y="178"/>
                  <a:pt x="50" y="180"/>
                </a:cubicBezTo>
                <a:cubicBezTo>
                  <a:pt x="49" y="180"/>
                  <a:pt x="49" y="180"/>
                  <a:pt x="49" y="181"/>
                </a:cubicBezTo>
                <a:cubicBezTo>
                  <a:pt x="49" y="183"/>
                  <a:pt x="48" y="184"/>
                  <a:pt x="48" y="185"/>
                </a:cubicBezTo>
                <a:cubicBezTo>
                  <a:pt x="47" y="186"/>
                  <a:pt x="48" y="188"/>
                  <a:pt x="46" y="188"/>
                </a:cubicBezTo>
                <a:cubicBezTo>
                  <a:pt x="46" y="188"/>
                  <a:pt x="46" y="189"/>
                  <a:pt x="46" y="189"/>
                </a:cubicBezTo>
                <a:cubicBezTo>
                  <a:pt x="46" y="190"/>
                  <a:pt x="45" y="190"/>
                  <a:pt x="45" y="191"/>
                </a:cubicBezTo>
                <a:cubicBezTo>
                  <a:pt x="44" y="191"/>
                  <a:pt x="44" y="193"/>
                  <a:pt x="44" y="194"/>
                </a:cubicBezTo>
                <a:cubicBezTo>
                  <a:pt x="44" y="195"/>
                  <a:pt x="44" y="195"/>
                  <a:pt x="43" y="195"/>
                </a:cubicBezTo>
                <a:cubicBezTo>
                  <a:pt x="42" y="195"/>
                  <a:pt x="41" y="195"/>
                  <a:pt x="40" y="195"/>
                </a:cubicBezTo>
                <a:cubicBezTo>
                  <a:pt x="38" y="195"/>
                  <a:pt x="39" y="198"/>
                  <a:pt x="37" y="199"/>
                </a:cubicBezTo>
                <a:cubicBezTo>
                  <a:pt x="37" y="194"/>
                  <a:pt x="33" y="195"/>
                  <a:pt x="32" y="191"/>
                </a:cubicBezTo>
                <a:cubicBezTo>
                  <a:pt x="32" y="191"/>
                  <a:pt x="32" y="191"/>
                  <a:pt x="32" y="190"/>
                </a:cubicBezTo>
                <a:cubicBezTo>
                  <a:pt x="31" y="190"/>
                  <a:pt x="31" y="188"/>
                  <a:pt x="30" y="188"/>
                </a:cubicBezTo>
                <a:cubicBezTo>
                  <a:pt x="29" y="188"/>
                  <a:pt x="27" y="188"/>
                  <a:pt x="27" y="187"/>
                </a:cubicBezTo>
                <a:cubicBezTo>
                  <a:pt x="27" y="186"/>
                  <a:pt x="27" y="185"/>
                  <a:pt x="27" y="184"/>
                </a:cubicBezTo>
                <a:cubicBezTo>
                  <a:pt x="27" y="183"/>
                  <a:pt x="26" y="183"/>
                  <a:pt x="26" y="182"/>
                </a:cubicBezTo>
                <a:cubicBezTo>
                  <a:pt x="26" y="182"/>
                  <a:pt x="25" y="182"/>
                  <a:pt x="25" y="182"/>
                </a:cubicBezTo>
                <a:cubicBezTo>
                  <a:pt x="24" y="182"/>
                  <a:pt x="24" y="181"/>
                  <a:pt x="24" y="180"/>
                </a:cubicBezTo>
                <a:cubicBezTo>
                  <a:pt x="25" y="180"/>
                  <a:pt x="25" y="180"/>
                  <a:pt x="26" y="180"/>
                </a:cubicBezTo>
                <a:cubicBezTo>
                  <a:pt x="26" y="179"/>
                  <a:pt x="26" y="178"/>
                  <a:pt x="27" y="178"/>
                </a:cubicBezTo>
                <a:cubicBezTo>
                  <a:pt x="27" y="178"/>
                  <a:pt x="27" y="178"/>
                  <a:pt x="27" y="177"/>
                </a:cubicBezTo>
                <a:cubicBezTo>
                  <a:pt x="27" y="177"/>
                  <a:pt x="27" y="176"/>
                  <a:pt x="27" y="176"/>
                </a:cubicBezTo>
                <a:cubicBezTo>
                  <a:pt x="27" y="176"/>
                  <a:pt x="26" y="176"/>
                  <a:pt x="25" y="176"/>
                </a:cubicBezTo>
                <a:cubicBezTo>
                  <a:pt x="25" y="176"/>
                  <a:pt x="24" y="176"/>
                  <a:pt x="24" y="176"/>
                </a:cubicBezTo>
                <a:cubicBezTo>
                  <a:pt x="24" y="176"/>
                  <a:pt x="24" y="175"/>
                  <a:pt x="24" y="175"/>
                </a:cubicBezTo>
                <a:cubicBezTo>
                  <a:pt x="23" y="175"/>
                  <a:pt x="22" y="174"/>
                  <a:pt x="23" y="172"/>
                </a:cubicBezTo>
                <a:cubicBezTo>
                  <a:pt x="22" y="172"/>
                  <a:pt x="21" y="172"/>
                  <a:pt x="21" y="171"/>
                </a:cubicBezTo>
                <a:cubicBezTo>
                  <a:pt x="21" y="169"/>
                  <a:pt x="19" y="170"/>
                  <a:pt x="17" y="170"/>
                </a:cubicBezTo>
                <a:cubicBezTo>
                  <a:pt x="17" y="170"/>
                  <a:pt x="17" y="171"/>
                  <a:pt x="17" y="171"/>
                </a:cubicBezTo>
                <a:cubicBezTo>
                  <a:pt x="17" y="172"/>
                  <a:pt x="17" y="172"/>
                  <a:pt x="17" y="172"/>
                </a:cubicBezTo>
                <a:cubicBezTo>
                  <a:pt x="17" y="173"/>
                  <a:pt x="17" y="173"/>
                  <a:pt x="17" y="174"/>
                </a:cubicBezTo>
                <a:cubicBezTo>
                  <a:pt x="17" y="174"/>
                  <a:pt x="18" y="174"/>
                  <a:pt x="18" y="175"/>
                </a:cubicBezTo>
                <a:cubicBezTo>
                  <a:pt x="18" y="175"/>
                  <a:pt x="18" y="176"/>
                  <a:pt x="18" y="176"/>
                </a:cubicBezTo>
                <a:cubicBezTo>
                  <a:pt x="16" y="176"/>
                  <a:pt x="16" y="177"/>
                  <a:pt x="14" y="177"/>
                </a:cubicBezTo>
                <a:cubicBezTo>
                  <a:pt x="14" y="177"/>
                  <a:pt x="14" y="177"/>
                  <a:pt x="13" y="177"/>
                </a:cubicBezTo>
                <a:cubicBezTo>
                  <a:pt x="13" y="176"/>
                  <a:pt x="13" y="174"/>
                  <a:pt x="14" y="174"/>
                </a:cubicBezTo>
                <a:cubicBezTo>
                  <a:pt x="14" y="173"/>
                  <a:pt x="14" y="172"/>
                  <a:pt x="14" y="171"/>
                </a:cubicBezTo>
                <a:cubicBezTo>
                  <a:pt x="11" y="171"/>
                  <a:pt x="13" y="165"/>
                  <a:pt x="11" y="164"/>
                </a:cubicBezTo>
                <a:cubicBezTo>
                  <a:pt x="11" y="163"/>
                  <a:pt x="11" y="163"/>
                  <a:pt x="12" y="163"/>
                </a:cubicBezTo>
                <a:cubicBezTo>
                  <a:pt x="12" y="162"/>
                  <a:pt x="13" y="162"/>
                  <a:pt x="13" y="163"/>
                </a:cubicBezTo>
                <a:cubicBezTo>
                  <a:pt x="14" y="163"/>
                  <a:pt x="14" y="163"/>
                  <a:pt x="14" y="163"/>
                </a:cubicBezTo>
                <a:cubicBezTo>
                  <a:pt x="14" y="161"/>
                  <a:pt x="14" y="160"/>
                  <a:pt x="13" y="159"/>
                </a:cubicBezTo>
                <a:cubicBezTo>
                  <a:pt x="13" y="161"/>
                  <a:pt x="11" y="161"/>
                  <a:pt x="11" y="159"/>
                </a:cubicBezTo>
                <a:cubicBezTo>
                  <a:pt x="11" y="159"/>
                  <a:pt x="11" y="159"/>
                  <a:pt x="11" y="158"/>
                </a:cubicBezTo>
                <a:cubicBezTo>
                  <a:pt x="10" y="158"/>
                  <a:pt x="9" y="158"/>
                  <a:pt x="8" y="158"/>
                </a:cubicBezTo>
                <a:cubicBezTo>
                  <a:pt x="9" y="157"/>
                  <a:pt x="9" y="157"/>
                  <a:pt x="11" y="157"/>
                </a:cubicBezTo>
                <a:cubicBezTo>
                  <a:pt x="12" y="157"/>
                  <a:pt x="12" y="156"/>
                  <a:pt x="12" y="155"/>
                </a:cubicBezTo>
                <a:cubicBezTo>
                  <a:pt x="11" y="155"/>
                  <a:pt x="11" y="154"/>
                  <a:pt x="11" y="153"/>
                </a:cubicBezTo>
                <a:cubicBezTo>
                  <a:pt x="10" y="153"/>
                  <a:pt x="9" y="152"/>
                  <a:pt x="7" y="152"/>
                </a:cubicBezTo>
                <a:cubicBezTo>
                  <a:pt x="6" y="152"/>
                  <a:pt x="5" y="152"/>
                  <a:pt x="4" y="152"/>
                </a:cubicBezTo>
                <a:cubicBezTo>
                  <a:pt x="3" y="148"/>
                  <a:pt x="5" y="148"/>
                  <a:pt x="5" y="144"/>
                </a:cubicBezTo>
                <a:cubicBezTo>
                  <a:pt x="6" y="144"/>
                  <a:pt x="6" y="144"/>
                  <a:pt x="7" y="144"/>
                </a:cubicBezTo>
                <a:cubicBezTo>
                  <a:pt x="8" y="144"/>
                  <a:pt x="8" y="144"/>
                  <a:pt x="8" y="144"/>
                </a:cubicBezTo>
                <a:cubicBezTo>
                  <a:pt x="8" y="144"/>
                  <a:pt x="8" y="143"/>
                  <a:pt x="8" y="143"/>
                </a:cubicBezTo>
                <a:cubicBezTo>
                  <a:pt x="7" y="143"/>
                  <a:pt x="7" y="141"/>
                  <a:pt x="10" y="142"/>
                </a:cubicBezTo>
                <a:cubicBezTo>
                  <a:pt x="10" y="141"/>
                  <a:pt x="10" y="141"/>
                  <a:pt x="10" y="140"/>
                </a:cubicBezTo>
                <a:cubicBezTo>
                  <a:pt x="9" y="140"/>
                  <a:pt x="8" y="140"/>
                  <a:pt x="7" y="140"/>
                </a:cubicBezTo>
                <a:cubicBezTo>
                  <a:pt x="7" y="141"/>
                  <a:pt x="6" y="142"/>
                  <a:pt x="5" y="142"/>
                </a:cubicBezTo>
                <a:cubicBezTo>
                  <a:pt x="5" y="141"/>
                  <a:pt x="5" y="141"/>
                  <a:pt x="5" y="140"/>
                </a:cubicBezTo>
                <a:cubicBezTo>
                  <a:pt x="2" y="139"/>
                  <a:pt x="4" y="134"/>
                  <a:pt x="4" y="131"/>
                </a:cubicBezTo>
                <a:cubicBezTo>
                  <a:pt x="2" y="131"/>
                  <a:pt x="3" y="133"/>
                  <a:pt x="1" y="133"/>
                </a:cubicBezTo>
                <a:cubicBezTo>
                  <a:pt x="1" y="134"/>
                  <a:pt x="1" y="134"/>
                  <a:pt x="1" y="134"/>
                </a:cubicBezTo>
                <a:cubicBezTo>
                  <a:pt x="1" y="136"/>
                  <a:pt x="3" y="141"/>
                  <a:pt x="0" y="140"/>
                </a:cubicBezTo>
                <a:cubicBezTo>
                  <a:pt x="0" y="142"/>
                  <a:pt x="0" y="143"/>
                  <a:pt x="0" y="144"/>
                </a:cubicBezTo>
                <a:cubicBezTo>
                  <a:pt x="0" y="144"/>
                  <a:pt x="0" y="145"/>
                  <a:pt x="0" y="145"/>
                </a:cubicBezTo>
                <a:cubicBezTo>
                  <a:pt x="4" y="145"/>
                  <a:pt x="2" y="150"/>
                  <a:pt x="0" y="151"/>
                </a:cubicBezTo>
                <a:cubicBezTo>
                  <a:pt x="0" y="152"/>
                  <a:pt x="0" y="153"/>
                  <a:pt x="0" y="153"/>
                </a:cubicBezTo>
                <a:cubicBezTo>
                  <a:pt x="8" y="155"/>
                  <a:pt x="1" y="165"/>
                  <a:pt x="5" y="172"/>
                </a:cubicBezTo>
                <a:cubicBezTo>
                  <a:pt x="5" y="173"/>
                  <a:pt x="5" y="174"/>
                  <a:pt x="5" y="175"/>
                </a:cubicBezTo>
                <a:cubicBezTo>
                  <a:pt x="5" y="175"/>
                  <a:pt x="6" y="175"/>
                  <a:pt x="6" y="175"/>
                </a:cubicBezTo>
                <a:cubicBezTo>
                  <a:pt x="7" y="175"/>
                  <a:pt x="7" y="176"/>
                  <a:pt x="7" y="177"/>
                </a:cubicBezTo>
                <a:cubicBezTo>
                  <a:pt x="7" y="178"/>
                  <a:pt x="7" y="178"/>
                  <a:pt x="7" y="178"/>
                </a:cubicBezTo>
                <a:cubicBezTo>
                  <a:pt x="9" y="178"/>
                  <a:pt x="8" y="180"/>
                  <a:pt x="10" y="181"/>
                </a:cubicBezTo>
                <a:cubicBezTo>
                  <a:pt x="10" y="182"/>
                  <a:pt x="11" y="182"/>
                  <a:pt x="11" y="183"/>
                </a:cubicBezTo>
                <a:cubicBezTo>
                  <a:pt x="11" y="184"/>
                  <a:pt x="12" y="185"/>
                  <a:pt x="12" y="185"/>
                </a:cubicBezTo>
                <a:cubicBezTo>
                  <a:pt x="12" y="186"/>
                  <a:pt x="13" y="187"/>
                  <a:pt x="13" y="188"/>
                </a:cubicBezTo>
                <a:cubicBezTo>
                  <a:pt x="14" y="188"/>
                  <a:pt x="14" y="188"/>
                  <a:pt x="14" y="188"/>
                </a:cubicBezTo>
                <a:cubicBezTo>
                  <a:pt x="15" y="188"/>
                  <a:pt x="15" y="188"/>
                  <a:pt x="15" y="188"/>
                </a:cubicBezTo>
                <a:cubicBezTo>
                  <a:pt x="17" y="189"/>
                  <a:pt x="18" y="193"/>
                  <a:pt x="21" y="190"/>
                </a:cubicBezTo>
                <a:cubicBezTo>
                  <a:pt x="21" y="192"/>
                  <a:pt x="22" y="194"/>
                  <a:pt x="23" y="195"/>
                </a:cubicBezTo>
                <a:cubicBezTo>
                  <a:pt x="24" y="196"/>
                  <a:pt x="25" y="196"/>
                  <a:pt x="25" y="197"/>
                </a:cubicBezTo>
                <a:cubicBezTo>
                  <a:pt x="25" y="198"/>
                  <a:pt x="25" y="198"/>
                  <a:pt x="25" y="199"/>
                </a:cubicBezTo>
                <a:cubicBezTo>
                  <a:pt x="27" y="198"/>
                  <a:pt x="29" y="199"/>
                  <a:pt x="30" y="200"/>
                </a:cubicBezTo>
                <a:cubicBezTo>
                  <a:pt x="30" y="200"/>
                  <a:pt x="30" y="201"/>
                  <a:pt x="30" y="201"/>
                </a:cubicBezTo>
                <a:cubicBezTo>
                  <a:pt x="30" y="201"/>
                  <a:pt x="31" y="201"/>
                  <a:pt x="31" y="201"/>
                </a:cubicBezTo>
                <a:cubicBezTo>
                  <a:pt x="31" y="201"/>
                  <a:pt x="32" y="201"/>
                  <a:pt x="32" y="201"/>
                </a:cubicBezTo>
                <a:cubicBezTo>
                  <a:pt x="33" y="203"/>
                  <a:pt x="37" y="203"/>
                  <a:pt x="40" y="203"/>
                </a:cubicBezTo>
                <a:cubicBezTo>
                  <a:pt x="41" y="202"/>
                  <a:pt x="43" y="202"/>
                  <a:pt x="45" y="202"/>
                </a:cubicBezTo>
                <a:cubicBezTo>
                  <a:pt x="46" y="200"/>
                  <a:pt x="47" y="199"/>
                  <a:pt x="49" y="199"/>
                </a:cubicBezTo>
                <a:cubicBezTo>
                  <a:pt x="50" y="199"/>
                  <a:pt x="50" y="199"/>
                  <a:pt x="51" y="199"/>
                </a:cubicBezTo>
                <a:cubicBezTo>
                  <a:pt x="51" y="198"/>
                  <a:pt x="52" y="197"/>
                  <a:pt x="52" y="197"/>
                </a:cubicBezTo>
                <a:cubicBezTo>
                  <a:pt x="52" y="197"/>
                  <a:pt x="52" y="197"/>
                  <a:pt x="52" y="196"/>
                </a:cubicBezTo>
                <a:cubicBezTo>
                  <a:pt x="53" y="196"/>
                  <a:pt x="53" y="196"/>
                  <a:pt x="53" y="196"/>
                </a:cubicBezTo>
                <a:cubicBezTo>
                  <a:pt x="53" y="196"/>
                  <a:pt x="53" y="195"/>
                  <a:pt x="53" y="195"/>
                </a:cubicBezTo>
                <a:cubicBezTo>
                  <a:pt x="53" y="194"/>
                  <a:pt x="53" y="193"/>
                  <a:pt x="53" y="193"/>
                </a:cubicBezTo>
                <a:cubicBezTo>
                  <a:pt x="54" y="192"/>
                  <a:pt x="54" y="191"/>
                  <a:pt x="55" y="191"/>
                </a:cubicBezTo>
                <a:cubicBezTo>
                  <a:pt x="55" y="191"/>
                  <a:pt x="55" y="191"/>
                  <a:pt x="56" y="191"/>
                </a:cubicBezTo>
                <a:cubicBezTo>
                  <a:pt x="57" y="191"/>
                  <a:pt x="58" y="190"/>
                  <a:pt x="58" y="189"/>
                </a:cubicBezTo>
                <a:cubicBezTo>
                  <a:pt x="57" y="189"/>
                  <a:pt x="56" y="189"/>
                  <a:pt x="56" y="188"/>
                </a:cubicBezTo>
                <a:cubicBezTo>
                  <a:pt x="56" y="187"/>
                  <a:pt x="56" y="187"/>
                  <a:pt x="56" y="187"/>
                </a:cubicBezTo>
                <a:cubicBezTo>
                  <a:pt x="58" y="186"/>
                  <a:pt x="57" y="184"/>
                  <a:pt x="56" y="183"/>
                </a:cubicBezTo>
                <a:cubicBezTo>
                  <a:pt x="55" y="183"/>
                  <a:pt x="54" y="183"/>
                  <a:pt x="55" y="182"/>
                </a:cubicBezTo>
                <a:cubicBezTo>
                  <a:pt x="52" y="181"/>
                  <a:pt x="56" y="180"/>
                  <a:pt x="53" y="178"/>
                </a:cubicBezTo>
                <a:cubicBezTo>
                  <a:pt x="53" y="178"/>
                  <a:pt x="53" y="178"/>
                  <a:pt x="53" y="177"/>
                </a:cubicBezTo>
                <a:cubicBezTo>
                  <a:pt x="52" y="177"/>
                  <a:pt x="52" y="175"/>
                  <a:pt x="53" y="175"/>
                </a:cubicBezTo>
                <a:cubicBezTo>
                  <a:pt x="55" y="175"/>
                  <a:pt x="55" y="173"/>
                  <a:pt x="56" y="175"/>
                </a:cubicBezTo>
                <a:cubicBezTo>
                  <a:pt x="56" y="175"/>
                  <a:pt x="57" y="175"/>
                  <a:pt x="57" y="175"/>
                </a:cubicBezTo>
                <a:cubicBezTo>
                  <a:pt x="58" y="175"/>
                  <a:pt x="59" y="176"/>
                  <a:pt x="59" y="177"/>
                </a:cubicBezTo>
                <a:cubicBezTo>
                  <a:pt x="59" y="177"/>
                  <a:pt x="59" y="177"/>
                  <a:pt x="58" y="177"/>
                </a:cubicBezTo>
                <a:cubicBezTo>
                  <a:pt x="58" y="178"/>
                  <a:pt x="58" y="178"/>
                  <a:pt x="58" y="178"/>
                </a:cubicBezTo>
                <a:cubicBezTo>
                  <a:pt x="60" y="179"/>
                  <a:pt x="60" y="180"/>
                  <a:pt x="61" y="181"/>
                </a:cubicBezTo>
                <a:cubicBezTo>
                  <a:pt x="61" y="181"/>
                  <a:pt x="61" y="182"/>
                  <a:pt x="61" y="182"/>
                </a:cubicBezTo>
                <a:cubicBezTo>
                  <a:pt x="61" y="182"/>
                  <a:pt x="61" y="182"/>
                  <a:pt x="62" y="182"/>
                </a:cubicBezTo>
                <a:cubicBezTo>
                  <a:pt x="62" y="181"/>
                  <a:pt x="63" y="181"/>
                  <a:pt x="63" y="180"/>
                </a:cubicBezTo>
                <a:cubicBezTo>
                  <a:pt x="63" y="179"/>
                  <a:pt x="63" y="178"/>
                  <a:pt x="63" y="177"/>
                </a:cubicBezTo>
                <a:cubicBezTo>
                  <a:pt x="63" y="176"/>
                  <a:pt x="63" y="175"/>
                  <a:pt x="63" y="174"/>
                </a:cubicBezTo>
                <a:cubicBezTo>
                  <a:pt x="61" y="173"/>
                  <a:pt x="62" y="171"/>
                  <a:pt x="63" y="170"/>
                </a:cubicBezTo>
                <a:cubicBezTo>
                  <a:pt x="63" y="170"/>
                  <a:pt x="64" y="170"/>
                  <a:pt x="64" y="170"/>
                </a:cubicBezTo>
                <a:cubicBezTo>
                  <a:pt x="64" y="170"/>
                  <a:pt x="64" y="169"/>
                  <a:pt x="64" y="169"/>
                </a:cubicBezTo>
                <a:cubicBezTo>
                  <a:pt x="64" y="168"/>
                  <a:pt x="64" y="167"/>
                  <a:pt x="63" y="168"/>
                </a:cubicBezTo>
                <a:cubicBezTo>
                  <a:pt x="62" y="168"/>
                  <a:pt x="62" y="168"/>
                  <a:pt x="62" y="169"/>
                </a:cubicBezTo>
                <a:cubicBezTo>
                  <a:pt x="63" y="173"/>
                  <a:pt x="59" y="170"/>
                  <a:pt x="59" y="168"/>
                </a:cubicBezTo>
                <a:cubicBezTo>
                  <a:pt x="58" y="166"/>
                  <a:pt x="58" y="164"/>
                  <a:pt x="58" y="162"/>
                </a:cubicBezTo>
                <a:cubicBezTo>
                  <a:pt x="57" y="162"/>
                  <a:pt x="57" y="161"/>
                  <a:pt x="56" y="161"/>
                </a:cubicBezTo>
                <a:cubicBezTo>
                  <a:pt x="56" y="160"/>
                  <a:pt x="56" y="160"/>
                  <a:pt x="56" y="159"/>
                </a:cubicBezTo>
                <a:cubicBezTo>
                  <a:pt x="55" y="159"/>
                  <a:pt x="55" y="159"/>
                  <a:pt x="55" y="159"/>
                </a:cubicBezTo>
                <a:cubicBezTo>
                  <a:pt x="54" y="159"/>
                  <a:pt x="54" y="159"/>
                  <a:pt x="53" y="159"/>
                </a:cubicBezTo>
                <a:cubicBezTo>
                  <a:pt x="53" y="158"/>
                  <a:pt x="52" y="157"/>
                  <a:pt x="53" y="156"/>
                </a:cubicBezTo>
                <a:cubicBezTo>
                  <a:pt x="54" y="156"/>
                  <a:pt x="55" y="156"/>
                  <a:pt x="56" y="156"/>
                </a:cubicBezTo>
                <a:cubicBezTo>
                  <a:pt x="56" y="156"/>
                  <a:pt x="57" y="156"/>
                  <a:pt x="57" y="156"/>
                </a:cubicBezTo>
                <a:cubicBezTo>
                  <a:pt x="57" y="155"/>
                  <a:pt x="59" y="155"/>
                  <a:pt x="58" y="157"/>
                </a:cubicBezTo>
                <a:cubicBezTo>
                  <a:pt x="59" y="157"/>
                  <a:pt x="59" y="157"/>
                  <a:pt x="59" y="157"/>
                </a:cubicBezTo>
                <a:cubicBezTo>
                  <a:pt x="60" y="157"/>
                  <a:pt x="60" y="157"/>
                  <a:pt x="61" y="157"/>
                </a:cubicBezTo>
                <a:cubicBezTo>
                  <a:pt x="61" y="158"/>
                  <a:pt x="62" y="159"/>
                  <a:pt x="63" y="159"/>
                </a:cubicBezTo>
                <a:cubicBezTo>
                  <a:pt x="63" y="159"/>
                  <a:pt x="64" y="159"/>
                  <a:pt x="64" y="159"/>
                </a:cubicBezTo>
                <a:cubicBezTo>
                  <a:pt x="65" y="160"/>
                  <a:pt x="65" y="159"/>
                  <a:pt x="65" y="158"/>
                </a:cubicBezTo>
                <a:cubicBezTo>
                  <a:pt x="65" y="158"/>
                  <a:pt x="65" y="157"/>
                  <a:pt x="65" y="157"/>
                </a:cubicBezTo>
                <a:cubicBezTo>
                  <a:pt x="65" y="157"/>
                  <a:pt x="65" y="156"/>
                  <a:pt x="65" y="156"/>
                </a:cubicBezTo>
                <a:cubicBezTo>
                  <a:pt x="64" y="156"/>
                  <a:pt x="64" y="155"/>
                  <a:pt x="63" y="155"/>
                </a:cubicBezTo>
                <a:cubicBezTo>
                  <a:pt x="62" y="155"/>
                  <a:pt x="62" y="154"/>
                  <a:pt x="61" y="153"/>
                </a:cubicBezTo>
                <a:cubicBezTo>
                  <a:pt x="60" y="153"/>
                  <a:pt x="60" y="153"/>
                  <a:pt x="59" y="153"/>
                </a:cubicBezTo>
                <a:cubicBezTo>
                  <a:pt x="59" y="152"/>
                  <a:pt x="58" y="152"/>
                  <a:pt x="58" y="151"/>
                </a:cubicBezTo>
                <a:cubicBezTo>
                  <a:pt x="58" y="151"/>
                  <a:pt x="57" y="151"/>
                  <a:pt x="57" y="151"/>
                </a:cubicBezTo>
                <a:cubicBezTo>
                  <a:pt x="57" y="151"/>
                  <a:pt x="57" y="150"/>
                  <a:pt x="57" y="150"/>
                </a:cubicBezTo>
                <a:cubicBezTo>
                  <a:pt x="57" y="149"/>
                  <a:pt x="57" y="149"/>
                  <a:pt x="57" y="149"/>
                </a:cubicBezTo>
                <a:cubicBezTo>
                  <a:pt x="57" y="148"/>
                  <a:pt x="57" y="147"/>
                  <a:pt x="58" y="147"/>
                </a:cubicBezTo>
                <a:cubicBezTo>
                  <a:pt x="61" y="147"/>
                  <a:pt x="59" y="152"/>
                  <a:pt x="63" y="151"/>
                </a:cubicBezTo>
                <a:cubicBezTo>
                  <a:pt x="63" y="149"/>
                  <a:pt x="62" y="148"/>
                  <a:pt x="62" y="147"/>
                </a:cubicBezTo>
                <a:cubicBezTo>
                  <a:pt x="62" y="146"/>
                  <a:pt x="62" y="145"/>
                  <a:pt x="62" y="144"/>
                </a:cubicBezTo>
                <a:cubicBezTo>
                  <a:pt x="62" y="144"/>
                  <a:pt x="62" y="143"/>
                  <a:pt x="62" y="143"/>
                </a:cubicBezTo>
                <a:cubicBezTo>
                  <a:pt x="61" y="143"/>
                  <a:pt x="61" y="143"/>
                  <a:pt x="61" y="143"/>
                </a:cubicBezTo>
                <a:cubicBezTo>
                  <a:pt x="60" y="142"/>
                  <a:pt x="59" y="142"/>
                  <a:pt x="59" y="140"/>
                </a:cubicBezTo>
                <a:cubicBezTo>
                  <a:pt x="59" y="140"/>
                  <a:pt x="59" y="140"/>
                  <a:pt x="59" y="139"/>
                </a:cubicBezTo>
                <a:cubicBezTo>
                  <a:pt x="56" y="139"/>
                  <a:pt x="57" y="133"/>
                  <a:pt x="55" y="131"/>
                </a:cubicBezTo>
                <a:cubicBezTo>
                  <a:pt x="55" y="130"/>
                  <a:pt x="55" y="130"/>
                  <a:pt x="55" y="130"/>
                </a:cubicBezTo>
                <a:cubicBezTo>
                  <a:pt x="55" y="130"/>
                  <a:pt x="56" y="130"/>
                  <a:pt x="57" y="130"/>
                </a:cubicBezTo>
                <a:cubicBezTo>
                  <a:pt x="57" y="129"/>
                  <a:pt x="57" y="129"/>
                  <a:pt x="57" y="128"/>
                </a:cubicBezTo>
                <a:cubicBezTo>
                  <a:pt x="57" y="128"/>
                  <a:pt x="58" y="127"/>
                  <a:pt x="59" y="127"/>
                </a:cubicBezTo>
                <a:cubicBezTo>
                  <a:pt x="61" y="127"/>
                  <a:pt x="61" y="129"/>
                  <a:pt x="63" y="128"/>
                </a:cubicBezTo>
                <a:cubicBezTo>
                  <a:pt x="63" y="129"/>
                  <a:pt x="63" y="129"/>
                  <a:pt x="63" y="130"/>
                </a:cubicBezTo>
                <a:cubicBezTo>
                  <a:pt x="64" y="130"/>
                  <a:pt x="65" y="130"/>
                  <a:pt x="67" y="130"/>
                </a:cubicBezTo>
                <a:cubicBezTo>
                  <a:pt x="67" y="129"/>
                  <a:pt x="67" y="127"/>
                  <a:pt x="68" y="127"/>
                </a:cubicBezTo>
                <a:cubicBezTo>
                  <a:pt x="68" y="127"/>
                  <a:pt x="68" y="126"/>
                  <a:pt x="68" y="126"/>
                </a:cubicBezTo>
                <a:cubicBezTo>
                  <a:pt x="68" y="126"/>
                  <a:pt x="68" y="125"/>
                  <a:pt x="68" y="125"/>
                </a:cubicBezTo>
                <a:cubicBezTo>
                  <a:pt x="68" y="124"/>
                  <a:pt x="69" y="123"/>
                  <a:pt x="69" y="123"/>
                </a:cubicBezTo>
                <a:cubicBezTo>
                  <a:pt x="69" y="123"/>
                  <a:pt x="70" y="123"/>
                  <a:pt x="70" y="123"/>
                </a:cubicBezTo>
                <a:cubicBezTo>
                  <a:pt x="71" y="123"/>
                  <a:pt x="72" y="123"/>
                  <a:pt x="71" y="124"/>
                </a:cubicBezTo>
                <a:cubicBezTo>
                  <a:pt x="72" y="124"/>
                  <a:pt x="72" y="124"/>
                  <a:pt x="72" y="124"/>
                </a:cubicBezTo>
                <a:cubicBezTo>
                  <a:pt x="73" y="123"/>
                  <a:pt x="73" y="121"/>
                  <a:pt x="74" y="121"/>
                </a:cubicBezTo>
                <a:cubicBezTo>
                  <a:pt x="74" y="121"/>
                  <a:pt x="74" y="121"/>
                  <a:pt x="75" y="121"/>
                </a:cubicBezTo>
                <a:cubicBezTo>
                  <a:pt x="75" y="121"/>
                  <a:pt x="75" y="121"/>
                  <a:pt x="75" y="120"/>
                </a:cubicBezTo>
                <a:cubicBezTo>
                  <a:pt x="76" y="120"/>
                  <a:pt x="77" y="120"/>
                  <a:pt x="78" y="120"/>
                </a:cubicBezTo>
                <a:cubicBezTo>
                  <a:pt x="79" y="120"/>
                  <a:pt x="79" y="120"/>
                  <a:pt x="80" y="120"/>
                </a:cubicBezTo>
                <a:cubicBezTo>
                  <a:pt x="80" y="120"/>
                  <a:pt x="80" y="119"/>
                  <a:pt x="80" y="119"/>
                </a:cubicBezTo>
                <a:cubicBezTo>
                  <a:pt x="80" y="118"/>
                  <a:pt x="80" y="117"/>
                  <a:pt x="80" y="117"/>
                </a:cubicBezTo>
                <a:cubicBezTo>
                  <a:pt x="80" y="116"/>
                  <a:pt x="80" y="116"/>
                  <a:pt x="80" y="115"/>
                </a:cubicBezTo>
                <a:cubicBezTo>
                  <a:pt x="80" y="115"/>
                  <a:pt x="80" y="115"/>
                  <a:pt x="80" y="114"/>
                </a:cubicBezTo>
                <a:cubicBezTo>
                  <a:pt x="81" y="114"/>
                  <a:pt x="81" y="112"/>
                  <a:pt x="82" y="114"/>
                </a:cubicBezTo>
                <a:cubicBezTo>
                  <a:pt x="83" y="114"/>
                  <a:pt x="83" y="113"/>
                  <a:pt x="84" y="113"/>
                </a:cubicBezTo>
                <a:cubicBezTo>
                  <a:pt x="85" y="112"/>
                  <a:pt x="84" y="111"/>
                  <a:pt x="86" y="111"/>
                </a:cubicBezTo>
                <a:cubicBezTo>
                  <a:pt x="86" y="110"/>
                  <a:pt x="87" y="110"/>
                  <a:pt x="88" y="109"/>
                </a:cubicBezTo>
                <a:cubicBezTo>
                  <a:pt x="89" y="109"/>
                  <a:pt x="90" y="109"/>
                  <a:pt x="91" y="109"/>
                </a:cubicBezTo>
                <a:cubicBezTo>
                  <a:pt x="92" y="108"/>
                  <a:pt x="93" y="107"/>
                  <a:pt x="93" y="105"/>
                </a:cubicBezTo>
                <a:cubicBezTo>
                  <a:pt x="93" y="105"/>
                  <a:pt x="93" y="105"/>
                  <a:pt x="94" y="105"/>
                </a:cubicBezTo>
                <a:cubicBezTo>
                  <a:pt x="94" y="104"/>
                  <a:pt x="95" y="104"/>
                  <a:pt x="96" y="104"/>
                </a:cubicBezTo>
                <a:cubicBezTo>
                  <a:pt x="97" y="104"/>
                  <a:pt x="97" y="104"/>
                  <a:pt x="97" y="104"/>
                </a:cubicBezTo>
                <a:cubicBezTo>
                  <a:pt x="97" y="103"/>
                  <a:pt x="94" y="99"/>
                  <a:pt x="97" y="99"/>
                </a:cubicBezTo>
                <a:cubicBezTo>
                  <a:pt x="97" y="98"/>
                  <a:pt x="97" y="98"/>
                  <a:pt x="97" y="98"/>
                </a:cubicBezTo>
                <a:cubicBezTo>
                  <a:pt x="97" y="98"/>
                  <a:pt x="97" y="98"/>
                  <a:pt x="96" y="98"/>
                </a:cubicBezTo>
                <a:cubicBezTo>
                  <a:pt x="96" y="97"/>
                  <a:pt x="96" y="97"/>
                  <a:pt x="96" y="96"/>
                </a:cubicBezTo>
                <a:cubicBezTo>
                  <a:pt x="96" y="96"/>
                  <a:pt x="96" y="95"/>
                  <a:pt x="97" y="95"/>
                </a:cubicBezTo>
                <a:cubicBezTo>
                  <a:pt x="98" y="95"/>
                  <a:pt x="99" y="95"/>
                  <a:pt x="99" y="94"/>
                </a:cubicBezTo>
                <a:cubicBezTo>
                  <a:pt x="98" y="94"/>
                  <a:pt x="98" y="94"/>
                  <a:pt x="97" y="94"/>
                </a:cubicBezTo>
                <a:cubicBezTo>
                  <a:pt x="97" y="94"/>
                  <a:pt x="97" y="93"/>
                  <a:pt x="97" y="93"/>
                </a:cubicBezTo>
                <a:cubicBezTo>
                  <a:pt x="97" y="91"/>
                  <a:pt x="98" y="91"/>
                  <a:pt x="99" y="90"/>
                </a:cubicBezTo>
                <a:cubicBezTo>
                  <a:pt x="99" y="90"/>
                  <a:pt x="100" y="89"/>
                  <a:pt x="100" y="87"/>
                </a:cubicBezTo>
                <a:cubicBezTo>
                  <a:pt x="100" y="86"/>
                  <a:pt x="100" y="85"/>
                  <a:pt x="101" y="85"/>
                </a:cubicBezTo>
                <a:cubicBezTo>
                  <a:pt x="101" y="84"/>
                  <a:pt x="101" y="84"/>
                  <a:pt x="101" y="83"/>
                </a:cubicBezTo>
                <a:cubicBezTo>
                  <a:pt x="102" y="83"/>
                  <a:pt x="102" y="82"/>
                  <a:pt x="102" y="81"/>
                </a:cubicBezTo>
                <a:cubicBezTo>
                  <a:pt x="103" y="81"/>
                  <a:pt x="103" y="81"/>
                  <a:pt x="103" y="81"/>
                </a:cubicBezTo>
                <a:cubicBezTo>
                  <a:pt x="103" y="80"/>
                  <a:pt x="103" y="79"/>
                  <a:pt x="103" y="79"/>
                </a:cubicBezTo>
                <a:cubicBezTo>
                  <a:pt x="103" y="79"/>
                  <a:pt x="103" y="79"/>
                  <a:pt x="102" y="79"/>
                </a:cubicBezTo>
                <a:cubicBezTo>
                  <a:pt x="102" y="78"/>
                  <a:pt x="102" y="76"/>
                  <a:pt x="103" y="76"/>
                </a:cubicBezTo>
                <a:cubicBezTo>
                  <a:pt x="104" y="75"/>
                  <a:pt x="103" y="74"/>
                  <a:pt x="105" y="74"/>
                </a:cubicBezTo>
                <a:cubicBezTo>
                  <a:pt x="105" y="74"/>
                  <a:pt x="106" y="74"/>
                  <a:pt x="107" y="74"/>
                </a:cubicBezTo>
                <a:cubicBezTo>
                  <a:pt x="108" y="74"/>
                  <a:pt x="109" y="74"/>
                  <a:pt x="109" y="73"/>
                </a:cubicBezTo>
                <a:cubicBezTo>
                  <a:pt x="109" y="70"/>
                  <a:pt x="109" y="68"/>
                  <a:pt x="109" y="66"/>
                </a:cubicBezTo>
                <a:cubicBezTo>
                  <a:pt x="109" y="65"/>
                  <a:pt x="110" y="64"/>
                  <a:pt x="110" y="64"/>
                </a:cubicBezTo>
                <a:cubicBezTo>
                  <a:pt x="111" y="61"/>
                  <a:pt x="108" y="62"/>
                  <a:pt x="109" y="58"/>
                </a:cubicBezTo>
                <a:cubicBezTo>
                  <a:pt x="110" y="58"/>
                  <a:pt x="110" y="58"/>
                  <a:pt x="110" y="58"/>
                </a:cubicBezTo>
                <a:cubicBezTo>
                  <a:pt x="112" y="57"/>
                  <a:pt x="111" y="57"/>
                  <a:pt x="110" y="55"/>
                </a:cubicBezTo>
                <a:cubicBezTo>
                  <a:pt x="109" y="55"/>
                  <a:pt x="109" y="53"/>
                  <a:pt x="109" y="51"/>
                </a:cubicBezTo>
                <a:cubicBezTo>
                  <a:pt x="109" y="51"/>
                  <a:pt x="109" y="51"/>
                  <a:pt x="108" y="51"/>
                </a:cubicBezTo>
                <a:cubicBezTo>
                  <a:pt x="109" y="49"/>
                  <a:pt x="111" y="47"/>
                  <a:pt x="110" y="43"/>
                </a:cubicBezTo>
                <a:cubicBezTo>
                  <a:pt x="111" y="43"/>
                  <a:pt x="111" y="43"/>
                  <a:pt x="112" y="43"/>
                </a:cubicBezTo>
                <a:cubicBezTo>
                  <a:pt x="112" y="42"/>
                  <a:pt x="112" y="41"/>
                  <a:pt x="112" y="39"/>
                </a:cubicBezTo>
                <a:close/>
                <a:moveTo>
                  <a:pt x="7" y="165"/>
                </a:moveTo>
                <a:cubicBezTo>
                  <a:pt x="5" y="166"/>
                  <a:pt x="4" y="164"/>
                  <a:pt x="6" y="163"/>
                </a:cubicBezTo>
                <a:cubicBezTo>
                  <a:pt x="7" y="163"/>
                  <a:pt x="8" y="163"/>
                  <a:pt x="8" y="162"/>
                </a:cubicBezTo>
                <a:cubicBezTo>
                  <a:pt x="9" y="162"/>
                  <a:pt x="10" y="163"/>
                  <a:pt x="10" y="164"/>
                </a:cubicBezTo>
                <a:cubicBezTo>
                  <a:pt x="8" y="164"/>
                  <a:pt x="8" y="165"/>
                  <a:pt x="7" y="165"/>
                </a:cubicBezTo>
                <a:close/>
                <a:moveTo>
                  <a:pt x="48" y="170"/>
                </a:moveTo>
                <a:cubicBezTo>
                  <a:pt x="52" y="169"/>
                  <a:pt x="50" y="174"/>
                  <a:pt x="48" y="171"/>
                </a:cubicBezTo>
                <a:cubicBezTo>
                  <a:pt x="48" y="171"/>
                  <a:pt x="48" y="170"/>
                  <a:pt x="48" y="170"/>
                </a:cubicBezTo>
                <a:close/>
                <a:moveTo>
                  <a:pt x="55" y="153"/>
                </a:moveTo>
                <a:cubicBezTo>
                  <a:pt x="55" y="154"/>
                  <a:pt x="54" y="155"/>
                  <a:pt x="53" y="155"/>
                </a:cubicBezTo>
                <a:cubicBezTo>
                  <a:pt x="53" y="153"/>
                  <a:pt x="52" y="153"/>
                  <a:pt x="51" y="152"/>
                </a:cubicBezTo>
                <a:cubicBezTo>
                  <a:pt x="51" y="152"/>
                  <a:pt x="51" y="151"/>
                  <a:pt x="51" y="151"/>
                </a:cubicBezTo>
                <a:cubicBezTo>
                  <a:pt x="51" y="150"/>
                  <a:pt x="51" y="148"/>
                  <a:pt x="53" y="149"/>
                </a:cubicBezTo>
                <a:cubicBezTo>
                  <a:pt x="55" y="149"/>
                  <a:pt x="55" y="150"/>
                  <a:pt x="56" y="151"/>
                </a:cubicBezTo>
                <a:cubicBezTo>
                  <a:pt x="56" y="152"/>
                  <a:pt x="56" y="153"/>
                  <a:pt x="55" y="153"/>
                </a:cubicBezTo>
                <a:close/>
                <a:moveTo>
                  <a:pt x="53" y="145"/>
                </a:moveTo>
                <a:cubicBezTo>
                  <a:pt x="54" y="145"/>
                  <a:pt x="55" y="146"/>
                  <a:pt x="56" y="146"/>
                </a:cubicBezTo>
                <a:cubicBezTo>
                  <a:pt x="55" y="149"/>
                  <a:pt x="50" y="147"/>
                  <a:pt x="53" y="145"/>
                </a:cubicBezTo>
                <a:close/>
                <a:moveTo>
                  <a:pt x="40" y="81"/>
                </a:moveTo>
                <a:cubicBezTo>
                  <a:pt x="41" y="81"/>
                  <a:pt x="42" y="81"/>
                  <a:pt x="43" y="81"/>
                </a:cubicBezTo>
                <a:cubicBezTo>
                  <a:pt x="43" y="82"/>
                  <a:pt x="43" y="83"/>
                  <a:pt x="43" y="83"/>
                </a:cubicBezTo>
                <a:cubicBezTo>
                  <a:pt x="42" y="83"/>
                  <a:pt x="41" y="83"/>
                  <a:pt x="40" y="83"/>
                </a:cubicBezTo>
                <a:cubicBezTo>
                  <a:pt x="40" y="83"/>
                  <a:pt x="40" y="82"/>
                  <a:pt x="40" y="81"/>
                </a:cubicBezTo>
                <a:close/>
                <a:moveTo>
                  <a:pt x="56" y="119"/>
                </a:moveTo>
                <a:cubicBezTo>
                  <a:pt x="56" y="119"/>
                  <a:pt x="56" y="118"/>
                  <a:pt x="56" y="118"/>
                </a:cubicBezTo>
                <a:cubicBezTo>
                  <a:pt x="55" y="118"/>
                  <a:pt x="55" y="118"/>
                  <a:pt x="55" y="118"/>
                </a:cubicBezTo>
                <a:cubicBezTo>
                  <a:pt x="55" y="115"/>
                  <a:pt x="51" y="116"/>
                  <a:pt x="51" y="114"/>
                </a:cubicBezTo>
                <a:cubicBezTo>
                  <a:pt x="50" y="114"/>
                  <a:pt x="50" y="114"/>
                  <a:pt x="49" y="114"/>
                </a:cubicBezTo>
                <a:cubicBezTo>
                  <a:pt x="48" y="114"/>
                  <a:pt x="47" y="113"/>
                  <a:pt x="48" y="112"/>
                </a:cubicBezTo>
                <a:cubicBezTo>
                  <a:pt x="48" y="111"/>
                  <a:pt x="48" y="109"/>
                  <a:pt x="48" y="108"/>
                </a:cubicBezTo>
                <a:cubicBezTo>
                  <a:pt x="47" y="108"/>
                  <a:pt x="47" y="108"/>
                  <a:pt x="46" y="108"/>
                </a:cubicBezTo>
                <a:cubicBezTo>
                  <a:pt x="46" y="108"/>
                  <a:pt x="46" y="107"/>
                  <a:pt x="45" y="107"/>
                </a:cubicBezTo>
                <a:cubicBezTo>
                  <a:pt x="44" y="106"/>
                  <a:pt x="43" y="105"/>
                  <a:pt x="43" y="102"/>
                </a:cubicBezTo>
                <a:cubicBezTo>
                  <a:pt x="44" y="102"/>
                  <a:pt x="44" y="102"/>
                  <a:pt x="45" y="102"/>
                </a:cubicBezTo>
                <a:cubicBezTo>
                  <a:pt x="45" y="103"/>
                  <a:pt x="46" y="103"/>
                  <a:pt x="46" y="104"/>
                </a:cubicBezTo>
                <a:cubicBezTo>
                  <a:pt x="46" y="103"/>
                  <a:pt x="46" y="103"/>
                  <a:pt x="46" y="102"/>
                </a:cubicBezTo>
                <a:cubicBezTo>
                  <a:pt x="46" y="102"/>
                  <a:pt x="46" y="102"/>
                  <a:pt x="46" y="101"/>
                </a:cubicBezTo>
                <a:cubicBezTo>
                  <a:pt x="46" y="101"/>
                  <a:pt x="46" y="101"/>
                  <a:pt x="45" y="101"/>
                </a:cubicBezTo>
                <a:cubicBezTo>
                  <a:pt x="45" y="100"/>
                  <a:pt x="45" y="100"/>
                  <a:pt x="45" y="99"/>
                </a:cubicBezTo>
                <a:cubicBezTo>
                  <a:pt x="45" y="98"/>
                  <a:pt x="45" y="98"/>
                  <a:pt x="45" y="98"/>
                </a:cubicBezTo>
                <a:cubicBezTo>
                  <a:pt x="45" y="98"/>
                  <a:pt x="44" y="98"/>
                  <a:pt x="44" y="98"/>
                </a:cubicBezTo>
                <a:cubicBezTo>
                  <a:pt x="44" y="98"/>
                  <a:pt x="43" y="98"/>
                  <a:pt x="43" y="98"/>
                </a:cubicBezTo>
                <a:cubicBezTo>
                  <a:pt x="42" y="98"/>
                  <a:pt x="42" y="98"/>
                  <a:pt x="42" y="98"/>
                </a:cubicBezTo>
                <a:cubicBezTo>
                  <a:pt x="41" y="97"/>
                  <a:pt x="40" y="98"/>
                  <a:pt x="40" y="99"/>
                </a:cubicBezTo>
                <a:cubicBezTo>
                  <a:pt x="40" y="99"/>
                  <a:pt x="40" y="100"/>
                  <a:pt x="40" y="100"/>
                </a:cubicBezTo>
                <a:cubicBezTo>
                  <a:pt x="36" y="101"/>
                  <a:pt x="39" y="98"/>
                  <a:pt x="39" y="96"/>
                </a:cubicBezTo>
                <a:cubicBezTo>
                  <a:pt x="39" y="96"/>
                  <a:pt x="39" y="95"/>
                  <a:pt x="39" y="94"/>
                </a:cubicBezTo>
                <a:cubicBezTo>
                  <a:pt x="39" y="94"/>
                  <a:pt x="39" y="93"/>
                  <a:pt x="39" y="93"/>
                </a:cubicBezTo>
                <a:cubicBezTo>
                  <a:pt x="40" y="93"/>
                  <a:pt x="40" y="93"/>
                  <a:pt x="40" y="93"/>
                </a:cubicBezTo>
                <a:cubicBezTo>
                  <a:pt x="40" y="92"/>
                  <a:pt x="40" y="92"/>
                  <a:pt x="40" y="92"/>
                </a:cubicBezTo>
                <a:cubicBezTo>
                  <a:pt x="41" y="92"/>
                  <a:pt x="42" y="92"/>
                  <a:pt x="43" y="92"/>
                </a:cubicBezTo>
                <a:cubicBezTo>
                  <a:pt x="43" y="92"/>
                  <a:pt x="44" y="92"/>
                  <a:pt x="44" y="92"/>
                </a:cubicBezTo>
                <a:cubicBezTo>
                  <a:pt x="45" y="92"/>
                  <a:pt x="46" y="92"/>
                  <a:pt x="46" y="92"/>
                </a:cubicBezTo>
                <a:cubicBezTo>
                  <a:pt x="47" y="92"/>
                  <a:pt x="47" y="92"/>
                  <a:pt x="48" y="92"/>
                </a:cubicBezTo>
                <a:cubicBezTo>
                  <a:pt x="48" y="91"/>
                  <a:pt x="48" y="91"/>
                  <a:pt x="48" y="90"/>
                </a:cubicBezTo>
                <a:cubicBezTo>
                  <a:pt x="48" y="90"/>
                  <a:pt x="48" y="90"/>
                  <a:pt x="49" y="90"/>
                </a:cubicBezTo>
                <a:cubicBezTo>
                  <a:pt x="49" y="91"/>
                  <a:pt x="50" y="91"/>
                  <a:pt x="50" y="92"/>
                </a:cubicBezTo>
                <a:cubicBezTo>
                  <a:pt x="50" y="92"/>
                  <a:pt x="51" y="92"/>
                  <a:pt x="51" y="92"/>
                </a:cubicBezTo>
                <a:cubicBezTo>
                  <a:pt x="52" y="92"/>
                  <a:pt x="53" y="92"/>
                  <a:pt x="53" y="93"/>
                </a:cubicBezTo>
                <a:cubicBezTo>
                  <a:pt x="54" y="93"/>
                  <a:pt x="54" y="93"/>
                  <a:pt x="55" y="93"/>
                </a:cubicBezTo>
                <a:cubicBezTo>
                  <a:pt x="55" y="93"/>
                  <a:pt x="55" y="94"/>
                  <a:pt x="55" y="94"/>
                </a:cubicBezTo>
                <a:cubicBezTo>
                  <a:pt x="55" y="94"/>
                  <a:pt x="56" y="94"/>
                  <a:pt x="57" y="94"/>
                </a:cubicBezTo>
                <a:cubicBezTo>
                  <a:pt x="58" y="94"/>
                  <a:pt x="59" y="94"/>
                  <a:pt x="59" y="94"/>
                </a:cubicBezTo>
                <a:cubicBezTo>
                  <a:pt x="60" y="94"/>
                  <a:pt x="61" y="94"/>
                  <a:pt x="61" y="95"/>
                </a:cubicBezTo>
                <a:cubicBezTo>
                  <a:pt x="61" y="95"/>
                  <a:pt x="61" y="95"/>
                  <a:pt x="62" y="95"/>
                </a:cubicBezTo>
                <a:cubicBezTo>
                  <a:pt x="62" y="96"/>
                  <a:pt x="63" y="96"/>
                  <a:pt x="63" y="98"/>
                </a:cubicBezTo>
                <a:cubicBezTo>
                  <a:pt x="63" y="98"/>
                  <a:pt x="64" y="98"/>
                  <a:pt x="64" y="98"/>
                </a:cubicBezTo>
                <a:cubicBezTo>
                  <a:pt x="64" y="98"/>
                  <a:pt x="64" y="99"/>
                  <a:pt x="65" y="99"/>
                </a:cubicBezTo>
                <a:cubicBezTo>
                  <a:pt x="66" y="100"/>
                  <a:pt x="65" y="101"/>
                  <a:pt x="67" y="101"/>
                </a:cubicBezTo>
                <a:cubicBezTo>
                  <a:pt x="67" y="101"/>
                  <a:pt x="67" y="101"/>
                  <a:pt x="68" y="101"/>
                </a:cubicBezTo>
                <a:cubicBezTo>
                  <a:pt x="69" y="101"/>
                  <a:pt x="69" y="102"/>
                  <a:pt x="70" y="102"/>
                </a:cubicBezTo>
                <a:cubicBezTo>
                  <a:pt x="71" y="102"/>
                  <a:pt x="72" y="103"/>
                  <a:pt x="71" y="104"/>
                </a:cubicBezTo>
                <a:cubicBezTo>
                  <a:pt x="71" y="104"/>
                  <a:pt x="70" y="104"/>
                  <a:pt x="71" y="105"/>
                </a:cubicBezTo>
                <a:cubicBezTo>
                  <a:pt x="71" y="105"/>
                  <a:pt x="71" y="106"/>
                  <a:pt x="71" y="106"/>
                </a:cubicBezTo>
                <a:cubicBezTo>
                  <a:pt x="71" y="106"/>
                  <a:pt x="71" y="107"/>
                  <a:pt x="71" y="107"/>
                </a:cubicBezTo>
                <a:cubicBezTo>
                  <a:pt x="71" y="109"/>
                  <a:pt x="71" y="110"/>
                  <a:pt x="70" y="111"/>
                </a:cubicBezTo>
                <a:cubicBezTo>
                  <a:pt x="69" y="110"/>
                  <a:pt x="68" y="111"/>
                  <a:pt x="68" y="112"/>
                </a:cubicBezTo>
                <a:cubicBezTo>
                  <a:pt x="67" y="112"/>
                  <a:pt x="67" y="112"/>
                  <a:pt x="67" y="112"/>
                </a:cubicBezTo>
                <a:cubicBezTo>
                  <a:pt x="66" y="114"/>
                  <a:pt x="63" y="113"/>
                  <a:pt x="63" y="115"/>
                </a:cubicBezTo>
                <a:cubicBezTo>
                  <a:pt x="63" y="115"/>
                  <a:pt x="62" y="115"/>
                  <a:pt x="62" y="115"/>
                </a:cubicBezTo>
                <a:cubicBezTo>
                  <a:pt x="61" y="115"/>
                  <a:pt x="61" y="115"/>
                  <a:pt x="61" y="115"/>
                </a:cubicBezTo>
                <a:cubicBezTo>
                  <a:pt x="60" y="117"/>
                  <a:pt x="59" y="117"/>
                  <a:pt x="58" y="118"/>
                </a:cubicBezTo>
                <a:cubicBezTo>
                  <a:pt x="58" y="118"/>
                  <a:pt x="58" y="119"/>
                  <a:pt x="58" y="119"/>
                </a:cubicBezTo>
                <a:cubicBezTo>
                  <a:pt x="57" y="119"/>
                  <a:pt x="57" y="119"/>
                  <a:pt x="56" y="119"/>
                </a:cubicBezTo>
                <a:close/>
                <a:moveTo>
                  <a:pt x="89" y="101"/>
                </a:moveTo>
                <a:cubicBezTo>
                  <a:pt x="86" y="99"/>
                  <a:pt x="89" y="94"/>
                  <a:pt x="93" y="95"/>
                </a:cubicBezTo>
                <a:cubicBezTo>
                  <a:pt x="95" y="96"/>
                  <a:pt x="87" y="97"/>
                  <a:pt x="89" y="10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16" name="Freeform 249"/>
          <p:cNvSpPr/>
          <p:nvPr>
            <p:custDataLst>
              <p:tags r:id="rId245"/>
            </p:custDataLst>
          </p:nvPr>
        </p:nvSpPr>
        <p:spPr bwMode="auto">
          <a:xfrm rot="1740000">
            <a:off x="9323112" y="2828364"/>
            <a:ext cx="1281" cy="1061"/>
          </a:xfrm>
          <a:custGeom>
            <a:avLst/>
            <a:gdLst>
              <a:gd name="T0" fmla="*/ 2 w 3"/>
              <a:gd name="T1" fmla="*/ 2 h 2"/>
              <a:gd name="T2" fmla="*/ 3 w 3"/>
              <a:gd name="T3" fmla="*/ 2 h 2"/>
              <a:gd name="T4" fmla="*/ 2 w 3"/>
              <a:gd name="T5" fmla="*/ 2 h 2"/>
            </a:gdLst>
            <a:ahLst/>
            <a:cxnLst>
              <a:cxn ang="0">
                <a:pos x="T0" y="T1"/>
              </a:cxn>
              <a:cxn ang="0">
                <a:pos x="T2" y="T3"/>
              </a:cxn>
              <a:cxn ang="0">
                <a:pos x="T4" y="T5"/>
              </a:cxn>
            </a:cxnLst>
            <a:rect l="0" t="0" r="r" b="b"/>
            <a:pathLst>
              <a:path w="3" h="2">
                <a:moveTo>
                  <a:pt x="2" y="2"/>
                </a:moveTo>
                <a:cubicBezTo>
                  <a:pt x="2" y="2"/>
                  <a:pt x="3" y="2"/>
                  <a:pt x="3" y="2"/>
                </a:cubicBezTo>
                <a:cubicBezTo>
                  <a:pt x="2" y="0"/>
                  <a:pt x="0" y="2"/>
                  <a:pt x="2" y="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17" name="Freeform 250"/>
          <p:cNvSpPr/>
          <p:nvPr>
            <p:custDataLst>
              <p:tags r:id="rId246"/>
            </p:custDataLst>
          </p:nvPr>
        </p:nvSpPr>
        <p:spPr bwMode="auto">
          <a:xfrm rot="1740000">
            <a:off x="9319772" y="2828801"/>
            <a:ext cx="36292" cy="19531"/>
          </a:xfrm>
          <a:custGeom>
            <a:avLst/>
            <a:gdLst>
              <a:gd name="T0" fmla="*/ 16 w 79"/>
              <a:gd name="T1" fmla="*/ 24 h 43"/>
              <a:gd name="T2" fmla="*/ 11 w 79"/>
              <a:gd name="T3" fmla="*/ 25 h 43"/>
              <a:gd name="T4" fmla="*/ 6 w 79"/>
              <a:gd name="T5" fmla="*/ 28 h 43"/>
              <a:gd name="T6" fmla="*/ 4 w 79"/>
              <a:gd name="T7" fmla="*/ 32 h 43"/>
              <a:gd name="T8" fmla="*/ 0 w 79"/>
              <a:gd name="T9" fmla="*/ 37 h 43"/>
              <a:gd name="T10" fmla="*/ 3 w 79"/>
              <a:gd name="T11" fmla="*/ 33 h 43"/>
              <a:gd name="T12" fmla="*/ 5 w 79"/>
              <a:gd name="T13" fmla="*/ 37 h 43"/>
              <a:gd name="T14" fmla="*/ 6 w 79"/>
              <a:gd name="T15" fmla="*/ 37 h 43"/>
              <a:gd name="T16" fmla="*/ 11 w 79"/>
              <a:gd name="T17" fmla="*/ 34 h 43"/>
              <a:gd name="T18" fmla="*/ 12 w 79"/>
              <a:gd name="T19" fmla="*/ 32 h 43"/>
              <a:gd name="T20" fmla="*/ 18 w 79"/>
              <a:gd name="T21" fmla="*/ 30 h 43"/>
              <a:gd name="T22" fmla="*/ 15 w 79"/>
              <a:gd name="T23" fmla="*/ 34 h 43"/>
              <a:gd name="T24" fmla="*/ 12 w 79"/>
              <a:gd name="T25" fmla="*/ 40 h 43"/>
              <a:gd name="T26" fmla="*/ 16 w 79"/>
              <a:gd name="T27" fmla="*/ 43 h 43"/>
              <a:gd name="T28" fmla="*/ 23 w 79"/>
              <a:gd name="T29" fmla="*/ 38 h 43"/>
              <a:gd name="T30" fmla="*/ 27 w 79"/>
              <a:gd name="T31" fmla="*/ 39 h 43"/>
              <a:gd name="T32" fmla="*/ 33 w 79"/>
              <a:gd name="T33" fmla="*/ 39 h 43"/>
              <a:gd name="T34" fmla="*/ 37 w 79"/>
              <a:gd name="T35" fmla="*/ 38 h 43"/>
              <a:gd name="T36" fmla="*/ 37 w 79"/>
              <a:gd name="T37" fmla="*/ 32 h 43"/>
              <a:gd name="T38" fmla="*/ 40 w 79"/>
              <a:gd name="T39" fmla="*/ 32 h 43"/>
              <a:gd name="T40" fmla="*/ 41 w 79"/>
              <a:gd name="T41" fmla="*/ 34 h 43"/>
              <a:gd name="T42" fmla="*/ 46 w 79"/>
              <a:gd name="T43" fmla="*/ 33 h 43"/>
              <a:gd name="T44" fmla="*/ 49 w 79"/>
              <a:gd name="T45" fmla="*/ 32 h 43"/>
              <a:gd name="T46" fmla="*/ 52 w 79"/>
              <a:gd name="T47" fmla="*/ 32 h 43"/>
              <a:gd name="T48" fmla="*/ 54 w 79"/>
              <a:gd name="T49" fmla="*/ 34 h 43"/>
              <a:gd name="T50" fmla="*/ 61 w 79"/>
              <a:gd name="T51" fmla="*/ 34 h 43"/>
              <a:gd name="T52" fmla="*/ 69 w 79"/>
              <a:gd name="T53" fmla="*/ 32 h 43"/>
              <a:gd name="T54" fmla="*/ 73 w 79"/>
              <a:gd name="T55" fmla="*/ 34 h 43"/>
              <a:gd name="T56" fmla="*/ 75 w 79"/>
              <a:gd name="T57" fmla="*/ 34 h 43"/>
              <a:gd name="T58" fmla="*/ 79 w 79"/>
              <a:gd name="T59" fmla="*/ 30 h 43"/>
              <a:gd name="T60" fmla="*/ 75 w 79"/>
              <a:gd name="T61" fmla="*/ 28 h 43"/>
              <a:gd name="T62" fmla="*/ 73 w 79"/>
              <a:gd name="T63" fmla="*/ 26 h 43"/>
              <a:gd name="T64" fmla="*/ 73 w 79"/>
              <a:gd name="T65" fmla="*/ 21 h 43"/>
              <a:gd name="T66" fmla="*/ 69 w 79"/>
              <a:gd name="T67" fmla="*/ 26 h 43"/>
              <a:gd name="T68" fmla="*/ 63 w 79"/>
              <a:gd name="T69" fmla="*/ 24 h 43"/>
              <a:gd name="T70" fmla="*/ 57 w 79"/>
              <a:gd name="T71" fmla="*/ 24 h 43"/>
              <a:gd name="T72" fmla="*/ 55 w 79"/>
              <a:gd name="T73" fmla="*/ 24 h 43"/>
              <a:gd name="T74" fmla="*/ 53 w 79"/>
              <a:gd name="T75" fmla="*/ 25 h 43"/>
              <a:gd name="T76" fmla="*/ 46 w 79"/>
              <a:gd name="T77" fmla="*/ 26 h 43"/>
              <a:gd name="T78" fmla="*/ 40 w 79"/>
              <a:gd name="T79" fmla="*/ 25 h 43"/>
              <a:gd name="T80" fmla="*/ 43 w 79"/>
              <a:gd name="T81" fmla="*/ 21 h 43"/>
              <a:gd name="T82" fmla="*/ 38 w 79"/>
              <a:gd name="T83" fmla="*/ 17 h 43"/>
              <a:gd name="T84" fmla="*/ 36 w 79"/>
              <a:gd name="T85" fmla="*/ 20 h 43"/>
              <a:gd name="T86" fmla="*/ 33 w 79"/>
              <a:gd name="T87" fmla="*/ 18 h 43"/>
              <a:gd name="T88" fmla="*/ 33 w 79"/>
              <a:gd name="T89" fmla="*/ 13 h 43"/>
              <a:gd name="T90" fmla="*/ 36 w 79"/>
              <a:gd name="T91" fmla="*/ 8 h 43"/>
              <a:gd name="T92" fmla="*/ 40 w 79"/>
              <a:gd name="T93" fmla="*/ 5 h 43"/>
              <a:gd name="T94" fmla="*/ 41 w 79"/>
              <a:gd name="T95" fmla="*/ 1 h 43"/>
              <a:gd name="T96" fmla="*/ 27 w 79"/>
              <a:gd name="T97" fmla="*/ 8 h 43"/>
              <a:gd name="T98" fmla="*/ 24 w 79"/>
              <a:gd name="T99" fmla="*/ 13 h 43"/>
              <a:gd name="T100" fmla="*/ 21 w 79"/>
              <a:gd name="T101" fmla="*/ 17 h 43"/>
              <a:gd name="T102" fmla="*/ 15 w 79"/>
              <a:gd name="T103" fmla="*/ 20 h 43"/>
              <a:gd name="T104" fmla="*/ 30 w 79"/>
              <a:gd name="T105" fmla="*/ 21 h 43"/>
              <a:gd name="T106" fmla="*/ 24 w 79"/>
              <a:gd name="T107"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 h="43">
                <a:moveTo>
                  <a:pt x="15" y="21"/>
                </a:moveTo>
                <a:cubicBezTo>
                  <a:pt x="15" y="22"/>
                  <a:pt x="15" y="23"/>
                  <a:pt x="15" y="24"/>
                </a:cubicBezTo>
                <a:cubicBezTo>
                  <a:pt x="15" y="24"/>
                  <a:pt x="16" y="24"/>
                  <a:pt x="16" y="24"/>
                </a:cubicBezTo>
                <a:cubicBezTo>
                  <a:pt x="16" y="24"/>
                  <a:pt x="16" y="24"/>
                  <a:pt x="16" y="25"/>
                </a:cubicBezTo>
                <a:cubicBezTo>
                  <a:pt x="15" y="25"/>
                  <a:pt x="14" y="25"/>
                  <a:pt x="14" y="25"/>
                </a:cubicBezTo>
                <a:cubicBezTo>
                  <a:pt x="13" y="25"/>
                  <a:pt x="12" y="25"/>
                  <a:pt x="11" y="25"/>
                </a:cubicBezTo>
                <a:cubicBezTo>
                  <a:pt x="10" y="25"/>
                  <a:pt x="9" y="25"/>
                  <a:pt x="9" y="26"/>
                </a:cubicBezTo>
                <a:cubicBezTo>
                  <a:pt x="8" y="26"/>
                  <a:pt x="7" y="27"/>
                  <a:pt x="6" y="27"/>
                </a:cubicBezTo>
                <a:cubicBezTo>
                  <a:pt x="6" y="28"/>
                  <a:pt x="6" y="28"/>
                  <a:pt x="6" y="28"/>
                </a:cubicBezTo>
                <a:cubicBezTo>
                  <a:pt x="6" y="29"/>
                  <a:pt x="6" y="29"/>
                  <a:pt x="6" y="30"/>
                </a:cubicBezTo>
                <a:cubicBezTo>
                  <a:pt x="5" y="29"/>
                  <a:pt x="5" y="30"/>
                  <a:pt x="5" y="31"/>
                </a:cubicBezTo>
                <a:cubicBezTo>
                  <a:pt x="5" y="32"/>
                  <a:pt x="5" y="32"/>
                  <a:pt x="4" y="32"/>
                </a:cubicBezTo>
                <a:cubicBezTo>
                  <a:pt x="4" y="32"/>
                  <a:pt x="3" y="32"/>
                  <a:pt x="3" y="32"/>
                </a:cubicBezTo>
                <a:cubicBezTo>
                  <a:pt x="2" y="32"/>
                  <a:pt x="2" y="33"/>
                  <a:pt x="0" y="33"/>
                </a:cubicBezTo>
                <a:cubicBezTo>
                  <a:pt x="0" y="34"/>
                  <a:pt x="0" y="36"/>
                  <a:pt x="0" y="37"/>
                </a:cubicBezTo>
                <a:cubicBezTo>
                  <a:pt x="1" y="38"/>
                  <a:pt x="3" y="38"/>
                  <a:pt x="3" y="37"/>
                </a:cubicBezTo>
                <a:cubicBezTo>
                  <a:pt x="3" y="36"/>
                  <a:pt x="3" y="36"/>
                  <a:pt x="3" y="36"/>
                </a:cubicBezTo>
                <a:cubicBezTo>
                  <a:pt x="1" y="35"/>
                  <a:pt x="2" y="34"/>
                  <a:pt x="3" y="33"/>
                </a:cubicBezTo>
                <a:cubicBezTo>
                  <a:pt x="4" y="33"/>
                  <a:pt x="4" y="33"/>
                  <a:pt x="4" y="34"/>
                </a:cubicBezTo>
                <a:cubicBezTo>
                  <a:pt x="4" y="34"/>
                  <a:pt x="5" y="34"/>
                  <a:pt x="5" y="34"/>
                </a:cubicBezTo>
                <a:cubicBezTo>
                  <a:pt x="5" y="35"/>
                  <a:pt x="5" y="36"/>
                  <a:pt x="5" y="37"/>
                </a:cubicBezTo>
                <a:cubicBezTo>
                  <a:pt x="5" y="37"/>
                  <a:pt x="5" y="38"/>
                  <a:pt x="5" y="38"/>
                </a:cubicBezTo>
                <a:cubicBezTo>
                  <a:pt x="6" y="38"/>
                  <a:pt x="6" y="38"/>
                  <a:pt x="6" y="38"/>
                </a:cubicBezTo>
                <a:cubicBezTo>
                  <a:pt x="6" y="38"/>
                  <a:pt x="6" y="37"/>
                  <a:pt x="6" y="37"/>
                </a:cubicBezTo>
                <a:cubicBezTo>
                  <a:pt x="7" y="36"/>
                  <a:pt x="8" y="36"/>
                  <a:pt x="9" y="36"/>
                </a:cubicBezTo>
                <a:cubicBezTo>
                  <a:pt x="10" y="36"/>
                  <a:pt x="10" y="35"/>
                  <a:pt x="10" y="34"/>
                </a:cubicBezTo>
                <a:cubicBezTo>
                  <a:pt x="10" y="34"/>
                  <a:pt x="11" y="34"/>
                  <a:pt x="11" y="34"/>
                </a:cubicBezTo>
                <a:cubicBezTo>
                  <a:pt x="12" y="34"/>
                  <a:pt x="12" y="34"/>
                  <a:pt x="12" y="34"/>
                </a:cubicBezTo>
                <a:cubicBezTo>
                  <a:pt x="12" y="34"/>
                  <a:pt x="12" y="34"/>
                  <a:pt x="12" y="33"/>
                </a:cubicBezTo>
                <a:cubicBezTo>
                  <a:pt x="12" y="33"/>
                  <a:pt x="12" y="32"/>
                  <a:pt x="12" y="32"/>
                </a:cubicBezTo>
                <a:cubicBezTo>
                  <a:pt x="12" y="30"/>
                  <a:pt x="13" y="30"/>
                  <a:pt x="15" y="30"/>
                </a:cubicBezTo>
                <a:cubicBezTo>
                  <a:pt x="16" y="29"/>
                  <a:pt x="17" y="28"/>
                  <a:pt x="18" y="28"/>
                </a:cubicBezTo>
                <a:cubicBezTo>
                  <a:pt x="18" y="29"/>
                  <a:pt x="18" y="29"/>
                  <a:pt x="18" y="30"/>
                </a:cubicBezTo>
                <a:cubicBezTo>
                  <a:pt x="18" y="31"/>
                  <a:pt x="18" y="32"/>
                  <a:pt x="17" y="32"/>
                </a:cubicBezTo>
                <a:cubicBezTo>
                  <a:pt x="17" y="32"/>
                  <a:pt x="16" y="32"/>
                  <a:pt x="16" y="32"/>
                </a:cubicBezTo>
                <a:cubicBezTo>
                  <a:pt x="16" y="33"/>
                  <a:pt x="16" y="34"/>
                  <a:pt x="15" y="34"/>
                </a:cubicBezTo>
                <a:cubicBezTo>
                  <a:pt x="15" y="36"/>
                  <a:pt x="14" y="36"/>
                  <a:pt x="14" y="37"/>
                </a:cubicBezTo>
                <a:cubicBezTo>
                  <a:pt x="14" y="37"/>
                  <a:pt x="14" y="38"/>
                  <a:pt x="14" y="38"/>
                </a:cubicBezTo>
                <a:cubicBezTo>
                  <a:pt x="13" y="38"/>
                  <a:pt x="12" y="39"/>
                  <a:pt x="12" y="40"/>
                </a:cubicBezTo>
                <a:cubicBezTo>
                  <a:pt x="13" y="41"/>
                  <a:pt x="12" y="43"/>
                  <a:pt x="14" y="43"/>
                </a:cubicBezTo>
                <a:cubicBezTo>
                  <a:pt x="14" y="43"/>
                  <a:pt x="14" y="43"/>
                  <a:pt x="15" y="43"/>
                </a:cubicBezTo>
                <a:cubicBezTo>
                  <a:pt x="15" y="43"/>
                  <a:pt x="16" y="43"/>
                  <a:pt x="16" y="43"/>
                </a:cubicBezTo>
                <a:cubicBezTo>
                  <a:pt x="16" y="42"/>
                  <a:pt x="17" y="41"/>
                  <a:pt x="18" y="41"/>
                </a:cubicBezTo>
                <a:cubicBezTo>
                  <a:pt x="19" y="41"/>
                  <a:pt x="19" y="40"/>
                  <a:pt x="21" y="40"/>
                </a:cubicBezTo>
                <a:cubicBezTo>
                  <a:pt x="22" y="40"/>
                  <a:pt x="22" y="38"/>
                  <a:pt x="23" y="38"/>
                </a:cubicBezTo>
                <a:cubicBezTo>
                  <a:pt x="23" y="38"/>
                  <a:pt x="23" y="37"/>
                  <a:pt x="23" y="37"/>
                </a:cubicBezTo>
                <a:cubicBezTo>
                  <a:pt x="24" y="37"/>
                  <a:pt x="25" y="37"/>
                  <a:pt x="25" y="37"/>
                </a:cubicBezTo>
                <a:cubicBezTo>
                  <a:pt x="25" y="38"/>
                  <a:pt x="26" y="38"/>
                  <a:pt x="27" y="39"/>
                </a:cubicBezTo>
                <a:cubicBezTo>
                  <a:pt x="26" y="40"/>
                  <a:pt x="27" y="40"/>
                  <a:pt x="28" y="40"/>
                </a:cubicBezTo>
                <a:cubicBezTo>
                  <a:pt x="29" y="40"/>
                  <a:pt x="31" y="40"/>
                  <a:pt x="31" y="39"/>
                </a:cubicBezTo>
                <a:cubicBezTo>
                  <a:pt x="32" y="39"/>
                  <a:pt x="32" y="39"/>
                  <a:pt x="33" y="39"/>
                </a:cubicBezTo>
                <a:cubicBezTo>
                  <a:pt x="33" y="39"/>
                  <a:pt x="33" y="39"/>
                  <a:pt x="34" y="39"/>
                </a:cubicBezTo>
                <a:cubicBezTo>
                  <a:pt x="35" y="39"/>
                  <a:pt x="35" y="38"/>
                  <a:pt x="36" y="38"/>
                </a:cubicBezTo>
                <a:cubicBezTo>
                  <a:pt x="37" y="38"/>
                  <a:pt x="37" y="38"/>
                  <a:pt x="37" y="38"/>
                </a:cubicBezTo>
                <a:cubicBezTo>
                  <a:pt x="37" y="36"/>
                  <a:pt x="39" y="35"/>
                  <a:pt x="37" y="34"/>
                </a:cubicBezTo>
                <a:cubicBezTo>
                  <a:pt x="37" y="34"/>
                  <a:pt x="37" y="34"/>
                  <a:pt x="37" y="33"/>
                </a:cubicBezTo>
                <a:cubicBezTo>
                  <a:pt x="37" y="33"/>
                  <a:pt x="37" y="32"/>
                  <a:pt x="37" y="32"/>
                </a:cubicBezTo>
                <a:cubicBezTo>
                  <a:pt x="37" y="32"/>
                  <a:pt x="37" y="31"/>
                  <a:pt x="37" y="31"/>
                </a:cubicBezTo>
                <a:cubicBezTo>
                  <a:pt x="35" y="31"/>
                  <a:pt x="38" y="29"/>
                  <a:pt x="38" y="31"/>
                </a:cubicBezTo>
                <a:cubicBezTo>
                  <a:pt x="39" y="31"/>
                  <a:pt x="40" y="31"/>
                  <a:pt x="40" y="32"/>
                </a:cubicBezTo>
                <a:cubicBezTo>
                  <a:pt x="40" y="32"/>
                  <a:pt x="40" y="32"/>
                  <a:pt x="41" y="32"/>
                </a:cubicBezTo>
                <a:cubicBezTo>
                  <a:pt x="41" y="32"/>
                  <a:pt x="41" y="33"/>
                  <a:pt x="41" y="33"/>
                </a:cubicBezTo>
                <a:cubicBezTo>
                  <a:pt x="41" y="34"/>
                  <a:pt x="41" y="34"/>
                  <a:pt x="41" y="34"/>
                </a:cubicBezTo>
                <a:cubicBezTo>
                  <a:pt x="42" y="34"/>
                  <a:pt x="43" y="36"/>
                  <a:pt x="43" y="34"/>
                </a:cubicBezTo>
                <a:cubicBezTo>
                  <a:pt x="43" y="34"/>
                  <a:pt x="43" y="33"/>
                  <a:pt x="44" y="33"/>
                </a:cubicBezTo>
                <a:cubicBezTo>
                  <a:pt x="45" y="33"/>
                  <a:pt x="45" y="33"/>
                  <a:pt x="46" y="33"/>
                </a:cubicBezTo>
                <a:cubicBezTo>
                  <a:pt x="46" y="33"/>
                  <a:pt x="46" y="33"/>
                  <a:pt x="47" y="33"/>
                </a:cubicBezTo>
                <a:cubicBezTo>
                  <a:pt x="48" y="33"/>
                  <a:pt x="48" y="33"/>
                  <a:pt x="48" y="32"/>
                </a:cubicBezTo>
                <a:cubicBezTo>
                  <a:pt x="48" y="32"/>
                  <a:pt x="49" y="32"/>
                  <a:pt x="49" y="32"/>
                </a:cubicBezTo>
                <a:cubicBezTo>
                  <a:pt x="49" y="32"/>
                  <a:pt x="49" y="33"/>
                  <a:pt x="49" y="33"/>
                </a:cubicBezTo>
                <a:cubicBezTo>
                  <a:pt x="50" y="33"/>
                  <a:pt x="50" y="33"/>
                  <a:pt x="50" y="33"/>
                </a:cubicBezTo>
                <a:cubicBezTo>
                  <a:pt x="50" y="32"/>
                  <a:pt x="51" y="32"/>
                  <a:pt x="52" y="32"/>
                </a:cubicBezTo>
                <a:cubicBezTo>
                  <a:pt x="52" y="32"/>
                  <a:pt x="53" y="32"/>
                  <a:pt x="54" y="32"/>
                </a:cubicBezTo>
                <a:cubicBezTo>
                  <a:pt x="54" y="32"/>
                  <a:pt x="54" y="33"/>
                  <a:pt x="54" y="33"/>
                </a:cubicBezTo>
                <a:cubicBezTo>
                  <a:pt x="54" y="34"/>
                  <a:pt x="54" y="34"/>
                  <a:pt x="54" y="34"/>
                </a:cubicBezTo>
                <a:cubicBezTo>
                  <a:pt x="57" y="37"/>
                  <a:pt x="55" y="34"/>
                  <a:pt x="57" y="33"/>
                </a:cubicBezTo>
                <a:cubicBezTo>
                  <a:pt x="58" y="33"/>
                  <a:pt x="60" y="33"/>
                  <a:pt x="60" y="34"/>
                </a:cubicBezTo>
                <a:cubicBezTo>
                  <a:pt x="60" y="34"/>
                  <a:pt x="61" y="34"/>
                  <a:pt x="61" y="34"/>
                </a:cubicBezTo>
                <a:cubicBezTo>
                  <a:pt x="61" y="33"/>
                  <a:pt x="61" y="32"/>
                  <a:pt x="62" y="32"/>
                </a:cubicBezTo>
                <a:cubicBezTo>
                  <a:pt x="64" y="32"/>
                  <a:pt x="65" y="31"/>
                  <a:pt x="67" y="31"/>
                </a:cubicBezTo>
                <a:cubicBezTo>
                  <a:pt x="68" y="31"/>
                  <a:pt x="69" y="31"/>
                  <a:pt x="69" y="32"/>
                </a:cubicBezTo>
                <a:cubicBezTo>
                  <a:pt x="70" y="32"/>
                  <a:pt x="70" y="32"/>
                  <a:pt x="71" y="32"/>
                </a:cubicBezTo>
                <a:cubicBezTo>
                  <a:pt x="71" y="32"/>
                  <a:pt x="71" y="32"/>
                  <a:pt x="72" y="32"/>
                </a:cubicBezTo>
                <a:cubicBezTo>
                  <a:pt x="73" y="32"/>
                  <a:pt x="73" y="33"/>
                  <a:pt x="73" y="34"/>
                </a:cubicBezTo>
                <a:cubicBezTo>
                  <a:pt x="73" y="35"/>
                  <a:pt x="73" y="35"/>
                  <a:pt x="73" y="36"/>
                </a:cubicBezTo>
                <a:cubicBezTo>
                  <a:pt x="74" y="36"/>
                  <a:pt x="75" y="36"/>
                  <a:pt x="75" y="36"/>
                </a:cubicBezTo>
                <a:cubicBezTo>
                  <a:pt x="75" y="35"/>
                  <a:pt x="75" y="35"/>
                  <a:pt x="75" y="34"/>
                </a:cubicBezTo>
                <a:cubicBezTo>
                  <a:pt x="75" y="34"/>
                  <a:pt x="75" y="33"/>
                  <a:pt x="76" y="33"/>
                </a:cubicBezTo>
                <a:cubicBezTo>
                  <a:pt x="76" y="32"/>
                  <a:pt x="77" y="32"/>
                  <a:pt x="78" y="31"/>
                </a:cubicBezTo>
                <a:cubicBezTo>
                  <a:pt x="78" y="30"/>
                  <a:pt x="78" y="29"/>
                  <a:pt x="79" y="30"/>
                </a:cubicBezTo>
                <a:cubicBezTo>
                  <a:pt x="79" y="29"/>
                  <a:pt x="79" y="29"/>
                  <a:pt x="79" y="28"/>
                </a:cubicBezTo>
                <a:cubicBezTo>
                  <a:pt x="79" y="28"/>
                  <a:pt x="79" y="28"/>
                  <a:pt x="79" y="27"/>
                </a:cubicBezTo>
                <a:cubicBezTo>
                  <a:pt x="77" y="27"/>
                  <a:pt x="76" y="28"/>
                  <a:pt x="75" y="28"/>
                </a:cubicBezTo>
                <a:cubicBezTo>
                  <a:pt x="74" y="29"/>
                  <a:pt x="74" y="28"/>
                  <a:pt x="74" y="27"/>
                </a:cubicBezTo>
                <a:cubicBezTo>
                  <a:pt x="74" y="27"/>
                  <a:pt x="74" y="26"/>
                  <a:pt x="74" y="26"/>
                </a:cubicBezTo>
                <a:cubicBezTo>
                  <a:pt x="74" y="26"/>
                  <a:pt x="73" y="26"/>
                  <a:pt x="73" y="26"/>
                </a:cubicBezTo>
                <a:cubicBezTo>
                  <a:pt x="73" y="25"/>
                  <a:pt x="73" y="24"/>
                  <a:pt x="74" y="24"/>
                </a:cubicBezTo>
                <a:cubicBezTo>
                  <a:pt x="74" y="23"/>
                  <a:pt x="74" y="23"/>
                  <a:pt x="74" y="22"/>
                </a:cubicBezTo>
                <a:cubicBezTo>
                  <a:pt x="74" y="21"/>
                  <a:pt x="74" y="21"/>
                  <a:pt x="73" y="21"/>
                </a:cubicBezTo>
                <a:cubicBezTo>
                  <a:pt x="73" y="23"/>
                  <a:pt x="71" y="23"/>
                  <a:pt x="71" y="25"/>
                </a:cubicBezTo>
                <a:cubicBezTo>
                  <a:pt x="71" y="25"/>
                  <a:pt x="71" y="26"/>
                  <a:pt x="71" y="26"/>
                </a:cubicBezTo>
                <a:cubicBezTo>
                  <a:pt x="70" y="26"/>
                  <a:pt x="70" y="26"/>
                  <a:pt x="69" y="26"/>
                </a:cubicBezTo>
                <a:cubicBezTo>
                  <a:pt x="68" y="26"/>
                  <a:pt x="68" y="28"/>
                  <a:pt x="66" y="27"/>
                </a:cubicBezTo>
                <a:cubicBezTo>
                  <a:pt x="62" y="28"/>
                  <a:pt x="62" y="27"/>
                  <a:pt x="63" y="25"/>
                </a:cubicBezTo>
                <a:cubicBezTo>
                  <a:pt x="63" y="24"/>
                  <a:pt x="63" y="24"/>
                  <a:pt x="63" y="24"/>
                </a:cubicBezTo>
                <a:cubicBezTo>
                  <a:pt x="63" y="24"/>
                  <a:pt x="62" y="24"/>
                  <a:pt x="61" y="24"/>
                </a:cubicBezTo>
                <a:cubicBezTo>
                  <a:pt x="60" y="24"/>
                  <a:pt x="59" y="24"/>
                  <a:pt x="59" y="24"/>
                </a:cubicBezTo>
                <a:cubicBezTo>
                  <a:pt x="58" y="24"/>
                  <a:pt x="58" y="24"/>
                  <a:pt x="57" y="24"/>
                </a:cubicBezTo>
                <a:cubicBezTo>
                  <a:pt x="57" y="24"/>
                  <a:pt x="57" y="24"/>
                  <a:pt x="57" y="25"/>
                </a:cubicBezTo>
                <a:cubicBezTo>
                  <a:pt x="57" y="25"/>
                  <a:pt x="56" y="25"/>
                  <a:pt x="55" y="25"/>
                </a:cubicBezTo>
                <a:cubicBezTo>
                  <a:pt x="55" y="24"/>
                  <a:pt x="55" y="24"/>
                  <a:pt x="55" y="24"/>
                </a:cubicBezTo>
                <a:cubicBezTo>
                  <a:pt x="55" y="24"/>
                  <a:pt x="54" y="24"/>
                  <a:pt x="54" y="24"/>
                </a:cubicBezTo>
                <a:cubicBezTo>
                  <a:pt x="54" y="24"/>
                  <a:pt x="54" y="24"/>
                  <a:pt x="54" y="25"/>
                </a:cubicBezTo>
                <a:cubicBezTo>
                  <a:pt x="54" y="25"/>
                  <a:pt x="53" y="25"/>
                  <a:pt x="53" y="25"/>
                </a:cubicBezTo>
                <a:cubicBezTo>
                  <a:pt x="52" y="25"/>
                  <a:pt x="52" y="26"/>
                  <a:pt x="50" y="26"/>
                </a:cubicBezTo>
                <a:cubicBezTo>
                  <a:pt x="50" y="26"/>
                  <a:pt x="50" y="26"/>
                  <a:pt x="49" y="26"/>
                </a:cubicBezTo>
                <a:cubicBezTo>
                  <a:pt x="48" y="26"/>
                  <a:pt x="47" y="26"/>
                  <a:pt x="46" y="26"/>
                </a:cubicBezTo>
                <a:cubicBezTo>
                  <a:pt x="44" y="26"/>
                  <a:pt x="43" y="27"/>
                  <a:pt x="42" y="27"/>
                </a:cubicBezTo>
                <a:cubicBezTo>
                  <a:pt x="41" y="29"/>
                  <a:pt x="39" y="28"/>
                  <a:pt x="40" y="26"/>
                </a:cubicBezTo>
                <a:cubicBezTo>
                  <a:pt x="40" y="26"/>
                  <a:pt x="40" y="25"/>
                  <a:pt x="40" y="25"/>
                </a:cubicBezTo>
                <a:cubicBezTo>
                  <a:pt x="40" y="24"/>
                  <a:pt x="40" y="24"/>
                  <a:pt x="40" y="24"/>
                </a:cubicBezTo>
                <a:cubicBezTo>
                  <a:pt x="39" y="23"/>
                  <a:pt x="40" y="23"/>
                  <a:pt x="41" y="22"/>
                </a:cubicBezTo>
                <a:cubicBezTo>
                  <a:pt x="42" y="23"/>
                  <a:pt x="43" y="22"/>
                  <a:pt x="43" y="21"/>
                </a:cubicBezTo>
                <a:cubicBezTo>
                  <a:pt x="42" y="20"/>
                  <a:pt x="39" y="21"/>
                  <a:pt x="40" y="18"/>
                </a:cubicBezTo>
                <a:cubicBezTo>
                  <a:pt x="40" y="17"/>
                  <a:pt x="40" y="17"/>
                  <a:pt x="40" y="17"/>
                </a:cubicBezTo>
                <a:cubicBezTo>
                  <a:pt x="39" y="17"/>
                  <a:pt x="39" y="17"/>
                  <a:pt x="38" y="17"/>
                </a:cubicBezTo>
                <a:cubicBezTo>
                  <a:pt x="37" y="16"/>
                  <a:pt x="37" y="17"/>
                  <a:pt x="37" y="18"/>
                </a:cubicBezTo>
                <a:cubicBezTo>
                  <a:pt x="38" y="19"/>
                  <a:pt x="37" y="19"/>
                  <a:pt x="36" y="19"/>
                </a:cubicBezTo>
                <a:cubicBezTo>
                  <a:pt x="36" y="19"/>
                  <a:pt x="36" y="20"/>
                  <a:pt x="36" y="20"/>
                </a:cubicBezTo>
                <a:cubicBezTo>
                  <a:pt x="36" y="20"/>
                  <a:pt x="36" y="21"/>
                  <a:pt x="36" y="21"/>
                </a:cubicBezTo>
                <a:cubicBezTo>
                  <a:pt x="35" y="21"/>
                  <a:pt x="35" y="21"/>
                  <a:pt x="34" y="21"/>
                </a:cubicBezTo>
                <a:cubicBezTo>
                  <a:pt x="32" y="21"/>
                  <a:pt x="32" y="19"/>
                  <a:pt x="33" y="18"/>
                </a:cubicBezTo>
                <a:cubicBezTo>
                  <a:pt x="33" y="17"/>
                  <a:pt x="33" y="16"/>
                  <a:pt x="33" y="15"/>
                </a:cubicBezTo>
                <a:cubicBezTo>
                  <a:pt x="33" y="15"/>
                  <a:pt x="33" y="15"/>
                  <a:pt x="33" y="14"/>
                </a:cubicBezTo>
                <a:cubicBezTo>
                  <a:pt x="33" y="14"/>
                  <a:pt x="33" y="13"/>
                  <a:pt x="33" y="13"/>
                </a:cubicBezTo>
                <a:cubicBezTo>
                  <a:pt x="34" y="13"/>
                  <a:pt x="34" y="12"/>
                  <a:pt x="35" y="12"/>
                </a:cubicBezTo>
                <a:cubicBezTo>
                  <a:pt x="35" y="11"/>
                  <a:pt x="35" y="11"/>
                  <a:pt x="35" y="11"/>
                </a:cubicBezTo>
                <a:cubicBezTo>
                  <a:pt x="35" y="9"/>
                  <a:pt x="36" y="9"/>
                  <a:pt x="36" y="8"/>
                </a:cubicBezTo>
                <a:cubicBezTo>
                  <a:pt x="36" y="7"/>
                  <a:pt x="37" y="7"/>
                  <a:pt x="38" y="7"/>
                </a:cubicBezTo>
                <a:cubicBezTo>
                  <a:pt x="39" y="7"/>
                  <a:pt x="40" y="7"/>
                  <a:pt x="40" y="6"/>
                </a:cubicBezTo>
                <a:cubicBezTo>
                  <a:pt x="40" y="5"/>
                  <a:pt x="40" y="5"/>
                  <a:pt x="40" y="5"/>
                </a:cubicBezTo>
                <a:cubicBezTo>
                  <a:pt x="40" y="5"/>
                  <a:pt x="41" y="5"/>
                  <a:pt x="42" y="5"/>
                </a:cubicBezTo>
                <a:cubicBezTo>
                  <a:pt x="44" y="4"/>
                  <a:pt x="43" y="2"/>
                  <a:pt x="43" y="0"/>
                </a:cubicBezTo>
                <a:cubicBezTo>
                  <a:pt x="42" y="0"/>
                  <a:pt x="42" y="1"/>
                  <a:pt x="41" y="1"/>
                </a:cubicBezTo>
                <a:cubicBezTo>
                  <a:pt x="41" y="2"/>
                  <a:pt x="39" y="2"/>
                  <a:pt x="37" y="2"/>
                </a:cubicBezTo>
                <a:cubicBezTo>
                  <a:pt x="37" y="2"/>
                  <a:pt x="36" y="2"/>
                  <a:pt x="35" y="2"/>
                </a:cubicBezTo>
                <a:cubicBezTo>
                  <a:pt x="34" y="6"/>
                  <a:pt x="30" y="6"/>
                  <a:pt x="27" y="8"/>
                </a:cubicBezTo>
                <a:cubicBezTo>
                  <a:pt x="27" y="9"/>
                  <a:pt x="27" y="9"/>
                  <a:pt x="27" y="9"/>
                </a:cubicBezTo>
                <a:cubicBezTo>
                  <a:pt x="26" y="11"/>
                  <a:pt x="25" y="11"/>
                  <a:pt x="24" y="12"/>
                </a:cubicBezTo>
                <a:cubicBezTo>
                  <a:pt x="24" y="12"/>
                  <a:pt x="24" y="13"/>
                  <a:pt x="24" y="13"/>
                </a:cubicBezTo>
                <a:cubicBezTo>
                  <a:pt x="24" y="14"/>
                  <a:pt x="22" y="14"/>
                  <a:pt x="22" y="15"/>
                </a:cubicBezTo>
                <a:cubicBezTo>
                  <a:pt x="21" y="15"/>
                  <a:pt x="21" y="15"/>
                  <a:pt x="21" y="15"/>
                </a:cubicBezTo>
                <a:cubicBezTo>
                  <a:pt x="21" y="16"/>
                  <a:pt x="21" y="16"/>
                  <a:pt x="21" y="17"/>
                </a:cubicBezTo>
                <a:cubicBezTo>
                  <a:pt x="21" y="17"/>
                  <a:pt x="21" y="17"/>
                  <a:pt x="21" y="18"/>
                </a:cubicBezTo>
                <a:cubicBezTo>
                  <a:pt x="18" y="18"/>
                  <a:pt x="19" y="21"/>
                  <a:pt x="16" y="20"/>
                </a:cubicBezTo>
                <a:cubicBezTo>
                  <a:pt x="16" y="20"/>
                  <a:pt x="15" y="20"/>
                  <a:pt x="15" y="20"/>
                </a:cubicBezTo>
                <a:cubicBezTo>
                  <a:pt x="15" y="20"/>
                  <a:pt x="15" y="21"/>
                  <a:pt x="15" y="21"/>
                </a:cubicBezTo>
                <a:close/>
                <a:moveTo>
                  <a:pt x="27" y="20"/>
                </a:moveTo>
                <a:cubicBezTo>
                  <a:pt x="28" y="20"/>
                  <a:pt x="30" y="20"/>
                  <a:pt x="30" y="21"/>
                </a:cubicBezTo>
                <a:cubicBezTo>
                  <a:pt x="30" y="22"/>
                  <a:pt x="29" y="23"/>
                  <a:pt x="28" y="22"/>
                </a:cubicBezTo>
                <a:cubicBezTo>
                  <a:pt x="28" y="23"/>
                  <a:pt x="28" y="24"/>
                  <a:pt x="27" y="24"/>
                </a:cubicBezTo>
                <a:cubicBezTo>
                  <a:pt x="25" y="23"/>
                  <a:pt x="25" y="22"/>
                  <a:pt x="24" y="21"/>
                </a:cubicBezTo>
                <a:cubicBezTo>
                  <a:pt x="25" y="21"/>
                  <a:pt x="25" y="20"/>
                  <a:pt x="27" y="2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18" name="Freeform 251"/>
          <p:cNvSpPr/>
          <p:nvPr>
            <p:custDataLst>
              <p:tags r:id="rId247"/>
            </p:custDataLst>
          </p:nvPr>
        </p:nvSpPr>
        <p:spPr bwMode="auto">
          <a:xfrm rot="1740000">
            <a:off x="9295114" y="2814806"/>
            <a:ext cx="427" cy="12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1"/>
                  <a:pt x="1" y="1"/>
                  <a:pt x="0" y="0"/>
                </a:cubicBezTo>
                <a:cubicBezTo>
                  <a:pt x="0" y="2"/>
                  <a:pt x="0" y="2"/>
                  <a:pt x="1" y="3"/>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19" name="Freeform 252"/>
          <p:cNvSpPr/>
          <p:nvPr>
            <p:custDataLst>
              <p:tags r:id="rId248"/>
            </p:custDataLst>
          </p:nvPr>
        </p:nvSpPr>
        <p:spPr bwMode="auto">
          <a:xfrm rot="1740000">
            <a:off x="9348185" y="2844857"/>
            <a:ext cx="1068" cy="849"/>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2" y="2"/>
                  <a:pt x="2" y="0"/>
                </a:cubicBezTo>
                <a:cubicBezTo>
                  <a:pt x="1" y="1"/>
                  <a:pt x="0" y="1"/>
                  <a:pt x="0" y="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20" name="Freeform 253"/>
          <p:cNvSpPr/>
          <p:nvPr>
            <p:custDataLst>
              <p:tags r:id="rId249"/>
            </p:custDataLst>
          </p:nvPr>
        </p:nvSpPr>
        <p:spPr bwMode="auto">
          <a:xfrm rot="1740000">
            <a:off x="9268460" y="2823575"/>
            <a:ext cx="9180" cy="4671"/>
          </a:xfrm>
          <a:custGeom>
            <a:avLst/>
            <a:gdLst>
              <a:gd name="T0" fmla="*/ 20 w 20"/>
              <a:gd name="T1" fmla="*/ 4 h 10"/>
              <a:gd name="T2" fmla="*/ 18 w 20"/>
              <a:gd name="T3" fmla="*/ 2 h 10"/>
              <a:gd name="T4" fmla="*/ 17 w 20"/>
              <a:gd name="T5" fmla="*/ 2 h 10"/>
              <a:gd name="T6" fmla="*/ 16 w 20"/>
              <a:gd name="T7" fmla="*/ 2 h 10"/>
              <a:gd name="T8" fmla="*/ 14 w 20"/>
              <a:gd name="T9" fmla="*/ 2 h 10"/>
              <a:gd name="T10" fmla="*/ 12 w 20"/>
              <a:gd name="T11" fmla="*/ 4 h 10"/>
              <a:gd name="T12" fmla="*/ 11 w 20"/>
              <a:gd name="T13" fmla="*/ 4 h 10"/>
              <a:gd name="T14" fmla="*/ 10 w 20"/>
              <a:gd name="T15" fmla="*/ 2 h 10"/>
              <a:gd name="T16" fmla="*/ 7 w 20"/>
              <a:gd name="T17" fmla="*/ 2 h 10"/>
              <a:gd name="T18" fmla="*/ 4 w 20"/>
              <a:gd name="T19" fmla="*/ 1 h 10"/>
              <a:gd name="T20" fmla="*/ 3 w 20"/>
              <a:gd name="T21" fmla="*/ 1 h 10"/>
              <a:gd name="T22" fmla="*/ 1 w 20"/>
              <a:gd name="T23" fmla="*/ 4 h 10"/>
              <a:gd name="T24" fmla="*/ 2 w 20"/>
              <a:gd name="T25" fmla="*/ 5 h 10"/>
              <a:gd name="T26" fmla="*/ 3 w 20"/>
              <a:gd name="T27" fmla="*/ 8 h 10"/>
              <a:gd name="T28" fmla="*/ 3 w 20"/>
              <a:gd name="T29" fmla="*/ 9 h 10"/>
              <a:gd name="T30" fmla="*/ 5 w 20"/>
              <a:gd name="T31" fmla="*/ 9 h 10"/>
              <a:gd name="T32" fmla="*/ 8 w 20"/>
              <a:gd name="T33" fmla="*/ 9 h 10"/>
              <a:gd name="T34" fmla="*/ 9 w 20"/>
              <a:gd name="T35" fmla="*/ 5 h 10"/>
              <a:gd name="T36" fmla="*/ 10 w 20"/>
              <a:gd name="T37" fmla="*/ 5 h 10"/>
              <a:gd name="T38" fmla="*/ 12 w 20"/>
              <a:gd name="T39" fmla="*/ 5 h 10"/>
              <a:gd name="T40" fmla="*/ 15 w 20"/>
              <a:gd name="T41" fmla="*/ 5 h 10"/>
              <a:gd name="T42" fmla="*/ 15 w 20"/>
              <a:gd name="T43" fmla="*/ 7 h 10"/>
              <a:gd name="T44" fmla="*/ 14 w 20"/>
              <a:gd name="T45" fmla="*/ 10 h 10"/>
              <a:gd name="T46" fmla="*/ 15 w 20"/>
              <a:gd name="T47" fmla="*/ 10 h 10"/>
              <a:gd name="T48" fmla="*/ 16 w 20"/>
              <a:gd name="T49" fmla="*/ 8 h 10"/>
              <a:gd name="T50" fmla="*/ 17 w 20"/>
              <a:gd name="T51" fmla="*/ 8 h 10"/>
              <a:gd name="T52" fmla="*/ 18 w 20"/>
              <a:gd name="T53" fmla="*/ 8 h 10"/>
              <a:gd name="T54" fmla="*/ 20 w 20"/>
              <a:gd name="T55" fmla="*/ 5 h 10"/>
              <a:gd name="T56" fmla="*/ 20 w 20"/>
              <a:gd name="T5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0">
                <a:moveTo>
                  <a:pt x="20" y="4"/>
                </a:moveTo>
                <a:cubicBezTo>
                  <a:pt x="19" y="3"/>
                  <a:pt x="18" y="3"/>
                  <a:pt x="18" y="2"/>
                </a:cubicBezTo>
                <a:cubicBezTo>
                  <a:pt x="18" y="2"/>
                  <a:pt x="18" y="2"/>
                  <a:pt x="17" y="2"/>
                </a:cubicBezTo>
                <a:cubicBezTo>
                  <a:pt x="17" y="2"/>
                  <a:pt x="16" y="2"/>
                  <a:pt x="16" y="2"/>
                </a:cubicBezTo>
                <a:cubicBezTo>
                  <a:pt x="15" y="2"/>
                  <a:pt x="14" y="0"/>
                  <a:pt x="14" y="2"/>
                </a:cubicBezTo>
                <a:cubicBezTo>
                  <a:pt x="15" y="2"/>
                  <a:pt x="14" y="4"/>
                  <a:pt x="12" y="4"/>
                </a:cubicBezTo>
                <a:cubicBezTo>
                  <a:pt x="12" y="4"/>
                  <a:pt x="12" y="4"/>
                  <a:pt x="11" y="4"/>
                </a:cubicBezTo>
                <a:cubicBezTo>
                  <a:pt x="10" y="4"/>
                  <a:pt x="10" y="3"/>
                  <a:pt x="10" y="2"/>
                </a:cubicBezTo>
                <a:cubicBezTo>
                  <a:pt x="9" y="2"/>
                  <a:pt x="8" y="2"/>
                  <a:pt x="7" y="2"/>
                </a:cubicBezTo>
                <a:cubicBezTo>
                  <a:pt x="5" y="2"/>
                  <a:pt x="5" y="1"/>
                  <a:pt x="4" y="1"/>
                </a:cubicBezTo>
                <a:cubicBezTo>
                  <a:pt x="4" y="1"/>
                  <a:pt x="3" y="1"/>
                  <a:pt x="3" y="1"/>
                </a:cubicBezTo>
                <a:cubicBezTo>
                  <a:pt x="3" y="3"/>
                  <a:pt x="0" y="2"/>
                  <a:pt x="1" y="4"/>
                </a:cubicBezTo>
                <a:cubicBezTo>
                  <a:pt x="1" y="4"/>
                  <a:pt x="2" y="4"/>
                  <a:pt x="2" y="5"/>
                </a:cubicBezTo>
                <a:cubicBezTo>
                  <a:pt x="4" y="5"/>
                  <a:pt x="5" y="7"/>
                  <a:pt x="3" y="8"/>
                </a:cubicBezTo>
                <a:cubicBezTo>
                  <a:pt x="3" y="8"/>
                  <a:pt x="3" y="9"/>
                  <a:pt x="3" y="9"/>
                </a:cubicBezTo>
                <a:cubicBezTo>
                  <a:pt x="4" y="9"/>
                  <a:pt x="5" y="9"/>
                  <a:pt x="5" y="9"/>
                </a:cubicBezTo>
                <a:cubicBezTo>
                  <a:pt x="6" y="9"/>
                  <a:pt x="7" y="9"/>
                  <a:pt x="8" y="9"/>
                </a:cubicBezTo>
                <a:cubicBezTo>
                  <a:pt x="8" y="8"/>
                  <a:pt x="8" y="6"/>
                  <a:pt x="9" y="5"/>
                </a:cubicBezTo>
                <a:cubicBezTo>
                  <a:pt x="9" y="5"/>
                  <a:pt x="10" y="5"/>
                  <a:pt x="10" y="5"/>
                </a:cubicBezTo>
                <a:cubicBezTo>
                  <a:pt x="11" y="5"/>
                  <a:pt x="12" y="5"/>
                  <a:pt x="12" y="5"/>
                </a:cubicBezTo>
                <a:cubicBezTo>
                  <a:pt x="13" y="5"/>
                  <a:pt x="14" y="5"/>
                  <a:pt x="15" y="5"/>
                </a:cubicBezTo>
                <a:cubicBezTo>
                  <a:pt x="15" y="6"/>
                  <a:pt x="15" y="6"/>
                  <a:pt x="15" y="7"/>
                </a:cubicBezTo>
                <a:cubicBezTo>
                  <a:pt x="13" y="7"/>
                  <a:pt x="14" y="8"/>
                  <a:pt x="14" y="10"/>
                </a:cubicBezTo>
                <a:cubicBezTo>
                  <a:pt x="14" y="10"/>
                  <a:pt x="14" y="10"/>
                  <a:pt x="15" y="10"/>
                </a:cubicBezTo>
                <a:cubicBezTo>
                  <a:pt x="15" y="9"/>
                  <a:pt x="15" y="8"/>
                  <a:pt x="16" y="8"/>
                </a:cubicBezTo>
                <a:cubicBezTo>
                  <a:pt x="16" y="8"/>
                  <a:pt x="17" y="8"/>
                  <a:pt x="17" y="8"/>
                </a:cubicBezTo>
                <a:cubicBezTo>
                  <a:pt x="18" y="8"/>
                  <a:pt x="18" y="8"/>
                  <a:pt x="18" y="8"/>
                </a:cubicBezTo>
                <a:cubicBezTo>
                  <a:pt x="18" y="7"/>
                  <a:pt x="19" y="6"/>
                  <a:pt x="20" y="5"/>
                </a:cubicBezTo>
                <a:cubicBezTo>
                  <a:pt x="20" y="5"/>
                  <a:pt x="20" y="5"/>
                  <a:pt x="20" y="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21" name="Freeform 254"/>
          <p:cNvSpPr/>
          <p:nvPr>
            <p:custDataLst>
              <p:tags r:id="rId250"/>
            </p:custDataLst>
          </p:nvPr>
        </p:nvSpPr>
        <p:spPr bwMode="auto">
          <a:xfrm rot="1740000">
            <a:off x="9278245" y="2827813"/>
            <a:ext cx="9606" cy="6793"/>
          </a:xfrm>
          <a:custGeom>
            <a:avLst/>
            <a:gdLst>
              <a:gd name="T0" fmla="*/ 15 w 21"/>
              <a:gd name="T1" fmla="*/ 11 h 15"/>
              <a:gd name="T2" fmla="*/ 21 w 21"/>
              <a:gd name="T3" fmla="*/ 10 h 15"/>
              <a:gd name="T4" fmla="*/ 18 w 21"/>
              <a:gd name="T5" fmla="*/ 6 h 15"/>
              <a:gd name="T6" fmla="*/ 18 w 21"/>
              <a:gd name="T7" fmla="*/ 5 h 15"/>
              <a:gd name="T8" fmla="*/ 15 w 21"/>
              <a:gd name="T9" fmla="*/ 7 h 15"/>
              <a:gd name="T10" fmla="*/ 12 w 21"/>
              <a:gd name="T11" fmla="*/ 8 h 15"/>
              <a:gd name="T12" fmla="*/ 11 w 21"/>
              <a:gd name="T13" fmla="*/ 8 h 15"/>
              <a:gd name="T14" fmla="*/ 9 w 21"/>
              <a:gd name="T15" fmla="*/ 8 h 15"/>
              <a:gd name="T16" fmla="*/ 9 w 21"/>
              <a:gd name="T17" fmla="*/ 6 h 15"/>
              <a:gd name="T18" fmla="*/ 5 w 21"/>
              <a:gd name="T19" fmla="*/ 4 h 15"/>
              <a:gd name="T20" fmla="*/ 4 w 21"/>
              <a:gd name="T21" fmla="*/ 4 h 15"/>
              <a:gd name="T22" fmla="*/ 3 w 21"/>
              <a:gd name="T23" fmla="*/ 0 h 15"/>
              <a:gd name="T24" fmla="*/ 0 w 21"/>
              <a:gd name="T25" fmla="*/ 1 h 15"/>
              <a:gd name="T26" fmla="*/ 0 w 21"/>
              <a:gd name="T27" fmla="*/ 2 h 15"/>
              <a:gd name="T28" fmla="*/ 0 w 21"/>
              <a:gd name="T29" fmla="*/ 5 h 15"/>
              <a:gd name="T30" fmla="*/ 2 w 21"/>
              <a:gd name="T31" fmla="*/ 6 h 15"/>
              <a:gd name="T32" fmla="*/ 5 w 21"/>
              <a:gd name="T33" fmla="*/ 6 h 15"/>
              <a:gd name="T34" fmla="*/ 6 w 21"/>
              <a:gd name="T35" fmla="*/ 7 h 15"/>
              <a:gd name="T36" fmla="*/ 6 w 21"/>
              <a:gd name="T37" fmla="*/ 8 h 15"/>
              <a:gd name="T38" fmla="*/ 7 w 21"/>
              <a:gd name="T39" fmla="*/ 8 h 15"/>
              <a:gd name="T40" fmla="*/ 7 w 21"/>
              <a:gd name="T41" fmla="*/ 10 h 15"/>
              <a:gd name="T42" fmla="*/ 5 w 21"/>
              <a:gd name="T43" fmla="*/ 12 h 15"/>
              <a:gd name="T44" fmla="*/ 5 w 21"/>
              <a:gd name="T45" fmla="*/ 13 h 15"/>
              <a:gd name="T46" fmla="*/ 7 w 21"/>
              <a:gd name="T47" fmla="*/ 13 h 15"/>
              <a:gd name="T48" fmla="*/ 9 w 21"/>
              <a:gd name="T49" fmla="*/ 12 h 15"/>
              <a:gd name="T50" fmla="*/ 11 w 21"/>
              <a:gd name="T51" fmla="*/ 12 h 15"/>
              <a:gd name="T52" fmla="*/ 11 w 21"/>
              <a:gd name="T53" fmla="*/ 13 h 15"/>
              <a:gd name="T54" fmla="*/ 13 w 21"/>
              <a:gd name="T55" fmla="*/ 14 h 15"/>
              <a:gd name="T56" fmla="*/ 13 w 21"/>
              <a:gd name="T57" fmla="*/ 13 h 15"/>
              <a:gd name="T58" fmla="*/ 13 w 21"/>
              <a:gd name="T59" fmla="*/ 11 h 15"/>
              <a:gd name="T60" fmla="*/ 15 w 21"/>
              <a:gd name="T6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 h="15">
                <a:moveTo>
                  <a:pt x="15" y="11"/>
                </a:moveTo>
                <a:cubicBezTo>
                  <a:pt x="17" y="11"/>
                  <a:pt x="17" y="9"/>
                  <a:pt x="21" y="10"/>
                </a:cubicBezTo>
                <a:cubicBezTo>
                  <a:pt x="21" y="8"/>
                  <a:pt x="20" y="7"/>
                  <a:pt x="18" y="6"/>
                </a:cubicBezTo>
                <a:cubicBezTo>
                  <a:pt x="18" y="6"/>
                  <a:pt x="18" y="5"/>
                  <a:pt x="18" y="5"/>
                </a:cubicBezTo>
                <a:cubicBezTo>
                  <a:pt x="16" y="4"/>
                  <a:pt x="14" y="5"/>
                  <a:pt x="15" y="7"/>
                </a:cubicBezTo>
                <a:cubicBezTo>
                  <a:pt x="15" y="8"/>
                  <a:pt x="13" y="8"/>
                  <a:pt x="12" y="8"/>
                </a:cubicBezTo>
                <a:cubicBezTo>
                  <a:pt x="12" y="8"/>
                  <a:pt x="11" y="8"/>
                  <a:pt x="11" y="8"/>
                </a:cubicBezTo>
                <a:cubicBezTo>
                  <a:pt x="10" y="8"/>
                  <a:pt x="9" y="8"/>
                  <a:pt x="9" y="8"/>
                </a:cubicBezTo>
                <a:cubicBezTo>
                  <a:pt x="9" y="8"/>
                  <a:pt x="9" y="7"/>
                  <a:pt x="9" y="6"/>
                </a:cubicBezTo>
                <a:cubicBezTo>
                  <a:pt x="8" y="5"/>
                  <a:pt x="7" y="4"/>
                  <a:pt x="5" y="4"/>
                </a:cubicBezTo>
                <a:cubicBezTo>
                  <a:pt x="5" y="4"/>
                  <a:pt x="4" y="4"/>
                  <a:pt x="4" y="4"/>
                </a:cubicBezTo>
                <a:cubicBezTo>
                  <a:pt x="3" y="3"/>
                  <a:pt x="3" y="1"/>
                  <a:pt x="3" y="0"/>
                </a:cubicBezTo>
                <a:cubicBezTo>
                  <a:pt x="2" y="0"/>
                  <a:pt x="2" y="1"/>
                  <a:pt x="0" y="1"/>
                </a:cubicBezTo>
                <a:cubicBezTo>
                  <a:pt x="0" y="2"/>
                  <a:pt x="0" y="2"/>
                  <a:pt x="0" y="2"/>
                </a:cubicBezTo>
                <a:cubicBezTo>
                  <a:pt x="2" y="2"/>
                  <a:pt x="2" y="5"/>
                  <a:pt x="0" y="5"/>
                </a:cubicBezTo>
                <a:cubicBezTo>
                  <a:pt x="0" y="6"/>
                  <a:pt x="1" y="6"/>
                  <a:pt x="2" y="6"/>
                </a:cubicBezTo>
                <a:cubicBezTo>
                  <a:pt x="3" y="6"/>
                  <a:pt x="4" y="4"/>
                  <a:pt x="5" y="6"/>
                </a:cubicBezTo>
                <a:cubicBezTo>
                  <a:pt x="6" y="6"/>
                  <a:pt x="7" y="6"/>
                  <a:pt x="6" y="7"/>
                </a:cubicBezTo>
                <a:cubicBezTo>
                  <a:pt x="6" y="8"/>
                  <a:pt x="6" y="8"/>
                  <a:pt x="6" y="8"/>
                </a:cubicBezTo>
                <a:cubicBezTo>
                  <a:pt x="7" y="8"/>
                  <a:pt x="7" y="8"/>
                  <a:pt x="7" y="8"/>
                </a:cubicBezTo>
                <a:cubicBezTo>
                  <a:pt x="7" y="9"/>
                  <a:pt x="7" y="9"/>
                  <a:pt x="7" y="10"/>
                </a:cubicBezTo>
                <a:cubicBezTo>
                  <a:pt x="7" y="11"/>
                  <a:pt x="7" y="12"/>
                  <a:pt x="5" y="12"/>
                </a:cubicBezTo>
                <a:cubicBezTo>
                  <a:pt x="5" y="12"/>
                  <a:pt x="5" y="13"/>
                  <a:pt x="5" y="13"/>
                </a:cubicBezTo>
                <a:cubicBezTo>
                  <a:pt x="6" y="13"/>
                  <a:pt x="7" y="15"/>
                  <a:pt x="7" y="13"/>
                </a:cubicBezTo>
                <a:cubicBezTo>
                  <a:pt x="8" y="12"/>
                  <a:pt x="8" y="12"/>
                  <a:pt x="9" y="12"/>
                </a:cubicBezTo>
                <a:cubicBezTo>
                  <a:pt x="9" y="12"/>
                  <a:pt x="10" y="12"/>
                  <a:pt x="11" y="12"/>
                </a:cubicBezTo>
                <a:cubicBezTo>
                  <a:pt x="11" y="12"/>
                  <a:pt x="11" y="13"/>
                  <a:pt x="11" y="13"/>
                </a:cubicBezTo>
                <a:cubicBezTo>
                  <a:pt x="11" y="14"/>
                  <a:pt x="12" y="14"/>
                  <a:pt x="13" y="14"/>
                </a:cubicBezTo>
                <a:cubicBezTo>
                  <a:pt x="13" y="14"/>
                  <a:pt x="13" y="14"/>
                  <a:pt x="13" y="13"/>
                </a:cubicBezTo>
                <a:cubicBezTo>
                  <a:pt x="12" y="13"/>
                  <a:pt x="14" y="12"/>
                  <a:pt x="13" y="11"/>
                </a:cubicBezTo>
                <a:cubicBezTo>
                  <a:pt x="14" y="11"/>
                  <a:pt x="14" y="11"/>
                  <a:pt x="15" y="1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22" name="Freeform 255"/>
          <p:cNvSpPr/>
          <p:nvPr>
            <p:custDataLst>
              <p:tags r:id="rId251"/>
            </p:custDataLst>
          </p:nvPr>
        </p:nvSpPr>
        <p:spPr bwMode="auto">
          <a:xfrm rot="1740000">
            <a:off x="9278203" y="2831279"/>
            <a:ext cx="854" cy="1274"/>
          </a:xfrm>
          <a:custGeom>
            <a:avLst/>
            <a:gdLst>
              <a:gd name="T0" fmla="*/ 2 w 2"/>
              <a:gd name="T1" fmla="*/ 1 h 3"/>
              <a:gd name="T2" fmla="*/ 2 w 2"/>
              <a:gd name="T3" fmla="*/ 0 h 3"/>
              <a:gd name="T4" fmla="*/ 1 w 2"/>
              <a:gd name="T5" fmla="*/ 0 h 3"/>
              <a:gd name="T6" fmla="*/ 0 w 2"/>
              <a:gd name="T7" fmla="*/ 0 h 3"/>
              <a:gd name="T8" fmla="*/ 0 w 2"/>
              <a:gd name="T9" fmla="*/ 2 h 3"/>
              <a:gd name="T10" fmla="*/ 1 w 2"/>
              <a:gd name="T11" fmla="*/ 2 h 3"/>
              <a:gd name="T12" fmla="*/ 2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1"/>
                </a:moveTo>
                <a:cubicBezTo>
                  <a:pt x="2" y="1"/>
                  <a:pt x="2" y="0"/>
                  <a:pt x="2" y="0"/>
                </a:cubicBezTo>
                <a:cubicBezTo>
                  <a:pt x="2" y="0"/>
                  <a:pt x="1" y="0"/>
                  <a:pt x="1" y="0"/>
                </a:cubicBezTo>
                <a:cubicBezTo>
                  <a:pt x="0" y="0"/>
                  <a:pt x="0" y="0"/>
                  <a:pt x="0" y="0"/>
                </a:cubicBezTo>
                <a:cubicBezTo>
                  <a:pt x="0" y="1"/>
                  <a:pt x="0" y="2"/>
                  <a:pt x="0" y="2"/>
                </a:cubicBezTo>
                <a:cubicBezTo>
                  <a:pt x="0" y="2"/>
                  <a:pt x="0" y="2"/>
                  <a:pt x="1" y="2"/>
                </a:cubicBezTo>
                <a:cubicBezTo>
                  <a:pt x="2" y="3"/>
                  <a:pt x="2" y="2"/>
                  <a:pt x="2"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23" name="Freeform 256"/>
          <p:cNvSpPr/>
          <p:nvPr>
            <p:custDataLst>
              <p:tags r:id="rId252"/>
            </p:custDataLst>
          </p:nvPr>
        </p:nvSpPr>
        <p:spPr bwMode="auto">
          <a:xfrm rot="1740000">
            <a:off x="9297988" y="2850436"/>
            <a:ext cx="14730" cy="24625"/>
          </a:xfrm>
          <a:custGeom>
            <a:avLst/>
            <a:gdLst>
              <a:gd name="T0" fmla="*/ 6 w 32"/>
              <a:gd name="T1" fmla="*/ 23 h 54"/>
              <a:gd name="T2" fmla="*/ 6 w 32"/>
              <a:gd name="T3" fmla="*/ 21 h 54"/>
              <a:gd name="T4" fmla="*/ 8 w 32"/>
              <a:gd name="T5" fmla="*/ 21 h 54"/>
              <a:gd name="T6" fmla="*/ 12 w 32"/>
              <a:gd name="T7" fmla="*/ 23 h 54"/>
              <a:gd name="T8" fmla="*/ 15 w 32"/>
              <a:gd name="T9" fmla="*/ 26 h 54"/>
              <a:gd name="T10" fmla="*/ 17 w 32"/>
              <a:gd name="T11" fmla="*/ 33 h 54"/>
              <a:gd name="T12" fmla="*/ 18 w 32"/>
              <a:gd name="T13" fmla="*/ 38 h 54"/>
              <a:gd name="T14" fmla="*/ 21 w 32"/>
              <a:gd name="T15" fmla="*/ 40 h 54"/>
              <a:gd name="T16" fmla="*/ 22 w 32"/>
              <a:gd name="T17" fmla="*/ 45 h 54"/>
              <a:gd name="T18" fmla="*/ 23 w 32"/>
              <a:gd name="T19" fmla="*/ 47 h 54"/>
              <a:gd name="T20" fmla="*/ 25 w 32"/>
              <a:gd name="T21" fmla="*/ 48 h 54"/>
              <a:gd name="T22" fmla="*/ 28 w 32"/>
              <a:gd name="T23" fmla="*/ 51 h 54"/>
              <a:gd name="T24" fmla="*/ 31 w 32"/>
              <a:gd name="T25" fmla="*/ 54 h 54"/>
              <a:gd name="T26" fmla="*/ 31 w 32"/>
              <a:gd name="T27" fmla="*/ 52 h 54"/>
              <a:gd name="T28" fmla="*/ 30 w 32"/>
              <a:gd name="T29" fmla="*/ 51 h 54"/>
              <a:gd name="T30" fmla="*/ 29 w 32"/>
              <a:gd name="T31" fmla="*/ 44 h 54"/>
              <a:gd name="T32" fmla="*/ 27 w 32"/>
              <a:gd name="T33" fmla="*/ 38 h 54"/>
              <a:gd name="T34" fmla="*/ 25 w 32"/>
              <a:gd name="T35" fmla="*/ 32 h 54"/>
              <a:gd name="T36" fmla="*/ 25 w 32"/>
              <a:gd name="T37" fmla="*/ 29 h 54"/>
              <a:gd name="T38" fmla="*/ 23 w 32"/>
              <a:gd name="T39" fmla="*/ 25 h 54"/>
              <a:gd name="T40" fmla="*/ 22 w 32"/>
              <a:gd name="T41" fmla="*/ 22 h 54"/>
              <a:gd name="T42" fmla="*/ 18 w 32"/>
              <a:gd name="T43" fmla="*/ 20 h 54"/>
              <a:gd name="T44" fmla="*/ 16 w 32"/>
              <a:gd name="T45" fmla="*/ 19 h 54"/>
              <a:gd name="T46" fmla="*/ 17 w 32"/>
              <a:gd name="T47" fmla="*/ 15 h 54"/>
              <a:gd name="T48" fmla="*/ 18 w 32"/>
              <a:gd name="T49" fmla="*/ 12 h 54"/>
              <a:gd name="T50" fmla="*/ 18 w 32"/>
              <a:gd name="T51" fmla="*/ 9 h 54"/>
              <a:gd name="T52" fmla="*/ 18 w 32"/>
              <a:gd name="T53" fmla="*/ 4 h 54"/>
              <a:gd name="T54" fmla="*/ 12 w 32"/>
              <a:gd name="T55" fmla="*/ 4 h 54"/>
              <a:gd name="T56" fmla="*/ 12 w 32"/>
              <a:gd name="T57" fmla="*/ 1 h 54"/>
              <a:gd name="T58" fmla="*/ 9 w 32"/>
              <a:gd name="T59" fmla="*/ 0 h 54"/>
              <a:gd name="T60" fmla="*/ 10 w 32"/>
              <a:gd name="T61" fmla="*/ 1 h 54"/>
              <a:gd name="T62" fmla="*/ 8 w 32"/>
              <a:gd name="T63" fmla="*/ 4 h 54"/>
              <a:gd name="T64" fmla="*/ 9 w 32"/>
              <a:gd name="T65" fmla="*/ 6 h 54"/>
              <a:gd name="T66" fmla="*/ 8 w 32"/>
              <a:gd name="T67" fmla="*/ 10 h 54"/>
              <a:gd name="T68" fmla="*/ 5 w 32"/>
              <a:gd name="T69" fmla="*/ 13 h 54"/>
              <a:gd name="T70" fmla="*/ 3 w 32"/>
              <a:gd name="T71" fmla="*/ 16 h 54"/>
              <a:gd name="T72" fmla="*/ 0 w 32"/>
              <a:gd name="T73" fmla="*/ 19 h 54"/>
              <a:gd name="T74" fmla="*/ 0 w 32"/>
              <a:gd name="T75" fmla="*/ 25 h 54"/>
              <a:gd name="T76" fmla="*/ 6 w 32"/>
              <a:gd name="T77" fmla="*/ 25 h 54"/>
              <a:gd name="T78" fmla="*/ 11 w 32"/>
              <a:gd name="T79" fmla="*/ 15 h 54"/>
              <a:gd name="T80" fmla="*/ 9 w 32"/>
              <a:gd name="T81"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54">
                <a:moveTo>
                  <a:pt x="6" y="25"/>
                </a:moveTo>
                <a:cubicBezTo>
                  <a:pt x="6" y="24"/>
                  <a:pt x="6" y="24"/>
                  <a:pt x="6" y="23"/>
                </a:cubicBezTo>
                <a:cubicBezTo>
                  <a:pt x="6" y="23"/>
                  <a:pt x="6" y="23"/>
                  <a:pt x="6" y="22"/>
                </a:cubicBezTo>
                <a:cubicBezTo>
                  <a:pt x="6" y="22"/>
                  <a:pt x="6" y="21"/>
                  <a:pt x="6" y="21"/>
                </a:cubicBezTo>
                <a:cubicBezTo>
                  <a:pt x="5" y="21"/>
                  <a:pt x="6" y="19"/>
                  <a:pt x="8" y="19"/>
                </a:cubicBezTo>
                <a:cubicBezTo>
                  <a:pt x="8" y="20"/>
                  <a:pt x="8" y="20"/>
                  <a:pt x="8" y="21"/>
                </a:cubicBezTo>
                <a:cubicBezTo>
                  <a:pt x="10" y="21"/>
                  <a:pt x="10" y="22"/>
                  <a:pt x="12" y="22"/>
                </a:cubicBezTo>
                <a:cubicBezTo>
                  <a:pt x="12" y="23"/>
                  <a:pt x="12" y="23"/>
                  <a:pt x="12" y="23"/>
                </a:cubicBezTo>
                <a:cubicBezTo>
                  <a:pt x="12" y="24"/>
                  <a:pt x="12" y="24"/>
                  <a:pt x="12" y="25"/>
                </a:cubicBezTo>
                <a:cubicBezTo>
                  <a:pt x="13" y="25"/>
                  <a:pt x="14" y="26"/>
                  <a:pt x="15" y="26"/>
                </a:cubicBezTo>
                <a:cubicBezTo>
                  <a:pt x="15" y="28"/>
                  <a:pt x="16" y="28"/>
                  <a:pt x="16" y="31"/>
                </a:cubicBezTo>
                <a:cubicBezTo>
                  <a:pt x="16" y="32"/>
                  <a:pt x="17" y="32"/>
                  <a:pt x="17" y="33"/>
                </a:cubicBezTo>
                <a:cubicBezTo>
                  <a:pt x="17" y="34"/>
                  <a:pt x="17" y="35"/>
                  <a:pt x="17" y="35"/>
                </a:cubicBezTo>
                <a:cubicBezTo>
                  <a:pt x="19" y="36"/>
                  <a:pt x="16" y="37"/>
                  <a:pt x="18" y="38"/>
                </a:cubicBezTo>
                <a:cubicBezTo>
                  <a:pt x="19" y="38"/>
                  <a:pt x="20" y="38"/>
                  <a:pt x="19" y="39"/>
                </a:cubicBezTo>
                <a:cubicBezTo>
                  <a:pt x="20" y="39"/>
                  <a:pt x="21" y="39"/>
                  <a:pt x="21" y="40"/>
                </a:cubicBezTo>
                <a:cubicBezTo>
                  <a:pt x="21" y="40"/>
                  <a:pt x="21" y="40"/>
                  <a:pt x="22" y="40"/>
                </a:cubicBezTo>
                <a:cubicBezTo>
                  <a:pt x="20" y="43"/>
                  <a:pt x="25" y="45"/>
                  <a:pt x="22" y="45"/>
                </a:cubicBezTo>
                <a:cubicBezTo>
                  <a:pt x="22" y="45"/>
                  <a:pt x="22" y="46"/>
                  <a:pt x="22" y="46"/>
                </a:cubicBezTo>
                <a:cubicBezTo>
                  <a:pt x="22" y="47"/>
                  <a:pt x="22" y="47"/>
                  <a:pt x="23" y="47"/>
                </a:cubicBezTo>
                <a:cubicBezTo>
                  <a:pt x="23" y="47"/>
                  <a:pt x="24" y="47"/>
                  <a:pt x="24" y="47"/>
                </a:cubicBezTo>
                <a:cubicBezTo>
                  <a:pt x="25" y="47"/>
                  <a:pt x="26" y="47"/>
                  <a:pt x="25" y="48"/>
                </a:cubicBezTo>
                <a:cubicBezTo>
                  <a:pt x="26" y="48"/>
                  <a:pt x="26" y="48"/>
                  <a:pt x="27" y="48"/>
                </a:cubicBezTo>
                <a:cubicBezTo>
                  <a:pt x="28" y="48"/>
                  <a:pt x="27" y="50"/>
                  <a:pt x="28" y="51"/>
                </a:cubicBezTo>
                <a:cubicBezTo>
                  <a:pt x="29" y="51"/>
                  <a:pt x="29" y="53"/>
                  <a:pt x="29" y="54"/>
                </a:cubicBezTo>
                <a:cubicBezTo>
                  <a:pt x="30" y="54"/>
                  <a:pt x="31" y="54"/>
                  <a:pt x="31" y="54"/>
                </a:cubicBezTo>
                <a:cubicBezTo>
                  <a:pt x="32" y="54"/>
                  <a:pt x="32" y="54"/>
                  <a:pt x="32" y="54"/>
                </a:cubicBezTo>
                <a:cubicBezTo>
                  <a:pt x="32" y="53"/>
                  <a:pt x="32" y="53"/>
                  <a:pt x="31" y="52"/>
                </a:cubicBezTo>
                <a:cubicBezTo>
                  <a:pt x="31" y="52"/>
                  <a:pt x="31" y="51"/>
                  <a:pt x="31" y="51"/>
                </a:cubicBezTo>
                <a:cubicBezTo>
                  <a:pt x="31" y="51"/>
                  <a:pt x="31" y="51"/>
                  <a:pt x="30" y="51"/>
                </a:cubicBezTo>
                <a:cubicBezTo>
                  <a:pt x="30" y="49"/>
                  <a:pt x="30" y="48"/>
                  <a:pt x="30" y="46"/>
                </a:cubicBezTo>
                <a:cubicBezTo>
                  <a:pt x="29" y="46"/>
                  <a:pt x="29" y="45"/>
                  <a:pt x="29" y="44"/>
                </a:cubicBezTo>
                <a:cubicBezTo>
                  <a:pt x="28" y="43"/>
                  <a:pt x="28" y="41"/>
                  <a:pt x="28" y="40"/>
                </a:cubicBezTo>
                <a:cubicBezTo>
                  <a:pt x="27" y="39"/>
                  <a:pt x="28" y="38"/>
                  <a:pt x="27" y="38"/>
                </a:cubicBezTo>
                <a:cubicBezTo>
                  <a:pt x="25" y="38"/>
                  <a:pt x="26" y="36"/>
                  <a:pt x="25" y="34"/>
                </a:cubicBezTo>
                <a:cubicBezTo>
                  <a:pt x="25" y="33"/>
                  <a:pt x="25" y="33"/>
                  <a:pt x="25" y="32"/>
                </a:cubicBezTo>
                <a:cubicBezTo>
                  <a:pt x="26" y="31"/>
                  <a:pt x="27" y="31"/>
                  <a:pt x="27" y="29"/>
                </a:cubicBezTo>
                <a:cubicBezTo>
                  <a:pt x="26" y="29"/>
                  <a:pt x="26" y="29"/>
                  <a:pt x="25" y="29"/>
                </a:cubicBezTo>
                <a:cubicBezTo>
                  <a:pt x="25" y="28"/>
                  <a:pt x="23" y="28"/>
                  <a:pt x="23" y="26"/>
                </a:cubicBezTo>
                <a:cubicBezTo>
                  <a:pt x="23" y="25"/>
                  <a:pt x="23" y="25"/>
                  <a:pt x="23" y="25"/>
                </a:cubicBezTo>
                <a:cubicBezTo>
                  <a:pt x="23" y="24"/>
                  <a:pt x="23" y="24"/>
                  <a:pt x="23" y="23"/>
                </a:cubicBezTo>
                <a:cubicBezTo>
                  <a:pt x="23" y="22"/>
                  <a:pt x="23" y="22"/>
                  <a:pt x="22" y="22"/>
                </a:cubicBezTo>
                <a:cubicBezTo>
                  <a:pt x="20" y="23"/>
                  <a:pt x="20" y="21"/>
                  <a:pt x="18" y="21"/>
                </a:cubicBezTo>
                <a:cubicBezTo>
                  <a:pt x="18" y="21"/>
                  <a:pt x="18" y="20"/>
                  <a:pt x="18" y="20"/>
                </a:cubicBezTo>
                <a:cubicBezTo>
                  <a:pt x="18" y="20"/>
                  <a:pt x="17" y="20"/>
                  <a:pt x="17" y="19"/>
                </a:cubicBezTo>
                <a:cubicBezTo>
                  <a:pt x="17" y="19"/>
                  <a:pt x="16" y="19"/>
                  <a:pt x="16" y="19"/>
                </a:cubicBezTo>
                <a:cubicBezTo>
                  <a:pt x="16" y="18"/>
                  <a:pt x="16" y="16"/>
                  <a:pt x="17" y="16"/>
                </a:cubicBezTo>
                <a:cubicBezTo>
                  <a:pt x="17" y="16"/>
                  <a:pt x="17" y="16"/>
                  <a:pt x="17" y="15"/>
                </a:cubicBezTo>
                <a:cubicBezTo>
                  <a:pt x="17" y="15"/>
                  <a:pt x="17" y="14"/>
                  <a:pt x="17" y="14"/>
                </a:cubicBezTo>
                <a:cubicBezTo>
                  <a:pt x="17" y="13"/>
                  <a:pt x="18" y="13"/>
                  <a:pt x="18" y="12"/>
                </a:cubicBezTo>
                <a:cubicBezTo>
                  <a:pt x="18" y="11"/>
                  <a:pt x="18" y="11"/>
                  <a:pt x="18" y="10"/>
                </a:cubicBezTo>
                <a:cubicBezTo>
                  <a:pt x="18" y="10"/>
                  <a:pt x="18" y="10"/>
                  <a:pt x="18" y="9"/>
                </a:cubicBezTo>
                <a:cubicBezTo>
                  <a:pt x="18" y="7"/>
                  <a:pt x="16" y="6"/>
                  <a:pt x="18" y="6"/>
                </a:cubicBezTo>
                <a:cubicBezTo>
                  <a:pt x="18" y="5"/>
                  <a:pt x="18" y="5"/>
                  <a:pt x="18" y="4"/>
                </a:cubicBezTo>
                <a:cubicBezTo>
                  <a:pt x="18" y="3"/>
                  <a:pt x="17" y="3"/>
                  <a:pt x="16" y="2"/>
                </a:cubicBezTo>
                <a:cubicBezTo>
                  <a:pt x="15" y="4"/>
                  <a:pt x="14" y="5"/>
                  <a:pt x="12" y="4"/>
                </a:cubicBezTo>
                <a:cubicBezTo>
                  <a:pt x="12" y="4"/>
                  <a:pt x="12" y="4"/>
                  <a:pt x="11" y="4"/>
                </a:cubicBezTo>
                <a:cubicBezTo>
                  <a:pt x="11" y="3"/>
                  <a:pt x="11" y="1"/>
                  <a:pt x="12" y="1"/>
                </a:cubicBezTo>
                <a:cubicBezTo>
                  <a:pt x="13" y="0"/>
                  <a:pt x="12" y="0"/>
                  <a:pt x="11" y="0"/>
                </a:cubicBezTo>
                <a:cubicBezTo>
                  <a:pt x="10" y="0"/>
                  <a:pt x="10" y="0"/>
                  <a:pt x="9" y="0"/>
                </a:cubicBezTo>
                <a:cubicBezTo>
                  <a:pt x="9" y="0"/>
                  <a:pt x="9" y="1"/>
                  <a:pt x="9" y="1"/>
                </a:cubicBezTo>
                <a:cubicBezTo>
                  <a:pt x="9" y="1"/>
                  <a:pt x="10" y="1"/>
                  <a:pt x="10" y="1"/>
                </a:cubicBezTo>
                <a:cubicBezTo>
                  <a:pt x="10" y="1"/>
                  <a:pt x="10" y="2"/>
                  <a:pt x="10" y="2"/>
                </a:cubicBezTo>
                <a:cubicBezTo>
                  <a:pt x="9" y="2"/>
                  <a:pt x="8" y="3"/>
                  <a:pt x="8" y="4"/>
                </a:cubicBezTo>
                <a:cubicBezTo>
                  <a:pt x="8" y="5"/>
                  <a:pt x="8" y="5"/>
                  <a:pt x="8" y="6"/>
                </a:cubicBezTo>
                <a:cubicBezTo>
                  <a:pt x="8" y="6"/>
                  <a:pt x="8" y="6"/>
                  <a:pt x="9" y="6"/>
                </a:cubicBezTo>
                <a:cubicBezTo>
                  <a:pt x="12" y="6"/>
                  <a:pt x="8" y="8"/>
                  <a:pt x="9" y="10"/>
                </a:cubicBezTo>
                <a:cubicBezTo>
                  <a:pt x="8" y="10"/>
                  <a:pt x="8" y="10"/>
                  <a:pt x="8" y="10"/>
                </a:cubicBezTo>
                <a:cubicBezTo>
                  <a:pt x="7" y="10"/>
                  <a:pt x="7" y="10"/>
                  <a:pt x="6" y="10"/>
                </a:cubicBezTo>
                <a:cubicBezTo>
                  <a:pt x="6" y="11"/>
                  <a:pt x="5" y="12"/>
                  <a:pt x="5" y="13"/>
                </a:cubicBezTo>
                <a:cubicBezTo>
                  <a:pt x="5" y="13"/>
                  <a:pt x="5" y="14"/>
                  <a:pt x="5" y="14"/>
                </a:cubicBezTo>
                <a:cubicBezTo>
                  <a:pt x="8" y="14"/>
                  <a:pt x="5" y="17"/>
                  <a:pt x="3" y="16"/>
                </a:cubicBezTo>
                <a:cubicBezTo>
                  <a:pt x="2" y="16"/>
                  <a:pt x="1" y="17"/>
                  <a:pt x="2" y="18"/>
                </a:cubicBezTo>
                <a:cubicBezTo>
                  <a:pt x="2" y="19"/>
                  <a:pt x="1" y="19"/>
                  <a:pt x="0" y="19"/>
                </a:cubicBezTo>
                <a:cubicBezTo>
                  <a:pt x="0" y="20"/>
                  <a:pt x="0" y="22"/>
                  <a:pt x="0" y="23"/>
                </a:cubicBezTo>
                <a:cubicBezTo>
                  <a:pt x="0" y="24"/>
                  <a:pt x="0" y="24"/>
                  <a:pt x="0" y="25"/>
                </a:cubicBezTo>
                <a:cubicBezTo>
                  <a:pt x="1" y="25"/>
                  <a:pt x="2" y="25"/>
                  <a:pt x="3" y="25"/>
                </a:cubicBezTo>
                <a:cubicBezTo>
                  <a:pt x="4" y="25"/>
                  <a:pt x="5" y="25"/>
                  <a:pt x="6" y="25"/>
                </a:cubicBezTo>
                <a:close/>
                <a:moveTo>
                  <a:pt x="9" y="14"/>
                </a:moveTo>
                <a:cubicBezTo>
                  <a:pt x="10" y="14"/>
                  <a:pt x="10" y="15"/>
                  <a:pt x="11" y="15"/>
                </a:cubicBezTo>
                <a:cubicBezTo>
                  <a:pt x="11" y="17"/>
                  <a:pt x="9" y="16"/>
                  <a:pt x="8" y="16"/>
                </a:cubicBezTo>
                <a:cubicBezTo>
                  <a:pt x="8" y="15"/>
                  <a:pt x="9" y="15"/>
                  <a:pt x="9" y="1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24" name="Freeform 257"/>
          <p:cNvSpPr/>
          <p:nvPr>
            <p:custDataLst>
              <p:tags r:id="rId253"/>
            </p:custDataLst>
          </p:nvPr>
        </p:nvSpPr>
        <p:spPr bwMode="auto">
          <a:xfrm rot="1740000">
            <a:off x="9309224" y="2868099"/>
            <a:ext cx="1494" cy="1698"/>
          </a:xfrm>
          <a:custGeom>
            <a:avLst/>
            <a:gdLst>
              <a:gd name="T0" fmla="*/ 1 w 3"/>
              <a:gd name="T1" fmla="*/ 0 h 4"/>
              <a:gd name="T2" fmla="*/ 0 w 3"/>
              <a:gd name="T3" fmla="*/ 1 h 4"/>
              <a:gd name="T4" fmla="*/ 0 w 3"/>
              <a:gd name="T5" fmla="*/ 2 h 4"/>
              <a:gd name="T6" fmla="*/ 1 w 3"/>
              <a:gd name="T7" fmla="*/ 2 h 4"/>
              <a:gd name="T8" fmla="*/ 2 w 3"/>
              <a:gd name="T9" fmla="*/ 1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0" y="0"/>
                  <a:pt x="0" y="0"/>
                  <a:pt x="0" y="1"/>
                </a:cubicBezTo>
                <a:cubicBezTo>
                  <a:pt x="0" y="1"/>
                  <a:pt x="0" y="2"/>
                  <a:pt x="0" y="2"/>
                </a:cubicBezTo>
                <a:cubicBezTo>
                  <a:pt x="1" y="2"/>
                  <a:pt x="1" y="2"/>
                  <a:pt x="1" y="2"/>
                </a:cubicBezTo>
                <a:cubicBezTo>
                  <a:pt x="2" y="4"/>
                  <a:pt x="3" y="2"/>
                  <a:pt x="2" y="1"/>
                </a:cubicBezTo>
                <a:cubicBezTo>
                  <a:pt x="3" y="0"/>
                  <a:pt x="2" y="0"/>
                  <a:pt x="1"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25" name="Freeform 258"/>
          <p:cNvSpPr/>
          <p:nvPr>
            <p:custDataLst>
              <p:tags r:id="rId254"/>
            </p:custDataLst>
          </p:nvPr>
        </p:nvSpPr>
        <p:spPr bwMode="auto">
          <a:xfrm rot="1740000">
            <a:off x="9307083" y="2874136"/>
            <a:ext cx="1281" cy="1698"/>
          </a:xfrm>
          <a:custGeom>
            <a:avLst/>
            <a:gdLst>
              <a:gd name="T0" fmla="*/ 0 w 3"/>
              <a:gd name="T1" fmla="*/ 1 h 4"/>
              <a:gd name="T2" fmla="*/ 3 w 3"/>
              <a:gd name="T3" fmla="*/ 4 h 4"/>
              <a:gd name="T4" fmla="*/ 3 w 3"/>
              <a:gd name="T5" fmla="*/ 2 h 4"/>
              <a:gd name="T6" fmla="*/ 3 w 3"/>
              <a:gd name="T7" fmla="*/ 0 h 4"/>
              <a:gd name="T8" fmla="*/ 0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2" y="2"/>
                  <a:pt x="1" y="4"/>
                  <a:pt x="3" y="4"/>
                </a:cubicBezTo>
                <a:cubicBezTo>
                  <a:pt x="3" y="3"/>
                  <a:pt x="3" y="3"/>
                  <a:pt x="3" y="2"/>
                </a:cubicBezTo>
                <a:cubicBezTo>
                  <a:pt x="3" y="2"/>
                  <a:pt x="3" y="1"/>
                  <a:pt x="3" y="0"/>
                </a:cubicBezTo>
                <a:cubicBezTo>
                  <a:pt x="2" y="0"/>
                  <a:pt x="1" y="0"/>
                  <a:pt x="0" y="0"/>
                </a:cubicBezTo>
                <a:cubicBezTo>
                  <a:pt x="0" y="0"/>
                  <a:pt x="0" y="1"/>
                  <a:pt x="0"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26" name="Freeform 259"/>
          <p:cNvSpPr/>
          <p:nvPr>
            <p:custDataLst>
              <p:tags r:id="rId255"/>
            </p:custDataLst>
          </p:nvPr>
        </p:nvSpPr>
        <p:spPr bwMode="auto">
          <a:xfrm rot="1740000">
            <a:off x="9306428" y="2876411"/>
            <a:ext cx="1281" cy="1274"/>
          </a:xfrm>
          <a:custGeom>
            <a:avLst/>
            <a:gdLst>
              <a:gd name="T0" fmla="*/ 1 w 3"/>
              <a:gd name="T1" fmla="*/ 1 h 3"/>
              <a:gd name="T2" fmla="*/ 2 w 3"/>
              <a:gd name="T3" fmla="*/ 3 h 3"/>
              <a:gd name="T4" fmla="*/ 3 w 3"/>
              <a:gd name="T5" fmla="*/ 0 h 3"/>
              <a:gd name="T6" fmla="*/ 2 w 3"/>
              <a:gd name="T7" fmla="*/ 0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cubicBezTo>
                  <a:pt x="0" y="2"/>
                  <a:pt x="1" y="3"/>
                  <a:pt x="2" y="3"/>
                </a:cubicBezTo>
                <a:cubicBezTo>
                  <a:pt x="3" y="3"/>
                  <a:pt x="3" y="1"/>
                  <a:pt x="3" y="0"/>
                </a:cubicBezTo>
                <a:cubicBezTo>
                  <a:pt x="3" y="0"/>
                  <a:pt x="2" y="0"/>
                  <a:pt x="2" y="0"/>
                </a:cubicBezTo>
                <a:cubicBezTo>
                  <a:pt x="1" y="0"/>
                  <a:pt x="1" y="0"/>
                  <a:pt x="1"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27" name="Freeform 260"/>
          <p:cNvSpPr/>
          <p:nvPr>
            <p:custDataLst>
              <p:tags r:id="rId256"/>
            </p:custDataLst>
          </p:nvPr>
        </p:nvSpPr>
        <p:spPr bwMode="auto">
          <a:xfrm rot="1740000">
            <a:off x="9298093" y="2876727"/>
            <a:ext cx="641" cy="1486"/>
          </a:xfrm>
          <a:custGeom>
            <a:avLst/>
            <a:gdLst>
              <a:gd name="T0" fmla="*/ 0 w 1"/>
              <a:gd name="T1" fmla="*/ 2 h 3"/>
              <a:gd name="T2" fmla="*/ 1 w 1"/>
              <a:gd name="T3" fmla="*/ 2 h 3"/>
              <a:gd name="T4" fmla="*/ 1 w 1"/>
              <a:gd name="T5" fmla="*/ 0 h 3"/>
              <a:gd name="T6" fmla="*/ 0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cubicBezTo>
                  <a:pt x="0" y="3"/>
                  <a:pt x="1" y="2"/>
                  <a:pt x="1" y="2"/>
                </a:cubicBezTo>
                <a:cubicBezTo>
                  <a:pt x="1" y="1"/>
                  <a:pt x="1" y="1"/>
                  <a:pt x="1" y="0"/>
                </a:cubicBezTo>
                <a:cubicBezTo>
                  <a:pt x="1" y="0"/>
                  <a:pt x="1" y="0"/>
                  <a:pt x="0" y="0"/>
                </a:cubicBezTo>
                <a:cubicBezTo>
                  <a:pt x="0" y="1"/>
                  <a:pt x="0" y="1"/>
                  <a:pt x="0" y="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28" name="Freeform 261"/>
          <p:cNvSpPr/>
          <p:nvPr>
            <p:custDataLst>
              <p:tags r:id="rId257"/>
            </p:custDataLst>
          </p:nvPr>
        </p:nvSpPr>
        <p:spPr bwMode="auto">
          <a:xfrm rot="1740000">
            <a:off x="9298395" y="2884053"/>
            <a:ext cx="5123" cy="2760"/>
          </a:xfrm>
          <a:custGeom>
            <a:avLst/>
            <a:gdLst>
              <a:gd name="T0" fmla="*/ 3 w 11"/>
              <a:gd name="T1" fmla="*/ 0 h 6"/>
              <a:gd name="T2" fmla="*/ 1 w 11"/>
              <a:gd name="T3" fmla="*/ 0 h 6"/>
              <a:gd name="T4" fmla="*/ 8 w 11"/>
              <a:gd name="T5" fmla="*/ 1 h 6"/>
              <a:gd name="T6" fmla="*/ 5 w 11"/>
              <a:gd name="T7" fmla="*/ 1 h 6"/>
              <a:gd name="T8" fmla="*/ 3 w 11"/>
              <a:gd name="T9" fmla="*/ 0 h 6"/>
            </a:gdLst>
            <a:ahLst/>
            <a:cxnLst>
              <a:cxn ang="0">
                <a:pos x="T0" y="T1"/>
              </a:cxn>
              <a:cxn ang="0">
                <a:pos x="T2" y="T3"/>
              </a:cxn>
              <a:cxn ang="0">
                <a:pos x="T4" y="T5"/>
              </a:cxn>
              <a:cxn ang="0">
                <a:pos x="T6" y="T7"/>
              </a:cxn>
              <a:cxn ang="0">
                <a:pos x="T8" y="T9"/>
              </a:cxn>
            </a:cxnLst>
            <a:rect l="0" t="0" r="r" b="b"/>
            <a:pathLst>
              <a:path w="11" h="6">
                <a:moveTo>
                  <a:pt x="3" y="0"/>
                </a:moveTo>
                <a:cubicBezTo>
                  <a:pt x="2" y="0"/>
                  <a:pt x="1" y="0"/>
                  <a:pt x="1" y="0"/>
                </a:cubicBezTo>
                <a:cubicBezTo>
                  <a:pt x="0" y="3"/>
                  <a:pt x="11" y="6"/>
                  <a:pt x="8" y="1"/>
                </a:cubicBezTo>
                <a:cubicBezTo>
                  <a:pt x="7" y="1"/>
                  <a:pt x="6" y="1"/>
                  <a:pt x="5" y="1"/>
                </a:cubicBezTo>
                <a:cubicBezTo>
                  <a:pt x="4" y="1"/>
                  <a:pt x="3" y="1"/>
                  <a:pt x="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29" name="Freeform 262"/>
          <p:cNvSpPr/>
          <p:nvPr>
            <p:custDataLst>
              <p:tags r:id="rId258"/>
            </p:custDataLst>
          </p:nvPr>
        </p:nvSpPr>
        <p:spPr bwMode="auto">
          <a:xfrm rot="1740000">
            <a:off x="9242931" y="2854173"/>
            <a:ext cx="854" cy="849"/>
          </a:xfrm>
          <a:custGeom>
            <a:avLst/>
            <a:gdLst>
              <a:gd name="T0" fmla="*/ 2 w 2"/>
              <a:gd name="T1" fmla="*/ 0 h 2"/>
              <a:gd name="T2" fmla="*/ 1 w 2"/>
              <a:gd name="T3" fmla="*/ 0 h 2"/>
              <a:gd name="T4" fmla="*/ 0 w 2"/>
              <a:gd name="T5" fmla="*/ 1 h 2"/>
              <a:gd name="T6" fmla="*/ 0 w 2"/>
              <a:gd name="T7" fmla="*/ 2 h 2"/>
              <a:gd name="T8" fmla="*/ 2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cubicBezTo>
                  <a:pt x="2" y="0"/>
                  <a:pt x="1" y="0"/>
                  <a:pt x="1" y="0"/>
                </a:cubicBezTo>
                <a:cubicBezTo>
                  <a:pt x="0" y="0"/>
                  <a:pt x="0" y="0"/>
                  <a:pt x="0" y="1"/>
                </a:cubicBezTo>
                <a:cubicBezTo>
                  <a:pt x="0" y="1"/>
                  <a:pt x="0" y="2"/>
                  <a:pt x="0" y="2"/>
                </a:cubicBezTo>
                <a:cubicBezTo>
                  <a:pt x="1" y="2"/>
                  <a:pt x="1" y="2"/>
                  <a:pt x="2" y="2"/>
                </a:cubicBezTo>
                <a:cubicBezTo>
                  <a:pt x="2" y="1"/>
                  <a:pt x="2" y="1"/>
                  <a:pt x="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30" name="Freeform 263"/>
          <p:cNvSpPr/>
          <p:nvPr>
            <p:custDataLst>
              <p:tags r:id="rId259"/>
            </p:custDataLst>
          </p:nvPr>
        </p:nvSpPr>
        <p:spPr bwMode="auto">
          <a:xfrm rot="1740000">
            <a:off x="9343970" y="2818775"/>
            <a:ext cx="1708" cy="2335"/>
          </a:xfrm>
          <a:custGeom>
            <a:avLst/>
            <a:gdLst>
              <a:gd name="T0" fmla="*/ 2 w 4"/>
              <a:gd name="T1" fmla="*/ 4 h 5"/>
              <a:gd name="T2" fmla="*/ 4 w 4"/>
              <a:gd name="T3" fmla="*/ 5 h 5"/>
              <a:gd name="T4" fmla="*/ 4 w 4"/>
              <a:gd name="T5" fmla="*/ 1 h 5"/>
              <a:gd name="T6" fmla="*/ 2 w 4"/>
              <a:gd name="T7" fmla="*/ 0 h 5"/>
              <a:gd name="T8" fmla="*/ 0 w 4"/>
              <a:gd name="T9" fmla="*/ 3 h 5"/>
              <a:gd name="T10" fmla="*/ 2 w 4"/>
              <a:gd name="T11" fmla="*/ 4 h 5"/>
            </a:gdLst>
            <a:ahLst/>
            <a:cxnLst>
              <a:cxn ang="0">
                <a:pos x="T0" y="T1"/>
              </a:cxn>
              <a:cxn ang="0">
                <a:pos x="T2" y="T3"/>
              </a:cxn>
              <a:cxn ang="0">
                <a:pos x="T4" y="T5"/>
              </a:cxn>
              <a:cxn ang="0">
                <a:pos x="T6" y="T7"/>
              </a:cxn>
              <a:cxn ang="0">
                <a:pos x="T8" y="T9"/>
              </a:cxn>
              <a:cxn ang="0">
                <a:pos x="T10" y="T11"/>
              </a:cxn>
            </a:cxnLst>
            <a:rect l="0" t="0" r="r" b="b"/>
            <a:pathLst>
              <a:path w="4" h="5">
                <a:moveTo>
                  <a:pt x="2" y="4"/>
                </a:moveTo>
                <a:cubicBezTo>
                  <a:pt x="3" y="4"/>
                  <a:pt x="3" y="5"/>
                  <a:pt x="4" y="5"/>
                </a:cubicBezTo>
                <a:cubicBezTo>
                  <a:pt x="4" y="4"/>
                  <a:pt x="4" y="3"/>
                  <a:pt x="4" y="1"/>
                </a:cubicBezTo>
                <a:cubicBezTo>
                  <a:pt x="3" y="1"/>
                  <a:pt x="3" y="0"/>
                  <a:pt x="2" y="0"/>
                </a:cubicBezTo>
                <a:cubicBezTo>
                  <a:pt x="2" y="1"/>
                  <a:pt x="1" y="2"/>
                  <a:pt x="0" y="3"/>
                </a:cubicBezTo>
                <a:cubicBezTo>
                  <a:pt x="1" y="2"/>
                  <a:pt x="1" y="3"/>
                  <a:pt x="2" y="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31" name="Freeform 264"/>
          <p:cNvSpPr/>
          <p:nvPr>
            <p:custDataLst>
              <p:tags r:id="rId260"/>
            </p:custDataLst>
          </p:nvPr>
        </p:nvSpPr>
        <p:spPr bwMode="auto">
          <a:xfrm rot="1740000">
            <a:off x="9352503" y="2827551"/>
            <a:ext cx="4483" cy="4034"/>
          </a:xfrm>
          <a:custGeom>
            <a:avLst/>
            <a:gdLst>
              <a:gd name="T0" fmla="*/ 3 w 10"/>
              <a:gd name="T1" fmla="*/ 4 h 9"/>
              <a:gd name="T2" fmla="*/ 2 w 10"/>
              <a:gd name="T3" fmla="*/ 4 h 9"/>
              <a:gd name="T4" fmla="*/ 0 w 10"/>
              <a:gd name="T5" fmla="*/ 6 h 9"/>
              <a:gd name="T6" fmla="*/ 3 w 10"/>
              <a:gd name="T7" fmla="*/ 6 h 9"/>
              <a:gd name="T8" fmla="*/ 6 w 10"/>
              <a:gd name="T9" fmla="*/ 8 h 9"/>
              <a:gd name="T10" fmla="*/ 8 w 10"/>
              <a:gd name="T11" fmla="*/ 8 h 9"/>
              <a:gd name="T12" fmla="*/ 9 w 10"/>
              <a:gd name="T13" fmla="*/ 7 h 9"/>
              <a:gd name="T14" fmla="*/ 9 w 10"/>
              <a:gd name="T15" fmla="*/ 6 h 9"/>
              <a:gd name="T16" fmla="*/ 10 w 10"/>
              <a:gd name="T17" fmla="*/ 4 h 9"/>
              <a:gd name="T18" fmla="*/ 10 w 10"/>
              <a:gd name="T19" fmla="*/ 2 h 9"/>
              <a:gd name="T20" fmla="*/ 8 w 10"/>
              <a:gd name="T21" fmla="*/ 0 h 9"/>
              <a:gd name="T22" fmla="*/ 6 w 10"/>
              <a:gd name="T23" fmla="*/ 0 h 9"/>
              <a:gd name="T24" fmla="*/ 3 w 10"/>
              <a:gd name="T2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9">
                <a:moveTo>
                  <a:pt x="3" y="4"/>
                </a:moveTo>
                <a:cubicBezTo>
                  <a:pt x="2" y="4"/>
                  <a:pt x="2" y="4"/>
                  <a:pt x="2" y="4"/>
                </a:cubicBezTo>
                <a:cubicBezTo>
                  <a:pt x="2" y="5"/>
                  <a:pt x="1" y="5"/>
                  <a:pt x="0" y="6"/>
                </a:cubicBezTo>
                <a:cubicBezTo>
                  <a:pt x="1" y="6"/>
                  <a:pt x="2" y="6"/>
                  <a:pt x="3" y="6"/>
                </a:cubicBezTo>
                <a:cubicBezTo>
                  <a:pt x="4" y="6"/>
                  <a:pt x="5" y="8"/>
                  <a:pt x="6" y="8"/>
                </a:cubicBezTo>
                <a:cubicBezTo>
                  <a:pt x="7" y="8"/>
                  <a:pt x="7" y="8"/>
                  <a:pt x="8" y="8"/>
                </a:cubicBezTo>
                <a:cubicBezTo>
                  <a:pt x="9" y="9"/>
                  <a:pt x="9" y="8"/>
                  <a:pt x="9" y="7"/>
                </a:cubicBezTo>
                <a:cubicBezTo>
                  <a:pt x="9" y="7"/>
                  <a:pt x="9" y="6"/>
                  <a:pt x="9" y="6"/>
                </a:cubicBezTo>
                <a:cubicBezTo>
                  <a:pt x="9" y="5"/>
                  <a:pt x="9" y="4"/>
                  <a:pt x="10" y="4"/>
                </a:cubicBezTo>
                <a:cubicBezTo>
                  <a:pt x="10" y="3"/>
                  <a:pt x="10" y="3"/>
                  <a:pt x="10" y="2"/>
                </a:cubicBezTo>
                <a:cubicBezTo>
                  <a:pt x="10" y="0"/>
                  <a:pt x="9" y="0"/>
                  <a:pt x="8" y="0"/>
                </a:cubicBezTo>
                <a:cubicBezTo>
                  <a:pt x="7" y="0"/>
                  <a:pt x="7" y="0"/>
                  <a:pt x="6" y="0"/>
                </a:cubicBezTo>
                <a:cubicBezTo>
                  <a:pt x="4" y="2"/>
                  <a:pt x="8" y="4"/>
                  <a:pt x="3" y="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32" name="Freeform 265"/>
          <p:cNvSpPr/>
          <p:nvPr>
            <p:custDataLst>
              <p:tags r:id="rId261"/>
            </p:custDataLst>
          </p:nvPr>
        </p:nvSpPr>
        <p:spPr bwMode="auto">
          <a:xfrm rot="1740000">
            <a:off x="9339430" y="2816591"/>
            <a:ext cx="10674" cy="9553"/>
          </a:xfrm>
          <a:custGeom>
            <a:avLst/>
            <a:gdLst>
              <a:gd name="T0" fmla="*/ 2 w 23"/>
              <a:gd name="T1" fmla="*/ 18 h 21"/>
              <a:gd name="T2" fmla="*/ 4 w 23"/>
              <a:gd name="T3" fmla="*/ 18 h 21"/>
              <a:gd name="T4" fmla="*/ 5 w 23"/>
              <a:gd name="T5" fmla="*/ 18 h 21"/>
              <a:gd name="T6" fmla="*/ 5 w 23"/>
              <a:gd name="T7" fmla="*/ 17 h 21"/>
              <a:gd name="T8" fmla="*/ 7 w 23"/>
              <a:gd name="T9" fmla="*/ 17 h 21"/>
              <a:gd name="T10" fmla="*/ 7 w 23"/>
              <a:gd name="T11" fmla="*/ 18 h 21"/>
              <a:gd name="T12" fmla="*/ 12 w 23"/>
              <a:gd name="T13" fmla="*/ 17 h 21"/>
              <a:gd name="T14" fmla="*/ 13 w 23"/>
              <a:gd name="T15" fmla="*/ 16 h 21"/>
              <a:gd name="T16" fmla="*/ 14 w 23"/>
              <a:gd name="T17" fmla="*/ 16 h 21"/>
              <a:gd name="T18" fmla="*/ 15 w 23"/>
              <a:gd name="T19" fmla="*/ 15 h 21"/>
              <a:gd name="T20" fmla="*/ 17 w 23"/>
              <a:gd name="T21" fmla="*/ 13 h 21"/>
              <a:gd name="T22" fmla="*/ 17 w 23"/>
              <a:gd name="T23" fmla="*/ 12 h 21"/>
              <a:gd name="T24" fmla="*/ 18 w 23"/>
              <a:gd name="T25" fmla="*/ 9 h 21"/>
              <a:gd name="T26" fmla="*/ 19 w 23"/>
              <a:gd name="T27" fmla="*/ 8 h 21"/>
              <a:gd name="T28" fmla="*/ 20 w 23"/>
              <a:gd name="T29" fmla="*/ 8 h 21"/>
              <a:gd name="T30" fmla="*/ 21 w 23"/>
              <a:gd name="T31" fmla="*/ 8 h 21"/>
              <a:gd name="T32" fmla="*/ 21 w 23"/>
              <a:gd name="T33" fmla="*/ 4 h 21"/>
              <a:gd name="T34" fmla="*/ 20 w 23"/>
              <a:gd name="T35" fmla="*/ 4 h 21"/>
              <a:gd name="T36" fmla="*/ 20 w 23"/>
              <a:gd name="T37" fmla="*/ 3 h 21"/>
              <a:gd name="T38" fmla="*/ 20 w 23"/>
              <a:gd name="T39" fmla="*/ 0 h 21"/>
              <a:gd name="T40" fmla="*/ 18 w 23"/>
              <a:gd name="T41" fmla="*/ 0 h 21"/>
              <a:gd name="T42" fmla="*/ 14 w 23"/>
              <a:gd name="T43" fmla="*/ 3 h 21"/>
              <a:gd name="T44" fmla="*/ 17 w 23"/>
              <a:gd name="T45" fmla="*/ 4 h 21"/>
              <a:gd name="T46" fmla="*/ 17 w 23"/>
              <a:gd name="T47" fmla="*/ 5 h 21"/>
              <a:gd name="T48" fmla="*/ 15 w 23"/>
              <a:gd name="T49" fmla="*/ 8 h 21"/>
              <a:gd name="T50" fmla="*/ 15 w 23"/>
              <a:gd name="T51" fmla="*/ 9 h 21"/>
              <a:gd name="T52" fmla="*/ 15 w 23"/>
              <a:gd name="T53" fmla="*/ 10 h 21"/>
              <a:gd name="T54" fmla="*/ 14 w 23"/>
              <a:gd name="T55" fmla="*/ 12 h 21"/>
              <a:gd name="T56" fmla="*/ 13 w 23"/>
              <a:gd name="T57" fmla="*/ 13 h 21"/>
              <a:gd name="T58" fmla="*/ 11 w 23"/>
              <a:gd name="T59" fmla="*/ 12 h 21"/>
              <a:gd name="T60" fmla="*/ 8 w 23"/>
              <a:gd name="T61" fmla="*/ 12 h 21"/>
              <a:gd name="T62" fmla="*/ 4 w 23"/>
              <a:gd name="T63" fmla="*/ 13 h 21"/>
              <a:gd name="T64" fmla="*/ 1 w 23"/>
              <a:gd name="T65" fmla="*/ 15 h 21"/>
              <a:gd name="T66" fmla="*/ 0 w 23"/>
              <a:gd name="T67" fmla="*/ 17 h 21"/>
              <a:gd name="T68" fmla="*/ 2 w 23"/>
              <a:gd name="T69"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 h="21">
                <a:moveTo>
                  <a:pt x="2" y="18"/>
                </a:moveTo>
                <a:cubicBezTo>
                  <a:pt x="3" y="18"/>
                  <a:pt x="3" y="18"/>
                  <a:pt x="4" y="18"/>
                </a:cubicBezTo>
                <a:cubicBezTo>
                  <a:pt x="4" y="18"/>
                  <a:pt x="4" y="18"/>
                  <a:pt x="5" y="18"/>
                </a:cubicBezTo>
                <a:cubicBezTo>
                  <a:pt x="5" y="18"/>
                  <a:pt x="5" y="17"/>
                  <a:pt x="5" y="17"/>
                </a:cubicBezTo>
                <a:cubicBezTo>
                  <a:pt x="6" y="17"/>
                  <a:pt x="6" y="17"/>
                  <a:pt x="7" y="17"/>
                </a:cubicBezTo>
                <a:cubicBezTo>
                  <a:pt x="7" y="17"/>
                  <a:pt x="7" y="18"/>
                  <a:pt x="7" y="18"/>
                </a:cubicBezTo>
                <a:cubicBezTo>
                  <a:pt x="10" y="21"/>
                  <a:pt x="8" y="16"/>
                  <a:pt x="12" y="17"/>
                </a:cubicBezTo>
                <a:cubicBezTo>
                  <a:pt x="12" y="16"/>
                  <a:pt x="12" y="16"/>
                  <a:pt x="13" y="16"/>
                </a:cubicBezTo>
                <a:cubicBezTo>
                  <a:pt x="14" y="16"/>
                  <a:pt x="14" y="16"/>
                  <a:pt x="14" y="16"/>
                </a:cubicBezTo>
                <a:cubicBezTo>
                  <a:pt x="14" y="15"/>
                  <a:pt x="14" y="14"/>
                  <a:pt x="15" y="15"/>
                </a:cubicBezTo>
                <a:cubicBezTo>
                  <a:pt x="16" y="15"/>
                  <a:pt x="17" y="14"/>
                  <a:pt x="17" y="13"/>
                </a:cubicBezTo>
                <a:cubicBezTo>
                  <a:pt x="17" y="13"/>
                  <a:pt x="17" y="13"/>
                  <a:pt x="17" y="12"/>
                </a:cubicBezTo>
                <a:cubicBezTo>
                  <a:pt x="17" y="11"/>
                  <a:pt x="18" y="10"/>
                  <a:pt x="18" y="9"/>
                </a:cubicBezTo>
                <a:cubicBezTo>
                  <a:pt x="19" y="9"/>
                  <a:pt x="19" y="8"/>
                  <a:pt x="19" y="8"/>
                </a:cubicBezTo>
                <a:cubicBezTo>
                  <a:pt x="19" y="8"/>
                  <a:pt x="20" y="8"/>
                  <a:pt x="20" y="8"/>
                </a:cubicBezTo>
                <a:cubicBezTo>
                  <a:pt x="21" y="8"/>
                  <a:pt x="21" y="8"/>
                  <a:pt x="21" y="8"/>
                </a:cubicBezTo>
                <a:cubicBezTo>
                  <a:pt x="23" y="7"/>
                  <a:pt x="22" y="5"/>
                  <a:pt x="21" y="4"/>
                </a:cubicBezTo>
                <a:cubicBezTo>
                  <a:pt x="21" y="4"/>
                  <a:pt x="21" y="4"/>
                  <a:pt x="20" y="4"/>
                </a:cubicBezTo>
                <a:cubicBezTo>
                  <a:pt x="20" y="4"/>
                  <a:pt x="20" y="3"/>
                  <a:pt x="20" y="3"/>
                </a:cubicBezTo>
                <a:cubicBezTo>
                  <a:pt x="20" y="2"/>
                  <a:pt x="20" y="1"/>
                  <a:pt x="20" y="0"/>
                </a:cubicBezTo>
                <a:cubicBezTo>
                  <a:pt x="19" y="0"/>
                  <a:pt x="19" y="0"/>
                  <a:pt x="18" y="0"/>
                </a:cubicBezTo>
                <a:cubicBezTo>
                  <a:pt x="17" y="2"/>
                  <a:pt x="16" y="3"/>
                  <a:pt x="14" y="3"/>
                </a:cubicBezTo>
                <a:cubicBezTo>
                  <a:pt x="15" y="4"/>
                  <a:pt x="15" y="4"/>
                  <a:pt x="17" y="4"/>
                </a:cubicBezTo>
                <a:cubicBezTo>
                  <a:pt x="17" y="4"/>
                  <a:pt x="17" y="5"/>
                  <a:pt x="17" y="5"/>
                </a:cubicBezTo>
                <a:cubicBezTo>
                  <a:pt x="16" y="5"/>
                  <a:pt x="16" y="7"/>
                  <a:pt x="15" y="8"/>
                </a:cubicBezTo>
                <a:cubicBezTo>
                  <a:pt x="15" y="8"/>
                  <a:pt x="15" y="8"/>
                  <a:pt x="15" y="9"/>
                </a:cubicBezTo>
                <a:cubicBezTo>
                  <a:pt x="15" y="9"/>
                  <a:pt x="15" y="10"/>
                  <a:pt x="15" y="10"/>
                </a:cubicBezTo>
                <a:cubicBezTo>
                  <a:pt x="15" y="11"/>
                  <a:pt x="15" y="11"/>
                  <a:pt x="14" y="12"/>
                </a:cubicBezTo>
                <a:cubicBezTo>
                  <a:pt x="14" y="13"/>
                  <a:pt x="14" y="14"/>
                  <a:pt x="13" y="13"/>
                </a:cubicBezTo>
                <a:cubicBezTo>
                  <a:pt x="12" y="14"/>
                  <a:pt x="11" y="13"/>
                  <a:pt x="11" y="12"/>
                </a:cubicBezTo>
                <a:cubicBezTo>
                  <a:pt x="10" y="12"/>
                  <a:pt x="9" y="12"/>
                  <a:pt x="8" y="12"/>
                </a:cubicBezTo>
                <a:cubicBezTo>
                  <a:pt x="6" y="12"/>
                  <a:pt x="5" y="13"/>
                  <a:pt x="4" y="13"/>
                </a:cubicBezTo>
                <a:cubicBezTo>
                  <a:pt x="3" y="14"/>
                  <a:pt x="2" y="15"/>
                  <a:pt x="1" y="15"/>
                </a:cubicBezTo>
                <a:cubicBezTo>
                  <a:pt x="1" y="16"/>
                  <a:pt x="0" y="16"/>
                  <a:pt x="0" y="17"/>
                </a:cubicBezTo>
                <a:cubicBezTo>
                  <a:pt x="1" y="17"/>
                  <a:pt x="2" y="17"/>
                  <a:pt x="2" y="1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33" name="Freeform 266"/>
          <p:cNvSpPr/>
          <p:nvPr>
            <p:custDataLst>
              <p:tags r:id="rId262"/>
            </p:custDataLst>
          </p:nvPr>
        </p:nvSpPr>
        <p:spPr bwMode="auto">
          <a:xfrm rot="1740000">
            <a:off x="9283365" y="2797435"/>
            <a:ext cx="17505" cy="10615"/>
          </a:xfrm>
          <a:custGeom>
            <a:avLst/>
            <a:gdLst>
              <a:gd name="T0" fmla="*/ 12 w 38"/>
              <a:gd name="T1" fmla="*/ 0 h 23"/>
              <a:gd name="T2" fmla="*/ 9 w 38"/>
              <a:gd name="T3" fmla="*/ 0 h 23"/>
              <a:gd name="T4" fmla="*/ 9 w 38"/>
              <a:gd name="T5" fmla="*/ 2 h 23"/>
              <a:gd name="T6" fmla="*/ 5 w 38"/>
              <a:gd name="T7" fmla="*/ 2 h 23"/>
              <a:gd name="T8" fmla="*/ 4 w 38"/>
              <a:gd name="T9" fmla="*/ 2 h 23"/>
              <a:gd name="T10" fmla="*/ 2 w 38"/>
              <a:gd name="T11" fmla="*/ 2 h 23"/>
              <a:gd name="T12" fmla="*/ 2 w 38"/>
              <a:gd name="T13" fmla="*/ 3 h 23"/>
              <a:gd name="T14" fmla="*/ 5 w 38"/>
              <a:gd name="T15" fmla="*/ 5 h 23"/>
              <a:gd name="T16" fmla="*/ 5 w 38"/>
              <a:gd name="T17" fmla="*/ 6 h 23"/>
              <a:gd name="T18" fmla="*/ 7 w 38"/>
              <a:gd name="T19" fmla="*/ 9 h 23"/>
              <a:gd name="T20" fmla="*/ 8 w 38"/>
              <a:gd name="T21" fmla="*/ 9 h 23"/>
              <a:gd name="T22" fmla="*/ 9 w 38"/>
              <a:gd name="T23" fmla="*/ 9 h 23"/>
              <a:gd name="T24" fmla="*/ 12 w 38"/>
              <a:gd name="T25" fmla="*/ 10 h 23"/>
              <a:gd name="T26" fmla="*/ 14 w 38"/>
              <a:gd name="T27" fmla="*/ 11 h 23"/>
              <a:gd name="T28" fmla="*/ 14 w 38"/>
              <a:gd name="T29" fmla="*/ 10 h 23"/>
              <a:gd name="T30" fmla="*/ 17 w 38"/>
              <a:gd name="T31" fmla="*/ 10 h 23"/>
              <a:gd name="T32" fmla="*/ 17 w 38"/>
              <a:gd name="T33" fmla="*/ 9 h 23"/>
              <a:gd name="T34" fmla="*/ 19 w 38"/>
              <a:gd name="T35" fmla="*/ 8 h 23"/>
              <a:gd name="T36" fmla="*/ 20 w 38"/>
              <a:gd name="T37" fmla="*/ 5 h 23"/>
              <a:gd name="T38" fmla="*/ 23 w 38"/>
              <a:gd name="T39" fmla="*/ 6 h 23"/>
              <a:gd name="T40" fmla="*/ 21 w 38"/>
              <a:gd name="T41" fmla="*/ 10 h 23"/>
              <a:gd name="T42" fmla="*/ 21 w 38"/>
              <a:gd name="T43" fmla="*/ 11 h 23"/>
              <a:gd name="T44" fmla="*/ 24 w 38"/>
              <a:gd name="T45" fmla="*/ 11 h 23"/>
              <a:gd name="T46" fmla="*/ 25 w 38"/>
              <a:gd name="T47" fmla="*/ 11 h 23"/>
              <a:gd name="T48" fmla="*/ 25 w 38"/>
              <a:gd name="T49" fmla="*/ 12 h 23"/>
              <a:gd name="T50" fmla="*/ 27 w 38"/>
              <a:gd name="T51" fmla="*/ 13 h 23"/>
              <a:gd name="T52" fmla="*/ 27 w 38"/>
              <a:gd name="T53" fmla="*/ 15 h 23"/>
              <a:gd name="T54" fmla="*/ 27 w 38"/>
              <a:gd name="T55" fmla="*/ 17 h 23"/>
              <a:gd name="T56" fmla="*/ 26 w 38"/>
              <a:gd name="T57" fmla="*/ 21 h 23"/>
              <a:gd name="T58" fmla="*/ 26 w 38"/>
              <a:gd name="T59" fmla="*/ 22 h 23"/>
              <a:gd name="T60" fmla="*/ 28 w 38"/>
              <a:gd name="T61" fmla="*/ 23 h 23"/>
              <a:gd name="T62" fmla="*/ 31 w 38"/>
              <a:gd name="T63" fmla="*/ 23 h 23"/>
              <a:gd name="T64" fmla="*/ 32 w 38"/>
              <a:gd name="T65" fmla="*/ 23 h 23"/>
              <a:gd name="T66" fmla="*/ 32 w 38"/>
              <a:gd name="T67" fmla="*/ 22 h 23"/>
              <a:gd name="T68" fmla="*/ 31 w 38"/>
              <a:gd name="T69" fmla="*/ 19 h 23"/>
              <a:gd name="T70" fmla="*/ 32 w 38"/>
              <a:gd name="T71" fmla="*/ 17 h 23"/>
              <a:gd name="T72" fmla="*/ 32 w 38"/>
              <a:gd name="T73" fmla="*/ 16 h 23"/>
              <a:gd name="T74" fmla="*/ 31 w 38"/>
              <a:gd name="T75" fmla="*/ 16 h 23"/>
              <a:gd name="T76" fmla="*/ 30 w 38"/>
              <a:gd name="T77" fmla="*/ 15 h 23"/>
              <a:gd name="T78" fmla="*/ 32 w 38"/>
              <a:gd name="T79" fmla="*/ 15 h 23"/>
              <a:gd name="T80" fmla="*/ 34 w 38"/>
              <a:gd name="T81" fmla="*/ 15 h 23"/>
              <a:gd name="T82" fmla="*/ 36 w 38"/>
              <a:gd name="T83" fmla="*/ 15 h 23"/>
              <a:gd name="T84" fmla="*/ 37 w 38"/>
              <a:gd name="T85" fmla="*/ 15 h 23"/>
              <a:gd name="T86" fmla="*/ 38 w 38"/>
              <a:gd name="T87" fmla="*/ 13 h 23"/>
              <a:gd name="T88" fmla="*/ 38 w 38"/>
              <a:gd name="T89" fmla="*/ 12 h 23"/>
              <a:gd name="T90" fmla="*/ 37 w 38"/>
              <a:gd name="T91" fmla="*/ 11 h 23"/>
              <a:gd name="T92" fmla="*/ 33 w 38"/>
              <a:gd name="T93" fmla="*/ 11 h 23"/>
              <a:gd name="T94" fmla="*/ 31 w 38"/>
              <a:gd name="T95" fmla="*/ 10 h 23"/>
              <a:gd name="T96" fmla="*/ 31 w 38"/>
              <a:gd name="T97" fmla="*/ 9 h 23"/>
              <a:gd name="T98" fmla="*/ 30 w 38"/>
              <a:gd name="T99" fmla="*/ 9 h 23"/>
              <a:gd name="T100" fmla="*/ 28 w 38"/>
              <a:gd name="T101" fmla="*/ 8 h 23"/>
              <a:gd name="T102" fmla="*/ 27 w 38"/>
              <a:gd name="T103" fmla="*/ 5 h 23"/>
              <a:gd name="T104" fmla="*/ 27 w 38"/>
              <a:gd name="T105" fmla="*/ 4 h 23"/>
              <a:gd name="T106" fmla="*/ 25 w 38"/>
              <a:gd name="T107" fmla="*/ 4 h 23"/>
              <a:gd name="T108" fmla="*/ 21 w 38"/>
              <a:gd name="T109" fmla="*/ 2 h 23"/>
              <a:gd name="T110" fmla="*/ 20 w 38"/>
              <a:gd name="T111" fmla="*/ 2 h 23"/>
              <a:gd name="T112" fmla="*/ 18 w 38"/>
              <a:gd name="T113" fmla="*/ 3 h 23"/>
              <a:gd name="T114" fmla="*/ 17 w 38"/>
              <a:gd name="T115" fmla="*/ 3 h 23"/>
              <a:gd name="T116" fmla="*/ 14 w 38"/>
              <a:gd name="T117" fmla="*/ 3 h 23"/>
              <a:gd name="T118" fmla="*/ 14 w 38"/>
              <a:gd name="T119" fmla="*/ 2 h 23"/>
              <a:gd name="T120" fmla="*/ 12 w 38"/>
              <a:gd name="T1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23">
                <a:moveTo>
                  <a:pt x="12" y="0"/>
                </a:moveTo>
                <a:cubicBezTo>
                  <a:pt x="11" y="0"/>
                  <a:pt x="10" y="0"/>
                  <a:pt x="9" y="0"/>
                </a:cubicBezTo>
                <a:cubicBezTo>
                  <a:pt x="9" y="1"/>
                  <a:pt x="9" y="1"/>
                  <a:pt x="9" y="2"/>
                </a:cubicBezTo>
                <a:cubicBezTo>
                  <a:pt x="8" y="2"/>
                  <a:pt x="6" y="2"/>
                  <a:pt x="5" y="2"/>
                </a:cubicBezTo>
                <a:cubicBezTo>
                  <a:pt x="4" y="2"/>
                  <a:pt x="4" y="2"/>
                  <a:pt x="4" y="2"/>
                </a:cubicBezTo>
                <a:cubicBezTo>
                  <a:pt x="3" y="2"/>
                  <a:pt x="3" y="2"/>
                  <a:pt x="2" y="2"/>
                </a:cubicBezTo>
                <a:cubicBezTo>
                  <a:pt x="2" y="2"/>
                  <a:pt x="2" y="2"/>
                  <a:pt x="2" y="3"/>
                </a:cubicBezTo>
                <a:cubicBezTo>
                  <a:pt x="6" y="3"/>
                  <a:pt x="0" y="6"/>
                  <a:pt x="5" y="5"/>
                </a:cubicBezTo>
                <a:cubicBezTo>
                  <a:pt x="5" y="6"/>
                  <a:pt x="5" y="6"/>
                  <a:pt x="5" y="6"/>
                </a:cubicBezTo>
                <a:cubicBezTo>
                  <a:pt x="6" y="7"/>
                  <a:pt x="7" y="7"/>
                  <a:pt x="7" y="9"/>
                </a:cubicBezTo>
                <a:cubicBezTo>
                  <a:pt x="7" y="9"/>
                  <a:pt x="8" y="9"/>
                  <a:pt x="8" y="9"/>
                </a:cubicBezTo>
                <a:cubicBezTo>
                  <a:pt x="9" y="9"/>
                  <a:pt x="9" y="9"/>
                  <a:pt x="9" y="9"/>
                </a:cubicBezTo>
                <a:cubicBezTo>
                  <a:pt x="10" y="9"/>
                  <a:pt x="12" y="9"/>
                  <a:pt x="12" y="10"/>
                </a:cubicBezTo>
                <a:cubicBezTo>
                  <a:pt x="13" y="10"/>
                  <a:pt x="13" y="11"/>
                  <a:pt x="14" y="11"/>
                </a:cubicBezTo>
                <a:cubicBezTo>
                  <a:pt x="14" y="11"/>
                  <a:pt x="14" y="10"/>
                  <a:pt x="14" y="10"/>
                </a:cubicBezTo>
                <a:cubicBezTo>
                  <a:pt x="15" y="10"/>
                  <a:pt x="16" y="10"/>
                  <a:pt x="17" y="10"/>
                </a:cubicBezTo>
                <a:cubicBezTo>
                  <a:pt x="17" y="10"/>
                  <a:pt x="17" y="9"/>
                  <a:pt x="17" y="9"/>
                </a:cubicBezTo>
                <a:cubicBezTo>
                  <a:pt x="18" y="8"/>
                  <a:pt x="18" y="8"/>
                  <a:pt x="19" y="8"/>
                </a:cubicBezTo>
                <a:cubicBezTo>
                  <a:pt x="20" y="7"/>
                  <a:pt x="20" y="7"/>
                  <a:pt x="20" y="5"/>
                </a:cubicBezTo>
                <a:cubicBezTo>
                  <a:pt x="21" y="5"/>
                  <a:pt x="23" y="5"/>
                  <a:pt x="23" y="6"/>
                </a:cubicBezTo>
                <a:cubicBezTo>
                  <a:pt x="22" y="8"/>
                  <a:pt x="23" y="10"/>
                  <a:pt x="21" y="10"/>
                </a:cubicBezTo>
                <a:cubicBezTo>
                  <a:pt x="21" y="10"/>
                  <a:pt x="21" y="11"/>
                  <a:pt x="21" y="11"/>
                </a:cubicBezTo>
                <a:cubicBezTo>
                  <a:pt x="22" y="11"/>
                  <a:pt x="23" y="11"/>
                  <a:pt x="24" y="11"/>
                </a:cubicBezTo>
                <a:cubicBezTo>
                  <a:pt x="24" y="11"/>
                  <a:pt x="25" y="11"/>
                  <a:pt x="25" y="11"/>
                </a:cubicBezTo>
                <a:cubicBezTo>
                  <a:pt x="25" y="11"/>
                  <a:pt x="25" y="12"/>
                  <a:pt x="25" y="12"/>
                </a:cubicBezTo>
                <a:cubicBezTo>
                  <a:pt x="26" y="13"/>
                  <a:pt x="27" y="12"/>
                  <a:pt x="27" y="13"/>
                </a:cubicBezTo>
                <a:cubicBezTo>
                  <a:pt x="27" y="14"/>
                  <a:pt x="27" y="14"/>
                  <a:pt x="27" y="15"/>
                </a:cubicBezTo>
                <a:cubicBezTo>
                  <a:pt x="27" y="15"/>
                  <a:pt x="27" y="16"/>
                  <a:pt x="27" y="17"/>
                </a:cubicBezTo>
                <a:cubicBezTo>
                  <a:pt x="30" y="17"/>
                  <a:pt x="29" y="22"/>
                  <a:pt x="26" y="21"/>
                </a:cubicBezTo>
                <a:cubicBezTo>
                  <a:pt x="26" y="21"/>
                  <a:pt x="26" y="21"/>
                  <a:pt x="26" y="22"/>
                </a:cubicBezTo>
                <a:cubicBezTo>
                  <a:pt x="27" y="22"/>
                  <a:pt x="28" y="23"/>
                  <a:pt x="28" y="23"/>
                </a:cubicBezTo>
                <a:cubicBezTo>
                  <a:pt x="30" y="23"/>
                  <a:pt x="30" y="21"/>
                  <a:pt x="31" y="23"/>
                </a:cubicBezTo>
                <a:cubicBezTo>
                  <a:pt x="31" y="23"/>
                  <a:pt x="32" y="23"/>
                  <a:pt x="32" y="23"/>
                </a:cubicBezTo>
                <a:cubicBezTo>
                  <a:pt x="32" y="23"/>
                  <a:pt x="32" y="22"/>
                  <a:pt x="32" y="22"/>
                </a:cubicBezTo>
                <a:cubicBezTo>
                  <a:pt x="32" y="21"/>
                  <a:pt x="31" y="20"/>
                  <a:pt x="31" y="19"/>
                </a:cubicBezTo>
                <a:cubicBezTo>
                  <a:pt x="31" y="18"/>
                  <a:pt x="31" y="17"/>
                  <a:pt x="32" y="17"/>
                </a:cubicBezTo>
                <a:cubicBezTo>
                  <a:pt x="32" y="17"/>
                  <a:pt x="32" y="16"/>
                  <a:pt x="32" y="16"/>
                </a:cubicBezTo>
                <a:cubicBezTo>
                  <a:pt x="32" y="16"/>
                  <a:pt x="31" y="16"/>
                  <a:pt x="31" y="16"/>
                </a:cubicBezTo>
                <a:cubicBezTo>
                  <a:pt x="31" y="15"/>
                  <a:pt x="30" y="15"/>
                  <a:pt x="30" y="15"/>
                </a:cubicBezTo>
                <a:cubicBezTo>
                  <a:pt x="30" y="13"/>
                  <a:pt x="31" y="14"/>
                  <a:pt x="32" y="15"/>
                </a:cubicBezTo>
                <a:cubicBezTo>
                  <a:pt x="33" y="15"/>
                  <a:pt x="34" y="15"/>
                  <a:pt x="34" y="15"/>
                </a:cubicBezTo>
                <a:cubicBezTo>
                  <a:pt x="35" y="15"/>
                  <a:pt x="35" y="15"/>
                  <a:pt x="36" y="15"/>
                </a:cubicBezTo>
                <a:cubicBezTo>
                  <a:pt x="36" y="15"/>
                  <a:pt x="36" y="15"/>
                  <a:pt x="37" y="15"/>
                </a:cubicBezTo>
                <a:cubicBezTo>
                  <a:pt x="37" y="14"/>
                  <a:pt x="37" y="13"/>
                  <a:pt x="38" y="13"/>
                </a:cubicBezTo>
                <a:cubicBezTo>
                  <a:pt x="38" y="13"/>
                  <a:pt x="38" y="13"/>
                  <a:pt x="38" y="12"/>
                </a:cubicBezTo>
                <a:cubicBezTo>
                  <a:pt x="38" y="11"/>
                  <a:pt x="38" y="11"/>
                  <a:pt x="37" y="11"/>
                </a:cubicBezTo>
                <a:cubicBezTo>
                  <a:pt x="36" y="11"/>
                  <a:pt x="34" y="11"/>
                  <a:pt x="33" y="11"/>
                </a:cubicBezTo>
                <a:cubicBezTo>
                  <a:pt x="32" y="11"/>
                  <a:pt x="31" y="11"/>
                  <a:pt x="31" y="10"/>
                </a:cubicBezTo>
                <a:cubicBezTo>
                  <a:pt x="31" y="10"/>
                  <a:pt x="31" y="9"/>
                  <a:pt x="31" y="9"/>
                </a:cubicBezTo>
                <a:cubicBezTo>
                  <a:pt x="30" y="9"/>
                  <a:pt x="30" y="9"/>
                  <a:pt x="30" y="9"/>
                </a:cubicBezTo>
                <a:cubicBezTo>
                  <a:pt x="29" y="9"/>
                  <a:pt x="29" y="8"/>
                  <a:pt x="28" y="8"/>
                </a:cubicBezTo>
                <a:cubicBezTo>
                  <a:pt x="28" y="7"/>
                  <a:pt x="27" y="6"/>
                  <a:pt x="27" y="5"/>
                </a:cubicBezTo>
                <a:cubicBezTo>
                  <a:pt x="27" y="5"/>
                  <a:pt x="27" y="4"/>
                  <a:pt x="27" y="4"/>
                </a:cubicBezTo>
                <a:cubicBezTo>
                  <a:pt x="26" y="4"/>
                  <a:pt x="26" y="4"/>
                  <a:pt x="25" y="4"/>
                </a:cubicBezTo>
                <a:cubicBezTo>
                  <a:pt x="22" y="5"/>
                  <a:pt x="23" y="2"/>
                  <a:pt x="21" y="2"/>
                </a:cubicBezTo>
                <a:cubicBezTo>
                  <a:pt x="21" y="2"/>
                  <a:pt x="21" y="2"/>
                  <a:pt x="20" y="2"/>
                </a:cubicBezTo>
                <a:cubicBezTo>
                  <a:pt x="20" y="3"/>
                  <a:pt x="19" y="3"/>
                  <a:pt x="18" y="3"/>
                </a:cubicBezTo>
                <a:cubicBezTo>
                  <a:pt x="17" y="3"/>
                  <a:pt x="17" y="3"/>
                  <a:pt x="17" y="3"/>
                </a:cubicBezTo>
                <a:cubicBezTo>
                  <a:pt x="16" y="3"/>
                  <a:pt x="15" y="3"/>
                  <a:pt x="14" y="3"/>
                </a:cubicBezTo>
                <a:cubicBezTo>
                  <a:pt x="14" y="2"/>
                  <a:pt x="14" y="2"/>
                  <a:pt x="14" y="2"/>
                </a:cubicBezTo>
                <a:cubicBezTo>
                  <a:pt x="13" y="1"/>
                  <a:pt x="12" y="2"/>
                  <a:pt x="1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34" name="Freeform 267"/>
          <p:cNvSpPr/>
          <p:nvPr>
            <p:custDataLst>
              <p:tags r:id="rId263"/>
            </p:custDataLst>
          </p:nvPr>
        </p:nvSpPr>
        <p:spPr bwMode="auto">
          <a:xfrm rot="1740000">
            <a:off x="9326537" y="2821980"/>
            <a:ext cx="5550" cy="7855"/>
          </a:xfrm>
          <a:custGeom>
            <a:avLst/>
            <a:gdLst>
              <a:gd name="T0" fmla="*/ 2 w 12"/>
              <a:gd name="T1" fmla="*/ 17 h 17"/>
              <a:gd name="T2" fmla="*/ 2 w 12"/>
              <a:gd name="T3" fmla="*/ 16 h 17"/>
              <a:gd name="T4" fmla="*/ 4 w 12"/>
              <a:gd name="T5" fmla="*/ 15 h 17"/>
              <a:gd name="T6" fmla="*/ 5 w 12"/>
              <a:gd name="T7" fmla="*/ 15 h 17"/>
              <a:gd name="T8" fmla="*/ 5 w 12"/>
              <a:gd name="T9" fmla="*/ 14 h 17"/>
              <a:gd name="T10" fmla="*/ 5 w 12"/>
              <a:gd name="T11" fmla="*/ 13 h 17"/>
              <a:gd name="T12" fmla="*/ 5 w 12"/>
              <a:gd name="T13" fmla="*/ 11 h 17"/>
              <a:gd name="T14" fmla="*/ 6 w 12"/>
              <a:gd name="T15" fmla="*/ 11 h 17"/>
              <a:gd name="T16" fmla="*/ 7 w 12"/>
              <a:gd name="T17" fmla="*/ 10 h 17"/>
              <a:gd name="T18" fmla="*/ 8 w 12"/>
              <a:gd name="T19" fmla="*/ 8 h 17"/>
              <a:gd name="T20" fmla="*/ 10 w 12"/>
              <a:gd name="T21" fmla="*/ 7 h 17"/>
              <a:gd name="T22" fmla="*/ 11 w 12"/>
              <a:gd name="T23" fmla="*/ 7 h 17"/>
              <a:gd name="T24" fmla="*/ 11 w 12"/>
              <a:gd name="T25" fmla="*/ 5 h 17"/>
              <a:gd name="T26" fmla="*/ 11 w 12"/>
              <a:gd name="T27" fmla="*/ 4 h 17"/>
              <a:gd name="T28" fmla="*/ 11 w 12"/>
              <a:gd name="T29" fmla="*/ 3 h 17"/>
              <a:gd name="T30" fmla="*/ 11 w 12"/>
              <a:gd name="T31" fmla="*/ 1 h 17"/>
              <a:gd name="T32" fmla="*/ 8 w 12"/>
              <a:gd name="T33" fmla="*/ 0 h 17"/>
              <a:gd name="T34" fmla="*/ 7 w 12"/>
              <a:gd name="T35" fmla="*/ 0 h 17"/>
              <a:gd name="T36" fmla="*/ 5 w 12"/>
              <a:gd name="T37" fmla="*/ 2 h 17"/>
              <a:gd name="T38" fmla="*/ 5 w 12"/>
              <a:gd name="T39" fmla="*/ 3 h 17"/>
              <a:gd name="T40" fmla="*/ 5 w 12"/>
              <a:gd name="T41" fmla="*/ 4 h 17"/>
              <a:gd name="T42" fmla="*/ 5 w 12"/>
              <a:gd name="T43" fmla="*/ 5 h 17"/>
              <a:gd name="T44" fmla="*/ 4 w 12"/>
              <a:gd name="T45" fmla="*/ 5 h 17"/>
              <a:gd name="T46" fmla="*/ 2 w 12"/>
              <a:gd name="T47" fmla="*/ 7 h 17"/>
              <a:gd name="T48" fmla="*/ 2 w 12"/>
              <a:gd name="T49" fmla="*/ 9 h 17"/>
              <a:gd name="T50" fmla="*/ 2 w 12"/>
              <a:gd name="T51" fmla="*/ 11 h 17"/>
              <a:gd name="T52" fmla="*/ 1 w 12"/>
              <a:gd name="T53" fmla="*/ 11 h 17"/>
              <a:gd name="T54" fmla="*/ 0 w 12"/>
              <a:gd name="T55" fmla="*/ 13 h 17"/>
              <a:gd name="T56" fmla="*/ 0 w 12"/>
              <a:gd name="T57" fmla="*/ 15 h 17"/>
              <a:gd name="T58" fmla="*/ 2 w 12"/>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17">
                <a:moveTo>
                  <a:pt x="2" y="17"/>
                </a:moveTo>
                <a:cubicBezTo>
                  <a:pt x="2" y="17"/>
                  <a:pt x="2" y="17"/>
                  <a:pt x="2" y="16"/>
                </a:cubicBezTo>
                <a:cubicBezTo>
                  <a:pt x="3" y="16"/>
                  <a:pt x="4" y="16"/>
                  <a:pt x="4" y="15"/>
                </a:cubicBezTo>
                <a:cubicBezTo>
                  <a:pt x="4" y="15"/>
                  <a:pt x="4" y="15"/>
                  <a:pt x="5" y="15"/>
                </a:cubicBezTo>
                <a:cubicBezTo>
                  <a:pt x="5" y="15"/>
                  <a:pt x="5" y="14"/>
                  <a:pt x="5" y="14"/>
                </a:cubicBezTo>
                <a:cubicBezTo>
                  <a:pt x="5" y="13"/>
                  <a:pt x="5" y="13"/>
                  <a:pt x="5" y="13"/>
                </a:cubicBezTo>
                <a:cubicBezTo>
                  <a:pt x="5" y="12"/>
                  <a:pt x="5" y="12"/>
                  <a:pt x="5" y="11"/>
                </a:cubicBezTo>
                <a:cubicBezTo>
                  <a:pt x="5" y="11"/>
                  <a:pt x="6" y="11"/>
                  <a:pt x="6" y="11"/>
                </a:cubicBezTo>
                <a:cubicBezTo>
                  <a:pt x="6" y="10"/>
                  <a:pt x="6" y="10"/>
                  <a:pt x="7" y="10"/>
                </a:cubicBezTo>
                <a:cubicBezTo>
                  <a:pt x="7" y="9"/>
                  <a:pt x="8" y="9"/>
                  <a:pt x="8" y="8"/>
                </a:cubicBezTo>
                <a:cubicBezTo>
                  <a:pt x="9" y="8"/>
                  <a:pt x="9" y="7"/>
                  <a:pt x="10" y="7"/>
                </a:cubicBezTo>
                <a:cubicBezTo>
                  <a:pt x="10" y="7"/>
                  <a:pt x="10" y="7"/>
                  <a:pt x="11" y="7"/>
                </a:cubicBezTo>
                <a:cubicBezTo>
                  <a:pt x="11" y="6"/>
                  <a:pt x="11" y="6"/>
                  <a:pt x="11" y="5"/>
                </a:cubicBezTo>
                <a:cubicBezTo>
                  <a:pt x="11" y="5"/>
                  <a:pt x="11" y="5"/>
                  <a:pt x="11" y="4"/>
                </a:cubicBezTo>
                <a:cubicBezTo>
                  <a:pt x="11" y="4"/>
                  <a:pt x="11" y="3"/>
                  <a:pt x="11" y="3"/>
                </a:cubicBezTo>
                <a:cubicBezTo>
                  <a:pt x="12" y="3"/>
                  <a:pt x="11" y="2"/>
                  <a:pt x="11" y="1"/>
                </a:cubicBezTo>
                <a:cubicBezTo>
                  <a:pt x="10" y="0"/>
                  <a:pt x="10" y="0"/>
                  <a:pt x="8" y="0"/>
                </a:cubicBezTo>
                <a:cubicBezTo>
                  <a:pt x="8" y="0"/>
                  <a:pt x="8" y="0"/>
                  <a:pt x="7" y="0"/>
                </a:cubicBezTo>
                <a:cubicBezTo>
                  <a:pt x="7" y="1"/>
                  <a:pt x="6" y="2"/>
                  <a:pt x="5" y="2"/>
                </a:cubicBezTo>
                <a:cubicBezTo>
                  <a:pt x="5" y="2"/>
                  <a:pt x="5" y="3"/>
                  <a:pt x="5" y="3"/>
                </a:cubicBezTo>
                <a:cubicBezTo>
                  <a:pt x="5" y="3"/>
                  <a:pt x="5" y="4"/>
                  <a:pt x="5" y="4"/>
                </a:cubicBezTo>
                <a:cubicBezTo>
                  <a:pt x="5" y="5"/>
                  <a:pt x="5" y="5"/>
                  <a:pt x="5" y="5"/>
                </a:cubicBezTo>
                <a:cubicBezTo>
                  <a:pt x="4" y="5"/>
                  <a:pt x="4" y="5"/>
                  <a:pt x="4" y="5"/>
                </a:cubicBezTo>
                <a:cubicBezTo>
                  <a:pt x="3" y="5"/>
                  <a:pt x="2" y="6"/>
                  <a:pt x="2" y="7"/>
                </a:cubicBezTo>
                <a:cubicBezTo>
                  <a:pt x="2" y="7"/>
                  <a:pt x="2" y="8"/>
                  <a:pt x="2" y="9"/>
                </a:cubicBezTo>
                <a:cubicBezTo>
                  <a:pt x="2" y="10"/>
                  <a:pt x="2" y="11"/>
                  <a:pt x="2" y="11"/>
                </a:cubicBezTo>
                <a:cubicBezTo>
                  <a:pt x="2" y="11"/>
                  <a:pt x="2" y="11"/>
                  <a:pt x="1" y="11"/>
                </a:cubicBezTo>
                <a:cubicBezTo>
                  <a:pt x="1" y="12"/>
                  <a:pt x="1" y="13"/>
                  <a:pt x="0" y="13"/>
                </a:cubicBezTo>
                <a:cubicBezTo>
                  <a:pt x="0" y="13"/>
                  <a:pt x="0" y="14"/>
                  <a:pt x="0" y="15"/>
                </a:cubicBezTo>
                <a:cubicBezTo>
                  <a:pt x="1" y="16"/>
                  <a:pt x="1" y="17"/>
                  <a:pt x="2" y="17"/>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35" name="Freeform 268"/>
          <p:cNvSpPr/>
          <p:nvPr>
            <p:custDataLst>
              <p:tags r:id="rId264"/>
            </p:custDataLst>
          </p:nvPr>
        </p:nvSpPr>
        <p:spPr bwMode="auto">
          <a:xfrm rot="1740000">
            <a:off x="9317833" y="2828374"/>
            <a:ext cx="4483" cy="5944"/>
          </a:xfrm>
          <a:custGeom>
            <a:avLst/>
            <a:gdLst>
              <a:gd name="T0" fmla="*/ 2 w 10"/>
              <a:gd name="T1" fmla="*/ 8 h 13"/>
              <a:gd name="T2" fmla="*/ 2 w 10"/>
              <a:gd name="T3" fmla="*/ 10 h 13"/>
              <a:gd name="T4" fmla="*/ 4 w 10"/>
              <a:gd name="T5" fmla="*/ 11 h 13"/>
              <a:gd name="T6" fmla="*/ 6 w 10"/>
              <a:gd name="T7" fmla="*/ 13 h 13"/>
              <a:gd name="T8" fmla="*/ 7 w 10"/>
              <a:gd name="T9" fmla="*/ 10 h 13"/>
              <a:gd name="T10" fmla="*/ 7 w 10"/>
              <a:gd name="T11" fmla="*/ 8 h 13"/>
              <a:gd name="T12" fmla="*/ 9 w 10"/>
              <a:gd name="T13" fmla="*/ 5 h 13"/>
              <a:gd name="T14" fmla="*/ 10 w 10"/>
              <a:gd name="T15" fmla="*/ 4 h 13"/>
              <a:gd name="T16" fmla="*/ 10 w 10"/>
              <a:gd name="T17" fmla="*/ 2 h 13"/>
              <a:gd name="T18" fmla="*/ 10 w 10"/>
              <a:gd name="T19" fmla="*/ 0 h 13"/>
              <a:gd name="T20" fmla="*/ 6 w 10"/>
              <a:gd name="T21" fmla="*/ 0 h 13"/>
              <a:gd name="T22" fmla="*/ 5 w 10"/>
              <a:gd name="T23" fmla="*/ 0 h 13"/>
              <a:gd name="T24" fmla="*/ 4 w 10"/>
              <a:gd name="T25" fmla="*/ 0 h 13"/>
              <a:gd name="T26" fmla="*/ 4 w 10"/>
              <a:gd name="T27" fmla="*/ 2 h 13"/>
              <a:gd name="T28" fmla="*/ 4 w 10"/>
              <a:gd name="T29" fmla="*/ 5 h 13"/>
              <a:gd name="T30" fmla="*/ 3 w 10"/>
              <a:gd name="T31" fmla="*/ 5 h 13"/>
              <a:gd name="T32" fmla="*/ 0 w 10"/>
              <a:gd name="T33" fmla="*/ 5 h 13"/>
              <a:gd name="T34" fmla="*/ 2 w 10"/>
              <a:gd name="T35" fmla="*/ 7 h 13"/>
              <a:gd name="T36" fmla="*/ 2 w 10"/>
              <a:gd name="T3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3">
                <a:moveTo>
                  <a:pt x="2" y="8"/>
                </a:moveTo>
                <a:cubicBezTo>
                  <a:pt x="2" y="9"/>
                  <a:pt x="2" y="9"/>
                  <a:pt x="2" y="10"/>
                </a:cubicBezTo>
                <a:cubicBezTo>
                  <a:pt x="3" y="10"/>
                  <a:pt x="3" y="11"/>
                  <a:pt x="4" y="11"/>
                </a:cubicBezTo>
                <a:cubicBezTo>
                  <a:pt x="3" y="13"/>
                  <a:pt x="5" y="13"/>
                  <a:pt x="6" y="13"/>
                </a:cubicBezTo>
                <a:cubicBezTo>
                  <a:pt x="6" y="11"/>
                  <a:pt x="6" y="10"/>
                  <a:pt x="7" y="10"/>
                </a:cubicBezTo>
                <a:cubicBezTo>
                  <a:pt x="7" y="9"/>
                  <a:pt x="7" y="9"/>
                  <a:pt x="7" y="8"/>
                </a:cubicBezTo>
                <a:cubicBezTo>
                  <a:pt x="7" y="7"/>
                  <a:pt x="7" y="5"/>
                  <a:pt x="9" y="5"/>
                </a:cubicBezTo>
                <a:cubicBezTo>
                  <a:pt x="10" y="5"/>
                  <a:pt x="10" y="4"/>
                  <a:pt x="10" y="4"/>
                </a:cubicBezTo>
                <a:cubicBezTo>
                  <a:pt x="10" y="3"/>
                  <a:pt x="10" y="3"/>
                  <a:pt x="10" y="2"/>
                </a:cubicBezTo>
                <a:cubicBezTo>
                  <a:pt x="10" y="2"/>
                  <a:pt x="10" y="1"/>
                  <a:pt x="10" y="0"/>
                </a:cubicBezTo>
                <a:cubicBezTo>
                  <a:pt x="9" y="0"/>
                  <a:pt x="7" y="0"/>
                  <a:pt x="6" y="0"/>
                </a:cubicBezTo>
                <a:cubicBezTo>
                  <a:pt x="6" y="0"/>
                  <a:pt x="6" y="0"/>
                  <a:pt x="5" y="0"/>
                </a:cubicBezTo>
                <a:cubicBezTo>
                  <a:pt x="5" y="0"/>
                  <a:pt x="4" y="0"/>
                  <a:pt x="4" y="0"/>
                </a:cubicBezTo>
                <a:cubicBezTo>
                  <a:pt x="4" y="1"/>
                  <a:pt x="4" y="2"/>
                  <a:pt x="4" y="2"/>
                </a:cubicBezTo>
                <a:cubicBezTo>
                  <a:pt x="4" y="3"/>
                  <a:pt x="4" y="4"/>
                  <a:pt x="4" y="5"/>
                </a:cubicBezTo>
                <a:cubicBezTo>
                  <a:pt x="4" y="5"/>
                  <a:pt x="3" y="5"/>
                  <a:pt x="3" y="5"/>
                </a:cubicBezTo>
                <a:cubicBezTo>
                  <a:pt x="2" y="5"/>
                  <a:pt x="1" y="5"/>
                  <a:pt x="0" y="5"/>
                </a:cubicBezTo>
                <a:cubicBezTo>
                  <a:pt x="0" y="6"/>
                  <a:pt x="1" y="6"/>
                  <a:pt x="2" y="7"/>
                </a:cubicBezTo>
                <a:cubicBezTo>
                  <a:pt x="2" y="8"/>
                  <a:pt x="2" y="8"/>
                  <a:pt x="2" y="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36" name="Freeform 269"/>
          <p:cNvSpPr/>
          <p:nvPr>
            <p:custDataLst>
              <p:tags r:id="rId265"/>
            </p:custDataLst>
          </p:nvPr>
        </p:nvSpPr>
        <p:spPr bwMode="auto">
          <a:xfrm rot="1740000">
            <a:off x="9274953" y="2813659"/>
            <a:ext cx="11101" cy="5095"/>
          </a:xfrm>
          <a:custGeom>
            <a:avLst/>
            <a:gdLst>
              <a:gd name="T0" fmla="*/ 19 w 24"/>
              <a:gd name="T1" fmla="*/ 10 h 11"/>
              <a:gd name="T2" fmla="*/ 24 w 24"/>
              <a:gd name="T3" fmla="*/ 6 h 11"/>
              <a:gd name="T4" fmla="*/ 24 w 24"/>
              <a:gd name="T5" fmla="*/ 4 h 11"/>
              <a:gd name="T6" fmla="*/ 19 w 24"/>
              <a:gd name="T7" fmla="*/ 0 h 11"/>
              <a:gd name="T8" fmla="*/ 18 w 24"/>
              <a:gd name="T9" fmla="*/ 0 h 11"/>
              <a:gd name="T10" fmla="*/ 13 w 24"/>
              <a:gd name="T11" fmla="*/ 2 h 11"/>
              <a:gd name="T12" fmla="*/ 12 w 24"/>
              <a:gd name="T13" fmla="*/ 2 h 11"/>
              <a:gd name="T14" fmla="*/ 9 w 24"/>
              <a:gd name="T15" fmla="*/ 2 h 11"/>
              <a:gd name="T16" fmla="*/ 7 w 24"/>
              <a:gd name="T17" fmla="*/ 3 h 11"/>
              <a:gd name="T18" fmla="*/ 7 w 24"/>
              <a:gd name="T19" fmla="*/ 4 h 11"/>
              <a:gd name="T20" fmla="*/ 6 w 24"/>
              <a:gd name="T21" fmla="*/ 4 h 11"/>
              <a:gd name="T22" fmla="*/ 5 w 24"/>
              <a:gd name="T23" fmla="*/ 3 h 11"/>
              <a:gd name="T24" fmla="*/ 2 w 24"/>
              <a:gd name="T25" fmla="*/ 5 h 11"/>
              <a:gd name="T26" fmla="*/ 3 w 24"/>
              <a:gd name="T27" fmla="*/ 5 h 11"/>
              <a:gd name="T28" fmla="*/ 3 w 24"/>
              <a:gd name="T29" fmla="*/ 7 h 11"/>
              <a:gd name="T30" fmla="*/ 2 w 24"/>
              <a:gd name="T31" fmla="*/ 10 h 11"/>
              <a:gd name="T32" fmla="*/ 2 w 24"/>
              <a:gd name="T33" fmla="*/ 11 h 11"/>
              <a:gd name="T34" fmla="*/ 5 w 24"/>
              <a:gd name="T35" fmla="*/ 11 h 11"/>
              <a:gd name="T36" fmla="*/ 7 w 24"/>
              <a:gd name="T37" fmla="*/ 10 h 11"/>
              <a:gd name="T38" fmla="*/ 8 w 24"/>
              <a:gd name="T39" fmla="*/ 9 h 11"/>
              <a:gd name="T40" fmla="*/ 7 w 24"/>
              <a:gd name="T41" fmla="*/ 7 h 11"/>
              <a:gd name="T42" fmla="*/ 7 w 24"/>
              <a:gd name="T43" fmla="*/ 6 h 11"/>
              <a:gd name="T44" fmla="*/ 12 w 24"/>
              <a:gd name="T45" fmla="*/ 10 h 11"/>
              <a:gd name="T46" fmla="*/ 15 w 24"/>
              <a:gd name="T47" fmla="*/ 10 h 11"/>
              <a:gd name="T48" fmla="*/ 18 w 24"/>
              <a:gd name="T49" fmla="*/ 9 h 11"/>
              <a:gd name="T50" fmla="*/ 19 w 24"/>
              <a:gd name="T5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 h="11">
                <a:moveTo>
                  <a:pt x="19" y="10"/>
                </a:moveTo>
                <a:cubicBezTo>
                  <a:pt x="21" y="9"/>
                  <a:pt x="21" y="7"/>
                  <a:pt x="24" y="6"/>
                </a:cubicBezTo>
                <a:cubicBezTo>
                  <a:pt x="24" y="5"/>
                  <a:pt x="24" y="5"/>
                  <a:pt x="24" y="4"/>
                </a:cubicBezTo>
                <a:cubicBezTo>
                  <a:pt x="23" y="1"/>
                  <a:pt x="20" y="2"/>
                  <a:pt x="19" y="0"/>
                </a:cubicBezTo>
                <a:cubicBezTo>
                  <a:pt x="18" y="0"/>
                  <a:pt x="18" y="0"/>
                  <a:pt x="18" y="0"/>
                </a:cubicBezTo>
                <a:cubicBezTo>
                  <a:pt x="16" y="1"/>
                  <a:pt x="13" y="0"/>
                  <a:pt x="13" y="2"/>
                </a:cubicBezTo>
                <a:cubicBezTo>
                  <a:pt x="12" y="2"/>
                  <a:pt x="12" y="2"/>
                  <a:pt x="12" y="2"/>
                </a:cubicBezTo>
                <a:cubicBezTo>
                  <a:pt x="11" y="2"/>
                  <a:pt x="10" y="2"/>
                  <a:pt x="9" y="2"/>
                </a:cubicBezTo>
                <a:cubicBezTo>
                  <a:pt x="9" y="2"/>
                  <a:pt x="8" y="3"/>
                  <a:pt x="7" y="3"/>
                </a:cubicBezTo>
                <a:cubicBezTo>
                  <a:pt x="7" y="3"/>
                  <a:pt x="7" y="4"/>
                  <a:pt x="7" y="4"/>
                </a:cubicBezTo>
                <a:cubicBezTo>
                  <a:pt x="7" y="4"/>
                  <a:pt x="6" y="4"/>
                  <a:pt x="6" y="4"/>
                </a:cubicBezTo>
                <a:cubicBezTo>
                  <a:pt x="5" y="4"/>
                  <a:pt x="4" y="4"/>
                  <a:pt x="5" y="3"/>
                </a:cubicBezTo>
                <a:cubicBezTo>
                  <a:pt x="1" y="2"/>
                  <a:pt x="0" y="3"/>
                  <a:pt x="2" y="5"/>
                </a:cubicBezTo>
                <a:cubicBezTo>
                  <a:pt x="3" y="5"/>
                  <a:pt x="3" y="5"/>
                  <a:pt x="3" y="5"/>
                </a:cubicBezTo>
                <a:cubicBezTo>
                  <a:pt x="5" y="5"/>
                  <a:pt x="5" y="7"/>
                  <a:pt x="3" y="7"/>
                </a:cubicBezTo>
                <a:cubicBezTo>
                  <a:pt x="4" y="9"/>
                  <a:pt x="5" y="10"/>
                  <a:pt x="2" y="10"/>
                </a:cubicBezTo>
                <a:cubicBezTo>
                  <a:pt x="2" y="10"/>
                  <a:pt x="2" y="11"/>
                  <a:pt x="2" y="11"/>
                </a:cubicBezTo>
                <a:cubicBezTo>
                  <a:pt x="3" y="11"/>
                  <a:pt x="4" y="11"/>
                  <a:pt x="5" y="11"/>
                </a:cubicBezTo>
                <a:cubicBezTo>
                  <a:pt x="5" y="10"/>
                  <a:pt x="6" y="10"/>
                  <a:pt x="7" y="10"/>
                </a:cubicBezTo>
                <a:cubicBezTo>
                  <a:pt x="7" y="9"/>
                  <a:pt x="7" y="8"/>
                  <a:pt x="8" y="9"/>
                </a:cubicBezTo>
                <a:cubicBezTo>
                  <a:pt x="8" y="8"/>
                  <a:pt x="8" y="8"/>
                  <a:pt x="7" y="7"/>
                </a:cubicBezTo>
                <a:cubicBezTo>
                  <a:pt x="7" y="7"/>
                  <a:pt x="7" y="7"/>
                  <a:pt x="7" y="6"/>
                </a:cubicBezTo>
                <a:cubicBezTo>
                  <a:pt x="10" y="4"/>
                  <a:pt x="10" y="8"/>
                  <a:pt x="12" y="10"/>
                </a:cubicBezTo>
                <a:cubicBezTo>
                  <a:pt x="13" y="10"/>
                  <a:pt x="14" y="10"/>
                  <a:pt x="15" y="10"/>
                </a:cubicBezTo>
                <a:cubicBezTo>
                  <a:pt x="15" y="9"/>
                  <a:pt x="16" y="8"/>
                  <a:pt x="18" y="9"/>
                </a:cubicBezTo>
                <a:cubicBezTo>
                  <a:pt x="18" y="9"/>
                  <a:pt x="19" y="9"/>
                  <a:pt x="19" y="1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37" name="Freeform 270"/>
          <p:cNvSpPr/>
          <p:nvPr>
            <p:custDataLst>
              <p:tags r:id="rId266"/>
            </p:custDataLst>
          </p:nvPr>
        </p:nvSpPr>
        <p:spPr bwMode="auto">
          <a:xfrm rot="1740000">
            <a:off x="9314756" y="2831734"/>
            <a:ext cx="2348" cy="3609"/>
          </a:xfrm>
          <a:custGeom>
            <a:avLst/>
            <a:gdLst>
              <a:gd name="T0" fmla="*/ 5 w 5"/>
              <a:gd name="T1" fmla="*/ 5 h 8"/>
              <a:gd name="T2" fmla="*/ 5 w 5"/>
              <a:gd name="T3" fmla="*/ 3 h 8"/>
              <a:gd name="T4" fmla="*/ 3 w 5"/>
              <a:gd name="T5" fmla="*/ 2 h 8"/>
              <a:gd name="T6" fmla="*/ 3 w 5"/>
              <a:gd name="T7" fmla="*/ 1 h 8"/>
              <a:gd name="T8" fmla="*/ 3 w 5"/>
              <a:gd name="T9" fmla="*/ 0 h 8"/>
              <a:gd name="T10" fmla="*/ 1 w 5"/>
              <a:gd name="T11" fmla="*/ 0 h 8"/>
              <a:gd name="T12" fmla="*/ 0 w 5"/>
              <a:gd name="T13" fmla="*/ 1 h 8"/>
              <a:gd name="T14" fmla="*/ 0 w 5"/>
              <a:gd name="T15" fmla="*/ 2 h 8"/>
              <a:gd name="T16" fmla="*/ 0 w 5"/>
              <a:gd name="T17" fmla="*/ 3 h 8"/>
              <a:gd name="T18" fmla="*/ 0 w 5"/>
              <a:gd name="T19" fmla="*/ 5 h 8"/>
              <a:gd name="T20" fmla="*/ 0 w 5"/>
              <a:gd name="T21" fmla="*/ 7 h 8"/>
              <a:gd name="T22" fmla="*/ 0 w 5"/>
              <a:gd name="T23" fmla="*/ 8 h 8"/>
              <a:gd name="T24" fmla="*/ 5 w 5"/>
              <a:gd name="T25"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5"/>
                </a:moveTo>
                <a:cubicBezTo>
                  <a:pt x="5" y="4"/>
                  <a:pt x="5" y="4"/>
                  <a:pt x="5" y="3"/>
                </a:cubicBezTo>
                <a:cubicBezTo>
                  <a:pt x="4" y="3"/>
                  <a:pt x="3" y="3"/>
                  <a:pt x="3" y="2"/>
                </a:cubicBezTo>
                <a:cubicBezTo>
                  <a:pt x="3" y="2"/>
                  <a:pt x="3" y="1"/>
                  <a:pt x="3" y="1"/>
                </a:cubicBezTo>
                <a:cubicBezTo>
                  <a:pt x="3" y="1"/>
                  <a:pt x="3" y="0"/>
                  <a:pt x="3" y="0"/>
                </a:cubicBezTo>
                <a:cubicBezTo>
                  <a:pt x="3" y="0"/>
                  <a:pt x="2" y="0"/>
                  <a:pt x="1" y="0"/>
                </a:cubicBezTo>
                <a:cubicBezTo>
                  <a:pt x="0" y="0"/>
                  <a:pt x="0" y="0"/>
                  <a:pt x="0" y="1"/>
                </a:cubicBezTo>
                <a:cubicBezTo>
                  <a:pt x="0" y="1"/>
                  <a:pt x="0" y="2"/>
                  <a:pt x="0" y="2"/>
                </a:cubicBezTo>
                <a:cubicBezTo>
                  <a:pt x="0" y="3"/>
                  <a:pt x="0" y="3"/>
                  <a:pt x="0" y="3"/>
                </a:cubicBezTo>
                <a:cubicBezTo>
                  <a:pt x="0" y="4"/>
                  <a:pt x="0" y="4"/>
                  <a:pt x="0" y="5"/>
                </a:cubicBezTo>
                <a:cubicBezTo>
                  <a:pt x="0" y="5"/>
                  <a:pt x="0" y="6"/>
                  <a:pt x="0" y="7"/>
                </a:cubicBezTo>
                <a:cubicBezTo>
                  <a:pt x="0" y="7"/>
                  <a:pt x="0" y="8"/>
                  <a:pt x="0" y="8"/>
                </a:cubicBezTo>
                <a:cubicBezTo>
                  <a:pt x="2" y="8"/>
                  <a:pt x="2" y="5"/>
                  <a:pt x="5" y="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38" name="Freeform 271"/>
          <p:cNvSpPr/>
          <p:nvPr>
            <p:custDataLst>
              <p:tags r:id="rId267"/>
            </p:custDataLst>
          </p:nvPr>
        </p:nvSpPr>
        <p:spPr bwMode="auto">
          <a:xfrm rot="1740000">
            <a:off x="9268869" y="2808718"/>
            <a:ext cx="5550" cy="4671"/>
          </a:xfrm>
          <a:custGeom>
            <a:avLst/>
            <a:gdLst>
              <a:gd name="T0" fmla="*/ 5 w 12"/>
              <a:gd name="T1" fmla="*/ 2 h 10"/>
              <a:gd name="T2" fmla="*/ 4 w 12"/>
              <a:gd name="T3" fmla="*/ 0 h 10"/>
              <a:gd name="T4" fmla="*/ 3 w 12"/>
              <a:gd name="T5" fmla="*/ 0 h 10"/>
              <a:gd name="T6" fmla="*/ 2 w 12"/>
              <a:gd name="T7" fmla="*/ 0 h 10"/>
              <a:gd name="T8" fmla="*/ 0 w 12"/>
              <a:gd name="T9" fmla="*/ 4 h 10"/>
              <a:gd name="T10" fmla="*/ 2 w 12"/>
              <a:gd name="T11" fmla="*/ 6 h 10"/>
              <a:gd name="T12" fmla="*/ 4 w 12"/>
              <a:gd name="T13" fmla="*/ 5 h 10"/>
              <a:gd name="T14" fmla="*/ 6 w 12"/>
              <a:gd name="T15" fmla="*/ 10 h 10"/>
              <a:gd name="T16" fmla="*/ 10 w 12"/>
              <a:gd name="T17" fmla="*/ 6 h 10"/>
              <a:gd name="T18" fmla="*/ 10 w 12"/>
              <a:gd name="T19" fmla="*/ 5 h 10"/>
              <a:gd name="T20" fmla="*/ 9 w 12"/>
              <a:gd name="T21" fmla="*/ 5 h 10"/>
              <a:gd name="T22" fmla="*/ 7 w 12"/>
              <a:gd name="T23" fmla="*/ 4 h 10"/>
              <a:gd name="T24" fmla="*/ 7 w 12"/>
              <a:gd name="T25" fmla="*/ 3 h 10"/>
              <a:gd name="T26" fmla="*/ 5 w 12"/>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5" y="2"/>
                </a:moveTo>
                <a:cubicBezTo>
                  <a:pt x="4" y="2"/>
                  <a:pt x="4" y="1"/>
                  <a:pt x="4" y="0"/>
                </a:cubicBezTo>
                <a:cubicBezTo>
                  <a:pt x="4" y="0"/>
                  <a:pt x="3" y="0"/>
                  <a:pt x="3" y="0"/>
                </a:cubicBezTo>
                <a:cubicBezTo>
                  <a:pt x="2" y="0"/>
                  <a:pt x="2" y="0"/>
                  <a:pt x="2" y="0"/>
                </a:cubicBezTo>
                <a:cubicBezTo>
                  <a:pt x="1" y="1"/>
                  <a:pt x="0" y="2"/>
                  <a:pt x="0" y="4"/>
                </a:cubicBezTo>
                <a:cubicBezTo>
                  <a:pt x="0" y="5"/>
                  <a:pt x="1" y="6"/>
                  <a:pt x="2" y="6"/>
                </a:cubicBezTo>
                <a:cubicBezTo>
                  <a:pt x="2" y="6"/>
                  <a:pt x="3" y="5"/>
                  <a:pt x="4" y="5"/>
                </a:cubicBezTo>
                <a:cubicBezTo>
                  <a:pt x="6" y="6"/>
                  <a:pt x="6" y="8"/>
                  <a:pt x="6" y="10"/>
                </a:cubicBezTo>
                <a:cubicBezTo>
                  <a:pt x="10" y="10"/>
                  <a:pt x="12" y="8"/>
                  <a:pt x="10" y="6"/>
                </a:cubicBezTo>
                <a:cubicBezTo>
                  <a:pt x="10" y="6"/>
                  <a:pt x="10" y="5"/>
                  <a:pt x="10" y="5"/>
                </a:cubicBezTo>
                <a:cubicBezTo>
                  <a:pt x="9" y="5"/>
                  <a:pt x="9" y="5"/>
                  <a:pt x="9" y="5"/>
                </a:cubicBezTo>
                <a:cubicBezTo>
                  <a:pt x="9" y="4"/>
                  <a:pt x="8" y="4"/>
                  <a:pt x="7" y="4"/>
                </a:cubicBezTo>
                <a:cubicBezTo>
                  <a:pt x="7" y="4"/>
                  <a:pt x="7" y="3"/>
                  <a:pt x="7" y="3"/>
                </a:cubicBezTo>
                <a:cubicBezTo>
                  <a:pt x="7" y="2"/>
                  <a:pt x="6" y="2"/>
                  <a:pt x="5" y="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39" name="Freeform 272"/>
          <p:cNvSpPr/>
          <p:nvPr>
            <p:custDataLst>
              <p:tags r:id="rId268"/>
            </p:custDataLst>
          </p:nvPr>
        </p:nvSpPr>
        <p:spPr bwMode="auto">
          <a:xfrm rot="1740000">
            <a:off x="9288553" y="2826120"/>
            <a:ext cx="5977" cy="5519"/>
          </a:xfrm>
          <a:custGeom>
            <a:avLst/>
            <a:gdLst>
              <a:gd name="T0" fmla="*/ 8 w 13"/>
              <a:gd name="T1" fmla="*/ 11 h 12"/>
              <a:gd name="T2" fmla="*/ 11 w 13"/>
              <a:gd name="T3" fmla="*/ 9 h 12"/>
              <a:gd name="T4" fmla="*/ 12 w 13"/>
              <a:gd name="T5" fmla="*/ 9 h 12"/>
              <a:gd name="T6" fmla="*/ 13 w 13"/>
              <a:gd name="T7" fmla="*/ 9 h 12"/>
              <a:gd name="T8" fmla="*/ 13 w 13"/>
              <a:gd name="T9" fmla="*/ 7 h 12"/>
              <a:gd name="T10" fmla="*/ 10 w 13"/>
              <a:gd name="T11" fmla="*/ 6 h 12"/>
              <a:gd name="T12" fmla="*/ 8 w 13"/>
              <a:gd name="T13" fmla="*/ 7 h 12"/>
              <a:gd name="T14" fmla="*/ 7 w 13"/>
              <a:gd name="T15" fmla="*/ 10 h 12"/>
              <a:gd name="T16" fmla="*/ 6 w 13"/>
              <a:gd name="T17" fmla="*/ 9 h 12"/>
              <a:gd name="T18" fmla="*/ 5 w 13"/>
              <a:gd name="T19" fmla="*/ 9 h 12"/>
              <a:gd name="T20" fmla="*/ 4 w 13"/>
              <a:gd name="T21" fmla="*/ 7 h 12"/>
              <a:gd name="T22" fmla="*/ 4 w 13"/>
              <a:gd name="T23" fmla="*/ 6 h 12"/>
              <a:gd name="T24" fmla="*/ 6 w 13"/>
              <a:gd name="T25" fmla="*/ 5 h 12"/>
              <a:gd name="T26" fmla="*/ 6 w 13"/>
              <a:gd name="T27" fmla="*/ 4 h 12"/>
              <a:gd name="T28" fmla="*/ 6 w 13"/>
              <a:gd name="T29" fmla="*/ 3 h 12"/>
              <a:gd name="T30" fmla="*/ 0 w 13"/>
              <a:gd name="T31" fmla="*/ 0 h 12"/>
              <a:gd name="T32" fmla="*/ 0 w 13"/>
              <a:gd name="T33" fmla="*/ 3 h 12"/>
              <a:gd name="T34" fmla="*/ 3 w 13"/>
              <a:gd name="T35" fmla="*/ 5 h 12"/>
              <a:gd name="T36" fmla="*/ 3 w 13"/>
              <a:gd name="T37" fmla="*/ 7 h 12"/>
              <a:gd name="T38" fmla="*/ 4 w 13"/>
              <a:gd name="T39" fmla="*/ 11 h 12"/>
              <a:gd name="T40" fmla="*/ 6 w 13"/>
              <a:gd name="T41" fmla="*/ 12 h 12"/>
              <a:gd name="T42" fmla="*/ 8 w 13"/>
              <a:gd name="T4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2">
                <a:moveTo>
                  <a:pt x="8" y="11"/>
                </a:moveTo>
                <a:cubicBezTo>
                  <a:pt x="9" y="10"/>
                  <a:pt x="10" y="9"/>
                  <a:pt x="11" y="9"/>
                </a:cubicBezTo>
                <a:cubicBezTo>
                  <a:pt x="11" y="9"/>
                  <a:pt x="12" y="9"/>
                  <a:pt x="12" y="9"/>
                </a:cubicBezTo>
                <a:cubicBezTo>
                  <a:pt x="12" y="9"/>
                  <a:pt x="13" y="9"/>
                  <a:pt x="13" y="9"/>
                </a:cubicBezTo>
                <a:cubicBezTo>
                  <a:pt x="13" y="8"/>
                  <a:pt x="13" y="8"/>
                  <a:pt x="13" y="7"/>
                </a:cubicBezTo>
                <a:cubicBezTo>
                  <a:pt x="12" y="7"/>
                  <a:pt x="11" y="7"/>
                  <a:pt x="10" y="6"/>
                </a:cubicBezTo>
                <a:cubicBezTo>
                  <a:pt x="10" y="7"/>
                  <a:pt x="9" y="8"/>
                  <a:pt x="8" y="7"/>
                </a:cubicBezTo>
                <a:cubicBezTo>
                  <a:pt x="8" y="8"/>
                  <a:pt x="8" y="10"/>
                  <a:pt x="7" y="10"/>
                </a:cubicBezTo>
                <a:cubicBezTo>
                  <a:pt x="7" y="10"/>
                  <a:pt x="6" y="10"/>
                  <a:pt x="6" y="9"/>
                </a:cubicBezTo>
                <a:cubicBezTo>
                  <a:pt x="6" y="9"/>
                  <a:pt x="5" y="9"/>
                  <a:pt x="5" y="9"/>
                </a:cubicBezTo>
                <a:cubicBezTo>
                  <a:pt x="4" y="9"/>
                  <a:pt x="4" y="8"/>
                  <a:pt x="4" y="7"/>
                </a:cubicBezTo>
                <a:cubicBezTo>
                  <a:pt x="4" y="7"/>
                  <a:pt x="4" y="7"/>
                  <a:pt x="4" y="6"/>
                </a:cubicBezTo>
                <a:cubicBezTo>
                  <a:pt x="5" y="6"/>
                  <a:pt x="5" y="5"/>
                  <a:pt x="6" y="5"/>
                </a:cubicBezTo>
                <a:cubicBezTo>
                  <a:pt x="6" y="5"/>
                  <a:pt x="6" y="4"/>
                  <a:pt x="6" y="4"/>
                </a:cubicBezTo>
                <a:cubicBezTo>
                  <a:pt x="6" y="3"/>
                  <a:pt x="6" y="3"/>
                  <a:pt x="6" y="3"/>
                </a:cubicBezTo>
                <a:cubicBezTo>
                  <a:pt x="4" y="2"/>
                  <a:pt x="3" y="0"/>
                  <a:pt x="0" y="0"/>
                </a:cubicBezTo>
                <a:cubicBezTo>
                  <a:pt x="0" y="1"/>
                  <a:pt x="0" y="2"/>
                  <a:pt x="0" y="3"/>
                </a:cubicBezTo>
                <a:cubicBezTo>
                  <a:pt x="0" y="4"/>
                  <a:pt x="2" y="4"/>
                  <a:pt x="3" y="5"/>
                </a:cubicBezTo>
                <a:cubicBezTo>
                  <a:pt x="3" y="6"/>
                  <a:pt x="3" y="7"/>
                  <a:pt x="3" y="7"/>
                </a:cubicBezTo>
                <a:cubicBezTo>
                  <a:pt x="3" y="9"/>
                  <a:pt x="4" y="9"/>
                  <a:pt x="4" y="11"/>
                </a:cubicBezTo>
                <a:cubicBezTo>
                  <a:pt x="4" y="12"/>
                  <a:pt x="5" y="12"/>
                  <a:pt x="6" y="12"/>
                </a:cubicBezTo>
                <a:cubicBezTo>
                  <a:pt x="6" y="11"/>
                  <a:pt x="7" y="11"/>
                  <a:pt x="8" y="1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40" name="Freeform 273"/>
          <p:cNvSpPr/>
          <p:nvPr>
            <p:custDataLst>
              <p:tags r:id="rId269"/>
            </p:custDataLst>
          </p:nvPr>
        </p:nvSpPr>
        <p:spPr bwMode="auto">
          <a:xfrm rot="1740000">
            <a:off x="9284341" y="2824647"/>
            <a:ext cx="4056" cy="4671"/>
          </a:xfrm>
          <a:custGeom>
            <a:avLst/>
            <a:gdLst>
              <a:gd name="T0" fmla="*/ 2 w 9"/>
              <a:gd name="T1" fmla="*/ 9 h 10"/>
              <a:gd name="T2" fmla="*/ 4 w 9"/>
              <a:gd name="T3" fmla="*/ 10 h 10"/>
              <a:gd name="T4" fmla="*/ 5 w 9"/>
              <a:gd name="T5" fmla="*/ 10 h 10"/>
              <a:gd name="T6" fmla="*/ 5 w 9"/>
              <a:gd name="T7" fmla="*/ 9 h 10"/>
              <a:gd name="T8" fmla="*/ 5 w 9"/>
              <a:gd name="T9" fmla="*/ 6 h 10"/>
              <a:gd name="T10" fmla="*/ 8 w 9"/>
              <a:gd name="T11" fmla="*/ 8 h 10"/>
              <a:gd name="T12" fmla="*/ 9 w 9"/>
              <a:gd name="T13" fmla="*/ 6 h 10"/>
              <a:gd name="T14" fmla="*/ 9 w 9"/>
              <a:gd name="T15" fmla="*/ 3 h 10"/>
              <a:gd name="T16" fmla="*/ 9 w 9"/>
              <a:gd name="T17" fmla="*/ 1 h 10"/>
              <a:gd name="T18" fmla="*/ 3 w 9"/>
              <a:gd name="T19" fmla="*/ 2 h 10"/>
              <a:gd name="T20" fmla="*/ 2 w 9"/>
              <a:gd name="T21" fmla="*/ 2 h 10"/>
              <a:gd name="T22" fmla="*/ 2 w 9"/>
              <a:gd name="T23" fmla="*/ 4 h 10"/>
              <a:gd name="T24" fmla="*/ 1 w 9"/>
              <a:gd name="T25" fmla="*/ 8 h 10"/>
              <a:gd name="T26" fmla="*/ 2 w 9"/>
              <a:gd name="T2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2" y="9"/>
                </a:moveTo>
                <a:cubicBezTo>
                  <a:pt x="3" y="9"/>
                  <a:pt x="3" y="10"/>
                  <a:pt x="4" y="10"/>
                </a:cubicBezTo>
                <a:cubicBezTo>
                  <a:pt x="5" y="10"/>
                  <a:pt x="5" y="10"/>
                  <a:pt x="5" y="10"/>
                </a:cubicBezTo>
                <a:cubicBezTo>
                  <a:pt x="5" y="10"/>
                  <a:pt x="5" y="9"/>
                  <a:pt x="5" y="9"/>
                </a:cubicBezTo>
                <a:cubicBezTo>
                  <a:pt x="5" y="8"/>
                  <a:pt x="5" y="7"/>
                  <a:pt x="5" y="6"/>
                </a:cubicBezTo>
                <a:cubicBezTo>
                  <a:pt x="7" y="6"/>
                  <a:pt x="7" y="8"/>
                  <a:pt x="8" y="8"/>
                </a:cubicBezTo>
                <a:cubicBezTo>
                  <a:pt x="8" y="7"/>
                  <a:pt x="8" y="6"/>
                  <a:pt x="9" y="6"/>
                </a:cubicBezTo>
                <a:cubicBezTo>
                  <a:pt x="9" y="5"/>
                  <a:pt x="9" y="4"/>
                  <a:pt x="9" y="3"/>
                </a:cubicBezTo>
                <a:cubicBezTo>
                  <a:pt x="9" y="2"/>
                  <a:pt x="9" y="2"/>
                  <a:pt x="9" y="1"/>
                </a:cubicBezTo>
                <a:cubicBezTo>
                  <a:pt x="6" y="0"/>
                  <a:pt x="6" y="2"/>
                  <a:pt x="3" y="2"/>
                </a:cubicBezTo>
                <a:cubicBezTo>
                  <a:pt x="3" y="2"/>
                  <a:pt x="2" y="2"/>
                  <a:pt x="2" y="2"/>
                </a:cubicBezTo>
                <a:cubicBezTo>
                  <a:pt x="2" y="3"/>
                  <a:pt x="2" y="4"/>
                  <a:pt x="2" y="4"/>
                </a:cubicBezTo>
                <a:cubicBezTo>
                  <a:pt x="2" y="6"/>
                  <a:pt x="1" y="7"/>
                  <a:pt x="1" y="8"/>
                </a:cubicBezTo>
                <a:cubicBezTo>
                  <a:pt x="0" y="9"/>
                  <a:pt x="1" y="9"/>
                  <a:pt x="2" y="9"/>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41" name="Freeform 274"/>
          <p:cNvSpPr/>
          <p:nvPr>
            <p:custDataLst>
              <p:tags r:id="rId270"/>
            </p:custDataLst>
          </p:nvPr>
        </p:nvSpPr>
        <p:spPr bwMode="auto">
          <a:xfrm rot="1740000">
            <a:off x="9276966" y="2834106"/>
            <a:ext cx="1921" cy="2123"/>
          </a:xfrm>
          <a:custGeom>
            <a:avLst/>
            <a:gdLst>
              <a:gd name="T0" fmla="*/ 2 w 4"/>
              <a:gd name="T1" fmla="*/ 5 h 5"/>
              <a:gd name="T2" fmla="*/ 2 w 4"/>
              <a:gd name="T3" fmla="*/ 3 h 5"/>
              <a:gd name="T4" fmla="*/ 2 w 4"/>
              <a:gd name="T5" fmla="*/ 2 h 5"/>
              <a:gd name="T6" fmla="*/ 2 w 4"/>
              <a:gd name="T7" fmla="*/ 0 h 5"/>
              <a:gd name="T8" fmla="*/ 1 w 4"/>
              <a:gd name="T9" fmla="*/ 0 h 5"/>
              <a:gd name="T10" fmla="*/ 0 w 4"/>
              <a:gd name="T11" fmla="*/ 2 h 5"/>
              <a:gd name="T12" fmla="*/ 0 w 4"/>
              <a:gd name="T13" fmla="*/ 5 h 5"/>
              <a:gd name="T14" fmla="*/ 1 w 4"/>
              <a:gd name="T15" fmla="*/ 5 h 5"/>
              <a:gd name="T16" fmla="*/ 2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2" y="5"/>
                </a:moveTo>
                <a:cubicBezTo>
                  <a:pt x="2" y="4"/>
                  <a:pt x="2" y="4"/>
                  <a:pt x="2" y="3"/>
                </a:cubicBezTo>
                <a:cubicBezTo>
                  <a:pt x="2" y="3"/>
                  <a:pt x="2" y="3"/>
                  <a:pt x="2" y="2"/>
                </a:cubicBezTo>
                <a:cubicBezTo>
                  <a:pt x="4" y="2"/>
                  <a:pt x="3" y="1"/>
                  <a:pt x="2" y="0"/>
                </a:cubicBezTo>
                <a:cubicBezTo>
                  <a:pt x="2" y="0"/>
                  <a:pt x="1" y="0"/>
                  <a:pt x="1" y="0"/>
                </a:cubicBezTo>
                <a:cubicBezTo>
                  <a:pt x="0" y="0"/>
                  <a:pt x="0" y="1"/>
                  <a:pt x="0" y="2"/>
                </a:cubicBezTo>
                <a:cubicBezTo>
                  <a:pt x="0" y="3"/>
                  <a:pt x="0" y="4"/>
                  <a:pt x="0" y="5"/>
                </a:cubicBezTo>
                <a:cubicBezTo>
                  <a:pt x="0" y="5"/>
                  <a:pt x="1" y="5"/>
                  <a:pt x="1" y="5"/>
                </a:cubicBezTo>
                <a:cubicBezTo>
                  <a:pt x="1" y="5"/>
                  <a:pt x="2" y="5"/>
                  <a:pt x="2" y="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42" name="Freeform 275"/>
          <p:cNvSpPr/>
          <p:nvPr>
            <p:custDataLst>
              <p:tags r:id="rId271"/>
            </p:custDataLst>
          </p:nvPr>
        </p:nvSpPr>
        <p:spPr bwMode="auto">
          <a:xfrm rot="1740000">
            <a:off x="9274435" y="2833158"/>
            <a:ext cx="1921" cy="1698"/>
          </a:xfrm>
          <a:custGeom>
            <a:avLst/>
            <a:gdLst>
              <a:gd name="T0" fmla="*/ 1 w 4"/>
              <a:gd name="T1" fmla="*/ 4 h 4"/>
              <a:gd name="T2" fmla="*/ 2 w 4"/>
              <a:gd name="T3" fmla="*/ 2 h 4"/>
              <a:gd name="T4" fmla="*/ 3 w 4"/>
              <a:gd name="T5" fmla="*/ 2 h 4"/>
              <a:gd name="T6" fmla="*/ 2 w 4"/>
              <a:gd name="T7" fmla="*/ 0 h 4"/>
              <a:gd name="T8" fmla="*/ 1 w 4"/>
              <a:gd name="T9" fmla="*/ 0 h 4"/>
              <a:gd name="T10" fmla="*/ 0 w 4"/>
              <a:gd name="T11" fmla="*/ 2 h 4"/>
              <a:gd name="T12" fmla="*/ 1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4"/>
                </a:moveTo>
                <a:cubicBezTo>
                  <a:pt x="1" y="3"/>
                  <a:pt x="1" y="2"/>
                  <a:pt x="2" y="2"/>
                </a:cubicBezTo>
                <a:cubicBezTo>
                  <a:pt x="3" y="2"/>
                  <a:pt x="3" y="2"/>
                  <a:pt x="3" y="2"/>
                </a:cubicBezTo>
                <a:cubicBezTo>
                  <a:pt x="4" y="1"/>
                  <a:pt x="3" y="0"/>
                  <a:pt x="2" y="0"/>
                </a:cubicBezTo>
                <a:cubicBezTo>
                  <a:pt x="2" y="0"/>
                  <a:pt x="1" y="0"/>
                  <a:pt x="1" y="0"/>
                </a:cubicBezTo>
                <a:cubicBezTo>
                  <a:pt x="1" y="1"/>
                  <a:pt x="1" y="2"/>
                  <a:pt x="0" y="2"/>
                </a:cubicBezTo>
                <a:cubicBezTo>
                  <a:pt x="0" y="3"/>
                  <a:pt x="0" y="4"/>
                  <a:pt x="1" y="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43" name="Freeform 276"/>
          <p:cNvSpPr/>
          <p:nvPr>
            <p:custDataLst>
              <p:tags r:id="rId272"/>
            </p:custDataLst>
          </p:nvPr>
        </p:nvSpPr>
        <p:spPr bwMode="auto">
          <a:xfrm rot="1740000">
            <a:off x="9249824" y="2786625"/>
            <a:ext cx="49741" cy="89373"/>
          </a:xfrm>
          <a:custGeom>
            <a:avLst/>
            <a:gdLst>
              <a:gd name="T0" fmla="*/ 96 w 108"/>
              <a:gd name="T1" fmla="*/ 97 h 195"/>
              <a:gd name="T2" fmla="*/ 89 w 108"/>
              <a:gd name="T3" fmla="*/ 97 h 195"/>
              <a:gd name="T4" fmla="*/ 99 w 108"/>
              <a:gd name="T5" fmla="*/ 89 h 195"/>
              <a:gd name="T6" fmla="*/ 87 w 108"/>
              <a:gd name="T7" fmla="*/ 92 h 195"/>
              <a:gd name="T8" fmla="*/ 64 w 108"/>
              <a:gd name="T9" fmla="*/ 106 h 195"/>
              <a:gd name="T10" fmla="*/ 43 w 108"/>
              <a:gd name="T11" fmla="*/ 110 h 195"/>
              <a:gd name="T12" fmla="*/ 24 w 108"/>
              <a:gd name="T13" fmla="*/ 94 h 195"/>
              <a:gd name="T14" fmla="*/ 18 w 108"/>
              <a:gd name="T15" fmla="*/ 66 h 195"/>
              <a:gd name="T16" fmla="*/ 17 w 108"/>
              <a:gd name="T17" fmla="*/ 30 h 195"/>
              <a:gd name="T18" fmla="*/ 36 w 108"/>
              <a:gd name="T19" fmla="*/ 11 h 195"/>
              <a:gd name="T20" fmla="*/ 64 w 108"/>
              <a:gd name="T21" fmla="*/ 7 h 195"/>
              <a:gd name="T22" fmla="*/ 82 w 108"/>
              <a:gd name="T23" fmla="*/ 25 h 195"/>
              <a:gd name="T24" fmla="*/ 81 w 108"/>
              <a:gd name="T25" fmla="*/ 35 h 195"/>
              <a:gd name="T26" fmla="*/ 75 w 108"/>
              <a:gd name="T27" fmla="*/ 49 h 195"/>
              <a:gd name="T28" fmla="*/ 62 w 108"/>
              <a:gd name="T29" fmla="*/ 61 h 195"/>
              <a:gd name="T30" fmla="*/ 80 w 108"/>
              <a:gd name="T31" fmla="*/ 67 h 195"/>
              <a:gd name="T32" fmla="*/ 95 w 108"/>
              <a:gd name="T33" fmla="*/ 63 h 195"/>
              <a:gd name="T34" fmla="*/ 94 w 108"/>
              <a:gd name="T35" fmla="*/ 53 h 195"/>
              <a:gd name="T36" fmla="*/ 94 w 108"/>
              <a:gd name="T37" fmla="*/ 48 h 195"/>
              <a:gd name="T38" fmla="*/ 97 w 108"/>
              <a:gd name="T39" fmla="*/ 37 h 195"/>
              <a:gd name="T40" fmla="*/ 82 w 108"/>
              <a:gd name="T41" fmla="*/ 18 h 195"/>
              <a:gd name="T42" fmla="*/ 61 w 108"/>
              <a:gd name="T43" fmla="*/ 2 h 195"/>
              <a:gd name="T44" fmla="*/ 39 w 108"/>
              <a:gd name="T45" fmla="*/ 4 h 195"/>
              <a:gd name="T46" fmla="*/ 14 w 108"/>
              <a:gd name="T47" fmla="*/ 21 h 195"/>
              <a:gd name="T48" fmla="*/ 8 w 108"/>
              <a:gd name="T49" fmla="*/ 42 h 195"/>
              <a:gd name="T50" fmla="*/ 0 w 108"/>
              <a:gd name="T51" fmla="*/ 66 h 195"/>
              <a:gd name="T52" fmla="*/ 9 w 108"/>
              <a:gd name="T53" fmla="*/ 97 h 195"/>
              <a:gd name="T54" fmla="*/ 33 w 108"/>
              <a:gd name="T55" fmla="*/ 117 h 195"/>
              <a:gd name="T56" fmla="*/ 38 w 108"/>
              <a:gd name="T57" fmla="*/ 136 h 195"/>
              <a:gd name="T58" fmla="*/ 59 w 108"/>
              <a:gd name="T59" fmla="*/ 118 h 195"/>
              <a:gd name="T60" fmla="*/ 77 w 108"/>
              <a:gd name="T61" fmla="*/ 114 h 195"/>
              <a:gd name="T62" fmla="*/ 66 w 108"/>
              <a:gd name="T63" fmla="*/ 129 h 195"/>
              <a:gd name="T64" fmla="*/ 62 w 108"/>
              <a:gd name="T65" fmla="*/ 127 h 195"/>
              <a:gd name="T66" fmla="*/ 57 w 108"/>
              <a:gd name="T67" fmla="*/ 138 h 195"/>
              <a:gd name="T68" fmla="*/ 49 w 108"/>
              <a:gd name="T69" fmla="*/ 155 h 195"/>
              <a:gd name="T70" fmla="*/ 55 w 108"/>
              <a:gd name="T71" fmla="*/ 171 h 195"/>
              <a:gd name="T72" fmla="*/ 59 w 108"/>
              <a:gd name="T73" fmla="*/ 182 h 195"/>
              <a:gd name="T74" fmla="*/ 44 w 108"/>
              <a:gd name="T75" fmla="*/ 184 h 195"/>
              <a:gd name="T76" fmla="*/ 38 w 108"/>
              <a:gd name="T77" fmla="*/ 171 h 195"/>
              <a:gd name="T78" fmla="*/ 37 w 108"/>
              <a:gd name="T79" fmla="*/ 155 h 195"/>
              <a:gd name="T80" fmla="*/ 33 w 108"/>
              <a:gd name="T81" fmla="*/ 140 h 195"/>
              <a:gd name="T82" fmla="*/ 28 w 108"/>
              <a:gd name="T83" fmla="*/ 157 h 195"/>
              <a:gd name="T84" fmla="*/ 18 w 108"/>
              <a:gd name="T85" fmla="*/ 170 h 195"/>
              <a:gd name="T86" fmla="*/ 31 w 108"/>
              <a:gd name="T87" fmla="*/ 184 h 195"/>
              <a:gd name="T88" fmla="*/ 55 w 108"/>
              <a:gd name="T89" fmla="*/ 190 h 195"/>
              <a:gd name="T90" fmla="*/ 83 w 108"/>
              <a:gd name="T91" fmla="*/ 174 h 195"/>
              <a:gd name="T92" fmla="*/ 93 w 108"/>
              <a:gd name="T93" fmla="*/ 152 h 195"/>
              <a:gd name="T94" fmla="*/ 104 w 108"/>
              <a:gd name="T95" fmla="*/ 125 h 195"/>
              <a:gd name="T96" fmla="*/ 82 w 108"/>
              <a:gd name="T97" fmla="*/ 60 h 195"/>
              <a:gd name="T98" fmla="*/ 51 w 108"/>
              <a:gd name="T99" fmla="*/ 112 h 195"/>
              <a:gd name="T100" fmla="*/ 93 w 108"/>
              <a:gd name="T101" fmla="*/ 118 h 195"/>
              <a:gd name="T102" fmla="*/ 80 w 108"/>
              <a:gd name="T103" fmla="*/ 113 h 195"/>
              <a:gd name="T104" fmla="*/ 82 w 108"/>
              <a:gd name="T105" fmla="*/ 117 h 195"/>
              <a:gd name="T106" fmla="*/ 70 w 108"/>
              <a:gd name="T107" fmla="*/ 139 h 195"/>
              <a:gd name="T108" fmla="*/ 83 w 108"/>
              <a:gd name="T109" fmla="*/ 152 h 195"/>
              <a:gd name="T110" fmla="*/ 68 w 108"/>
              <a:gd name="T111" fmla="*/ 175 h 195"/>
              <a:gd name="T112" fmla="*/ 63 w 108"/>
              <a:gd name="T113" fmla="*/ 159 h 195"/>
              <a:gd name="T114" fmla="*/ 70 w 108"/>
              <a:gd name="T115" fmla="*/ 151 h 195"/>
              <a:gd name="T116" fmla="*/ 74 w 108"/>
              <a:gd name="T117" fmla="*/ 140 h 195"/>
              <a:gd name="T118" fmla="*/ 81 w 108"/>
              <a:gd name="T119" fmla="*/ 127 h 195"/>
              <a:gd name="T120" fmla="*/ 84 w 108"/>
              <a:gd name="T121" fmla="*/ 13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 h="195">
                <a:moveTo>
                  <a:pt x="107" y="113"/>
                </a:moveTo>
                <a:cubicBezTo>
                  <a:pt x="107" y="112"/>
                  <a:pt x="107" y="111"/>
                  <a:pt x="107" y="110"/>
                </a:cubicBezTo>
                <a:cubicBezTo>
                  <a:pt x="107" y="109"/>
                  <a:pt x="106" y="108"/>
                  <a:pt x="106" y="108"/>
                </a:cubicBezTo>
                <a:cubicBezTo>
                  <a:pt x="105" y="108"/>
                  <a:pt x="105" y="108"/>
                  <a:pt x="104" y="108"/>
                </a:cubicBezTo>
                <a:cubicBezTo>
                  <a:pt x="104" y="108"/>
                  <a:pt x="104" y="107"/>
                  <a:pt x="104" y="106"/>
                </a:cubicBezTo>
                <a:cubicBezTo>
                  <a:pt x="104" y="105"/>
                  <a:pt x="104" y="104"/>
                  <a:pt x="104" y="104"/>
                </a:cubicBezTo>
                <a:cubicBezTo>
                  <a:pt x="104" y="103"/>
                  <a:pt x="104" y="103"/>
                  <a:pt x="104" y="102"/>
                </a:cubicBezTo>
                <a:cubicBezTo>
                  <a:pt x="104" y="102"/>
                  <a:pt x="104" y="102"/>
                  <a:pt x="103" y="102"/>
                </a:cubicBezTo>
                <a:cubicBezTo>
                  <a:pt x="103" y="102"/>
                  <a:pt x="103" y="102"/>
                  <a:pt x="103" y="101"/>
                </a:cubicBezTo>
                <a:cubicBezTo>
                  <a:pt x="103" y="100"/>
                  <a:pt x="102" y="100"/>
                  <a:pt x="102" y="99"/>
                </a:cubicBezTo>
                <a:cubicBezTo>
                  <a:pt x="102" y="99"/>
                  <a:pt x="101" y="99"/>
                  <a:pt x="101" y="99"/>
                </a:cubicBezTo>
                <a:cubicBezTo>
                  <a:pt x="99" y="99"/>
                  <a:pt x="99" y="97"/>
                  <a:pt x="97" y="97"/>
                </a:cubicBezTo>
                <a:cubicBezTo>
                  <a:pt x="97" y="97"/>
                  <a:pt x="97" y="97"/>
                  <a:pt x="96" y="97"/>
                </a:cubicBezTo>
                <a:cubicBezTo>
                  <a:pt x="96" y="98"/>
                  <a:pt x="96" y="98"/>
                  <a:pt x="95" y="98"/>
                </a:cubicBezTo>
                <a:cubicBezTo>
                  <a:pt x="95" y="98"/>
                  <a:pt x="95" y="99"/>
                  <a:pt x="95" y="99"/>
                </a:cubicBezTo>
                <a:cubicBezTo>
                  <a:pt x="96" y="99"/>
                  <a:pt x="96" y="101"/>
                  <a:pt x="96" y="102"/>
                </a:cubicBezTo>
                <a:cubicBezTo>
                  <a:pt x="96" y="104"/>
                  <a:pt x="92" y="108"/>
                  <a:pt x="90" y="105"/>
                </a:cubicBezTo>
                <a:cubicBezTo>
                  <a:pt x="90" y="105"/>
                  <a:pt x="89" y="105"/>
                  <a:pt x="89" y="105"/>
                </a:cubicBezTo>
                <a:cubicBezTo>
                  <a:pt x="88" y="106"/>
                  <a:pt x="86" y="106"/>
                  <a:pt x="84" y="106"/>
                </a:cubicBezTo>
                <a:cubicBezTo>
                  <a:pt x="84" y="106"/>
                  <a:pt x="84" y="106"/>
                  <a:pt x="83" y="106"/>
                </a:cubicBezTo>
                <a:cubicBezTo>
                  <a:pt x="83" y="105"/>
                  <a:pt x="83" y="105"/>
                  <a:pt x="82" y="105"/>
                </a:cubicBezTo>
                <a:cubicBezTo>
                  <a:pt x="82" y="104"/>
                  <a:pt x="82" y="104"/>
                  <a:pt x="82" y="104"/>
                </a:cubicBezTo>
                <a:cubicBezTo>
                  <a:pt x="84" y="103"/>
                  <a:pt x="84" y="99"/>
                  <a:pt x="87" y="99"/>
                </a:cubicBezTo>
                <a:cubicBezTo>
                  <a:pt x="87" y="99"/>
                  <a:pt x="87" y="98"/>
                  <a:pt x="87" y="98"/>
                </a:cubicBezTo>
                <a:cubicBezTo>
                  <a:pt x="88" y="98"/>
                  <a:pt x="88" y="97"/>
                  <a:pt x="88" y="97"/>
                </a:cubicBezTo>
                <a:cubicBezTo>
                  <a:pt x="88" y="97"/>
                  <a:pt x="89" y="97"/>
                  <a:pt x="89" y="97"/>
                </a:cubicBezTo>
                <a:cubicBezTo>
                  <a:pt x="90" y="97"/>
                  <a:pt x="91" y="97"/>
                  <a:pt x="91" y="97"/>
                </a:cubicBezTo>
                <a:cubicBezTo>
                  <a:pt x="92" y="97"/>
                  <a:pt x="92" y="97"/>
                  <a:pt x="93" y="97"/>
                </a:cubicBezTo>
                <a:cubicBezTo>
                  <a:pt x="93" y="96"/>
                  <a:pt x="93" y="96"/>
                  <a:pt x="93" y="95"/>
                </a:cubicBezTo>
                <a:cubicBezTo>
                  <a:pt x="93" y="95"/>
                  <a:pt x="93" y="95"/>
                  <a:pt x="93" y="94"/>
                </a:cubicBezTo>
                <a:cubicBezTo>
                  <a:pt x="93" y="94"/>
                  <a:pt x="94" y="94"/>
                  <a:pt x="95" y="94"/>
                </a:cubicBezTo>
                <a:cubicBezTo>
                  <a:pt x="96" y="94"/>
                  <a:pt x="97" y="94"/>
                  <a:pt x="97" y="94"/>
                </a:cubicBezTo>
                <a:cubicBezTo>
                  <a:pt x="98" y="93"/>
                  <a:pt x="99" y="94"/>
                  <a:pt x="99" y="94"/>
                </a:cubicBezTo>
                <a:cubicBezTo>
                  <a:pt x="99" y="94"/>
                  <a:pt x="100" y="94"/>
                  <a:pt x="100" y="95"/>
                </a:cubicBezTo>
                <a:cubicBezTo>
                  <a:pt x="101" y="95"/>
                  <a:pt x="101" y="95"/>
                  <a:pt x="102" y="95"/>
                </a:cubicBezTo>
                <a:cubicBezTo>
                  <a:pt x="102" y="93"/>
                  <a:pt x="101" y="93"/>
                  <a:pt x="101" y="92"/>
                </a:cubicBezTo>
                <a:cubicBezTo>
                  <a:pt x="100" y="92"/>
                  <a:pt x="100" y="92"/>
                  <a:pt x="100" y="91"/>
                </a:cubicBezTo>
                <a:cubicBezTo>
                  <a:pt x="100" y="90"/>
                  <a:pt x="100" y="90"/>
                  <a:pt x="100" y="89"/>
                </a:cubicBezTo>
                <a:cubicBezTo>
                  <a:pt x="99" y="89"/>
                  <a:pt x="99" y="89"/>
                  <a:pt x="99" y="89"/>
                </a:cubicBezTo>
                <a:cubicBezTo>
                  <a:pt x="99" y="88"/>
                  <a:pt x="100" y="88"/>
                  <a:pt x="101" y="87"/>
                </a:cubicBezTo>
                <a:cubicBezTo>
                  <a:pt x="101" y="87"/>
                  <a:pt x="101" y="86"/>
                  <a:pt x="101" y="86"/>
                </a:cubicBezTo>
                <a:cubicBezTo>
                  <a:pt x="101" y="84"/>
                  <a:pt x="101" y="83"/>
                  <a:pt x="101" y="81"/>
                </a:cubicBezTo>
                <a:cubicBezTo>
                  <a:pt x="101" y="80"/>
                  <a:pt x="101" y="80"/>
                  <a:pt x="101" y="79"/>
                </a:cubicBezTo>
                <a:cubicBezTo>
                  <a:pt x="100" y="79"/>
                  <a:pt x="99" y="79"/>
                  <a:pt x="97" y="79"/>
                </a:cubicBezTo>
                <a:cubicBezTo>
                  <a:pt x="97" y="80"/>
                  <a:pt x="96" y="81"/>
                  <a:pt x="96" y="82"/>
                </a:cubicBezTo>
                <a:cubicBezTo>
                  <a:pt x="96" y="84"/>
                  <a:pt x="94" y="84"/>
                  <a:pt x="93" y="85"/>
                </a:cubicBezTo>
                <a:cubicBezTo>
                  <a:pt x="92" y="86"/>
                  <a:pt x="93" y="87"/>
                  <a:pt x="91" y="87"/>
                </a:cubicBezTo>
                <a:cubicBezTo>
                  <a:pt x="90" y="87"/>
                  <a:pt x="89" y="87"/>
                  <a:pt x="88" y="87"/>
                </a:cubicBezTo>
                <a:cubicBezTo>
                  <a:pt x="88" y="87"/>
                  <a:pt x="88" y="88"/>
                  <a:pt x="88" y="88"/>
                </a:cubicBezTo>
                <a:cubicBezTo>
                  <a:pt x="88" y="89"/>
                  <a:pt x="88" y="89"/>
                  <a:pt x="88" y="89"/>
                </a:cubicBezTo>
                <a:cubicBezTo>
                  <a:pt x="88" y="90"/>
                  <a:pt x="88" y="91"/>
                  <a:pt x="88" y="92"/>
                </a:cubicBezTo>
                <a:cubicBezTo>
                  <a:pt x="87" y="92"/>
                  <a:pt x="87" y="92"/>
                  <a:pt x="87" y="92"/>
                </a:cubicBezTo>
                <a:cubicBezTo>
                  <a:pt x="86" y="93"/>
                  <a:pt x="86" y="93"/>
                  <a:pt x="84" y="93"/>
                </a:cubicBezTo>
                <a:cubicBezTo>
                  <a:pt x="84" y="93"/>
                  <a:pt x="84" y="93"/>
                  <a:pt x="83" y="93"/>
                </a:cubicBezTo>
                <a:cubicBezTo>
                  <a:pt x="83" y="93"/>
                  <a:pt x="82" y="93"/>
                  <a:pt x="82" y="93"/>
                </a:cubicBezTo>
                <a:cubicBezTo>
                  <a:pt x="82" y="94"/>
                  <a:pt x="81" y="95"/>
                  <a:pt x="80" y="95"/>
                </a:cubicBezTo>
                <a:cubicBezTo>
                  <a:pt x="80" y="96"/>
                  <a:pt x="80" y="96"/>
                  <a:pt x="80" y="97"/>
                </a:cubicBezTo>
                <a:cubicBezTo>
                  <a:pt x="79" y="97"/>
                  <a:pt x="79" y="98"/>
                  <a:pt x="78" y="98"/>
                </a:cubicBezTo>
                <a:cubicBezTo>
                  <a:pt x="77" y="98"/>
                  <a:pt x="77" y="99"/>
                  <a:pt x="76" y="99"/>
                </a:cubicBezTo>
                <a:cubicBezTo>
                  <a:pt x="76" y="99"/>
                  <a:pt x="76" y="100"/>
                  <a:pt x="76" y="100"/>
                </a:cubicBezTo>
                <a:cubicBezTo>
                  <a:pt x="74" y="100"/>
                  <a:pt x="75" y="102"/>
                  <a:pt x="74" y="102"/>
                </a:cubicBezTo>
                <a:cubicBezTo>
                  <a:pt x="72" y="102"/>
                  <a:pt x="72" y="103"/>
                  <a:pt x="71" y="104"/>
                </a:cubicBezTo>
                <a:cubicBezTo>
                  <a:pt x="70" y="105"/>
                  <a:pt x="69" y="106"/>
                  <a:pt x="66" y="106"/>
                </a:cubicBezTo>
                <a:cubicBezTo>
                  <a:pt x="66" y="106"/>
                  <a:pt x="66" y="106"/>
                  <a:pt x="65" y="106"/>
                </a:cubicBezTo>
                <a:cubicBezTo>
                  <a:pt x="65" y="106"/>
                  <a:pt x="64" y="106"/>
                  <a:pt x="64" y="106"/>
                </a:cubicBezTo>
                <a:cubicBezTo>
                  <a:pt x="64" y="107"/>
                  <a:pt x="62" y="107"/>
                  <a:pt x="62" y="108"/>
                </a:cubicBezTo>
                <a:cubicBezTo>
                  <a:pt x="62" y="109"/>
                  <a:pt x="58" y="112"/>
                  <a:pt x="58" y="110"/>
                </a:cubicBezTo>
                <a:cubicBezTo>
                  <a:pt x="58" y="110"/>
                  <a:pt x="57" y="110"/>
                  <a:pt x="57" y="110"/>
                </a:cubicBezTo>
                <a:cubicBezTo>
                  <a:pt x="57" y="108"/>
                  <a:pt x="55" y="109"/>
                  <a:pt x="53" y="108"/>
                </a:cubicBezTo>
                <a:cubicBezTo>
                  <a:pt x="53" y="108"/>
                  <a:pt x="53" y="108"/>
                  <a:pt x="53" y="107"/>
                </a:cubicBezTo>
                <a:cubicBezTo>
                  <a:pt x="53" y="107"/>
                  <a:pt x="53" y="106"/>
                  <a:pt x="53" y="106"/>
                </a:cubicBezTo>
                <a:cubicBezTo>
                  <a:pt x="53" y="106"/>
                  <a:pt x="52" y="106"/>
                  <a:pt x="52" y="105"/>
                </a:cubicBezTo>
                <a:cubicBezTo>
                  <a:pt x="50" y="105"/>
                  <a:pt x="50" y="106"/>
                  <a:pt x="49" y="106"/>
                </a:cubicBezTo>
                <a:cubicBezTo>
                  <a:pt x="47" y="106"/>
                  <a:pt x="47" y="105"/>
                  <a:pt x="46" y="105"/>
                </a:cubicBezTo>
                <a:cubicBezTo>
                  <a:pt x="46" y="105"/>
                  <a:pt x="45" y="105"/>
                  <a:pt x="45" y="105"/>
                </a:cubicBezTo>
                <a:cubicBezTo>
                  <a:pt x="45" y="105"/>
                  <a:pt x="45" y="106"/>
                  <a:pt x="45" y="106"/>
                </a:cubicBezTo>
                <a:cubicBezTo>
                  <a:pt x="45" y="106"/>
                  <a:pt x="45" y="107"/>
                  <a:pt x="45" y="107"/>
                </a:cubicBezTo>
                <a:cubicBezTo>
                  <a:pt x="45" y="109"/>
                  <a:pt x="44" y="109"/>
                  <a:pt x="43" y="110"/>
                </a:cubicBezTo>
                <a:cubicBezTo>
                  <a:pt x="43" y="108"/>
                  <a:pt x="41" y="108"/>
                  <a:pt x="42" y="106"/>
                </a:cubicBezTo>
                <a:cubicBezTo>
                  <a:pt x="42" y="105"/>
                  <a:pt x="43" y="105"/>
                  <a:pt x="43" y="104"/>
                </a:cubicBezTo>
                <a:cubicBezTo>
                  <a:pt x="42" y="104"/>
                  <a:pt x="42" y="104"/>
                  <a:pt x="42" y="104"/>
                </a:cubicBezTo>
                <a:cubicBezTo>
                  <a:pt x="42" y="103"/>
                  <a:pt x="42" y="103"/>
                  <a:pt x="42" y="102"/>
                </a:cubicBezTo>
                <a:cubicBezTo>
                  <a:pt x="41" y="102"/>
                  <a:pt x="41" y="102"/>
                  <a:pt x="40" y="102"/>
                </a:cubicBezTo>
                <a:cubicBezTo>
                  <a:pt x="40" y="104"/>
                  <a:pt x="40" y="105"/>
                  <a:pt x="39" y="106"/>
                </a:cubicBezTo>
                <a:cubicBezTo>
                  <a:pt x="39" y="106"/>
                  <a:pt x="38" y="106"/>
                  <a:pt x="38" y="106"/>
                </a:cubicBezTo>
                <a:cubicBezTo>
                  <a:pt x="38" y="106"/>
                  <a:pt x="37" y="106"/>
                  <a:pt x="37" y="106"/>
                </a:cubicBezTo>
                <a:cubicBezTo>
                  <a:pt x="37" y="105"/>
                  <a:pt x="37" y="104"/>
                  <a:pt x="36" y="104"/>
                </a:cubicBezTo>
                <a:cubicBezTo>
                  <a:pt x="32" y="103"/>
                  <a:pt x="30" y="101"/>
                  <a:pt x="28" y="99"/>
                </a:cubicBezTo>
                <a:cubicBezTo>
                  <a:pt x="29" y="97"/>
                  <a:pt x="27" y="96"/>
                  <a:pt x="28" y="95"/>
                </a:cubicBezTo>
                <a:cubicBezTo>
                  <a:pt x="28" y="92"/>
                  <a:pt x="24" y="95"/>
                  <a:pt x="24" y="95"/>
                </a:cubicBezTo>
                <a:cubicBezTo>
                  <a:pt x="24" y="95"/>
                  <a:pt x="24" y="95"/>
                  <a:pt x="24" y="94"/>
                </a:cubicBezTo>
                <a:cubicBezTo>
                  <a:pt x="24" y="93"/>
                  <a:pt x="24" y="93"/>
                  <a:pt x="24" y="92"/>
                </a:cubicBezTo>
                <a:cubicBezTo>
                  <a:pt x="23" y="92"/>
                  <a:pt x="23" y="92"/>
                  <a:pt x="23" y="92"/>
                </a:cubicBezTo>
                <a:cubicBezTo>
                  <a:pt x="23" y="91"/>
                  <a:pt x="23" y="91"/>
                  <a:pt x="23" y="91"/>
                </a:cubicBezTo>
                <a:cubicBezTo>
                  <a:pt x="23" y="90"/>
                  <a:pt x="23" y="89"/>
                  <a:pt x="23" y="88"/>
                </a:cubicBezTo>
                <a:cubicBezTo>
                  <a:pt x="22" y="88"/>
                  <a:pt x="20" y="88"/>
                  <a:pt x="20" y="87"/>
                </a:cubicBezTo>
                <a:cubicBezTo>
                  <a:pt x="19" y="87"/>
                  <a:pt x="19" y="87"/>
                  <a:pt x="19" y="86"/>
                </a:cubicBezTo>
                <a:cubicBezTo>
                  <a:pt x="19" y="85"/>
                  <a:pt x="19" y="85"/>
                  <a:pt x="19" y="85"/>
                </a:cubicBezTo>
                <a:cubicBezTo>
                  <a:pt x="19" y="83"/>
                  <a:pt x="18" y="82"/>
                  <a:pt x="17" y="81"/>
                </a:cubicBezTo>
                <a:cubicBezTo>
                  <a:pt x="15" y="81"/>
                  <a:pt x="10" y="79"/>
                  <a:pt x="15" y="79"/>
                </a:cubicBezTo>
                <a:cubicBezTo>
                  <a:pt x="15" y="78"/>
                  <a:pt x="15" y="76"/>
                  <a:pt x="15" y="75"/>
                </a:cubicBezTo>
                <a:cubicBezTo>
                  <a:pt x="14" y="75"/>
                  <a:pt x="14" y="73"/>
                  <a:pt x="15" y="73"/>
                </a:cubicBezTo>
                <a:cubicBezTo>
                  <a:pt x="15" y="72"/>
                  <a:pt x="15" y="72"/>
                  <a:pt x="15" y="72"/>
                </a:cubicBezTo>
                <a:cubicBezTo>
                  <a:pt x="12" y="70"/>
                  <a:pt x="16" y="66"/>
                  <a:pt x="18" y="66"/>
                </a:cubicBezTo>
                <a:cubicBezTo>
                  <a:pt x="18" y="63"/>
                  <a:pt x="16" y="62"/>
                  <a:pt x="14" y="61"/>
                </a:cubicBezTo>
                <a:cubicBezTo>
                  <a:pt x="14" y="63"/>
                  <a:pt x="16" y="67"/>
                  <a:pt x="13" y="67"/>
                </a:cubicBezTo>
                <a:cubicBezTo>
                  <a:pt x="12" y="59"/>
                  <a:pt x="9" y="59"/>
                  <a:pt x="9" y="51"/>
                </a:cubicBezTo>
                <a:cubicBezTo>
                  <a:pt x="10" y="51"/>
                  <a:pt x="11" y="51"/>
                  <a:pt x="12" y="51"/>
                </a:cubicBezTo>
                <a:cubicBezTo>
                  <a:pt x="12" y="51"/>
                  <a:pt x="12" y="51"/>
                  <a:pt x="12" y="50"/>
                </a:cubicBezTo>
                <a:cubicBezTo>
                  <a:pt x="12" y="49"/>
                  <a:pt x="13" y="49"/>
                  <a:pt x="13" y="47"/>
                </a:cubicBezTo>
                <a:cubicBezTo>
                  <a:pt x="13" y="46"/>
                  <a:pt x="13" y="45"/>
                  <a:pt x="13" y="44"/>
                </a:cubicBezTo>
                <a:cubicBezTo>
                  <a:pt x="13" y="44"/>
                  <a:pt x="13" y="43"/>
                  <a:pt x="13" y="43"/>
                </a:cubicBezTo>
                <a:cubicBezTo>
                  <a:pt x="14" y="43"/>
                  <a:pt x="15" y="42"/>
                  <a:pt x="15" y="41"/>
                </a:cubicBezTo>
                <a:cubicBezTo>
                  <a:pt x="17" y="39"/>
                  <a:pt x="12" y="37"/>
                  <a:pt x="15" y="36"/>
                </a:cubicBezTo>
                <a:cubicBezTo>
                  <a:pt x="15" y="36"/>
                  <a:pt x="15" y="35"/>
                  <a:pt x="15" y="35"/>
                </a:cubicBezTo>
                <a:cubicBezTo>
                  <a:pt x="16" y="33"/>
                  <a:pt x="15" y="31"/>
                  <a:pt x="17" y="31"/>
                </a:cubicBezTo>
                <a:cubicBezTo>
                  <a:pt x="17" y="31"/>
                  <a:pt x="17" y="30"/>
                  <a:pt x="17" y="30"/>
                </a:cubicBezTo>
                <a:cubicBezTo>
                  <a:pt x="17" y="28"/>
                  <a:pt x="16" y="26"/>
                  <a:pt x="18" y="25"/>
                </a:cubicBezTo>
                <a:cubicBezTo>
                  <a:pt x="18" y="24"/>
                  <a:pt x="18" y="24"/>
                  <a:pt x="18" y="23"/>
                </a:cubicBezTo>
                <a:cubicBezTo>
                  <a:pt x="18" y="21"/>
                  <a:pt x="19" y="20"/>
                  <a:pt x="19" y="18"/>
                </a:cubicBezTo>
                <a:cubicBezTo>
                  <a:pt x="20" y="18"/>
                  <a:pt x="21" y="18"/>
                  <a:pt x="21" y="18"/>
                </a:cubicBezTo>
                <a:cubicBezTo>
                  <a:pt x="21" y="18"/>
                  <a:pt x="21" y="17"/>
                  <a:pt x="21" y="17"/>
                </a:cubicBezTo>
                <a:cubicBezTo>
                  <a:pt x="22" y="17"/>
                  <a:pt x="22" y="17"/>
                  <a:pt x="23" y="17"/>
                </a:cubicBezTo>
                <a:cubicBezTo>
                  <a:pt x="24" y="17"/>
                  <a:pt x="24" y="16"/>
                  <a:pt x="25" y="16"/>
                </a:cubicBezTo>
                <a:cubicBezTo>
                  <a:pt x="25" y="15"/>
                  <a:pt x="25" y="15"/>
                  <a:pt x="26" y="15"/>
                </a:cubicBezTo>
                <a:cubicBezTo>
                  <a:pt x="28" y="15"/>
                  <a:pt x="28" y="11"/>
                  <a:pt x="31" y="12"/>
                </a:cubicBezTo>
                <a:cubicBezTo>
                  <a:pt x="31" y="12"/>
                  <a:pt x="32" y="12"/>
                  <a:pt x="32" y="12"/>
                </a:cubicBezTo>
                <a:cubicBezTo>
                  <a:pt x="32" y="11"/>
                  <a:pt x="32" y="11"/>
                  <a:pt x="33" y="11"/>
                </a:cubicBezTo>
                <a:cubicBezTo>
                  <a:pt x="34" y="11"/>
                  <a:pt x="34" y="11"/>
                  <a:pt x="34" y="11"/>
                </a:cubicBezTo>
                <a:cubicBezTo>
                  <a:pt x="35" y="11"/>
                  <a:pt x="35" y="11"/>
                  <a:pt x="36" y="11"/>
                </a:cubicBezTo>
                <a:cubicBezTo>
                  <a:pt x="36" y="10"/>
                  <a:pt x="37" y="10"/>
                  <a:pt x="37" y="9"/>
                </a:cubicBezTo>
                <a:cubicBezTo>
                  <a:pt x="37" y="9"/>
                  <a:pt x="38" y="9"/>
                  <a:pt x="38" y="9"/>
                </a:cubicBezTo>
                <a:cubicBezTo>
                  <a:pt x="40" y="9"/>
                  <a:pt x="40" y="7"/>
                  <a:pt x="43" y="7"/>
                </a:cubicBezTo>
                <a:cubicBezTo>
                  <a:pt x="43" y="7"/>
                  <a:pt x="44" y="7"/>
                  <a:pt x="44" y="7"/>
                </a:cubicBezTo>
                <a:cubicBezTo>
                  <a:pt x="45" y="6"/>
                  <a:pt x="46" y="6"/>
                  <a:pt x="47" y="5"/>
                </a:cubicBezTo>
                <a:cubicBezTo>
                  <a:pt x="48" y="5"/>
                  <a:pt x="48" y="5"/>
                  <a:pt x="49" y="5"/>
                </a:cubicBezTo>
                <a:cubicBezTo>
                  <a:pt x="49" y="5"/>
                  <a:pt x="50" y="5"/>
                  <a:pt x="51" y="5"/>
                </a:cubicBezTo>
                <a:cubicBezTo>
                  <a:pt x="52" y="5"/>
                  <a:pt x="53" y="5"/>
                  <a:pt x="53" y="5"/>
                </a:cubicBezTo>
                <a:cubicBezTo>
                  <a:pt x="54" y="5"/>
                  <a:pt x="54" y="5"/>
                  <a:pt x="55" y="5"/>
                </a:cubicBezTo>
                <a:cubicBezTo>
                  <a:pt x="56" y="5"/>
                  <a:pt x="57" y="5"/>
                  <a:pt x="58" y="5"/>
                </a:cubicBezTo>
                <a:cubicBezTo>
                  <a:pt x="60" y="5"/>
                  <a:pt x="62" y="5"/>
                  <a:pt x="62" y="6"/>
                </a:cubicBezTo>
                <a:cubicBezTo>
                  <a:pt x="62" y="7"/>
                  <a:pt x="62" y="8"/>
                  <a:pt x="63" y="7"/>
                </a:cubicBezTo>
                <a:cubicBezTo>
                  <a:pt x="63" y="7"/>
                  <a:pt x="64" y="7"/>
                  <a:pt x="64" y="7"/>
                </a:cubicBezTo>
                <a:cubicBezTo>
                  <a:pt x="65" y="7"/>
                  <a:pt x="66" y="8"/>
                  <a:pt x="66" y="9"/>
                </a:cubicBezTo>
                <a:cubicBezTo>
                  <a:pt x="66" y="9"/>
                  <a:pt x="66" y="9"/>
                  <a:pt x="66" y="10"/>
                </a:cubicBezTo>
                <a:cubicBezTo>
                  <a:pt x="67" y="10"/>
                  <a:pt x="67" y="10"/>
                  <a:pt x="68" y="10"/>
                </a:cubicBezTo>
                <a:cubicBezTo>
                  <a:pt x="68" y="10"/>
                  <a:pt x="68" y="10"/>
                  <a:pt x="69" y="10"/>
                </a:cubicBezTo>
                <a:cubicBezTo>
                  <a:pt x="71" y="10"/>
                  <a:pt x="71" y="12"/>
                  <a:pt x="72" y="12"/>
                </a:cubicBezTo>
                <a:cubicBezTo>
                  <a:pt x="73" y="13"/>
                  <a:pt x="74" y="13"/>
                  <a:pt x="76" y="13"/>
                </a:cubicBezTo>
                <a:cubicBezTo>
                  <a:pt x="76" y="14"/>
                  <a:pt x="76" y="15"/>
                  <a:pt x="76" y="16"/>
                </a:cubicBezTo>
                <a:cubicBezTo>
                  <a:pt x="76" y="17"/>
                  <a:pt x="76" y="17"/>
                  <a:pt x="77" y="17"/>
                </a:cubicBezTo>
                <a:cubicBezTo>
                  <a:pt x="77" y="17"/>
                  <a:pt x="77" y="18"/>
                  <a:pt x="77" y="18"/>
                </a:cubicBezTo>
                <a:cubicBezTo>
                  <a:pt x="77" y="19"/>
                  <a:pt x="79" y="19"/>
                  <a:pt x="80" y="19"/>
                </a:cubicBezTo>
                <a:cubicBezTo>
                  <a:pt x="81" y="20"/>
                  <a:pt x="81" y="21"/>
                  <a:pt x="82" y="22"/>
                </a:cubicBezTo>
                <a:cubicBezTo>
                  <a:pt x="83" y="22"/>
                  <a:pt x="83" y="23"/>
                  <a:pt x="83" y="24"/>
                </a:cubicBezTo>
                <a:cubicBezTo>
                  <a:pt x="83" y="25"/>
                  <a:pt x="83" y="25"/>
                  <a:pt x="82" y="25"/>
                </a:cubicBezTo>
                <a:cubicBezTo>
                  <a:pt x="82" y="25"/>
                  <a:pt x="81" y="25"/>
                  <a:pt x="81" y="25"/>
                </a:cubicBezTo>
                <a:cubicBezTo>
                  <a:pt x="81" y="26"/>
                  <a:pt x="81" y="27"/>
                  <a:pt x="80" y="26"/>
                </a:cubicBezTo>
                <a:cubicBezTo>
                  <a:pt x="80" y="28"/>
                  <a:pt x="80" y="30"/>
                  <a:pt x="80" y="31"/>
                </a:cubicBezTo>
                <a:cubicBezTo>
                  <a:pt x="80" y="32"/>
                  <a:pt x="81" y="33"/>
                  <a:pt x="81" y="34"/>
                </a:cubicBezTo>
                <a:cubicBezTo>
                  <a:pt x="82" y="34"/>
                  <a:pt x="82" y="33"/>
                  <a:pt x="82" y="32"/>
                </a:cubicBezTo>
                <a:cubicBezTo>
                  <a:pt x="82" y="32"/>
                  <a:pt x="82" y="32"/>
                  <a:pt x="82" y="31"/>
                </a:cubicBezTo>
                <a:cubicBezTo>
                  <a:pt x="83" y="30"/>
                  <a:pt x="84" y="30"/>
                  <a:pt x="84" y="31"/>
                </a:cubicBezTo>
                <a:cubicBezTo>
                  <a:pt x="85" y="31"/>
                  <a:pt x="85" y="31"/>
                  <a:pt x="85" y="31"/>
                </a:cubicBezTo>
                <a:cubicBezTo>
                  <a:pt x="86" y="31"/>
                  <a:pt x="87" y="31"/>
                  <a:pt x="87" y="32"/>
                </a:cubicBezTo>
                <a:cubicBezTo>
                  <a:pt x="87" y="33"/>
                  <a:pt x="87" y="34"/>
                  <a:pt x="87" y="35"/>
                </a:cubicBezTo>
                <a:cubicBezTo>
                  <a:pt x="87" y="35"/>
                  <a:pt x="87" y="36"/>
                  <a:pt x="87" y="36"/>
                </a:cubicBezTo>
                <a:cubicBezTo>
                  <a:pt x="85" y="36"/>
                  <a:pt x="83" y="36"/>
                  <a:pt x="82" y="37"/>
                </a:cubicBezTo>
                <a:cubicBezTo>
                  <a:pt x="82" y="36"/>
                  <a:pt x="82" y="35"/>
                  <a:pt x="81" y="35"/>
                </a:cubicBezTo>
                <a:cubicBezTo>
                  <a:pt x="80" y="35"/>
                  <a:pt x="80" y="35"/>
                  <a:pt x="80" y="35"/>
                </a:cubicBezTo>
                <a:cubicBezTo>
                  <a:pt x="80" y="35"/>
                  <a:pt x="80" y="36"/>
                  <a:pt x="80" y="36"/>
                </a:cubicBezTo>
                <a:cubicBezTo>
                  <a:pt x="83" y="38"/>
                  <a:pt x="78" y="40"/>
                  <a:pt x="78" y="36"/>
                </a:cubicBezTo>
                <a:cubicBezTo>
                  <a:pt x="78" y="36"/>
                  <a:pt x="78" y="36"/>
                  <a:pt x="77" y="36"/>
                </a:cubicBezTo>
                <a:cubicBezTo>
                  <a:pt x="77" y="36"/>
                  <a:pt x="77" y="37"/>
                  <a:pt x="77" y="37"/>
                </a:cubicBezTo>
                <a:cubicBezTo>
                  <a:pt x="77" y="38"/>
                  <a:pt x="77" y="40"/>
                  <a:pt x="77" y="41"/>
                </a:cubicBezTo>
                <a:cubicBezTo>
                  <a:pt x="77" y="41"/>
                  <a:pt x="77" y="42"/>
                  <a:pt x="77" y="42"/>
                </a:cubicBezTo>
                <a:cubicBezTo>
                  <a:pt x="78" y="42"/>
                  <a:pt x="78" y="42"/>
                  <a:pt x="78" y="42"/>
                </a:cubicBezTo>
                <a:cubicBezTo>
                  <a:pt x="79" y="42"/>
                  <a:pt x="81" y="42"/>
                  <a:pt x="81" y="43"/>
                </a:cubicBezTo>
                <a:cubicBezTo>
                  <a:pt x="83" y="43"/>
                  <a:pt x="82" y="47"/>
                  <a:pt x="84" y="47"/>
                </a:cubicBezTo>
                <a:cubicBezTo>
                  <a:pt x="84" y="49"/>
                  <a:pt x="82" y="47"/>
                  <a:pt x="81" y="47"/>
                </a:cubicBezTo>
                <a:cubicBezTo>
                  <a:pt x="81" y="47"/>
                  <a:pt x="81" y="48"/>
                  <a:pt x="80" y="48"/>
                </a:cubicBezTo>
                <a:cubicBezTo>
                  <a:pt x="79" y="50"/>
                  <a:pt x="78" y="48"/>
                  <a:pt x="75" y="49"/>
                </a:cubicBezTo>
                <a:cubicBezTo>
                  <a:pt x="75" y="49"/>
                  <a:pt x="75" y="50"/>
                  <a:pt x="75" y="50"/>
                </a:cubicBezTo>
                <a:cubicBezTo>
                  <a:pt x="75" y="51"/>
                  <a:pt x="75" y="51"/>
                  <a:pt x="75" y="51"/>
                </a:cubicBezTo>
                <a:cubicBezTo>
                  <a:pt x="74" y="51"/>
                  <a:pt x="72" y="51"/>
                  <a:pt x="71" y="51"/>
                </a:cubicBezTo>
                <a:cubicBezTo>
                  <a:pt x="71" y="51"/>
                  <a:pt x="71" y="51"/>
                  <a:pt x="71" y="50"/>
                </a:cubicBezTo>
                <a:cubicBezTo>
                  <a:pt x="70" y="50"/>
                  <a:pt x="70" y="50"/>
                  <a:pt x="70" y="49"/>
                </a:cubicBezTo>
                <a:cubicBezTo>
                  <a:pt x="69" y="49"/>
                  <a:pt x="69" y="49"/>
                  <a:pt x="69" y="48"/>
                </a:cubicBezTo>
                <a:cubicBezTo>
                  <a:pt x="68" y="48"/>
                  <a:pt x="68" y="48"/>
                  <a:pt x="68" y="48"/>
                </a:cubicBezTo>
                <a:cubicBezTo>
                  <a:pt x="67" y="48"/>
                  <a:pt x="66" y="48"/>
                  <a:pt x="65" y="48"/>
                </a:cubicBezTo>
                <a:cubicBezTo>
                  <a:pt x="65" y="48"/>
                  <a:pt x="64" y="48"/>
                  <a:pt x="64" y="48"/>
                </a:cubicBezTo>
                <a:cubicBezTo>
                  <a:pt x="62" y="52"/>
                  <a:pt x="66" y="53"/>
                  <a:pt x="64" y="55"/>
                </a:cubicBezTo>
                <a:cubicBezTo>
                  <a:pt x="64" y="56"/>
                  <a:pt x="64" y="56"/>
                  <a:pt x="63" y="56"/>
                </a:cubicBezTo>
                <a:cubicBezTo>
                  <a:pt x="63" y="57"/>
                  <a:pt x="63" y="57"/>
                  <a:pt x="63" y="57"/>
                </a:cubicBezTo>
                <a:cubicBezTo>
                  <a:pt x="62" y="58"/>
                  <a:pt x="62" y="59"/>
                  <a:pt x="62" y="61"/>
                </a:cubicBezTo>
                <a:cubicBezTo>
                  <a:pt x="62" y="61"/>
                  <a:pt x="63" y="61"/>
                  <a:pt x="63" y="62"/>
                </a:cubicBezTo>
                <a:cubicBezTo>
                  <a:pt x="64" y="62"/>
                  <a:pt x="65" y="62"/>
                  <a:pt x="65" y="61"/>
                </a:cubicBezTo>
                <a:cubicBezTo>
                  <a:pt x="65" y="60"/>
                  <a:pt x="65" y="59"/>
                  <a:pt x="65" y="57"/>
                </a:cubicBezTo>
                <a:cubicBezTo>
                  <a:pt x="66" y="57"/>
                  <a:pt x="66" y="57"/>
                  <a:pt x="66" y="57"/>
                </a:cubicBezTo>
                <a:cubicBezTo>
                  <a:pt x="67" y="59"/>
                  <a:pt x="68" y="59"/>
                  <a:pt x="69" y="60"/>
                </a:cubicBezTo>
                <a:cubicBezTo>
                  <a:pt x="70" y="60"/>
                  <a:pt x="70" y="60"/>
                  <a:pt x="70" y="61"/>
                </a:cubicBezTo>
                <a:cubicBezTo>
                  <a:pt x="71" y="61"/>
                  <a:pt x="72" y="61"/>
                  <a:pt x="72" y="61"/>
                </a:cubicBezTo>
                <a:cubicBezTo>
                  <a:pt x="73" y="60"/>
                  <a:pt x="72" y="59"/>
                  <a:pt x="74" y="59"/>
                </a:cubicBezTo>
                <a:cubicBezTo>
                  <a:pt x="74" y="59"/>
                  <a:pt x="74" y="59"/>
                  <a:pt x="75" y="59"/>
                </a:cubicBezTo>
                <a:cubicBezTo>
                  <a:pt x="76" y="60"/>
                  <a:pt x="78" y="59"/>
                  <a:pt x="78" y="61"/>
                </a:cubicBezTo>
                <a:cubicBezTo>
                  <a:pt x="78" y="62"/>
                  <a:pt x="79" y="62"/>
                  <a:pt x="80" y="63"/>
                </a:cubicBezTo>
                <a:cubicBezTo>
                  <a:pt x="80" y="64"/>
                  <a:pt x="80" y="65"/>
                  <a:pt x="80" y="66"/>
                </a:cubicBezTo>
                <a:cubicBezTo>
                  <a:pt x="80" y="66"/>
                  <a:pt x="80" y="66"/>
                  <a:pt x="80" y="67"/>
                </a:cubicBezTo>
                <a:cubicBezTo>
                  <a:pt x="80" y="67"/>
                  <a:pt x="80" y="68"/>
                  <a:pt x="80" y="68"/>
                </a:cubicBezTo>
                <a:cubicBezTo>
                  <a:pt x="81" y="68"/>
                  <a:pt x="81" y="67"/>
                  <a:pt x="82" y="66"/>
                </a:cubicBezTo>
                <a:cubicBezTo>
                  <a:pt x="83" y="66"/>
                  <a:pt x="84" y="66"/>
                  <a:pt x="84" y="66"/>
                </a:cubicBezTo>
                <a:cubicBezTo>
                  <a:pt x="84" y="66"/>
                  <a:pt x="84" y="66"/>
                  <a:pt x="84" y="67"/>
                </a:cubicBezTo>
                <a:cubicBezTo>
                  <a:pt x="84" y="67"/>
                  <a:pt x="84" y="68"/>
                  <a:pt x="84" y="68"/>
                </a:cubicBezTo>
                <a:cubicBezTo>
                  <a:pt x="85" y="68"/>
                  <a:pt x="85" y="68"/>
                  <a:pt x="85" y="68"/>
                </a:cubicBezTo>
                <a:cubicBezTo>
                  <a:pt x="86" y="68"/>
                  <a:pt x="87" y="68"/>
                  <a:pt x="87" y="67"/>
                </a:cubicBezTo>
                <a:cubicBezTo>
                  <a:pt x="87" y="66"/>
                  <a:pt x="87" y="66"/>
                  <a:pt x="87" y="66"/>
                </a:cubicBezTo>
                <a:cubicBezTo>
                  <a:pt x="87" y="66"/>
                  <a:pt x="88" y="65"/>
                  <a:pt x="88" y="64"/>
                </a:cubicBezTo>
                <a:cubicBezTo>
                  <a:pt x="88" y="64"/>
                  <a:pt x="89" y="64"/>
                  <a:pt x="89" y="64"/>
                </a:cubicBezTo>
                <a:cubicBezTo>
                  <a:pt x="89" y="64"/>
                  <a:pt x="90" y="63"/>
                  <a:pt x="90" y="64"/>
                </a:cubicBezTo>
                <a:cubicBezTo>
                  <a:pt x="91" y="64"/>
                  <a:pt x="93" y="64"/>
                  <a:pt x="94" y="64"/>
                </a:cubicBezTo>
                <a:cubicBezTo>
                  <a:pt x="94" y="64"/>
                  <a:pt x="94" y="63"/>
                  <a:pt x="95" y="63"/>
                </a:cubicBezTo>
                <a:cubicBezTo>
                  <a:pt x="95" y="63"/>
                  <a:pt x="95" y="62"/>
                  <a:pt x="95" y="62"/>
                </a:cubicBezTo>
                <a:cubicBezTo>
                  <a:pt x="95" y="62"/>
                  <a:pt x="96" y="62"/>
                  <a:pt x="96" y="62"/>
                </a:cubicBezTo>
                <a:cubicBezTo>
                  <a:pt x="98" y="62"/>
                  <a:pt x="100" y="62"/>
                  <a:pt x="100" y="64"/>
                </a:cubicBezTo>
                <a:cubicBezTo>
                  <a:pt x="100" y="65"/>
                  <a:pt x="100" y="65"/>
                  <a:pt x="100" y="66"/>
                </a:cubicBezTo>
                <a:cubicBezTo>
                  <a:pt x="101" y="66"/>
                  <a:pt x="101" y="64"/>
                  <a:pt x="102" y="63"/>
                </a:cubicBezTo>
                <a:cubicBezTo>
                  <a:pt x="102" y="62"/>
                  <a:pt x="102" y="62"/>
                  <a:pt x="102" y="61"/>
                </a:cubicBezTo>
                <a:cubicBezTo>
                  <a:pt x="102" y="60"/>
                  <a:pt x="103" y="60"/>
                  <a:pt x="103" y="60"/>
                </a:cubicBezTo>
                <a:cubicBezTo>
                  <a:pt x="103" y="59"/>
                  <a:pt x="103" y="59"/>
                  <a:pt x="103" y="59"/>
                </a:cubicBezTo>
                <a:cubicBezTo>
                  <a:pt x="102" y="58"/>
                  <a:pt x="101" y="59"/>
                  <a:pt x="101" y="60"/>
                </a:cubicBezTo>
                <a:cubicBezTo>
                  <a:pt x="99" y="60"/>
                  <a:pt x="99" y="61"/>
                  <a:pt x="97" y="60"/>
                </a:cubicBezTo>
                <a:cubicBezTo>
                  <a:pt x="97" y="60"/>
                  <a:pt x="96" y="60"/>
                  <a:pt x="96" y="59"/>
                </a:cubicBezTo>
                <a:cubicBezTo>
                  <a:pt x="95" y="58"/>
                  <a:pt x="94" y="57"/>
                  <a:pt x="94" y="56"/>
                </a:cubicBezTo>
                <a:cubicBezTo>
                  <a:pt x="96" y="56"/>
                  <a:pt x="93" y="55"/>
                  <a:pt x="94" y="53"/>
                </a:cubicBezTo>
                <a:cubicBezTo>
                  <a:pt x="93" y="52"/>
                  <a:pt x="93" y="51"/>
                  <a:pt x="91" y="51"/>
                </a:cubicBezTo>
                <a:cubicBezTo>
                  <a:pt x="91" y="52"/>
                  <a:pt x="91" y="53"/>
                  <a:pt x="91" y="54"/>
                </a:cubicBezTo>
                <a:cubicBezTo>
                  <a:pt x="91" y="54"/>
                  <a:pt x="91" y="55"/>
                  <a:pt x="91" y="55"/>
                </a:cubicBezTo>
                <a:cubicBezTo>
                  <a:pt x="91" y="55"/>
                  <a:pt x="90" y="55"/>
                  <a:pt x="90" y="56"/>
                </a:cubicBezTo>
                <a:cubicBezTo>
                  <a:pt x="90" y="56"/>
                  <a:pt x="89" y="56"/>
                  <a:pt x="89" y="56"/>
                </a:cubicBezTo>
                <a:cubicBezTo>
                  <a:pt x="89" y="56"/>
                  <a:pt x="88" y="56"/>
                  <a:pt x="88" y="56"/>
                </a:cubicBezTo>
                <a:cubicBezTo>
                  <a:pt x="88" y="57"/>
                  <a:pt x="86" y="57"/>
                  <a:pt x="85" y="57"/>
                </a:cubicBezTo>
                <a:cubicBezTo>
                  <a:pt x="85" y="56"/>
                  <a:pt x="84" y="56"/>
                  <a:pt x="84" y="55"/>
                </a:cubicBezTo>
                <a:cubicBezTo>
                  <a:pt x="84" y="54"/>
                  <a:pt x="84" y="53"/>
                  <a:pt x="84" y="51"/>
                </a:cubicBezTo>
                <a:cubicBezTo>
                  <a:pt x="84" y="51"/>
                  <a:pt x="84" y="50"/>
                  <a:pt x="84" y="49"/>
                </a:cubicBezTo>
                <a:cubicBezTo>
                  <a:pt x="86" y="47"/>
                  <a:pt x="88" y="46"/>
                  <a:pt x="89" y="43"/>
                </a:cubicBezTo>
                <a:cubicBezTo>
                  <a:pt x="89" y="46"/>
                  <a:pt x="92" y="45"/>
                  <a:pt x="94" y="47"/>
                </a:cubicBezTo>
                <a:cubicBezTo>
                  <a:pt x="94" y="47"/>
                  <a:pt x="94" y="47"/>
                  <a:pt x="94" y="48"/>
                </a:cubicBezTo>
                <a:cubicBezTo>
                  <a:pt x="94" y="49"/>
                  <a:pt x="94" y="50"/>
                  <a:pt x="95" y="51"/>
                </a:cubicBezTo>
                <a:cubicBezTo>
                  <a:pt x="96" y="52"/>
                  <a:pt x="97" y="51"/>
                  <a:pt x="97" y="53"/>
                </a:cubicBezTo>
                <a:cubicBezTo>
                  <a:pt x="98" y="53"/>
                  <a:pt x="98" y="53"/>
                  <a:pt x="99" y="53"/>
                </a:cubicBezTo>
                <a:cubicBezTo>
                  <a:pt x="99" y="54"/>
                  <a:pt x="100" y="55"/>
                  <a:pt x="101" y="56"/>
                </a:cubicBezTo>
                <a:cubicBezTo>
                  <a:pt x="101" y="56"/>
                  <a:pt x="102" y="56"/>
                  <a:pt x="102" y="56"/>
                </a:cubicBezTo>
                <a:cubicBezTo>
                  <a:pt x="103" y="56"/>
                  <a:pt x="103" y="56"/>
                  <a:pt x="103" y="56"/>
                </a:cubicBezTo>
                <a:cubicBezTo>
                  <a:pt x="103" y="55"/>
                  <a:pt x="104" y="55"/>
                  <a:pt x="104" y="55"/>
                </a:cubicBezTo>
                <a:cubicBezTo>
                  <a:pt x="104" y="54"/>
                  <a:pt x="104" y="53"/>
                  <a:pt x="104" y="53"/>
                </a:cubicBezTo>
                <a:cubicBezTo>
                  <a:pt x="104" y="53"/>
                  <a:pt x="104" y="53"/>
                  <a:pt x="103" y="53"/>
                </a:cubicBezTo>
                <a:cubicBezTo>
                  <a:pt x="103" y="50"/>
                  <a:pt x="100" y="55"/>
                  <a:pt x="101" y="49"/>
                </a:cubicBezTo>
                <a:cubicBezTo>
                  <a:pt x="101" y="48"/>
                  <a:pt x="101" y="47"/>
                  <a:pt x="101" y="47"/>
                </a:cubicBezTo>
                <a:cubicBezTo>
                  <a:pt x="101" y="46"/>
                  <a:pt x="101" y="45"/>
                  <a:pt x="101" y="44"/>
                </a:cubicBezTo>
                <a:cubicBezTo>
                  <a:pt x="99" y="43"/>
                  <a:pt x="99" y="39"/>
                  <a:pt x="97" y="37"/>
                </a:cubicBezTo>
                <a:cubicBezTo>
                  <a:pt x="97" y="37"/>
                  <a:pt x="97" y="37"/>
                  <a:pt x="96" y="37"/>
                </a:cubicBezTo>
                <a:cubicBezTo>
                  <a:pt x="96" y="36"/>
                  <a:pt x="96" y="36"/>
                  <a:pt x="95" y="36"/>
                </a:cubicBezTo>
                <a:cubicBezTo>
                  <a:pt x="95" y="35"/>
                  <a:pt x="94" y="35"/>
                  <a:pt x="94" y="34"/>
                </a:cubicBezTo>
                <a:cubicBezTo>
                  <a:pt x="94" y="33"/>
                  <a:pt x="94" y="32"/>
                  <a:pt x="94" y="31"/>
                </a:cubicBezTo>
                <a:cubicBezTo>
                  <a:pt x="93" y="31"/>
                  <a:pt x="93" y="31"/>
                  <a:pt x="93" y="31"/>
                </a:cubicBezTo>
                <a:cubicBezTo>
                  <a:pt x="92" y="31"/>
                  <a:pt x="92" y="31"/>
                  <a:pt x="91" y="31"/>
                </a:cubicBezTo>
                <a:cubicBezTo>
                  <a:pt x="91" y="30"/>
                  <a:pt x="91" y="29"/>
                  <a:pt x="91" y="28"/>
                </a:cubicBezTo>
                <a:cubicBezTo>
                  <a:pt x="91" y="26"/>
                  <a:pt x="90" y="26"/>
                  <a:pt x="90" y="24"/>
                </a:cubicBezTo>
                <a:cubicBezTo>
                  <a:pt x="90" y="23"/>
                  <a:pt x="89" y="22"/>
                  <a:pt x="88" y="22"/>
                </a:cubicBezTo>
                <a:cubicBezTo>
                  <a:pt x="88" y="20"/>
                  <a:pt x="87" y="20"/>
                  <a:pt x="85" y="19"/>
                </a:cubicBezTo>
                <a:cubicBezTo>
                  <a:pt x="85" y="18"/>
                  <a:pt x="85" y="17"/>
                  <a:pt x="85" y="16"/>
                </a:cubicBezTo>
                <a:cubicBezTo>
                  <a:pt x="85" y="16"/>
                  <a:pt x="84" y="17"/>
                  <a:pt x="82" y="17"/>
                </a:cubicBezTo>
                <a:cubicBezTo>
                  <a:pt x="82" y="17"/>
                  <a:pt x="82" y="18"/>
                  <a:pt x="82" y="18"/>
                </a:cubicBezTo>
                <a:cubicBezTo>
                  <a:pt x="79" y="17"/>
                  <a:pt x="84" y="14"/>
                  <a:pt x="80" y="12"/>
                </a:cubicBezTo>
                <a:cubicBezTo>
                  <a:pt x="80" y="12"/>
                  <a:pt x="80" y="11"/>
                  <a:pt x="80" y="11"/>
                </a:cubicBezTo>
                <a:cubicBezTo>
                  <a:pt x="79" y="11"/>
                  <a:pt x="79" y="11"/>
                  <a:pt x="78" y="11"/>
                </a:cubicBezTo>
                <a:cubicBezTo>
                  <a:pt x="78" y="11"/>
                  <a:pt x="78" y="11"/>
                  <a:pt x="77" y="11"/>
                </a:cubicBezTo>
                <a:cubicBezTo>
                  <a:pt x="77" y="11"/>
                  <a:pt x="77" y="10"/>
                  <a:pt x="77" y="10"/>
                </a:cubicBezTo>
                <a:cubicBezTo>
                  <a:pt x="77" y="9"/>
                  <a:pt x="76" y="8"/>
                  <a:pt x="75" y="7"/>
                </a:cubicBezTo>
                <a:cubicBezTo>
                  <a:pt x="75" y="6"/>
                  <a:pt x="74" y="6"/>
                  <a:pt x="74" y="6"/>
                </a:cubicBezTo>
                <a:cubicBezTo>
                  <a:pt x="74" y="6"/>
                  <a:pt x="74" y="5"/>
                  <a:pt x="74" y="5"/>
                </a:cubicBezTo>
                <a:cubicBezTo>
                  <a:pt x="73" y="5"/>
                  <a:pt x="72" y="5"/>
                  <a:pt x="71" y="5"/>
                </a:cubicBezTo>
                <a:cubicBezTo>
                  <a:pt x="70" y="5"/>
                  <a:pt x="70" y="3"/>
                  <a:pt x="69" y="3"/>
                </a:cubicBezTo>
                <a:cubicBezTo>
                  <a:pt x="68" y="3"/>
                  <a:pt x="67" y="3"/>
                  <a:pt x="66" y="3"/>
                </a:cubicBezTo>
                <a:cubicBezTo>
                  <a:pt x="66" y="1"/>
                  <a:pt x="64" y="2"/>
                  <a:pt x="63" y="2"/>
                </a:cubicBezTo>
                <a:cubicBezTo>
                  <a:pt x="62" y="2"/>
                  <a:pt x="61" y="2"/>
                  <a:pt x="61" y="2"/>
                </a:cubicBezTo>
                <a:cubicBezTo>
                  <a:pt x="60" y="2"/>
                  <a:pt x="59" y="1"/>
                  <a:pt x="59" y="0"/>
                </a:cubicBezTo>
                <a:cubicBezTo>
                  <a:pt x="59" y="0"/>
                  <a:pt x="59" y="0"/>
                  <a:pt x="58" y="0"/>
                </a:cubicBezTo>
                <a:cubicBezTo>
                  <a:pt x="57" y="0"/>
                  <a:pt x="57" y="0"/>
                  <a:pt x="56" y="0"/>
                </a:cubicBezTo>
                <a:cubicBezTo>
                  <a:pt x="55" y="0"/>
                  <a:pt x="53" y="0"/>
                  <a:pt x="52" y="0"/>
                </a:cubicBezTo>
                <a:cubicBezTo>
                  <a:pt x="52" y="1"/>
                  <a:pt x="52" y="1"/>
                  <a:pt x="52" y="2"/>
                </a:cubicBezTo>
                <a:cubicBezTo>
                  <a:pt x="51" y="2"/>
                  <a:pt x="51" y="2"/>
                  <a:pt x="50" y="2"/>
                </a:cubicBezTo>
                <a:cubicBezTo>
                  <a:pt x="49" y="2"/>
                  <a:pt x="49" y="2"/>
                  <a:pt x="49" y="2"/>
                </a:cubicBezTo>
                <a:cubicBezTo>
                  <a:pt x="48" y="2"/>
                  <a:pt x="48" y="2"/>
                  <a:pt x="47" y="2"/>
                </a:cubicBezTo>
                <a:cubicBezTo>
                  <a:pt x="47" y="2"/>
                  <a:pt x="47" y="2"/>
                  <a:pt x="47" y="3"/>
                </a:cubicBezTo>
                <a:cubicBezTo>
                  <a:pt x="47" y="3"/>
                  <a:pt x="47" y="3"/>
                  <a:pt x="46" y="3"/>
                </a:cubicBezTo>
                <a:cubicBezTo>
                  <a:pt x="46" y="3"/>
                  <a:pt x="45" y="3"/>
                  <a:pt x="45" y="3"/>
                </a:cubicBezTo>
                <a:cubicBezTo>
                  <a:pt x="43" y="3"/>
                  <a:pt x="41" y="3"/>
                  <a:pt x="39" y="3"/>
                </a:cubicBezTo>
                <a:cubicBezTo>
                  <a:pt x="39" y="3"/>
                  <a:pt x="39" y="4"/>
                  <a:pt x="39" y="4"/>
                </a:cubicBezTo>
                <a:cubicBezTo>
                  <a:pt x="38" y="4"/>
                  <a:pt x="38" y="4"/>
                  <a:pt x="37" y="4"/>
                </a:cubicBezTo>
                <a:cubicBezTo>
                  <a:pt x="36" y="5"/>
                  <a:pt x="35" y="6"/>
                  <a:pt x="33" y="6"/>
                </a:cubicBezTo>
                <a:cubicBezTo>
                  <a:pt x="33" y="6"/>
                  <a:pt x="32" y="6"/>
                  <a:pt x="32" y="6"/>
                </a:cubicBezTo>
                <a:cubicBezTo>
                  <a:pt x="32" y="6"/>
                  <a:pt x="31" y="6"/>
                  <a:pt x="31" y="6"/>
                </a:cubicBezTo>
                <a:cubicBezTo>
                  <a:pt x="31" y="8"/>
                  <a:pt x="28" y="7"/>
                  <a:pt x="28" y="9"/>
                </a:cubicBezTo>
                <a:cubicBezTo>
                  <a:pt x="29" y="10"/>
                  <a:pt x="28" y="10"/>
                  <a:pt x="27" y="10"/>
                </a:cubicBezTo>
                <a:cubicBezTo>
                  <a:pt x="26" y="10"/>
                  <a:pt x="25" y="11"/>
                  <a:pt x="25" y="12"/>
                </a:cubicBezTo>
                <a:cubicBezTo>
                  <a:pt x="25" y="12"/>
                  <a:pt x="24" y="12"/>
                  <a:pt x="24" y="12"/>
                </a:cubicBezTo>
                <a:cubicBezTo>
                  <a:pt x="23" y="12"/>
                  <a:pt x="22" y="12"/>
                  <a:pt x="21" y="12"/>
                </a:cubicBezTo>
                <a:cubicBezTo>
                  <a:pt x="21" y="13"/>
                  <a:pt x="21" y="13"/>
                  <a:pt x="21" y="13"/>
                </a:cubicBezTo>
                <a:cubicBezTo>
                  <a:pt x="21" y="13"/>
                  <a:pt x="21" y="13"/>
                  <a:pt x="20" y="13"/>
                </a:cubicBezTo>
                <a:cubicBezTo>
                  <a:pt x="20" y="15"/>
                  <a:pt x="19" y="15"/>
                  <a:pt x="18" y="16"/>
                </a:cubicBezTo>
                <a:cubicBezTo>
                  <a:pt x="16" y="17"/>
                  <a:pt x="15" y="19"/>
                  <a:pt x="14" y="21"/>
                </a:cubicBezTo>
                <a:cubicBezTo>
                  <a:pt x="13" y="24"/>
                  <a:pt x="11" y="19"/>
                  <a:pt x="9" y="22"/>
                </a:cubicBezTo>
                <a:cubicBezTo>
                  <a:pt x="9" y="22"/>
                  <a:pt x="9" y="23"/>
                  <a:pt x="9" y="23"/>
                </a:cubicBezTo>
                <a:cubicBezTo>
                  <a:pt x="9" y="23"/>
                  <a:pt x="9" y="23"/>
                  <a:pt x="8" y="23"/>
                </a:cubicBezTo>
                <a:cubicBezTo>
                  <a:pt x="8" y="23"/>
                  <a:pt x="8" y="24"/>
                  <a:pt x="8" y="24"/>
                </a:cubicBezTo>
                <a:cubicBezTo>
                  <a:pt x="9" y="24"/>
                  <a:pt x="9" y="25"/>
                  <a:pt x="9" y="25"/>
                </a:cubicBezTo>
                <a:cubicBezTo>
                  <a:pt x="9" y="26"/>
                  <a:pt x="9" y="26"/>
                  <a:pt x="9" y="26"/>
                </a:cubicBezTo>
                <a:cubicBezTo>
                  <a:pt x="10" y="29"/>
                  <a:pt x="8" y="29"/>
                  <a:pt x="8" y="31"/>
                </a:cubicBezTo>
                <a:cubicBezTo>
                  <a:pt x="8" y="32"/>
                  <a:pt x="8" y="32"/>
                  <a:pt x="8" y="32"/>
                </a:cubicBezTo>
                <a:cubicBezTo>
                  <a:pt x="8" y="33"/>
                  <a:pt x="8" y="33"/>
                  <a:pt x="8" y="34"/>
                </a:cubicBezTo>
                <a:cubicBezTo>
                  <a:pt x="8" y="35"/>
                  <a:pt x="8" y="36"/>
                  <a:pt x="7" y="36"/>
                </a:cubicBezTo>
                <a:cubicBezTo>
                  <a:pt x="7" y="37"/>
                  <a:pt x="6" y="38"/>
                  <a:pt x="6" y="40"/>
                </a:cubicBezTo>
                <a:cubicBezTo>
                  <a:pt x="7" y="40"/>
                  <a:pt x="7" y="40"/>
                  <a:pt x="8" y="40"/>
                </a:cubicBezTo>
                <a:cubicBezTo>
                  <a:pt x="8" y="40"/>
                  <a:pt x="8" y="41"/>
                  <a:pt x="8" y="42"/>
                </a:cubicBezTo>
                <a:cubicBezTo>
                  <a:pt x="5" y="42"/>
                  <a:pt x="7" y="47"/>
                  <a:pt x="4" y="45"/>
                </a:cubicBezTo>
                <a:cubicBezTo>
                  <a:pt x="4" y="46"/>
                  <a:pt x="4" y="46"/>
                  <a:pt x="4" y="47"/>
                </a:cubicBezTo>
                <a:cubicBezTo>
                  <a:pt x="5" y="47"/>
                  <a:pt x="5" y="49"/>
                  <a:pt x="4" y="49"/>
                </a:cubicBezTo>
                <a:cubicBezTo>
                  <a:pt x="3" y="49"/>
                  <a:pt x="3" y="49"/>
                  <a:pt x="2" y="49"/>
                </a:cubicBezTo>
                <a:cubicBezTo>
                  <a:pt x="2" y="50"/>
                  <a:pt x="1" y="50"/>
                  <a:pt x="1" y="51"/>
                </a:cubicBezTo>
                <a:cubicBezTo>
                  <a:pt x="1" y="52"/>
                  <a:pt x="1" y="52"/>
                  <a:pt x="1" y="53"/>
                </a:cubicBezTo>
                <a:cubicBezTo>
                  <a:pt x="1" y="53"/>
                  <a:pt x="1" y="53"/>
                  <a:pt x="1" y="54"/>
                </a:cubicBezTo>
                <a:cubicBezTo>
                  <a:pt x="1" y="54"/>
                  <a:pt x="1" y="55"/>
                  <a:pt x="1" y="55"/>
                </a:cubicBezTo>
                <a:cubicBezTo>
                  <a:pt x="1" y="55"/>
                  <a:pt x="0" y="55"/>
                  <a:pt x="0" y="55"/>
                </a:cubicBezTo>
                <a:cubicBezTo>
                  <a:pt x="0" y="55"/>
                  <a:pt x="0" y="56"/>
                  <a:pt x="0" y="56"/>
                </a:cubicBezTo>
                <a:cubicBezTo>
                  <a:pt x="0" y="59"/>
                  <a:pt x="0" y="60"/>
                  <a:pt x="2" y="60"/>
                </a:cubicBezTo>
                <a:cubicBezTo>
                  <a:pt x="2" y="61"/>
                  <a:pt x="3" y="63"/>
                  <a:pt x="1" y="63"/>
                </a:cubicBezTo>
                <a:cubicBezTo>
                  <a:pt x="1" y="64"/>
                  <a:pt x="0" y="64"/>
                  <a:pt x="0" y="66"/>
                </a:cubicBezTo>
                <a:cubicBezTo>
                  <a:pt x="1" y="67"/>
                  <a:pt x="0" y="68"/>
                  <a:pt x="0" y="69"/>
                </a:cubicBezTo>
                <a:cubicBezTo>
                  <a:pt x="1" y="70"/>
                  <a:pt x="2" y="71"/>
                  <a:pt x="2" y="73"/>
                </a:cubicBezTo>
                <a:cubicBezTo>
                  <a:pt x="3" y="73"/>
                  <a:pt x="4" y="74"/>
                  <a:pt x="4" y="75"/>
                </a:cubicBezTo>
                <a:cubicBezTo>
                  <a:pt x="4" y="75"/>
                  <a:pt x="5" y="76"/>
                  <a:pt x="5" y="78"/>
                </a:cubicBezTo>
                <a:cubicBezTo>
                  <a:pt x="5" y="78"/>
                  <a:pt x="5" y="78"/>
                  <a:pt x="5" y="79"/>
                </a:cubicBezTo>
                <a:cubicBezTo>
                  <a:pt x="5" y="80"/>
                  <a:pt x="5" y="80"/>
                  <a:pt x="5" y="81"/>
                </a:cubicBezTo>
                <a:cubicBezTo>
                  <a:pt x="5" y="82"/>
                  <a:pt x="5" y="83"/>
                  <a:pt x="5" y="85"/>
                </a:cubicBezTo>
                <a:cubicBezTo>
                  <a:pt x="5" y="85"/>
                  <a:pt x="6" y="85"/>
                  <a:pt x="6" y="85"/>
                </a:cubicBezTo>
                <a:cubicBezTo>
                  <a:pt x="6" y="85"/>
                  <a:pt x="6" y="85"/>
                  <a:pt x="6" y="86"/>
                </a:cubicBezTo>
                <a:cubicBezTo>
                  <a:pt x="6" y="86"/>
                  <a:pt x="6" y="87"/>
                  <a:pt x="6" y="87"/>
                </a:cubicBezTo>
                <a:cubicBezTo>
                  <a:pt x="8" y="87"/>
                  <a:pt x="10" y="90"/>
                  <a:pt x="6" y="89"/>
                </a:cubicBezTo>
                <a:cubicBezTo>
                  <a:pt x="6" y="91"/>
                  <a:pt x="7" y="91"/>
                  <a:pt x="7" y="93"/>
                </a:cubicBezTo>
                <a:cubicBezTo>
                  <a:pt x="9" y="93"/>
                  <a:pt x="10" y="95"/>
                  <a:pt x="9" y="97"/>
                </a:cubicBezTo>
                <a:cubicBezTo>
                  <a:pt x="9" y="98"/>
                  <a:pt x="10" y="99"/>
                  <a:pt x="11" y="99"/>
                </a:cubicBezTo>
                <a:cubicBezTo>
                  <a:pt x="11" y="99"/>
                  <a:pt x="11" y="99"/>
                  <a:pt x="12" y="99"/>
                </a:cubicBezTo>
                <a:cubicBezTo>
                  <a:pt x="12" y="100"/>
                  <a:pt x="13" y="100"/>
                  <a:pt x="13" y="101"/>
                </a:cubicBezTo>
                <a:cubicBezTo>
                  <a:pt x="13" y="102"/>
                  <a:pt x="13" y="103"/>
                  <a:pt x="13" y="104"/>
                </a:cubicBezTo>
                <a:cubicBezTo>
                  <a:pt x="14" y="104"/>
                  <a:pt x="14" y="105"/>
                  <a:pt x="15" y="105"/>
                </a:cubicBezTo>
                <a:cubicBezTo>
                  <a:pt x="16" y="105"/>
                  <a:pt x="17" y="105"/>
                  <a:pt x="18" y="105"/>
                </a:cubicBezTo>
                <a:cubicBezTo>
                  <a:pt x="18" y="105"/>
                  <a:pt x="19" y="105"/>
                  <a:pt x="19" y="105"/>
                </a:cubicBezTo>
                <a:cubicBezTo>
                  <a:pt x="19" y="106"/>
                  <a:pt x="21" y="107"/>
                  <a:pt x="21" y="108"/>
                </a:cubicBezTo>
                <a:cubicBezTo>
                  <a:pt x="22" y="108"/>
                  <a:pt x="22" y="108"/>
                  <a:pt x="23" y="108"/>
                </a:cubicBezTo>
                <a:cubicBezTo>
                  <a:pt x="24" y="108"/>
                  <a:pt x="24" y="109"/>
                  <a:pt x="24" y="110"/>
                </a:cubicBezTo>
                <a:cubicBezTo>
                  <a:pt x="25" y="112"/>
                  <a:pt x="28" y="112"/>
                  <a:pt x="30" y="113"/>
                </a:cubicBezTo>
                <a:cubicBezTo>
                  <a:pt x="31" y="113"/>
                  <a:pt x="31" y="114"/>
                  <a:pt x="32" y="114"/>
                </a:cubicBezTo>
                <a:cubicBezTo>
                  <a:pt x="32" y="116"/>
                  <a:pt x="33" y="116"/>
                  <a:pt x="33" y="117"/>
                </a:cubicBezTo>
                <a:cubicBezTo>
                  <a:pt x="34" y="117"/>
                  <a:pt x="34" y="117"/>
                  <a:pt x="34" y="117"/>
                </a:cubicBezTo>
                <a:cubicBezTo>
                  <a:pt x="36" y="117"/>
                  <a:pt x="37" y="118"/>
                  <a:pt x="38" y="119"/>
                </a:cubicBezTo>
                <a:cubicBezTo>
                  <a:pt x="39" y="119"/>
                  <a:pt x="40" y="119"/>
                  <a:pt x="42" y="119"/>
                </a:cubicBezTo>
                <a:cubicBezTo>
                  <a:pt x="42" y="119"/>
                  <a:pt x="42" y="120"/>
                  <a:pt x="42" y="120"/>
                </a:cubicBezTo>
                <a:cubicBezTo>
                  <a:pt x="42" y="120"/>
                  <a:pt x="43" y="120"/>
                  <a:pt x="44" y="120"/>
                </a:cubicBezTo>
                <a:cubicBezTo>
                  <a:pt x="44" y="122"/>
                  <a:pt x="43" y="122"/>
                  <a:pt x="43" y="124"/>
                </a:cubicBezTo>
                <a:cubicBezTo>
                  <a:pt x="43" y="124"/>
                  <a:pt x="43" y="125"/>
                  <a:pt x="43" y="125"/>
                </a:cubicBezTo>
                <a:cubicBezTo>
                  <a:pt x="42" y="125"/>
                  <a:pt x="42" y="126"/>
                  <a:pt x="40" y="126"/>
                </a:cubicBezTo>
                <a:cubicBezTo>
                  <a:pt x="40" y="127"/>
                  <a:pt x="40" y="127"/>
                  <a:pt x="40" y="127"/>
                </a:cubicBezTo>
                <a:cubicBezTo>
                  <a:pt x="39" y="128"/>
                  <a:pt x="39" y="129"/>
                  <a:pt x="38" y="129"/>
                </a:cubicBezTo>
                <a:cubicBezTo>
                  <a:pt x="38" y="130"/>
                  <a:pt x="37" y="130"/>
                  <a:pt x="37" y="131"/>
                </a:cubicBezTo>
                <a:cubicBezTo>
                  <a:pt x="37" y="132"/>
                  <a:pt x="37" y="133"/>
                  <a:pt x="37" y="133"/>
                </a:cubicBezTo>
                <a:cubicBezTo>
                  <a:pt x="37" y="135"/>
                  <a:pt x="38" y="135"/>
                  <a:pt x="38" y="136"/>
                </a:cubicBezTo>
                <a:cubicBezTo>
                  <a:pt x="40" y="134"/>
                  <a:pt x="41" y="131"/>
                  <a:pt x="44" y="130"/>
                </a:cubicBezTo>
                <a:cubicBezTo>
                  <a:pt x="44" y="130"/>
                  <a:pt x="45" y="130"/>
                  <a:pt x="45" y="130"/>
                </a:cubicBezTo>
                <a:cubicBezTo>
                  <a:pt x="45" y="130"/>
                  <a:pt x="45" y="131"/>
                  <a:pt x="45" y="131"/>
                </a:cubicBezTo>
                <a:cubicBezTo>
                  <a:pt x="47" y="131"/>
                  <a:pt x="47" y="129"/>
                  <a:pt x="49" y="129"/>
                </a:cubicBezTo>
                <a:cubicBezTo>
                  <a:pt x="49" y="128"/>
                  <a:pt x="49" y="128"/>
                  <a:pt x="49" y="127"/>
                </a:cubicBezTo>
                <a:cubicBezTo>
                  <a:pt x="50" y="127"/>
                  <a:pt x="50" y="126"/>
                  <a:pt x="51" y="126"/>
                </a:cubicBezTo>
                <a:cubicBezTo>
                  <a:pt x="51" y="126"/>
                  <a:pt x="51" y="125"/>
                  <a:pt x="51" y="125"/>
                </a:cubicBezTo>
                <a:cubicBezTo>
                  <a:pt x="51" y="124"/>
                  <a:pt x="51" y="124"/>
                  <a:pt x="52" y="124"/>
                </a:cubicBezTo>
                <a:cubicBezTo>
                  <a:pt x="52" y="123"/>
                  <a:pt x="52" y="122"/>
                  <a:pt x="52" y="121"/>
                </a:cubicBezTo>
                <a:cubicBezTo>
                  <a:pt x="53" y="120"/>
                  <a:pt x="54" y="119"/>
                  <a:pt x="56" y="119"/>
                </a:cubicBezTo>
                <a:cubicBezTo>
                  <a:pt x="56" y="119"/>
                  <a:pt x="57" y="119"/>
                  <a:pt x="57" y="119"/>
                </a:cubicBezTo>
                <a:cubicBezTo>
                  <a:pt x="57" y="118"/>
                  <a:pt x="57" y="118"/>
                  <a:pt x="58" y="118"/>
                </a:cubicBezTo>
                <a:cubicBezTo>
                  <a:pt x="59" y="118"/>
                  <a:pt x="59" y="118"/>
                  <a:pt x="59" y="118"/>
                </a:cubicBezTo>
                <a:cubicBezTo>
                  <a:pt x="60" y="118"/>
                  <a:pt x="60" y="118"/>
                  <a:pt x="61" y="118"/>
                </a:cubicBezTo>
                <a:cubicBezTo>
                  <a:pt x="62" y="118"/>
                  <a:pt x="62" y="116"/>
                  <a:pt x="64" y="117"/>
                </a:cubicBezTo>
                <a:cubicBezTo>
                  <a:pt x="64" y="116"/>
                  <a:pt x="64" y="116"/>
                  <a:pt x="64" y="116"/>
                </a:cubicBezTo>
                <a:cubicBezTo>
                  <a:pt x="67" y="115"/>
                  <a:pt x="67" y="112"/>
                  <a:pt x="70" y="111"/>
                </a:cubicBezTo>
                <a:cubicBezTo>
                  <a:pt x="71" y="111"/>
                  <a:pt x="72" y="111"/>
                  <a:pt x="72" y="111"/>
                </a:cubicBezTo>
                <a:cubicBezTo>
                  <a:pt x="74" y="111"/>
                  <a:pt x="74" y="110"/>
                  <a:pt x="75" y="110"/>
                </a:cubicBezTo>
                <a:cubicBezTo>
                  <a:pt x="75" y="108"/>
                  <a:pt x="77" y="107"/>
                  <a:pt x="78" y="106"/>
                </a:cubicBezTo>
                <a:cubicBezTo>
                  <a:pt x="79" y="106"/>
                  <a:pt x="79" y="106"/>
                  <a:pt x="80" y="106"/>
                </a:cubicBezTo>
                <a:cubicBezTo>
                  <a:pt x="80" y="106"/>
                  <a:pt x="80" y="106"/>
                  <a:pt x="81" y="106"/>
                </a:cubicBezTo>
                <a:cubicBezTo>
                  <a:pt x="80" y="107"/>
                  <a:pt x="81" y="108"/>
                  <a:pt x="80" y="108"/>
                </a:cubicBezTo>
                <a:cubicBezTo>
                  <a:pt x="80" y="109"/>
                  <a:pt x="80" y="109"/>
                  <a:pt x="80" y="110"/>
                </a:cubicBezTo>
                <a:cubicBezTo>
                  <a:pt x="79" y="111"/>
                  <a:pt x="78" y="112"/>
                  <a:pt x="77" y="112"/>
                </a:cubicBezTo>
                <a:cubicBezTo>
                  <a:pt x="77" y="113"/>
                  <a:pt x="77" y="114"/>
                  <a:pt x="77" y="114"/>
                </a:cubicBezTo>
                <a:cubicBezTo>
                  <a:pt x="79" y="116"/>
                  <a:pt x="76" y="118"/>
                  <a:pt x="75" y="120"/>
                </a:cubicBezTo>
                <a:cubicBezTo>
                  <a:pt x="75" y="121"/>
                  <a:pt x="75" y="122"/>
                  <a:pt x="74" y="121"/>
                </a:cubicBezTo>
                <a:cubicBezTo>
                  <a:pt x="74" y="122"/>
                  <a:pt x="74" y="122"/>
                  <a:pt x="74" y="123"/>
                </a:cubicBezTo>
                <a:cubicBezTo>
                  <a:pt x="72" y="123"/>
                  <a:pt x="72" y="124"/>
                  <a:pt x="71" y="124"/>
                </a:cubicBezTo>
                <a:cubicBezTo>
                  <a:pt x="71" y="125"/>
                  <a:pt x="71" y="125"/>
                  <a:pt x="72" y="125"/>
                </a:cubicBezTo>
                <a:cubicBezTo>
                  <a:pt x="73" y="125"/>
                  <a:pt x="74" y="125"/>
                  <a:pt x="74" y="126"/>
                </a:cubicBezTo>
                <a:cubicBezTo>
                  <a:pt x="74" y="127"/>
                  <a:pt x="74" y="127"/>
                  <a:pt x="74" y="127"/>
                </a:cubicBezTo>
                <a:cubicBezTo>
                  <a:pt x="74" y="128"/>
                  <a:pt x="74" y="128"/>
                  <a:pt x="74" y="129"/>
                </a:cubicBezTo>
                <a:cubicBezTo>
                  <a:pt x="73" y="129"/>
                  <a:pt x="72" y="129"/>
                  <a:pt x="71" y="129"/>
                </a:cubicBezTo>
                <a:cubicBezTo>
                  <a:pt x="70" y="128"/>
                  <a:pt x="70" y="127"/>
                  <a:pt x="70" y="125"/>
                </a:cubicBezTo>
                <a:cubicBezTo>
                  <a:pt x="70" y="125"/>
                  <a:pt x="69" y="125"/>
                  <a:pt x="69" y="125"/>
                </a:cubicBezTo>
                <a:cubicBezTo>
                  <a:pt x="68" y="125"/>
                  <a:pt x="68" y="125"/>
                  <a:pt x="68" y="125"/>
                </a:cubicBezTo>
                <a:cubicBezTo>
                  <a:pt x="67" y="126"/>
                  <a:pt x="68" y="128"/>
                  <a:pt x="66" y="129"/>
                </a:cubicBezTo>
                <a:cubicBezTo>
                  <a:pt x="66" y="129"/>
                  <a:pt x="66" y="129"/>
                  <a:pt x="66" y="130"/>
                </a:cubicBezTo>
                <a:cubicBezTo>
                  <a:pt x="67" y="130"/>
                  <a:pt x="67" y="130"/>
                  <a:pt x="68" y="130"/>
                </a:cubicBezTo>
                <a:cubicBezTo>
                  <a:pt x="68" y="131"/>
                  <a:pt x="69" y="131"/>
                  <a:pt x="69" y="132"/>
                </a:cubicBezTo>
                <a:cubicBezTo>
                  <a:pt x="71" y="131"/>
                  <a:pt x="71" y="131"/>
                  <a:pt x="70" y="133"/>
                </a:cubicBezTo>
                <a:cubicBezTo>
                  <a:pt x="70" y="134"/>
                  <a:pt x="70" y="134"/>
                  <a:pt x="70" y="135"/>
                </a:cubicBezTo>
                <a:cubicBezTo>
                  <a:pt x="70" y="135"/>
                  <a:pt x="70" y="136"/>
                  <a:pt x="70" y="137"/>
                </a:cubicBezTo>
                <a:cubicBezTo>
                  <a:pt x="69" y="137"/>
                  <a:pt x="69" y="136"/>
                  <a:pt x="68" y="136"/>
                </a:cubicBezTo>
                <a:cubicBezTo>
                  <a:pt x="68" y="135"/>
                  <a:pt x="67" y="134"/>
                  <a:pt x="66" y="135"/>
                </a:cubicBezTo>
                <a:cubicBezTo>
                  <a:pt x="66" y="134"/>
                  <a:pt x="66" y="134"/>
                  <a:pt x="66" y="133"/>
                </a:cubicBezTo>
                <a:cubicBezTo>
                  <a:pt x="66" y="132"/>
                  <a:pt x="66" y="132"/>
                  <a:pt x="65" y="131"/>
                </a:cubicBezTo>
                <a:cubicBezTo>
                  <a:pt x="64" y="131"/>
                  <a:pt x="65" y="130"/>
                  <a:pt x="65" y="130"/>
                </a:cubicBezTo>
                <a:cubicBezTo>
                  <a:pt x="65" y="129"/>
                  <a:pt x="64" y="129"/>
                  <a:pt x="64" y="127"/>
                </a:cubicBezTo>
                <a:cubicBezTo>
                  <a:pt x="63" y="127"/>
                  <a:pt x="63" y="127"/>
                  <a:pt x="62" y="127"/>
                </a:cubicBezTo>
                <a:cubicBezTo>
                  <a:pt x="61" y="131"/>
                  <a:pt x="64" y="130"/>
                  <a:pt x="64" y="132"/>
                </a:cubicBezTo>
                <a:cubicBezTo>
                  <a:pt x="64" y="133"/>
                  <a:pt x="64" y="134"/>
                  <a:pt x="63" y="133"/>
                </a:cubicBezTo>
                <a:cubicBezTo>
                  <a:pt x="63" y="133"/>
                  <a:pt x="62" y="133"/>
                  <a:pt x="62" y="133"/>
                </a:cubicBezTo>
                <a:cubicBezTo>
                  <a:pt x="62" y="134"/>
                  <a:pt x="62" y="134"/>
                  <a:pt x="62" y="135"/>
                </a:cubicBezTo>
                <a:cubicBezTo>
                  <a:pt x="62" y="135"/>
                  <a:pt x="62" y="135"/>
                  <a:pt x="62" y="136"/>
                </a:cubicBezTo>
                <a:cubicBezTo>
                  <a:pt x="62" y="136"/>
                  <a:pt x="62" y="137"/>
                  <a:pt x="62" y="137"/>
                </a:cubicBezTo>
                <a:cubicBezTo>
                  <a:pt x="62" y="138"/>
                  <a:pt x="62" y="139"/>
                  <a:pt x="62" y="140"/>
                </a:cubicBezTo>
                <a:cubicBezTo>
                  <a:pt x="61" y="141"/>
                  <a:pt x="62" y="143"/>
                  <a:pt x="61" y="143"/>
                </a:cubicBezTo>
                <a:cubicBezTo>
                  <a:pt x="60" y="142"/>
                  <a:pt x="60" y="141"/>
                  <a:pt x="58" y="142"/>
                </a:cubicBezTo>
                <a:cubicBezTo>
                  <a:pt x="58" y="141"/>
                  <a:pt x="58" y="141"/>
                  <a:pt x="58" y="140"/>
                </a:cubicBezTo>
                <a:cubicBezTo>
                  <a:pt x="58" y="140"/>
                  <a:pt x="58" y="140"/>
                  <a:pt x="58" y="139"/>
                </a:cubicBezTo>
                <a:cubicBezTo>
                  <a:pt x="58" y="139"/>
                  <a:pt x="58" y="138"/>
                  <a:pt x="58" y="138"/>
                </a:cubicBezTo>
                <a:cubicBezTo>
                  <a:pt x="58" y="138"/>
                  <a:pt x="57" y="138"/>
                  <a:pt x="57" y="138"/>
                </a:cubicBezTo>
                <a:cubicBezTo>
                  <a:pt x="56" y="138"/>
                  <a:pt x="56" y="139"/>
                  <a:pt x="56" y="140"/>
                </a:cubicBezTo>
                <a:cubicBezTo>
                  <a:pt x="55" y="140"/>
                  <a:pt x="55" y="140"/>
                  <a:pt x="55" y="140"/>
                </a:cubicBezTo>
                <a:cubicBezTo>
                  <a:pt x="55" y="141"/>
                  <a:pt x="54" y="142"/>
                  <a:pt x="53" y="142"/>
                </a:cubicBezTo>
                <a:cubicBezTo>
                  <a:pt x="53" y="142"/>
                  <a:pt x="53" y="142"/>
                  <a:pt x="53" y="143"/>
                </a:cubicBezTo>
                <a:cubicBezTo>
                  <a:pt x="54" y="143"/>
                  <a:pt x="55" y="143"/>
                  <a:pt x="55" y="144"/>
                </a:cubicBezTo>
                <a:cubicBezTo>
                  <a:pt x="54" y="145"/>
                  <a:pt x="54" y="147"/>
                  <a:pt x="52" y="146"/>
                </a:cubicBezTo>
                <a:cubicBezTo>
                  <a:pt x="52" y="147"/>
                  <a:pt x="52" y="148"/>
                  <a:pt x="53" y="148"/>
                </a:cubicBezTo>
                <a:cubicBezTo>
                  <a:pt x="53" y="148"/>
                  <a:pt x="53" y="148"/>
                  <a:pt x="53" y="149"/>
                </a:cubicBezTo>
                <a:cubicBezTo>
                  <a:pt x="53" y="150"/>
                  <a:pt x="54" y="150"/>
                  <a:pt x="55" y="151"/>
                </a:cubicBezTo>
                <a:cubicBezTo>
                  <a:pt x="53" y="152"/>
                  <a:pt x="53" y="154"/>
                  <a:pt x="51" y="154"/>
                </a:cubicBezTo>
                <a:cubicBezTo>
                  <a:pt x="51" y="154"/>
                  <a:pt x="50" y="154"/>
                  <a:pt x="50" y="154"/>
                </a:cubicBezTo>
                <a:cubicBezTo>
                  <a:pt x="50" y="154"/>
                  <a:pt x="50" y="154"/>
                  <a:pt x="50" y="155"/>
                </a:cubicBezTo>
                <a:cubicBezTo>
                  <a:pt x="49" y="155"/>
                  <a:pt x="49" y="155"/>
                  <a:pt x="49" y="155"/>
                </a:cubicBezTo>
                <a:cubicBezTo>
                  <a:pt x="49" y="154"/>
                  <a:pt x="48" y="154"/>
                  <a:pt x="47" y="154"/>
                </a:cubicBezTo>
                <a:cubicBezTo>
                  <a:pt x="47" y="154"/>
                  <a:pt x="47" y="154"/>
                  <a:pt x="46" y="154"/>
                </a:cubicBezTo>
                <a:cubicBezTo>
                  <a:pt x="47" y="155"/>
                  <a:pt x="45" y="156"/>
                  <a:pt x="45" y="157"/>
                </a:cubicBezTo>
                <a:cubicBezTo>
                  <a:pt x="45" y="158"/>
                  <a:pt x="46" y="159"/>
                  <a:pt x="46" y="159"/>
                </a:cubicBezTo>
                <a:cubicBezTo>
                  <a:pt x="46" y="162"/>
                  <a:pt x="48" y="161"/>
                  <a:pt x="47" y="159"/>
                </a:cubicBezTo>
                <a:cubicBezTo>
                  <a:pt x="48" y="159"/>
                  <a:pt x="48" y="159"/>
                  <a:pt x="49" y="159"/>
                </a:cubicBezTo>
                <a:cubicBezTo>
                  <a:pt x="49" y="161"/>
                  <a:pt x="49" y="162"/>
                  <a:pt x="49" y="163"/>
                </a:cubicBezTo>
                <a:cubicBezTo>
                  <a:pt x="49" y="164"/>
                  <a:pt x="50" y="165"/>
                  <a:pt x="49" y="165"/>
                </a:cubicBezTo>
                <a:cubicBezTo>
                  <a:pt x="49" y="166"/>
                  <a:pt x="49" y="166"/>
                  <a:pt x="49" y="167"/>
                </a:cubicBezTo>
                <a:cubicBezTo>
                  <a:pt x="50" y="167"/>
                  <a:pt x="53" y="163"/>
                  <a:pt x="53" y="165"/>
                </a:cubicBezTo>
                <a:cubicBezTo>
                  <a:pt x="52" y="166"/>
                  <a:pt x="52" y="167"/>
                  <a:pt x="51" y="168"/>
                </a:cubicBezTo>
                <a:cubicBezTo>
                  <a:pt x="51" y="168"/>
                  <a:pt x="52" y="168"/>
                  <a:pt x="52" y="168"/>
                </a:cubicBezTo>
                <a:cubicBezTo>
                  <a:pt x="54" y="168"/>
                  <a:pt x="55" y="169"/>
                  <a:pt x="55" y="171"/>
                </a:cubicBezTo>
                <a:cubicBezTo>
                  <a:pt x="53" y="171"/>
                  <a:pt x="52" y="172"/>
                  <a:pt x="51" y="173"/>
                </a:cubicBezTo>
                <a:cubicBezTo>
                  <a:pt x="51" y="173"/>
                  <a:pt x="51" y="173"/>
                  <a:pt x="51" y="174"/>
                </a:cubicBezTo>
                <a:cubicBezTo>
                  <a:pt x="53" y="174"/>
                  <a:pt x="54" y="174"/>
                  <a:pt x="55" y="175"/>
                </a:cubicBezTo>
                <a:cubicBezTo>
                  <a:pt x="56" y="175"/>
                  <a:pt x="58" y="175"/>
                  <a:pt x="59" y="175"/>
                </a:cubicBezTo>
                <a:cubicBezTo>
                  <a:pt x="60" y="176"/>
                  <a:pt x="59" y="176"/>
                  <a:pt x="58" y="176"/>
                </a:cubicBezTo>
                <a:cubicBezTo>
                  <a:pt x="58" y="176"/>
                  <a:pt x="58" y="177"/>
                  <a:pt x="58" y="177"/>
                </a:cubicBezTo>
                <a:cubicBezTo>
                  <a:pt x="57" y="177"/>
                  <a:pt x="57" y="177"/>
                  <a:pt x="57" y="178"/>
                </a:cubicBezTo>
                <a:cubicBezTo>
                  <a:pt x="57" y="179"/>
                  <a:pt x="57" y="179"/>
                  <a:pt x="57" y="180"/>
                </a:cubicBezTo>
                <a:cubicBezTo>
                  <a:pt x="57" y="180"/>
                  <a:pt x="58" y="180"/>
                  <a:pt x="58" y="180"/>
                </a:cubicBezTo>
                <a:cubicBezTo>
                  <a:pt x="59" y="180"/>
                  <a:pt x="59" y="180"/>
                  <a:pt x="59" y="180"/>
                </a:cubicBezTo>
                <a:cubicBezTo>
                  <a:pt x="60" y="180"/>
                  <a:pt x="60" y="180"/>
                  <a:pt x="61" y="180"/>
                </a:cubicBezTo>
                <a:cubicBezTo>
                  <a:pt x="62" y="180"/>
                  <a:pt x="63" y="182"/>
                  <a:pt x="62" y="182"/>
                </a:cubicBezTo>
                <a:cubicBezTo>
                  <a:pt x="61" y="182"/>
                  <a:pt x="60" y="182"/>
                  <a:pt x="59" y="182"/>
                </a:cubicBezTo>
                <a:cubicBezTo>
                  <a:pt x="59" y="183"/>
                  <a:pt x="58" y="183"/>
                  <a:pt x="58" y="184"/>
                </a:cubicBezTo>
                <a:cubicBezTo>
                  <a:pt x="57" y="184"/>
                  <a:pt x="56" y="186"/>
                  <a:pt x="56" y="184"/>
                </a:cubicBezTo>
                <a:cubicBezTo>
                  <a:pt x="55" y="184"/>
                  <a:pt x="55" y="184"/>
                  <a:pt x="55" y="184"/>
                </a:cubicBezTo>
                <a:cubicBezTo>
                  <a:pt x="54" y="184"/>
                  <a:pt x="54" y="184"/>
                  <a:pt x="53" y="184"/>
                </a:cubicBezTo>
                <a:cubicBezTo>
                  <a:pt x="53" y="185"/>
                  <a:pt x="53" y="186"/>
                  <a:pt x="52" y="186"/>
                </a:cubicBezTo>
                <a:cubicBezTo>
                  <a:pt x="52" y="187"/>
                  <a:pt x="51" y="187"/>
                  <a:pt x="51" y="188"/>
                </a:cubicBezTo>
                <a:cubicBezTo>
                  <a:pt x="51" y="188"/>
                  <a:pt x="50" y="188"/>
                  <a:pt x="50" y="188"/>
                </a:cubicBezTo>
                <a:cubicBezTo>
                  <a:pt x="49" y="188"/>
                  <a:pt x="48" y="188"/>
                  <a:pt x="49" y="187"/>
                </a:cubicBezTo>
                <a:cubicBezTo>
                  <a:pt x="48" y="187"/>
                  <a:pt x="48" y="187"/>
                  <a:pt x="47" y="187"/>
                </a:cubicBezTo>
                <a:cubicBezTo>
                  <a:pt x="47" y="187"/>
                  <a:pt x="47" y="187"/>
                  <a:pt x="46" y="187"/>
                </a:cubicBezTo>
                <a:cubicBezTo>
                  <a:pt x="46" y="186"/>
                  <a:pt x="46" y="185"/>
                  <a:pt x="45" y="186"/>
                </a:cubicBezTo>
                <a:cubicBezTo>
                  <a:pt x="45" y="185"/>
                  <a:pt x="45" y="185"/>
                  <a:pt x="45" y="184"/>
                </a:cubicBezTo>
                <a:cubicBezTo>
                  <a:pt x="45" y="184"/>
                  <a:pt x="44" y="184"/>
                  <a:pt x="44" y="184"/>
                </a:cubicBezTo>
                <a:cubicBezTo>
                  <a:pt x="44" y="184"/>
                  <a:pt x="43" y="184"/>
                  <a:pt x="43" y="184"/>
                </a:cubicBezTo>
                <a:cubicBezTo>
                  <a:pt x="42" y="184"/>
                  <a:pt x="42" y="184"/>
                  <a:pt x="42" y="184"/>
                </a:cubicBezTo>
                <a:cubicBezTo>
                  <a:pt x="42" y="184"/>
                  <a:pt x="42" y="183"/>
                  <a:pt x="42" y="182"/>
                </a:cubicBezTo>
                <a:cubicBezTo>
                  <a:pt x="41" y="182"/>
                  <a:pt x="40" y="181"/>
                  <a:pt x="39" y="181"/>
                </a:cubicBezTo>
                <a:cubicBezTo>
                  <a:pt x="39" y="181"/>
                  <a:pt x="38" y="181"/>
                  <a:pt x="38" y="181"/>
                </a:cubicBezTo>
                <a:cubicBezTo>
                  <a:pt x="37" y="181"/>
                  <a:pt x="37" y="181"/>
                  <a:pt x="37" y="180"/>
                </a:cubicBezTo>
                <a:cubicBezTo>
                  <a:pt x="35" y="180"/>
                  <a:pt x="34" y="179"/>
                  <a:pt x="34" y="177"/>
                </a:cubicBezTo>
                <a:cubicBezTo>
                  <a:pt x="36" y="177"/>
                  <a:pt x="37" y="177"/>
                  <a:pt x="38" y="177"/>
                </a:cubicBezTo>
                <a:cubicBezTo>
                  <a:pt x="38" y="178"/>
                  <a:pt x="37" y="178"/>
                  <a:pt x="37" y="180"/>
                </a:cubicBezTo>
                <a:cubicBezTo>
                  <a:pt x="38" y="180"/>
                  <a:pt x="38" y="180"/>
                  <a:pt x="39" y="180"/>
                </a:cubicBezTo>
                <a:cubicBezTo>
                  <a:pt x="40" y="180"/>
                  <a:pt x="40" y="178"/>
                  <a:pt x="40" y="177"/>
                </a:cubicBezTo>
                <a:cubicBezTo>
                  <a:pt x="39" y="177"/>
                  <a:pt x="38" y="176"/>
                  <a:pt x="38" y="175"/>
                </a:cubicBezTo>
                <a:cubicBezTo>
                  <a:pt x="37" y="174"/>
                  <a:pt x="36" y="172"/>
                  <a:pt x="38" y="171"/>
                </a:cubicBezTo>
                <a:cubicBezTo>
                  <a:pt x="38" y="171"/>
                  <a:pt x="38" y="171"/>
                  <a:pt x="38" y="170"/>
                </a:cubicBezTo>
                <a:cubicBezTo>
                  <a:pt x="39" y="166"/>
                  <a:pt x="34" y="169"/>
                  <a:pt x="34" y="165"/>
                </a:cubicBezTo>
                <a:cubicBezTo>
                  <a:pt x="36" y="165"/>
                  <a:pt x="37" y="165"/>
                  <a:pt x="38" y="165"/>
                </a:cubicBezTo>
                <a:cubicBezTo>
                  <a:pt x="38" y="166"/>
                  <a:pt x="38" y="166"/>
                  <a:pt x="38" y="167"/>
                </a:cubicBezTo>
                <a:cubicBezTo>
                  <a:pt x="39" y="167"/>
                  <a:pt x="40" y="167"/>
                  <a:pt x="40" y="167"/>
                </a:cubicBezTo>
                <a:cubicBezTo>
                  <a:pt x="40" y="166"/>
                  <a:pt x="40" y="166"/>
                  <a:pt x="40" y="165"/>
                </a:cubicBezTo>
                <a:cubicBezTo>
                  <a:pt x="40" y="165"/>
                  <a:pt x="40" y="165"/>
                  <a:pt x="39" y="165"/>
                </a:cubicBezTo>
                <a:cubicBezTo>
                  <a:pt x="39" y="165"/>
                  <a:pt x="39" y="165"/>
                  <a:pt x="39" y="164"/>
                </a:cubicBezTo>
                <a:cubicBezTo>
                  <a:pt x="39" y="163"/>
                  <a:pt x="38" y="162"/>
                  <a:pt x="37" y="162"/>
                </a:cubicBezTo>
                <a:cubicBezTo>
                  <a:pt x="37" y="161"/>
                  <a:pt x="37" y="160"/>
                  <a:pt x="37" y="159"/>
                </a:cubicBezTo>
                <a:cubicBezTo>
                  <a:pt x="37" y="158"/>
                  <a:pt x="38" y="158"/>
                  <a:pt x="38" y="156"/>
                </a:cubicBezTo>
                <a:cubicBezTo>
                  <a:pt x="38" y="156"/>
                  <a:pt x="37" y="156"/>
                  <a:pt x="37" y="156"/>
                </a:cubicBezTo>
                <a:cubicBezTo>
                  <a:pt x="37" y="156"/>
                  <a:pt x="37" y="155"/>
                  <a:pt x="37" y="155"/>
                </a:cubicBezTo>
                <a:cubicBezTo>
                  <a:pt x="35" y="154"/>
                  <a:pt x="36" y="152"/>
                  <a:pt x="37" y="151"/>
                </a:cubicBezTo>
                <a:cubicBezTo>
                  <a:pt x="37" y="151"/>
                  <a:pt x="38" y="151"/>
                  <a:pt x="38" y="151"/>
                </a:cubicBezTo>
                <a:cubicBezTo>
                  <a:pt x="38" y="151"/>
                  <a:pt x="38" y="150"/>
                  <a:pt x="38" y="150"/>
                </a:cubicBezTo>
                <a:cubicBezTo>
                  <a:pt x="38" y="150"/>
                  <a:pt x="38" y="149"/>
                  <a:pt x="38" y="149"/>
                </a:cubicBezTo>
                <a:cubicBezTo>
                  <a:pt x="38" y="148"/>
                  <a:pt x="38" y="147"/>
                  <a:pt x="38" y="146"/>
                </a:cubicBezTo>
                <a:cubicBezTo>
                  <a:pt x="38" y="146"/>
                  <a:pt x="38" y="146"/>
                  <a:pt x="38" y="145"/>
                </a:cubicBezTo>
                <a:cubicBezTo>
                  <a:pt x="39" y="145"/>
                  <a:pt x="39" y="145"/>
                  <a:pt x="39" y="144"/>
                </a:cubicBezTo>
                <a:cubicBezTo>
                  <a:pt x="39" y="144"/>
                  <a:pt x="39" y="143"/>
                  <a:pt x="39" y="143"/>
                </a:cubicBezTo>
                <a:cubicBezTo>
                  <a:pt x="38" y="142"/>
                  <a:pt x="39" y="138"/>
                  <a:pt x="37" y="138"/>
                </a:cubicBezTo>
                <a:cubicBezTo>
                  <a:pt x="36" y="138"/>
                  <a:pt x="36" y="138"/>
                  <a:pt x="36" y="138"/>
                </a:cubicBezTo>
                <a:cubicBezTo>
                  <a:pt x="35" y="138"/>
                  <a:pt x="34" y="138"/>
                  <a:pt x="33" y="138"/>
                </a:cubicBezTo>
                <a:cubicBezTo>
                  <a:pt x="33" y="138"/>
                  <a:pt x="33" y="139"/>
                  <a:pt x="33" y="139"/>
                </a:cubicBezTo>
                <a:cubicBezTo>
                  <a:pt x="33" y="140"/>
                  <a:pt x="33" y="140"/>
                  <a:pt x="33" y="140"/>
                </a:cubicBezTo>
                <a:cubicBezTo>
                  <a:pt x="33" y="140"/>
                  <a:pt x="32" y="140"/>
                  <a:pt x="32" y="140"/>
                </a:cubicBezTo>
                <a:cubicBezTo>
                  <a:pt x="32" y="141"/>
                  <a:pt x="31" y="142"/>
                  <a:pt x="31" y="143"/>
                </a:cubicBezTo>
                <a:cubicBezTo>
                  <a:pt x="30" y="143"/>
                  <a:pt x="30" y="143"/>
                  <a:pt x="30" y="144"/>
                </a:cubicBezTo>
                <a:cubicBezTo>
                  <a:pt x="29" y="146"/>
                  <a:pt x="28" y="146"/>
                  <a:pt x="27" y="148"/>
                </a:cubicBezTo>
                <a:cubicBezTo>
                  <a:pt x="27" y="148"/>
                  <a:pt x="26" y="148"/>
                  <a:pt x="26" y="148"/>
                </a:cubicBezTo>
                <a:cubicBezTo>
                  <a:pt x="26" y="149"/>
                  <a:pt x="26" y="150"/>
                  <a:pt x="25" y="151"/>
                </a:cubicBezTo>
                <a:cubicBezTo>
                  <a:pt x="26" y="151"/>
                  <a:pt x="26" y="151"/>
                  <a:pt x="26" y="152"/>
                </a:cubicBezTo>
                <a:cubicBezTo>
                  <a:pt x="26" y="153"/>
                  <a:pt x="26" y="153"/>
                  <a:pt x="26" y="154"/>
                </a:cubicBezTo>
                <a:cubicBezTo>
                  <a:pt x="27" y="154"/>
                  <a:pt x="28" y="155"/>
                  <a:pt x="28" y="154"/>
                </a:cubicBezTo>
                <a:cubicBezTo>
                  <a:pt x="29" y="154"/>
                  <a:pt x="29" y="154"/>
                  <a:pt x="30" y="154"/>
                </a:cubicBezTo>
                <a:cubicBezTo>
                  <a:pt x="30" y="154"/>
                  <a:pt x="30" y="154"/>
                  <a:pt x="30" y="155"/>
                </a:cubicBezTo>
                <a:cubicBezTo>
                  <a:pt x="30" y="155"/>
                  <a:pt x="29" y="156"/>
                  <a:pt x="28" y="156"/>
                </a:cubicBezTo>
                <a:cubicBezTo>
                  <a:pt x="28" y="156"/>
                  <a:pt x="28" y="157"/>
                  <a:pt x="28" y="157"/>
                </a:cubicBezTo>
                <a:cubicBezTo>
                  <a:pt x="29" y="159"/>
                  <a:pt x="28" y="160"/>
                  <a:pt x="26" y="161"/>
                </a:cubicBezTo>
                <a:cubicBezTo>
                  <a:pt x="24" y="161"/>
                  <a:pt x="25" y="158"/>
                  <a:pt x="23" y="158"/>
                </a:cubicBezTo>
                <a:cubicBezTo>
                  <a:pt x="22" y="158"/>
                  <a:pt x="22" y="158"/>
                  <a:pt x="21" y="158"/>
                </a:cubicBezTo>
                <a:cubicBezTo>
                  <a:pt x="20" y="158"/>
                  <a:pt x="20" y="160"/>
                  <a:pt x="20" y="161"/>
                </a:cubicBezTo>
                <a:cubicBezTo>
                  <a:pt x="20" y="161"/>
                  <a:pt x="20" y="162"/>
                  <a:pt x="21" y="162"/>
                </a:cubicBezTo>
                <a:cubicBezTo>
                  <a:pt x="21" y="161"/>
                  <a:pt x="23" y="160"/>
                  <a:pt x="24" y="162"/>
                </a:cubicBezTo>
                <a:cubicBezTo>
                  <a:pt x="24" y="162"/>
                  <a:pt x="24" y="163"/>
                  <a:pt x="24" y="163"/>
                </a:cubicBezTo>
                <a:cubicBezTo>
                  <a:pt x="24" y="164"/>
                  <a:pt x="24" y="164"/>
                  <a:pt x="23" y="164"/>
                </a:cubicBezTo>
                <a:cubicBezTo>
                  <a:pt x="21" y="164"/>
                  <a:pt x="21" y="162"/>
                  <a:pt x="19" y="162"/>
                </a:cubicBezTo>
                <a:cubicBezTo>
                  <a:pt x="19" y="162"/>
                  <a:pt x="19" y="163"/>
                  <a:pt x="19" y="163"/>
                </a:cubicBezTo>
                <a:cubicBezTo>
                  <a:pt x="21" y="163"/>
                  <a:pt x="20" y="166"/>
                  <a:pt x="19" y="167"/>
                </a:cubicBezTo>
                <a:cubicBezTo>
                  <a:pt x="19" y="167"/>
                  <a:pt x="18" y="167"/>
                  <a:pt x="18" y="167"/>
                </a:cubicBezTo>
                <a:cubicBezTo>
                  <a:pt x="18" y="168"/>
                  <a:pt x="18" y="169"/>
                  <a:pt x="18" y="170"/>
                </a:cubicBezTo>
                <a:cubicBezTo>
                  <a:pt x="18" y="170"/>
                  <a:pt x="19" y="170"/>
                  <a:pt x="19" y="170"/>
                </a:cubicBezTo>
                <a:cubicBezTo>
                  <a:pt x="19" y="169"/>
                  <a:pt x="19" y="169"/>
                  <a:pt x="20" y="169"/>
                </a:cubicBezTo>
                <a:cubicBezTo>
                  <a:pt x="20" y="168"/>
                  <a:pt x="21" y="168"/>
                  <a:pt x="21" y="167"/>
                </a:cubicBezTo>
                <a:cubicBezTo>
                  <a:pt x="23" y="167"/>
                  <a:pt x="23" y="168"/>
                  <a:pt x="23" y="170"/>
                </a:cubicBezTo>
                <a:cubicBezTo>
                  <a:pt x="23" y="171"/>
                  <a:pt x="23" y="171"/>
                  <a:pt x="23" y="171"/>
                </a:cubicBezTo>
                <a:cubicBezTo>
                  <a:pt x="23" y="173"/>
                  <a:pt x="23" y="175"/>
                  <a:pt x="23" y="176"/>
                </a:cubicBezTo>
                <a:cubicBezTo>
                  <a:pt x="19" y="176"/>
                  <a:pt x="19" y="179"/>
                  <a:pt x="20" y="181"/>
                </a:cubicBezTo>
                <a:cubicBezTo>
                  <a:pt x="21" y="181"/>
                  <a:pt x="22" y="181"/>
                  <a:pt x="21" y="180"/>
                </a:cubicBezTo>
                <a:cubicBezTo>
                  <a:pt x="22" y="179"/>
                  <a:pt x="24" y="180"/>
                  <a:pt x="24" y="178"/>
                </a:cubicBezTo>
                <a:cubicBezTo>
                  <a:pt x="24" y="179"/>
                  <a:pt x="25" y="179"/>
                  <a:pt x="25" y="180"/>
                </a:cubicBezTo>
                <a:cubicBezTo>
                  <a:pt x="27" y="180"/>
                  <a:pt x="26" y="184"/>
                  <a:pt x="27" y="184"/>
                </a:cubicBezTo>
                <a:cubicBezTo>
                  <a:pt x="28" y="184"/>
                  <a:pt x="28" y="184"/>
                  <a:pt x="28" y="184"/>
                </a:cubicBezTo>
                <a:cubicBezTo>
                  <a:pt x="29" y="184"/>
                  <a:pt x="30" y="184"/>
                  <a:pt x="31" y="184"/>
                </a:cubicBezTo>
                <a:cubicBezTo>
                  <a:pt x="31" y="185"/>
                  <a:pt x="31" y="186"/>
                  <a:pt x="31" y="187"/>
                </a:cubicBezTo>
                <a:cubicBezTo>
                  <a:pt x="31" y="188"/>
                  <a:pt x="30" y="188"/>
                  <a:pt x="30" y="189"/>
                </a:cubicBezTo>
                <a:cubicBezTo>
                  <a:pt x="30" y="190"/>
                  <a:pt x="30" y="190"/>
                  <a:pt x="30" y="190"/>
                </a:cubicBezTo>
                <a:cubicBezTo>
                  <a:pt x="30" y="190"/>
                  <a:pt x="30" y="190"/>
                  <a:pt x="31" y="190"/>
                </a:cubicBezTo>
                <a:cubicBezTo>
                  <a:pt x="32" y="191"/>
                  <a:pt x="33" y="190"/>
                  <a:pt x="33" y="192"/>
                </a:cubicBezTo>
                <a:cubicBezTo>
                  <a:pt x="34" y="192"/>
                  <a:pt x="34" y="192"/>
                  <a:pt x="34" y="192"/>
                </a:cubicBezTo>
                <a:cubicBezTo>
                  <a:pt x="36" y="192"/>
                  <a:pt x="37" y="193"/>
                  <a:pt x="39" y="193"/>
                </a:cubicBezTo>
                <a:cubicBezTo>
                  <a:pt x="40" y="193"/>
                  <a:pt x="41" y="193"/>
                  <a:pt x="42" y="193"/>
                </a:cubicBezTo>
                <a:cubicBezTo>
                  <a:pt x="42" y="193"/>
                  <a:pt x="42" y="193"/>
                  <a:pt x="43" y="193"/>
                </a:cubicBezTo>
                <a:cubicBezTo>
                  <a:pt x="45" y="195"/>
                  <a:pt x="49" y="193"/>
                  <a:pt x="51" y="192"/>
                </a:cubicBezTo>
                <a:cubicBezTo>
                  <a:pt x="52" y="192"/>
                  <a:pt x="53" y="192"/>
                  <a:pt x="53" y="192"/>
                </a:cubicBezTo>
                <a:cubicBezTo>
                  <a:pt x="54" y="192"/>
                  <a:pt x="54" y="192"/>
                  <a:pt x="55" y="192"/>
                </a:cubicBezTo>
                <a:cubicBezTo>
                  <a:pt x="55" y="191"/>
                  <a:pt x="55" y="191"/>
                  <a:pt x="55" y="190"/>
                </a:cubicBezTo>
                <a:cubicBezTo>
                  <a:pt x="56" y="190"/>
                  <a:pt x="58" y="190"/>
                  <a:pt x="59" y="190"/>
                </a:cubicBezTo>
                <a:cubicBezTo>
                  <a:pt x="60" y="189"/>
                  <a:pt x="62" y="189"/>
                  <a:pt x="63" y="188"/>
                </a:cubicBezTo>
                <a:cubicBezTo>
                  <a:pt x="63" y="188"/>
                  <a:pt x="64" y="188"/>
                  <a:pt x="64" y="188"/>
                </a:cubicBezTo>
                <a:cubicBezTo>
                  <a:pt x="64" y="187"/>
                  <a:pt x="64" y="187"/>
                  <a:pt x="65" y="187"/>
                </a:cubicBezTo>
                <a:cubicBezTo>
                  <a:pt x="66" y="187"/>
                  <a:pt x="66" y="187"/>
                  <a:pt x="66" y="187"/>
                </a:cubicBezTo>
                <a:cubicBezTo>
                  <a:pt x="67" y="187"/>
                  <a:pt x="67" y="187"/>
                  <a:pt x="68" y="187"/>
                </a:cubicBezTo>
                <a:cubicBezTo>
                  <a:pt x="68" y="186"/>
                  <a:pt x="68" y="186"/>
                  <a:pt x="68" y="186"/>
                </a:cubicBezTo>
                <a:cubicBezTo>
                  <a:pt x="69" y="186"/>
                  <a:pt x="70" y="186"/>
                  <a:pt x="71" y="186"/>
                </a:cubicBezTo>
                <a:cubicBezTo>
                  <a:pt x="71" y="183"/>
                  <a:pt x="74" y="184"/>
                  <a:pt x="74" y="181"/>
                </a:cubicBezTo>
                <a:cubicBezTo>
                  <a:pt x="74" y="180"/>
                  <a:pt x="75" y="179"/>
                  <a:pt x="76" y="178"/>
                </a:cubicBezTo>
                <a:cubicBezTo>
                  <a:pt x="77" y="178"/>
                  <a:pt x="78" y="177"/>
                  <a:pt x="78" y="176"/>
                </a:cubicBezTo>
                <a:cubicBezTo>
                  <a:pt x="78" y="175"/>
                  <a:pt x="79" y="173"/>
                  <a:pt x="81" y="174"/>
                </a:cubicBezTo>
                <a:cubicBezTo>
                  <a:pt x="82" y="174"/>
                  <a:pt x="82" y="174"/>
                  <a:pt x="83" y="174"/>
                </a:cubicBezTo>
                <a:cubicBezTo>
                  <a:pt x="83" y="172"/>
                  <a:pt x="83" y="172"/>
                  <a:pt x="84" y="171"/>
                </a:cubicBezTo>
                <a:cubicBezTo>
                  <a:pt x="84" y="171"/>
                  <a:pt x="84" y="171"/>
                  <a:pt x="84" y="170"/>
                </a:cubicBezTo>
                <a:cubicBezTo>
                  <a:pt x="85" y="170"/>
                  <a:pt x="85" y="169"/>
                  <a:pt x="87" y="169"/>
                </a:cubicBezTo>
                <a:cubicBezTo>
                  <a:pt x="87" y="169"/>
                  <a:pt x="87" y="169"/>
                  <a:pt x="88" y="169"/>
                </a:cubicBezTo>
                <a:cubicBezTo>
                  <a:pt x="88" y="169"/>
                  <a:pt x="88" y="168"/>
                  <a:pt x="88" y="168"/>
                </a:cubicBezTo>
                <a:cubicBezTo>
                  <a:pt x="89" y="166"/>
                  <a:pt x="89" y="163"/>
                  <a:pt x="90" y="162"/>
                </a:cubicBezTo>
                <a:cubicBezTo>
                  <a:pt x="91" y="162"/>
                  <a:pt x="91" y="162"/>
                  <a:pt x="91" y="162"/>
                </a:cubicBezTo>
                <a:cubicBezTo>
                  <a:pt x="92" y="161"/>
                  <a:pt x="93" y="160"/>
                  <a:pt x="93" y="158"/>
                </a:cubicBezTo>
                <a:cubicBezTo>
                  <a:pt x="93" y="157"/>
                  <a:pt x="93" y="157"/>
                  <a:pt x="93" y="156"/>
                </a:cubicBezTo>
                <a:cubicBezTo>
                  <a:pt x="92" y="156"/>
                  <a:pt x="92" y="156"/>
                  <a:pt x="91" y="156"/>
                </a:cubicBezTo>
                <a:cubicBezTo>
                  <a:pt x="91" y="156"/>
                  <a:pt x="91" y="155"/>
                  <a:pt x="91" y="155"/>
                </a:cubicBezTo>
                <a:cubicBezTo>
                  <a:pt x="91" y="154"/>
                  <a:pt x="91" y="153"/>
                  <a:pt x="91" y="152"/>
                </a:cubicBezTo>
                <a:cubicBezTo>
                  <a:pt x="92" y="152"/>
                  <a:pt x="92" y="152"/>
                  <a:pt x="93" y="152"/>
                </a:cubicBezTo>
                <a:cubicBezTo>
                  <a:pt x="93" y="151"/>
                  <a:pt x="95" y="151"/>
                  <a:pt x="95" y="152"/>
                </a:cubicBezTo>
                <a:cubicBezTo>
                  <a:pt x="95" y="152"/>
                  <a:pt x="96" y="152"/>
                  <a:pt x="96" y="152"/>
                </a:cubicBezTo>
                <a:cubicBezTo>
                  <a:pt x="98" y="152"/>
                  <a:pt x="98" y="149"/>
                  <a:pt x="96" y="149"/>
                </a:cubicBezTo>
                <a:cubicBezTo>
                  <a:pt x="96" y="148"/>
                  <a:pt x="96" y="147"/>
                  <a:pt x="96" y="146"/>
                </a:cubicBezTo>
                <a:cubicBezTo>
                  <a:pt x="96" y="146"/>
                  <a:pt x="96" y="146"/>
                  <a:pt x="96" y="145"/>
                </a:cubicBezTo>
                <a:cubicBezTo>
                  <a:pt x="96" y="144"/>
                  <a:pt x="96" y="144"/>
                  <a:pt x="96" y="143"/>
                </a:cubicBezTo>
                <a:cubicBezTo>
                  <a:pt x="96" y="141"/>
                  <a:pt x="97" y="140"/>
                  <a:pt x="97" y="139"/>
                </a:cubicBezTo>
                <a:cubicBezTo>
                  <a:pt x="98" y="139"/>
                  <a:pt x="98" y="139"/>
                  <a:pt x="99" y="139"/>
                </a:cubicBezTo>
                <a:cubicBezTo>
                  <a:pt x="99" y="138"/>
                  <a:pt x="100" y="137"/>
                  <a:pt x="101" y="137"/>
                </a:cubicBezTo>
                <a:cubicBezTo>
                  <a:pt x="101" y="137"/>
                  <a:pt x="101" y="136"/>
                  <a:pt x="101" y="136"/>
                </a:cubicBezTo>
                <a:cubicBezTo>
                  <a:pt x="98" y="136"/>
                  <a:pt x="101" y="132"/>
                  <a:pt x="101" y="131"/>
                </a:cubicBezTo>
                <a:cubicBezTo>
                  <a:pt x="101" y="130"/>
                  <a:pt x="101" y="130"/>
                  <a:pt x="102" y="130"/>
                </a:cubicBezTo>
                <a:cubicBezTo>
                  <a:pt x="102" y="127"/>
                  <a:pt x="102" y="125"/>
                  <a:pt x="104" y="125"/>
                </a:cubicBezTo>
                <a:cubicBezTo>
                  <a:pt x="104" y="125"/>
                  <a:pt x="104" y="124"/>
                  <a:pt x="104" y="124"/>
                </a:cubicBezTo>
                <a:cubicBezTo>
                  <a:pt x="105" y="123"/>
                  <a:pt x="105" y="122"/>
                  <a:pt x="106" y="121"/>
                </a:cubicBezTo>
                <a:cubicBezTo>
                  <a:pt x="106" y="121"/>
                  <a:pt x="106" y="121"/>
                  <a:pt x="106" y="120"/>
                </a:cubicBezTo>
                <a:cubicBezTo>
                  <a:pt x="106" y="119"/>
                  <a:pt x="106" y="118"/>
                  <a:pt x="107" y="118"/>
                </a:cubicBezTo>
                <a:cubicBezTo>
                  <a:pt x="107" y="117"/>
                  <a:pt x="107" y="116"/>
                  <a:pt x="107" y="116"/>
                </a:cubicBezTo>
                <a:cubicBezTo>
                  <a:pt x="107" y="116"/>
                  <a:pt x="108" y="116"/>
                  <a:pt x="108" y="116"/>
                </a:cubicBezTo>
                <a:cubicBezTo>
                  <a:pt x="108" y="115"/>
                  <a:pt x="108" y="115"/>
                  <a:pt x="108" y="114"/>
                </a:cubicBezTo>
                <a:cubicBezTo>
                  <a:pt x="108" y="114"/>
                  <a:pt x="107" y="114"/>
                  <a:pt x="107" y="114"/>
                </a:cubicBezTo>
                <a:cubicBezTo>
                  <a:pt x="107" y="114"/>
                  <a:pt x="107" y="114"/>
                  <a:pt x="107" y="113"/>
                </a:cubicBezTo>
                <a:close/>
                <a:moveTo>
                  <a:pt x="82" y="60"/>
                </a:moveTo>
                <a:cubicBezTo>
                  <a:pt x="83" y="60"/>
                  <a:pt x="85" y="60"/>
                  <a:pt x="84" y="62"/>
                </a:cubicBezTo>
                <a:cubicBezTo>
                  <a:pt x="83" y="62"/>
                  <a:pt x="82" y="62"/>
                  <a:pt x="82" y="61"/>
                </a:cubicBezTo>
                <a:cubicBezTo>
                  <a:pt x="82" y="61"/>
                  <a:pt x="82" y="60"/>
                  <a:pt x="82" y="60"/>
                </a:cubicBezTo>
                <a:close/>
                <a:moveTo>
                  <a:pt x="89" y="42"/>
                </a:moveTo>
                <a:cubicBezTo>
                  <a:pt x="86" y="38"/>
                  <a:pt x="93" y="45"/>
                  <a:pt x="89" y="42"/>
                </a:cubicBezTo>
                <a:close/>
                <a:moveTo>
                  <a:pt x="7" y="75"/>
                </a:moveTo>
                <a:cubicBezTo>
                  <a:pt x="7" y="74"/>
                  <a:pt x="7" y="72"/>
                  <a:pt x="8" y="72"/>
                </a:cubicBezTo>
                <a:cubicBezTo>
                  <a:pt x="9" y="73"/>
                  <a:pt x="10" y="74"/>
                  <a:pt x="9" y="76"/>
                </a:cubicBezTo>
                <a:cubicBezTo>
                  <a:pt x="9" y="76"/>
                  <a:pt x="7" y="76"/>
                  <a:pt x="7" y="75"/>
                </a:cubicBezTo>
                <a:close/>
                <a:moveTo>
                  <a:pt x="8" y="60"/>
                </a:moveTo>
                <a:cubicBezTo>
                  <a:pt x="7" y="63"/>
                  <a:pt x="7" y="62"/>
                  <a:pt x="8" y="66"/>
                </a:cubicBezTo>
                <a:cubicBezTo>
                  <a:pt x="4" y="65"/>
                  <a:pt x="6" y="60"/>
                  <a:pt x="5" y="60"/>
                </a:cubicBezTo>
                <a:cubicBezTo>
                  <a:pt x="5" y="58"/>
                  <a:pt x="6" y="60"/>
                  <a:pt x="8" y="60"/>
                </a:cubicBezTo>
                <a:close/>
                <a:moveTo>
                  <a:pt x="47" y="114"/>
                </a:moveTo>
                <a:cubicBezTo>
                  <a:pt x="46" y="114"/>
                  <a:pt x="47" y="112"/>
                  <a:pt x="45" y="112"/>
                </a:cubicBezTo>
                <a:cubicBezTo>
                  <a:pt x="46" y="108"/>
                  <a:pt x="49" y="113"/>
                  <a:pt x="51" y="112"/>
                </a:cubicBezTo>
                <a:cubicBezTo>
                  <a:pt x="51" y="114"/>
                  <a:pt x="47" y="112"/>
                  <a:pt x="47" y="114"/>
                </a:cubicBezTo>
                <a:close/>
                <a:moveTo>
                  <a:pt x="28" y="170"/>
                </a:moveTo>
                <a:cubicBezTo>
                  <a:pt x="30" y="170"/>
                  <a:pt x="32" y="173"/>
                  <a:pt x="28" y="173"/>
                </a:cubicBezTo>
                <a:cubicBezTo>
                  <a:pt x="27" y="172"/>
                  <a:pt x="27" y="170"/>
                  <a:pt x="28" y="170"/>
                </a:cubicBezTo>
                <a:close/>
                <a:moveTo>
                  <a:pt x="89" y="119"/>
                </a:moveTo>
                <a:cubicBezTo>
                  <a:pt x="90" y="119"/>
                  <a:pt x="90" y="118"/>
                  <a:pt x="90" y="117"/>
                </a:cubicBezTo>
                <a:cubicBezTo>
                  <a:pt x="90" y="116"/>
                  <a:pt x="90" y="116"/>
                  <a:pt x="90" y="116"/>
                </a:cubicBezTo>
                <a:cubicBezTo>
                  <a:pt x="91" y="115"/>
                  <a:pt x="93" y="116"/>
                  <a:pt x="93" y="114"/>
                </a:cubicBezTo>
                <a:cubicBezTo>
                  <a:pt x="94" y="114"/>
                  <a:pt x="94" y="113"/>
                  <a:pt x="95" y="113"/>
                </a:cubicBezTo>
                <a:cubicBezTo>
                  <a:pt x="95" y="113"/>
                  <a:pt x="96" y="113"/>
                  <a:pt x="96" y="113"/>
                </a:cubicBezTo>
                <a:cubicBezTo>
                  <a:pt x="96" y="114"/>
                  <a:pt x="98" y="115"/>
                  <a:pt x="96" y="116"/>
                </a:cubicBezTo>
                <a:cubicBezTo>
                  <a:pt x="96" y="116"/>
                  <a:pt x="96" y="118"/>
                  <a:pt x="95" y="118"/>
                </a:cubicBezTo>
                <a:cubicBezTo>
                  <a:pt x="94" y="118"/>
                  <a:pt x="93" y="118"/>
                  <a:pt x="93" y="118"/>
                </a:cubicBezTo>
                <a:cubicBezTo>
                  <a:pt x="91" y="118"/>
                  <a:pt x="92" y="121"/>
                  <a:pt x="89" y="120"/>
                </a:cubicBezTo>
                <a:cubicBezTo>
                  <a:pt x="89" y="120"/>
                  <a:pt x="89" y="119"/>
                  <a:pt x="89" y="119"/>
                </a:cubicBezTo>
                <a:close/>
                <a:moveTo>
                  <a:pt x="102" y="118"/>
                </a:moveTo>
                <a:cubicBezTo>
                  <a:pt x="102" y="118"/>
                  <a:pt x="102" y="119"/>
                  <a:pt x="102" y="119"/>
                </a:cubicBezTo>
                <a:cubicBezTo>
                  <a:pt x="102" y="121"/>
                  <a:pt x="100" y="121"/>
                  <a:pt x="100" y="123"/>
                </a:cubicBezTo>
                <a:cubicBezTo>
                  <a:pt x="99" y="123"/>
                  <a:pt x="98" y="123"/>
                  <a:pt x="97" y="123"/>
                </a:cubicBezTo>
                <a:cubicBezTo>
                  <a:pt x="97" y="122"/>
                  <a:pt x="97" y="121"/>
                  <a:pt x="97" y="120"/>
                </a:cubicBezTo>
                <a:cubicBezTo>
                  <a:pt x="97" y="119"/>
                  <a:pt x="97" y="119"/>
                  <a:pt x="97" y="118"/>
                </a:cubicBezTo>
                <a:cubicBezTo>
                  <a:pt x="98" y="118"/>
                  <a:pt x="98" y="118"/>
                  <a:pt x="99" y="118"/>
                </a:cubicBezTo>
                <a:cubicBezTo>
                  <a:pt x="99" y="117"/>
                  <a:pt x="99" y="116"/>
                  <a:pt x="100" y="116"/>
                </a:cubicBezTo>
                <a:cubicBezTo>
                  <a:pt x="100" y="114"/>
                  <a:pt x="102" y="114"/>
                  <a:pt x="102" y="116"/>
                </a:cubicBezTo>
                <a:cubicBezTo>
                  <a:pt x="102" y="116"/>
                  <a:pt x="102" y="117"/>
                  <a:pt x="102" y="118"/>
                </a:cubicBezTo>
                <a:close/>
                <a:moveTo>
                  <a:pt x="80" y="113"/>
                </a:moveTo>
                <a:cubicBezTo>
                  <a:pt x="81" y="113"/>
                  <a:pt x="83" y="111"/>
                  <a:pt x="84" y="111"/>
                </a:cubicBezTo>
                <a:cubicBezTo>
                  <a:pt x="85" y="111"/>
                  <a:pt x="85" y="112"/>
                  <a:pt x="87" y="112"/>
                </a:cubicBezTo>
                <a:cubicBezTo>
                  <a:pt x="88" y="112"/>
                  <a:pt x="89" y="112"/>
                  <a:pt x="89" y="113"/>
                </a:cubicBezTo>
                <a:cubicBezTo>
                  <a:pt x="89" y="114"/>
                  <a:pt x="89" y="115"/>
                  <a:pt x="88" y="114"/>
                </a:cubicBezTo>
                <a:cubicBezTo>
                  <a:pt x="88" y="116"/>
                  <a:pt x="86" y="115"/>
                  <a:pt x="85" y="113"/>
                </a:cubicBezTo>
                <a:cubicBezTo>
                  <a:pt x="86" y="112"/>
                  <a:pt x="85" y="112"/>
                  <a:pt x="84" y="112"/>
                </a:cubicBezTo>
                <a:cubicBezTo>
                  <a:pt x="84" y="113"/>
                  <a:pt x="83" y="113"/>
                  <a:pt x="83" y="114"/>
                </a:cubicBezTo>
                <a:cubicBezTo>
                  <a:pt x="83" y="115"/>
                  <a:pt x="83" y="115"/>
                  <a:pt x="83" y="116"/>
                </a:cubicBezTo>
                <a:cubicBezTo>
                  <a:pt x="84" y="116"/>
                  <a:pt x="84" y="116"/>
                  <a:pt x="84" y="116"/>
                </a:cubicBezTo>
                <a:cubicBezTo>
                  <a:pt x="85" y="116"/>
                  <a:pt x="87" y="116"/>
                  <a:pt x="87" y="117"/>
                </a:cubicBezTo>
                <a:cubicBezTo>
                  <a:pt x="86" y="117"/>
                  <a:pt x="84" y="117"/>
                  <a:pt x="84" y="118"/>
                </a:cubicBezTo>
                <a:cubicBezTo>
                  <a:pt x="84" y="118"/>
                  <a:pt x="84" y="118"/>
                  <a:pt x="83" y="118"/>
                </a:cubicBezTo>
                <a:cubicBezTo>
                  <a:pt x="82" y="118"/>
                  <a:pt x="82" y="118"/>
                  <a:pt x="82" y="117"/>
                </a:cubicBezTo>
                <a:cubicBezTo>
                  <a:pt x="82" y="117"/>
                  <a:pt x="81" y="117"/>
                  <a:pt x="81" y="117"/>
                </a:cubicBezTo>
                <a:cubicBezTo>
                  <a:pt x="81" y="116"/>
                  <a:pt x="80" y="115"/>
                  <a:pt x="80" y="114"/>
                </a:cubicBezTo>
                <a:cubicBezTo>
                  <a:pt x="80" y="114"/>
                  <a:pt x="80" y="114"/>
                  <a:pt x="80" y="113"/>
                </a:cubicBezTo>
                <a:close/>
                <a:moveTo>
                  <a:pt x="80" y="125"/>
                </a:moveTo>
                <a:cubicBezTo>
                  <a:pt x="79" y="125"/>
                  <a:pt x="79" y="125"/>
                  <a:pt x="78" y="125"/>
                </a:cubicBezTo>
                <a:cubicBezTo>
                  <a:pt x="78" y="123"/>
                  <a:pt x="80" y="122"/>
                  <a:pt x="82" y="123"/>
                </a:cubicBezTo>
                <a:cubicBezTo>
                  <a:pt x="82" y="123"/>
                  <a:pt x="82" y="123"/>
                  <a:pt x="82" y="124"/>
                </a:cubicBezTo>
                <a:cubicBezTo>
                  <a:pt x="81" y="124"/>
                  <a:pt x="81" y="125"/>
                  <a:pt x="80" y="125"/>
                </a:cubicBezTo>
                <a:close/>
                <a:moveTo>
                  <a:pt x="70" y="139"/>
                </a:moveTo>
                <a:cubicBezTo>
                  <a:pt x="70" y="139"/>
                  <a:pt x="71" y="139"/>
                  <a:pt x="71" y="139"/>
                </a:cubicBezTo>
                <a:cubicBezTo>
                  <a:pt x="71" y="140"/>
                  <a:pt x="71" y="140"/>
                  <a:pt x="71" y="140"/>
                </a:cubicBezTo>
                <a:cubicBezTo>
                  <a:pt x="71" y="142"/>
                  <a:pt x="70" y="141"/>
                  <a:pt x="69" y="140"/>
                </a:cubicBezTo>
                <a:cubicBezTo>
                  <a:pt x="69" y="140"/>
                  <a:pt x="69" y="139"/>
                  <a:pt x="70" y="139"/>
                </a:cubicBezTo>
                <a:close/>
                <a:moveTo>
                  <a:pt x="57" y="167"/>
                </a:moveTo>
                <a:cubicBezTo>
                  <a:pt x="57" y="166"/>
                  <a:pt x="58" y="165"/>
                  <a:pt x="59" y="165"/>
                </a:cubicBezTo>
                <a:cubicBezTo>
                  <a:pt x="59" y="166"/>
                  <a:pt x="59" y="166"/>
                  <a:pt x="59" y="167"/>
                </a:cubicBezTo>
                <a:cubicBezTo>
                  <a:pt x="59" y="167"/>
                  <a:pt x="59" y="167"/>
                  <a:pt x="58" y="167"/>
                </a:cubicBezTo>
                <a:cubicBezTo>
                  <a:pt x="58" y="167"/>
                  <a:pt x="57" y="167"/>
                  <a:pt x="57" y="167"/>
                </a:cubicBezTo>
                <a:close/>
                <a:moveTo>
                  <a:pt x="87" y="139"/>
                </a:moveTo>
                <a:cubicBezTo>
                  <a:pt x="87" y="140"/>
                  <a:pt x="87" y="140"/>
                  <a:pt x="87" y="140"/>
                </a:cubicBezTo>
                <a:cubicBezTo>
                  <a:pt x="86" y="142"/>
                  <a:pt x="87" y="144"/>
                  <a:pt x="85" y="144"/>
                </a:cubicBezTo>
                <a:cubicBezTo>
                  <a:pt x="85" y="145"/>
                  <a:pt x="85" y="145"/>
                  <a:pt x="84" y="146"/>
                </a:cubicBezTo>
                <a:cubicBezTo>
                  <a:pt x="83" y="147"/>
                  <a:pt x="83" y="149"/>
                  <a:pt x="83" y="150"/>
                </a:cubicBezTo>
                <a:cubicBezTo>
                  <a:pt x="83" y="151"/>
                  <a:pt x="84" y="151"/>
                  <a:pt x="84" y="151"/>
                </a:cubicBezTo>
                <a:cubicBezTo>
                  <a:pt x="84" y="152"/>
                  <a:pt x="84" y="152"/>
                  <a:pt x="84" y="152"/>
                </a:cubicBezTo>
                <a:cubicBezTo>
                  <a:pt x="84" y="152"/>
                  <a:pt x="84" y="152"/>
                  <a:pt x="83" y="152"/>
                </a:cubicBezTo>
                <a:cubicBezTo>
                  <a:pt x="81" y="152"/>
                  <a:pt x="82" y="156"/>
                  <a:pt x="81" y="156"/>
                </a:cubicBezTo>
                <a:cubicBezTo>
                  <a:pt x="81" y="156"/>
                  <a:pt x="81" y="157"/>
                  <a:pt x="81" y="157"/>
                </a:cubicBezTo>
                <a:cubicBezTo>
                  <a:pt x="81" y="157"/>
                  <a:pt x="81" y="158"/>
                  <a:pt x="81" y="158"/>
                </a:cubicBezTo>
                <a:cubicBezTo>
                  <a:pt x="80" y="158"/>
                  <a:pt x="80" y="158"/>
                  <a:pt x="80" y="158"/>
                </a:cubicBezTo>
                <a:cubicBezTo>
                  <a:pt x="80" y="159"/>
                  <a:pt x="80" y="160"/>
                  <a:pt x="80" y="161"/>
                </a:cubicBezTo>
                <a:cubicBezTo>
                  <a:pt x="79" y="162"/>
                  <a:pt x="78" y="163"/>
                  <a:pt x="77" y="163"/>
                </a:cubicBezTo>
                <a:cubicBezTo>
                  <a:pt x="77" y="163"/>
                  <a:pt x="77" y="164"/>
                  <a:pt x="77" y="164"/>
                </a:cubicBezTo>
                <a:cubicBezTo>
                  <a:pt x="77" y="166"/>
                  <a:pt x="77" y="168"/>
                  <a:pt x="76" y="168"/>
                </a:cubicBezTo>
                <a:cubicBezTo>
                  <a:pt x="76" y="169"/>
                  <a:pt x="76" y="170"/>
                  <a:pt x="75" y="170"/>
                </a:cubicBezTo>
                <a:cubicBezTo>
                  <a:pt x="75" y="171"/>
                  <a:pt x="75" y="172"/>
                  <a:pt x="74" y="171"/>
                </a:cubicBezTo>
                <a:cubicBezTo>
                  <a:pt x="72" y="171"/>
                  <a:pt x="71" y="172"/>
                  <a:pt x="71" y="173"/>
                </a:cubicBezTo>
                <a:cubicBezTo>
                  <a:pt x="70" y="173"/>
                  <a:pt x="68" y="173"/>
                  <a:pt x="69" y="175"/>
                </a:cubicBezTo>
                <a:cubicBezTo>
                  <a:pt x="68" y="175"/>
                  <a:pt x="68" y="175"/>
                  <a:pt x="68" y="175"/>
                </a:cubicBezTo>
                <a:cubicBezTo>
                  <a:pt x="68" y="175"/>
                  <a:pt x="68" y="176"/>
                  <a:pt x="68" y="176"/>
                </a:cubicBezTo>
                <a:cubicBezTo>
                  <a:pt x="68" y="177"/>
                  <a:pt x="67" y="178"/>
                  <a:pt x="66" y="178"/>
                </a:cubicBezTo>
                <a:cubicBezTo>
                  <a:pt x="66" y="178"/>
                  <a:pt x="66" y="178"/>
                  <a:pt x="65" y="178"/>
                </a:cubicBezTo>
                <a:cubicBezTo>
                  <a:pt x="65" y="178"/>
                  <a:pt x="64" y="178"/>
                  <a:pt x="64" y="177"/>
                </a:cubicBezTo>
                <a:cubicBezTo>
                  <a:pt x="64" y="177"/>
                  <a:pt x="63" y="177"/>
                  <a:pt x="63" y="177"/>
                </a:cubicBezTo>
                <a:cubicBezTo>
                  <a:pt x="63" y="176"/>
                  <a:pt x="61" y="175"/>
                  <a:pt x="63" y="175"/>
                </a:cubicBezTo>
                <a:cubicBezTo>
                  <a:pt x="63" y="175"/>
                  <a:pt x="63" y="174"/>
                  <a:pt x="63" y="174"/>
                </a:cubicBezTo>
                <a:cubicBezTo>
                  <a:pt x="69" y="172"/>
                  <a:pt x="59" y="171"/>
                  <a:pt x="63" y="168"/>
                </a:cubicBezTo>
                <a:cubicBezTo>
                  <a:pt x="63" y="167"/>
                  <a:pt x="63" y="166"/>
                  <a:pt x="64" y="167"/>
                </a:cubicBezTo>
                <a:cubicBezTo>
                  <a:pt x="64" y="166"/>
                  <a:pt x="64" y="166"/>
                  <a:pt x="64" y="165"/>
                </a:cubicBezTo>
                <a:cubicBezTo>
                  <a:pt x="64" y="165"/>
                  <a:pt x="64" y="164"/>
                  <a:pt x="64" y="163"/>
                </a:cubicBezTo>
                <a:cubicBezTo>
                  <a:pt x="64" y="163"/>
                  <a:pt x="65" y="163"/>
                  <a:pt x="65" y="163"/>
                </a:cubicBezTo>
                <a:cubicBezTo>
                  <a:pt x="65" y="162"/>
                  <a:pt x="63" y="162"/>
                  <a:pt x="63" y="159"/>
                </a:cubicBezTo>
                <a:cubicBezTo>
                  <a:pt x="63" y="159"/>
                  <a:pt x="63" y="159"/>
                  <a:pt x="63" y="158"/>
                </a:cubicBezTo>
                <a:cubicBezTo>
                  <a:pt x="63" y="158"/>
                  <a:pt x="64" y="158"/>
                  <a:pt x="64" y="158"/>
                </a:cubicBezTo>
                <a:cubicBezTo>
                  <a:pt x="64" y="158"/>
                  <a:pt x="64" y="157"/>
                  <a:pt x="64" y="157"/>
                </a:cubicBezTo>
                <a:cubicBezTo>
                  <a:pt x="64" y="156"/>
                  <a:pt x="64" y="156"/>
                  <a:pt x="64" y="155"/>
                </a:cubicBezTo>
                <a:cubicBezTo>
                  <a:pt x="64" y="154"/>
                  <a:pt x="64" y="154"/>
                  <a:pt x="63" y="154"/>
                </a:cubicBezTo>
                <a:cubicBezTo>
                  <a:pt x="63" y="153"/>
                  <a:pt x="63" y="153"/>
                  <a:pt x="63" y="152"/>
                </a:cubicBezTo>
                <a:cubicBezTo>
                  <a:pt x="63" y="152"/>
                  <a:pt x="64" y="152"/>
                  <a:pt x="64" y="152"/>
                </a:cubicBezTo>
                <a:cubicBezTo>
                  <a:pt x="64" y="152"/>
                  <a:pt x="64" y="152"/>
                  <a:pt x="64" y="151"/>
                </a:cubicBezTo>
                <a:cubicBezTo>
                  <a:pt x="64" y="150"/>
                  <a:pt x="65" y="149"/>
                  <a:pt x="66" y="149"/>
                </a:cubicBezTo>
                <a:cubicBezTo>
                  <a:pt x="66" y="147"/>
                  <a:pt x="67" y="147"/>
                  <a:pt x="68" y="146"/>
                </a:cubicBezTo>
                <a:cubicBezTo>
                  <a:pt x="68" y="147"/>
                  <a:pt x="68" y="148"/>
                  <a:pt x="69" y="148"/>
                </a:cubicBezTo>
                <a:cubicBezTo>
                  <a:pt x="69" y="148"/>
                  <a:pt x="69" y="149"/>
                  <a:pt x="69" y="150"/>
                </a:cubicBezTo>
                <a:cubicBezTo>
                  <a:pt x="70" y="150"/>
                  <a:pt x="70" y="150"/>
                  <a:pt x="70" y="151"/>
                </a:cubicBezTo>
                <a:cubicBezTo>
                  <a:pt x="72" y="151"/>
                  <a:pt x="72" y="153"/>
                  <a:pt x="74" y="152"/>
                </a:cubicBezTo>
                <a:cubicBezTo>
                  <a:pt x="74" y="152"/>
                  <a:pt x="74" y="152"/>
                  <a:pt x="74" y="151"/>
                </a:cubicBezTo>
                <a:cubicBezTo>
                  <a:pt x="73" y="148"/>
                  <a:pt x="75" y="148"/>
                  <a:pt x="75" y="145"/>
                </a:cubicBezTo>
                <a:cubicBezTo>
                  <a:pt x="75" y="145"/>
                  <a:pt x="76" y="145"/>
                  <a:pt x="76" y="145"/>
                </a:cubicBezTo>
                <a:cubicBezTo>
                  <a:pt x="76" y="145"/>
                  <a:pt x="76" y="144"/>
                  <a:pt x="76" y="144"/>
                </a:cubicBezTo>
                <a:cubicBezTo>
                  <a:pt x="76" y="143"/>
                  <a:pt x="76" y="143"/>
                  <a:pt x="77" y="143"/>
                </a:cubicBezTo>
                <a:cubicBezTo>
                  <a:pt x="77" y="142"/>
                  <a:pt x="77" y="142"/>
                  <a:pt x="77" y="142"/>
                </a:cubicBezTo>
                <a:cubicBezTo>
                  <a:pt x="77" y="141"/>
                  <a:pt x="78" y="140"/>
                  <a:pt x="80" y="140"/>
                </a:cubicBezTo>
                <a:cubicBezTo>
                  <a:pt x="80" y="140"/>
                  <a:pt x="80" y="140"/>
                  <a:pt x="81" y="140"/>
                </a:cubicBezTo>
                <a:cubicBezTo>
                  <a:pt x="81" y="140"/>
                  <a:pt x="81" y="139"/>
                  <a:pt x="81" y="138"/>
                </a:cubicBezTo>
                <a:cubicBezTo>
                  <a:pt x="80" y="138"/>
                  <a:pt x="79" y="138"/>
                  <a:pt x="80" y="137"/>
                </a:cubicBezTo>
                <a:cubicBezTo>
                  <a:pt x="79" y="137"/>
                  <a:pt x="79" y="137"/>
                  <a:pt x="78" y="137"/>
                </a:cubicBezTo>
                <a:cubicBezTo>
                  <a:pt x="77" y="139"/>
                  <a:pt x="74" y="138"/>
                  <a:pt x="74" y="140"/>
                </a:cubicBezTo>
                <a:cubicBezTo>
                  <a:pt x="74" y="140"/>
                  <a:pt x="74" y="140"/>
                  <a:pt x="74" y="139"/>
                </a:cubicBezTo>
                <a:cubicBezTo>
                  <a:pt x="74" y="139"/>
                  <a:pt x="74" y="138"/>
                  <a:pt x="74" y="138"/>
                </a:cubicBezTo>
                <a:cubicBezTo>
                  <a:pt x="73" y="138"/>
                  <a:pt x="72" y="138"/>
                  <a:pt x="72" y="137"/>
                </a:cubicBezTo>
                <a:cubicBezTo>
                  <a:pt x="72" y="136"/>
                  <a:pt x="73" y="136"/>
                  <a:pt x="74" y="136"/>
                </a:cubicBezTo>
                <a:cubicBezTo>
                  <a:pt x="74" y="136"/>
                  <a:pt x="74" y="136"/>
                  <a:pt x="75" y="136"/>
                </a:cubicBezTo>
                <a:cubicBezTo>
                  <a:pt x="75" y="134"/>
                  <a:pt x="76" y="135"/>
                  <a:pt x="77" y="136"/>
                </a:cubicBezTo>
                <a:cubicBezTo>
                  <a:pt x="77" y="135"/>
                  <a:pt x="77" y="135"/>
                  <a:pt x="77" y="135"/>
                </a:cubicBezTo>
                <a:cubicBezTo>
                  <a:pt x="77" y="134"/>
                  <a:pt x="77" y="134"/>
                  <a:pt x="77" y="133"/>
                </a:cubicBezTo>
                <a:cubicBezTo>
                  <a:pt x="77" y="132"/>
                  <a:pt x="75" y="132"/>
                  <a:pt x="77" y="131"/>
                </a:cubicBezTo>
                <a:cubicBezTo>
                  <a:pt x="78" y="131"/>
                  <a:pt x="79" y="131"/>
                  <a:pt x="80" y="131"/>
                </a:cubicBezTo>
                <a:cubicBezTo>
                  <a:pt x="80" y="130"/>
                  <a:pt x="81" y="129"/>
                  <a:pt x="82" y="129"/>
                </a:cubicBezTo>
                <a:cubicBezTo>
                  <a:pt x="82" y="128"/>
                  <a:pt x="82" y="128"/>
                  <a:pt x="82" y="127"/>
                </a:cubicBezTo>
                <a:cubicBezTo>
                  <a:pt x="82" y="127"/>
                  <a:pt x="81" y="127"/>
                  <a:pt x="81" y="127"/>
                </a:cubicBezTo>
                <a:cubicBezTo>
                  <a:pt x="81" y="127"/>
                  <a:pt x="81" y="127"/>
                  <a:pt x="81" y="126"/>
                </a:cubicBezTo>
                <a:cubicBezTo>
                  <a:pt x="81" y="126"/>
                  <a:pt x="82" y="126"/>
                  <a:pt x="82" y="125"/>
                </a:cubicBezTo>
                <a:cubicBezTo>
                  <a:pt x="83" y="125"/>
                  <a:pt x="84" y="125"/>
                  <a:pt x="84" y="125"/>
                </a:cubicBezTo>
                <a:cubicBezTo>
                  <a:pt x="84" y="124"/>
                  <a:pt x="83" y="123"/>
                  <a:pt x="83" y="121"/>
                </a:cubicBezTo>
                <a:cubicBezTo>
                  <a:pt x="84" y="121"/>
                  <a:pt x="85" y="121"/>
                  <a:pt x="87" y="121"/>
                </a:cubicBezTo>
                <a:cubicBezTo>
                  <a:pt x="87" y="122"/>
                  <a:pt x="88" y="122"/>
                  <a:pt x="88" y="123"/>
                </a:cubicBezTo>
                <a:cubicBezTo>
                  <a:pt x="88" y="123"/>
                  <a:pt x="89" y="123"/>
                  <a:pt x="89" y="123"/>
                </a:cubicBezTo>
                <a:cubicBezTo>
                  <a:pt x="89" y="123"/>
                  <a:pt x="89" y="123"/>
                  <a:pt x="89" y="124"/>
                </a:cubicBezTo>
                <a:cubicBezTo>
                  <a:pt x="89" y="125"/>
                  <a:pt x="89" y="126"/>
                  <a:pt x="89" y="127"/>
                </a:cubicBezTo>
                <a:cubicBezTo>
                  <a:pt x="89" y="128"/>
                  <a:pt x="89" y="128"/>
                  <a:pt x="89" y="129"/>
                </a:cubicBezTo>
                <a:cubicBezTo>
                  <a:pt x="89" y="130"/>
                  <a:pt x="89" y="131"/>
                  <a:pt x="88" y="131"/>
                </a:cubicBezTo>
                <a:cubicBezTo>
                  <a:pt x="87" y="131"/>
                  <a:pt x="86" y="131"/>
                  <a:pt x="85" y="130"/>
                </a:cubicBezTo>
                <a:cubicBezTo>
                  <a:pt x="85" y="130"/>
                  <a:pt x="85" y="130"/>
                  <a:pt x="84" y="130"/>
                </a:cubicBezTo>
                <a:cubicBezTo>
                  <a:pt x="84" y="130"/>
                  <a:pt x="84" y="131"/>
                  <a:pt x="84" y="131"/>
                </a:cubicBezTo>
                <a:cubicBezTo>
                  <a:pt x="84" y="133"/>
                  <a:pt x="86" y="132"/>
                  <a:pt x="87" y="133"/>
                </a:cubicBezTo>
                <a:cubicBezTo>
                  <a:pt x="87" y="133"/>
                  <a:pt x="87" y="133"/>
                  <a:pt x="88" y="133"/>
                </a:cubicBezTo>
                <a:cubicBezTo>
                  <a:pt x="89" y="133"/>
                  <a:pt x="89" y="134"/>
                  <a:pt x="89" y="135"/>
                </a:cubicBezTo>
                <a:cubicBezTo>
                  <a:pt x="90" y="135"/>
                  <a:pt x="90" y="135"/>
                  <a:pt x="90" y="136"/>
                </a:cubicBezTo>
                <a:cubicBezTo>
                  <a:pt x="90" y="136"/>
                  <a:pt x="90" y="137"/>
                  <a:pt x="90" y="137"/>
                </a:cubicBezTo>
                <a:cubicBezTo>
                  <a:pt x="90" y="137"/>
                  <a:pt x="90" y="138"/>
                  <a:pt x="90" y="138"/>
                </a:cubicBezTo>
                <a:cubicBezTo>
                  <a:pt x="89" y="138"/>
                  <a:pt x="88" y="139"/>
                  <a:pt x="87" y="139"/>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44" name="Freeform 277"/>
          <p:cNvSpPr/>
          <p:nvPr>
            <p:custDataLst>
              <p:tags r:id="rId273"/>
            </p:custDataLst>
          </p:nvPr>
        </p:nvSpPr>
        <p:spPr bwMode="auto">
          <a:xfrm rot="1740000">
            <a:off x="9308508" y="2856620"/>
            <a:ext cx="2776" cy="4671"/>
          </a:xfrm>
          <a:custGeom>
            <a:avLst/>
            <a:gdLst>
              <a:gd name="T0" fmla="*/ 1 w 6"/>
              <a:gd name="T1" fmla="*/ 4 h 10"/>
              <a:gd name="T2" fmla="*/ 0 w 6"/>
              <a:gd name="T3" fmla="*/ 8 h 10"/>
              <a:gd name="T4" fmla="*/ 1 w 6"/>
              <a:gd name="T5" fmla="*/ 9 h 10"/>
              <a:gd name="T6" fmla="*/ 4 w 6"/>
              <a:gd name="T7" fmla="*/ 10 h 10"/>
              <a:gd name="T8" fmla="*/ 5 w 6"/>
              <a:gd name="T9" fmla="*/ 9 h 10"/>
              <a:gd name="T10" fmla="*/ 6 w 6"/>
              <a:gd name="T11" fmla="*/ 9 h 10"/>
              <a:gd name="T12" fmla="*/ 6 w 6"/>
              <a:gd name="T13" fmla="*/ 6 h 10"/>
              <a:gd name="T14" fmla="*/ 5 w 6"/>
              <a:gd name="T15" fmla="*/ 4 h 10"/>
              <a:gd name="T16" fmla="*/ 5 w 6"/>
              <a:gd name="T17" fmla="*/ 2 h 10"/>
              <a:gd name="T18" fmla="*/ 3 w 6"/>
              <a:gd name="T19" fmla="*/ 0 h 10"/>
              <a:gd name="T20" fmla="*/ 1 w 6"/>
              <a:gd name="T21" fmla="*/ 2 h 10"/>
              <a:gd name="T22" fmla="*/ 1 w 6"/>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1" y="4"/>
                </a:moveTo>
                <a:cubicBezTo>
                  <a:pt x="1" y="6"/>
                  <a:pt x="1" y="7"/>
                  <a:pt x="0" y="8"/>
                </a:cubicBezTo>
                <a:cubicBezTo>
                  <a:pt x="1" y="8"/>
                  <a:pt x="2" y="8"/>
                  <a:pt x="1" y="9"/>
                </a:cubicBezTo>
                <a:cubicBezTo>
                  <a:pt x="3" y="9"/>
                  <a:pt x="3" y="10"/>
                  <a:pt x="4" y="10"/>
                </a:cubicBezTo>
                <a:cubicBezTo>
                  <a:pt x="5" y="10"/>
                  <a:pt x="5" y="9"/>
                  <a:pt x="5" y="9"/>
                </a:cubicBezTo>
                <a:cubicBezTo>
                  <a:pt x="5" y="9"/>
                  <a:pt x="6" y="9"/>
                  <a:pt x="6" y="9"/>
                </a:cubicBezTo>
                <a:cubicBezTo>
                  <a:pt x="6" y="8"/>
                  <a:pt x="6" y="7"/>
                  <a:pt x="6" y="6"/>
                </a:cubicBezTo>
                <a:cubicBezTo>
                  <a:pt x="5" y="6"/>
                  <a:pt x="5" y="5"/>
                  <a:pt x="5" y="4"/>
                </a:cubicBezTo>
                <a:cubicBezTo>
                  <a:pt x="5" y="3"/>
                  <a:pt x="5" y="2"/>
                  <a:pt x="5" y="2"/>
                </a:cubicBezTo>
                <a:cubicBezTo>
                  <a:pt x="4" y="1"/>
                  <a:pt x="3" y="2"/>
                  <a:pt x="3" y="0"/>
                </a:cubicBezTo>
                <a:cubicBezTo>
                  <a:pt x="2" y="0"/>
                  <a:pt x="1" y="1"/>
                  <a:pt x="1" y="2"/>
                </a:cubicBezTo>
                <a:cubicBezTo>
                  <a:pt x="2" y="3"/>
                  <a:pt x="3" y="4"/>
                  <a:pt x="1" y="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45" name="Freeform 278"/>
          <p:cNvSpPr/>
          <p:nvPr>
            <p:custDataLst>
              <p:tags r:id="rId274"/>
            </p:custDataLst>
          </p:nvPr>
        </p:nvSpPr>
        <p:spPr bwMode="auto">
          <a:xfrm rot="1740000">
            <a:off x="9309350" y="2862965"/>
            <a:ext cx="1708" cy="2760"/>
          </a:xfrm>
          <a:custGeom>
            <a:avLst/>
            <a:gdLst>
              <a:gd name="T0" fmla="*/ 0 w 4"/>
              <a:gd name="T1" fmla="*/ 1 h 6"/>
              <a:gd name="T2" fmla="*/ 0 w 4"/>
              <a:gd name="T3" fmla="*/ 3 h 6"/>
              <a:gd name="T4" fmla="*/ 4 w 4"/>
              <a:gd name="T5" fmla="*/ 5 h 6"/>
              <a:gd name="T6" fmla="*/ 4 w 4"/>
              <a:gd name="T7" fmla="*/ 3 h 6"/>
              <a:gd name="T8" fmla="*/ 3 w 4"/>
              <a:gd name="T9" fmla="*/ 0 h 6"/>
              <a:gd name="T10" fmla="*/ 0 w 4"/>
              <a:gd name="T11" fmla="*/ 1 h 6"/>
            </a:gdLst>
            <a:ahLst/>
            <a:cxnLst>
              <a:cxn ang="0">
                <a:pos x="T0" y="T1"/>
              </a:cxn>
              <a:cxn ang="0">
                <a:pos x="T2" y="T3"/>
              </a:cxn>
              <a:cxn ang="0">
                <a:pos x="T4" y="T5"/>
              </a:cxn>
              <a:cxn ang="0">
                <a:pos x="T6" y="T7"/>
              </a:cxn>
              <a:cxn ang="0">
                <a:pos x="T8" y="T9"/>
              </a:cxn>
              <a:cxn ang="0">
                <a:pos x="T10" y="T11"/>
              </a:cxn>
            </a:cxnLst>
            <a:rect l="0" t="0" r="r" b="b"/>
            <a:pathLst>
              <a:path w="4" h="6">
                <a:moveTo>
                  <a:pt x="0" y="1"/>
                </a:moveTo>
                <a:cubicBezTo>
                  <a:pt x="0" y="2"/>
                  <a:pt x="0" y="2"/>
                  <a:pt x="0" y="3"/>
                </a:cubicBezTo>
                <a:cubicBezTo>
                  <a:pt x="2" y="3"/>
                  <a:pt x="1" y="6"/>
                  <a:pt x="4" y="5"/>
                </a:cubicBezTo>
                <a:cubicBezTo>
                  <a:pt x="4" y="4"/>
                  <a:pt x="4" y="3"/>
                  <a:pt x="4" y="3"/>
                </a:cubicBezTo>
                <a:cubicBezTo>
                  <a:pt x="3" y="2"/>
                  <a:pt x="3" y="2"/>
                  <a:pt x="3" y="0"/>
                </a:cubicBezTo>
                <a:cubicBezTo>
                  <a:pt x="2" y="1"/>
                  <a:pt x="2" y="1"/>
                  <a:pt x="0"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46" name="Freeform 279"/>
          <p:cNvSpPr/>
          <p:nvPr>
            <p:custDataLst>
              <p:tags r:id="rId275"/>
            </p:custDataLst>
          </p:nvPr>
        </p:nvSpPr>
        <p:spPr bwMode="auto">
          <a:xfrm rot="1740000">
            <a:off x="9299913" y="2861224"/>
            <a:ext cx="1494" cy="1486"/>
          </a:xfrm>
          <a:custGeom>
            <a:avLst/>
            <a:gdLst>
              <a:gd name="T0" fmla="*/ 1 w 3"/>
              <a:gd name="T1" fmla="*/ 3 h 3"/>
              <a:gd name="T2" fmla="*/ 3 w 3"/>
              <a:gd name="T3" fmla="*/ 3 h 3"/>
              <a:gd name="T4" fmla="*/ 0 w 3"/>
              <a:gd name="T5" fmla="*/ 0 h 3"/>
              <a:gd name="T6" fmla="*/ 1 w 3"/>
              <a:gd name="T7" fmla="*/ 3 h 3"/>
            </a:gdLst>
            <a:ahLst/>
            <a:cxnLst>
              <a:cxn ang="0">
                <a:pos x="T0" y="T1"/>
              </a:cxn>
              <a:cxn ang="0">
                <a:pos x="T2" y="T3"/>
              </a:cxn>
              <a:cxn ang="0">
                <a:pos x="T4" y="T5"/>
              </a:cxn>
              <a:cxn ang="0">
                <a:pos x="T6" y="T7"/>
              </a:cxn>
            </a:cxnLst>
            <a:rect l="0" t="0" r="r" b="b"/>
            <a:pathLst>
              <a:path w="3" h="3">
                <a:moveTo>
                  <a:pt x="1" y="3"/>
                </a:moveTo>
                <a:cubicBezTo>
                  <a:pt x="2" y="3"/>
                  <a:pt x="2" y="3"/>
                  <a:pt x="3" y="3"/>
                </a:cubicBezTo>
                <a:cubicBezTo>
                  <a:pt x="2" y="2"/>
                  <a:pt x="1" y="1"/>
                  <a:pt x="0" y="0"/>
                </a:cubicBezTo>
                <a:cubicBezTo>
                  <a:pt x="0" y="2"/>
                  <a:pt x="1" y="2"/>
                  <a:pt x="1" y="3"/>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47" name="Freeform 280"/>
          <p:cNvSpPr/>
          <p:nvPr>
            <p:custDataLst>
              <p:tags r:id="rId276"/>
            </p:custDataLst>
          </p:nvPr>
        </p:nvSpPr>
        <p:spPr bwMode="auto">
          <a:xfrm rot="1740000">
            <a:off x="9254893" y="2851434"/>
            <a:ext cx="2348" cy="3184"/>
          </a:xfrm>
          <a:custGeom>
            <a:avLst/>
            <a:gdLst>
              <a:gd name="T0" fmla="*/ 3 w 5"/>
              <a:gd name="T1" fmla="*/ 7 h 7"/>
              <a:gd name="T2" fmla="*/ 4 w 5"/>
              <a:gd name="T3" fmla="*/ 7 h 7"/>
              <a:gd name="T4" fmla="*/ 5 w 5"/>
              <a:gd name="T5" fmla="*/ 4 h 7"/>
              <a:gd name="T6" fmla="*/ 5 w 5"/>
              <a:gd name="T7" fmla="*/ 2 h 7"/>
              <a:gd name="T8" fmla="*/ 4 w 5"/>
              <a:gd name="T9" fmla="*/ 0 h 7"/>
              <a:gd name="T10" fmla="*/ 1 w 5"/>
              <a:gd name="T11" fmla="*/ 0 h 7"/>
              <a:gd name="T12" fmla="*/ 1 w 5"/>
              <a:gd name="T13" fmla="*/ 1 h 7"/>
              <a:gd name="T14" fmla="*/ 0 w 5"/>
              <a:gd name="T15" fmla="*/ 3 h 7"/>
              <a:gd name="T16" fmla="*/ 1 w 5"/>
              <a:gd name="T17" fmla="*/ 3 h 7"/>
              <a:gd name="T18" fmla="*/ 1 w 5"/>
              <a:gd name="T19" fmla="*/ 4 h 7"/>
              <a:gd name="T20" fmla="*/ 3 w 5"/>
              <a:gd name="T21" fmla="*/ 4 h 7"/>
              <a:gd name="T22" fmla="*/ 1 w 5"/>
              <a:gd name="T23" fmla="*/ 7 h 7"/>
              <a:gd name="T24" fmla="*/ 3 w 5"/>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7">
                <a:moveTo>
                  <a:pt x="3" y="7"/>
                </a:moveTo>
                <a:cubicBezTo>
                  <a:pt x="3" y="7"/>
                  <a:pt x="3" y="7"/>
                  <a:pt x="4" y="7"/>
                </a:cubicBezTo>
                <a:cubicBezTo>
                  <a:pt x="4" y="6"/>
                  <a:pt x="5" y="5"/>
                  <a:pt x="5" y="4"/>
                </a:cubicBezTo>
                <a:cubicBezTo>
                  <a:pt x="5" y="4"/>
                  <a:pt x="5" y="3"/>
                  <a:pt x="5" y="2"/>
                </a:cubicBezTo>
                <a:cubicBezTo>
                  <a:pt x="5" y="1"/>
                  <a:pt x="5" y="0"/>
                  <a:pt x="4" y="0"/>
                </a:cubicBezTo>
                <a:cubicBezTo>
                  <a:pt x="3" y="0"/>
                  <a:pt x="2" y="0"/>
                  <a:pt x="1" y="0"/>
                </a:cubicBezTo>
                <a:cubicBezTo>
                  <a:pt x="1" y="0"/>
                  <a:pt x="1" y="1"/>
                  <a:pt x="1" y="1"/>
                </a:cubicBezTo>
                <a:cubicBezTo>
                  <a:pt x="0" y="1"/>
                  <a:pt x="0" y="2"/>
                  <a:pt x="0" y="3"/>
                </a:cubicBezTo>
                <a:cubicBezTo>
                  <a:pt x="1" y="3"/>
                  <a:pt x="1" y="3"/>
                  <a:pt x="1" y="3"/>
                </a:cubicBezTo>
                <a:cubicBezTo>
                  <a:pt x="1" y="4"/>
                  <a:pt x="1" y="4"/>
                  <a:pt x="1" y="4"/>
                </a:cubicBezTo>
                <a:cubicBezTo>
                  <a:pt x="2" y="4"/>
                  <a:pt x="2" y="4"/>
                  <a:pt x="3" y="4"/>
                </a:cubicBezTo>
                <a:cubicBezTo>
                  <a:pt x="3" y="6"/>
                  <a:pt x="2" y="6"/>
                  <a:pt x="1" y="7"/>
                </a:cubicBezTo>
                <a:cubicBezTo>
                  <a:pt x="2" y="7"/>
                  <a:pt x="2" y="7"/>
                  <a:pt x="3" y="7"/>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48" name="Freeform 281"/>
          <p:cNvSpPr/>
          <p:nvPr>
            <p:custDataLst>
              <p:tags r:id="rId277"/>
            </p:custDataLst>
          </p:nvPr>
        </p:nvSpPr>
        <p:spPr bwMode="auto">
          <a:xfrm rot="1740000">
            <a:off x="9315673" y="2885355"/>
            <a:ext cx="1921" cy="1274"/>
          </a:xfrm>
          <a:custGeom>
            <a:avLst/>
            <a:gdLst>
              <a:gd name="T0" fmla="*/ 2 w 4"/>
              <a:gd name="T1" fmla="*/ 0 h 3"/>
              <a:gd name="T2" fmla="*/ 1 w 4"/>
              <a:gd name="T3" fmla="*/ 1 h 3"/>
              <a:gd name="T4" fmla="*/ 0 w 4"/>
              <a:gd name="T5" fmla="*/ 3 h 3"/>
              <a:gd name="T6" fmla="*/ 3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1"/>
                  <a:pt x="2" y="1"/>
                  <a:pt x="1" y="1"/>
                </a:cubicBezTo>
                <a:cubicBezTo>
                  <a:pt x="1" y="2"/>
                  <a:pt x="0" y="2"/>
                  <a:pt x="0" y="3"/>
                </a:cubicBezTo>
                <a:cubicBezTo>
                  <a:pt x="1" y="3"/>
                  <a:pt x="1" y="2"/>
                  <a:pt x="3" y="2"/>
                </a:cubicBezTo>
                <a:cubicBezTo>
                  <a:pt x="4" y="1"/>
                  <a:pt x="3" y="0"/>
                  <a:pt x="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49" name="Freeform 282"/>
          <p:cNvSpPr/>
          <p:nvPr>
            <p:custDataLst>
              <p:tags r:id="rId278"/>
            </p:custDataLst>
          </p:nvPr>
        </p:nvSpPr>
        <p:spPr bwMode="auto">
          <a:xfrm rot="1740000">
            <a:off x="9299051" y="2872172"/>
            <a:ext cx="3415" cy="7855"/>
          </a:xfrm>
          <a:custGeom>
            <a:avLst/>
            <a:gdLst>
              <a:gd name="T0" fmla="*/ 7 w 7"/>
              <a:gd name="T1" fmla="*/ 12 h 17"/>
              <a:gd name="T2" fmla="*/ 7 w 7"/>
              <a:gd name="T3" fmla="*/ 11 h 17"/>
              <a:gd name="T4" fmla="*/ 7 w 7"/>
              <a:gd name="T5" fmla="*/ 10 h 17"/>
              <a:gd name="T6" fmla="*/ 6 w 7"/>
              <a:gd name="T7" fmla="*/ 10 h 17"/>
              <a:gd name="T8" fmla="*/ 4 w 7"/>
              <a:gd name="T9" fmla="*/ 10 h 17"/>
              <a:gd name="T10" fmla="*/ 3 w 7"/>
              <a:gd name="T11" fmla="*/ 8 h 17"/>
              <a:gd name="T12" fmla="*/ 5 w 7"/>
              <a:gd name="T13" fmla="*/ 8 h 17"/>
              <a:gd name="T14" fmla="*/ 5 w 7"/>
              <a:gd name="T15" fmla="*/ 4 h 17"/>
              <a:gd name="T16" fmla="*/ 6 w 7"/>
              <a:gd name="T17" fmla="*/ 4 h 17"/>
              <a:gd name="T18" fmla="*/ 6 w 7"/>
              <a:gd name="T19" fmla="*/ 3 h 17"/>
              <a:gd name="T20" fmla="*/ 6 w 7"/>
              <a:gd name="T21" fmla="*/ 2 h 17"/>
              <a:gd name="T22" fmla="*/ 6 w 7"/>
              <a:gd name="T23" fmla="*/ 1 h 17"/>
              <a:gd name="T24" fmla="*/ 5 w 7"/>
              <a:gd name="T25" fmla="*/ 1 h 17"/>
              <a:gd name="T26" fmla="*/ 4 w 7"/>
              <a:gd name="T27" fmla="*/ 2 h 17"/>
              <a:gd name="T28" fmla="*/ 4 w 7"/>
              <a:gd name="T29" fmla="*/ 3 h 17"/>
              <a:gd name="T30" fmla="*/ 3 w 7"/>
              <a:gd name="T31" fmla="*/ 4 h 17"/>
              <a:gd name="T32" fmla="*/ 0 w 7"/>
              <a:gd name="T33" fmla="*/ 7 h 17"/>
              <a:gd name="T34" fmla="*/ 0 w 7"/>
              <a:gd name="T35" fmla="*/ 8 h 17"/>
              <a:gd name="T36" fmla="*/ 1 w 7"/>
              <a:gd name="T37" fmla="*/ 11 h 17"/>
              <a:gd name="T38" fmla="*/ 3 w 7"/>
              <a:gd name="T39" fmla="*/ 11 h 17"/>
              <a:gd name="T40" fmla="*/ 4 w 7"/>
              <a:gd name="T41" fmla="*/ 11 h 17"/>
              <a:gd name="T42" fmla="*/ 4 w 7"/>
              <a:gd name="T43" fmla="*/ 16 h 17"/>
              <a:gd name="T44" fmla="*/ 4 w 7"/>
              <a:gd name="T45" fmla="*/ 17 h 17"/>
              <a:gd name="T46" fmla="*/ 5 w 7"/>
              <a:gd name="T47" fmla="*/ 17 h 17"/>
              <a:gd name="T48" fmla="*/ 7 w 7"/>
              <a:gd name="T49" fmla="*/ 16 h 17"/>
              <a:gd name="T50" fmla="*/ 6 w 7"/>
              <a:gd name="T51" fmla="*/ 14 h 17"/>
              <a:gd name="T52" fmla="*/ 7 w 7"/>
              <a:gd name="T53"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 h="17">
                <a:moveTo>
                  <a:pt x="7" y="12"/>
                </a:moveTo>
                <a:cubicBezTo>
                  <a:pt x="7" y="12"/>
                  <a:pt x="7" y="12"/>
                  <a:pt x="7" y="11"/>
                </a:cubicBezTo>
                <a:cubicBezTo>
                  <a:pt x="7" y="11"/>
                  <a:pt x="7" y="10"/>
                  <a:pt x="7" y="10"/>
                </a:cubicBezTo>
                <a:cubicBezTo>
                  <a:pt x="7" y="10"/>
                  <a:pt x="7" y="10"/>
                  <a:pt x="6" y="10"/>
                </a:cubicBezTo>
                <a:cubicBezTo>
                  <a:pt x="5" y="10"/>
                  <a:pt x="5" y="10"/>
                  <a:pt x="4" y="10"/>
                </a:cubicBezTo>
                <a:cubicBezTo>
                  <a:pt x="4" y="9"/>
                  <a:pt x="3" y="9"/>
                  <a:pt x="3" y="8"/>
                </a:cubicBezTo>
                <a:cubicBezTo>
                  <a:pt x="3" y="8"/>
                  <a:pt x="4" y="8"/>
                  <a:pt x="5" y="8"/>
                </a:cubicBezTo>
                <a:cubicBezTo>
                  <a:pt x="5" y="7"/>
                  <a:pt x="5" y="5"/>
                  <a:pt x="5" y="4"/>
                </a:cubicBezTo>
                <a:cubicBezTo>
                  <a:pt x="5" y="4"/>
                  <a:pt x="6" y="4"/>
                  <a:pt x="6" y="4"/>
                </a:cubicBezTo>
                <a:cubicBezTo>
                  <a:pt x="6" y="4"/>
                  <a:pt x="6" y="3"/>
                  <a:pt x="6" y="3"/>
                </a:cubicBezTo>
                <a:cubicBezTo>
                  <a:pt x="6" y="3"/>
                  <a:pt x="6" y="2"/>
                  <a:pt x="6" y="2"/>
                </a:cubicBezTo>
                <a:cubicBezTo>
                  <a:pt x="6" y="1"/>
                  <a:pt x="6" y="1"/>
                  <a:pt x="6" y="1"/>
                </a:cubicBezTo>
                <a:cubicBezTo>
                  <a:pt x="6" y="1"/>
                  <a:pt x="5" y="1"/>
                  <a:pt x="5" y="1"/>
                </a:cubicBezTo>
                <a:cubicBezTo>
                  <a:pt x="4" y="0"/>
                  <a:pt x="4" y="1"/>
                  <a:pt x="4" y="2"/>
                </a:cubicBezTo>
                <a:cubicBezTo>
                  <a:pt x="4" y="2"/>
                  <a:pt x="4" y="3"/>
                  <a:pt x="4" y="3"/>
                </a:cubicBezTo>
                <a:cubicBezTo>
                  <a:pt x="4" y="4"/>
                  <a:pt x="4" y="4"/>
                  <a:pt x="3" y="4"/>
                </a:cubicBezTo>
                <a:cubicBezTo>
                  <a:pt x="1" y="4"/>
                  <a:pt x="2" y="7"/>
                  <a:pt x="0" y="7"/>
                </a:cubicBezTo>
                <a:cubicBezTo>
                  <a:pt x="0" y="7"/>
                  <a:pt x="0" y="7"/>
                  <a:pt x="0" y="8"/>
                </a:cubicBezTo>
                <a:cubicBezTo>
                  <a:pt x="0" y="10"/>
                  <a:pt x="1" y="10"/>
                  <a:pt x="1" y="11"/>
                </a:cubicBezTo>
                <a:cubicBezTo>
                  <a:pt x="2" y="11"/>
                  <a:pt x="2" y="11"/>
                  <a:pt x="3" y="11"/>
                </a:cubicBezTo>
                <a:cubicBezTo>
                  <a:pt x="3" y="11"/>
                  <a:pt x="3" y="11"/>
                  <a:pt x="4" y="11"/>
                </a:cubicBezTo>
                <a:cubicBezTo>
                  <a:pt x="6" y="14"/>
                  <a:pt x="4" y="13"/>
                  <a:pt x="4" y="16"/>
                </a:cubicBezTo>
                <a:cubicBezTo>
                  <a:pt x="4" y="16"/>
                  <a:pt x="4" y="17"/>
                  <a:pt x="4" y="17"/>
                </a:cubicBezTo>
                <a:cubicBezTo>
                  <a:pt x="4" y="17"/>
                  <a:pt x="5" y="17"/>
                  <a:pt x="5" y="17"/>
                </a:cubicBezTo>
                <a:cubicBezTo>
                  <a:pt x="6" y="17"/>
                  <a:pt x="7" y="17"/>
                  <a:pt x="7" y="16"/>
                </a:cubicBezTo>
                <a:cubicBezTo>
                  <a:pt x="6" y="16"/>
                  <a:pt x="6" y="15"/>
                  <a:pt x="6" y="14"/>
                </a:cubicBezTo>
                <a:cubicBezTo>
                  <a:pt x="6" y="13"/>
                  <a:pt x="6" y="12"/>
                  <a:pt x="7" y="1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50" name="Freeform 283"/>
          <p:cNvSpPr/>
          <p:nvPr>
            <p:custDataLst>
              <p:tags r:id="rId279"/>
            </p:custDataLst>
          </p:nvPr>
        </p:nvSpPr>
        <p:spPr bwMode="auto">
          <a:xfrm rot="1740000">
            <a:off x="9253721" y="2862119"/>
            <a:ext cx="4056" cy="2335"/>
          </a:xfrm>
          <a:custGeom>
            <a:avLst/>
            <a:gdLst>
              <a:gd name="T0" fmla="*/ 6 w 9"/>
              <a:gd name="T1" fmla="*/ 4 h 5"/>
              <a:gd name="T2" fmla="*/ 8 w 9"/>
              <a:gd name="T3" fmla="*/ 4 h 5"/>
              <a:gd name="T4" fmla="*/ 6 w 9"/>
              <a:gd name="T5" fmla="*/ 1 h 5"/>
              <a:gd name="T6" fmla="*/ 0 w 9"/>
              <a:gd name="T7" fmla="*/ 2 h 5"/>
              <a:gd name="T8" fmla="*/ 0 w 9"/>
              <a:gd name="T9" fmla="*/ 5 h 5"/>
              <a:gd name="T10" fmla="*/ 5 w 9"/>
              <a:gd name="T11" fmla="*/ 4 h 5"/>
              <a:gd name="T12" fmla="*/ 6 w 9"/>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4"/>
                </a:moveTo>
                <a:cubicBezTo>
                  <a:pt x="7" y="4"/>
                  <a:pt x="7" y="4"/>
                  <a:pt x="8" y="4"/>
                </a:cubicBezTo>
                <a:cubicBezTo>
                  <a:pt x="9" y="3"/>
                  <a:pt x="8" y="2"/>
                  <a:pt x="6" y="1"/>
                </a:cubicBezTo>
                <a:cubicBezTo>
                  <a:pt x="3" y="0"/>
                  <a:pt x="3" y="3"/>
                  <a:pt x="0" y="2"/>
                </a:cubicBezTo>
                <a:cubicBezTo>
                  <a:pt x="0" y="3"/>
                  <a:pt x="0" y="4"/>
                  <a:pt x="0" y="5"/>
                </a:cubicBezTo>
                <a:cubicBezTo>
                  <a:pt x="3" y="5"/>
                  <a:pt x="3" y="4"/>
                  <a:pt x="5" y="4"/>
                </a:cubicBezTo>
                <a:cubicBezTo>
                  <a:pt x="6" y="4"/>
                  <a:pt x="6" y="4"/>
                  <a:pt x="6" y="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51" name="Freeform 284"/>
          <p:cNvSpPr/>
          <p:nvPr>
            <p:custDataLst>
              <p:tags r:id="rId280"/>
            </p:custDataLst>
          </p:nvPr>
        </p:nvSpPr>
        <p:spPr bwMode="auto">
          <a:xfrm rot="1740000">
            <a:off x="9333682" y="2822615"/>
            <a:ext cx="5977" cy="3821"/>
          </a:xfrm>
          <a:custGeom>
            <a:avLst/>
            <a:gdLst>
              <a:gd name="T0" fmla="*/ 3 w 13"/>
              <a:gd name="T1" fmla="*/ 7 h 8"/>
              <a:gd name="T2" fmla="*/ 5 w 13"/>
              <a:gd name="T3" fmla="*/ 7 h 8"/>
              <a:gd name="T4" fmla="*/ 6 w 13"/>
              <a:gd name="T5" fmla="*/ 7 h 8"/>
              <a:gd name="T6" fmla="*/ 7 w 13"/>
              <a:gd name="T7" fmla="*/ 6 h 8"/>
              <a:gd name="T8" fmla="*/ 9 w 13"/>
              <a:gd name="T9" fmla="*/ 3 h 8"/>
              <a:gd name="T10" fmla="*/ 9 w 13"/>
              <a:gd name="T11" fmla="*/ 2 h 8"/>
              <a:gd name="T12" fmla="*/ 13 w 13"/>
              <a:gd name="T13" fmla="*/ 1 h 8"/>
              <a:gd name="T14" fmla="*/ 12 w 13"/>
              <a:gd name="T15" fmla="*/ 0 h 8"/>
              <a:gd name="T16" fmla="*/ 11 w 13"/>
              <a:gd name="T17" fmla="*/ 0 h 8"/>
              <a:gd name="T18" fmla="*/ 8 w 13"/>
              <a:gd name="T19" fmla="*/ 0 h 8"/>
              <a:gd name="T20" fmla="*/ 6 w 13"/>
              <a:gd name="T21" fmla="*/ 0 h 8"/>
              <a:gd name="T22" fmla="*/ 2 w 13"/>
              <a:gd name="T23" fmla="*/ 3 h 8"/>
              <a:gd name="T24" fmla="*/ 2 w 13"/>
              <a:gd name="T25" fmla="*/ 4 h 8"/>
              <a:gd name="T26" fmla="*/ 1 w 13"/>
              <a:gd name="T27" fmla="*/ 4 h 8"/>
              <a:gd name="T28" fmla="*/ 1 w 13"/>
              <a:gd name="T29" fmla="*/ 6 h 8"/>
              <a:gd name="T30" fmla="*/ 0 w 13"/>
              <a:gd name="T31" fmla="*/ 7 h 8"/>
              <a:gd name="T32" fmla="*/ 3 w 13"/>
              <a:gd name="T3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8">
                <a:moveTo>
                  <a:pt x="3" y="7"/>
                </a:moveTo>
                <a:cubicBezTo>
                  <a:pt x="4" y="7"/>
                  <a:pt x="4" y="7"/>
                  <a:pt x="5" y="7"/>
                </a:cubicBezTo>
                <a:cubicBezTo>
                  <a:pt x="5" y="7"/>
                  <a:pt x="5" y="7"/>
                  <a:pt x="6" y="7"/>
                </a:cubicBezTo>
                <a:cubicBezTo>
                  <a:pt x="6" y="6"/>
                  <a:pt x="6" y="6"/>
                  <a:pt x="7" y="6"/>
                </a:cubicBezTo>
                <a:cubicBezTo>
                  <a:pt x="8" y="4"/>
                  <a:pt x="8" y="3"/>
                  <a:pt x="9" y="3"/>
                </a:cubicBezTo>
                <a:cubicBezTo>
                  <a:pt x="9" y="3"/>
                  <a:pt x="9" y="2"/>
                  <a:pt x="9" y="2"/>
                </a:cubicBezTo>
                <a:cubicBezTo>
                  <a:pt x="10" y="1"/>
                  <a:pt x="11" y="1"/>
                  <a:pt x="13" y="1"/>
                </a:cubicBezTo>
                <a:cubicBezTo>
                  <a:pt x="13" y="0"/>
                  <a:pt x="13" y="0"/>
                  <a:pt x="12" y="0"/>
                </a:cubicBezTo>
                <a:cubicBezTo>
                  <a:pt x="11" y="0"/>
                  <a:pt x="11" y="0"/>
                  <a:pt x="11" y="0"/>
                </a:cubicBezTo>
                <a:cubicBezTo>
                  <a:pt x="10" y="0"/>
                  <a:pt x="9" y="0"/>
                  <a:pt x="8" y="0"/>
                </a:cubicBezTo>
                <a:cubicBezTo>
                  <a:pt x="7" y="0"/>
                  <a:pt x="7" y="0"/>
                  <a:pt x="6" y="0"/>
                </a:cubicBezTo>
                <a:cubicBezTo>
                  <a:pt x="4" y="0"/>
                  <a:pt x="3" y="1"/>
                  <a:pt x="2" y="3"/>
                </a:cubicBezTo>
                <a:cubicBezTo>
                  <a:pt x="2" y="4"/>
                  <a:pt x="2" y="4"/>
                  <a:pt x="2" y="4"/>
                </a:cubicBezTo>
                <a:cubicBezTo>
                  <a:pt x="2" y="4"/>
                  <a:pt x="2" y="4"/>
                  <a:pt x="1" y="4"/>
                </a:cubicBezTo>
                <a:cubicBezTo>
                  <a:pt x="1" y="5"/>
                  <a:pt x="1" y="5"/>
                  <a:pt x="1" y="6"/>
                </a:cubicBezTo>
                <a:cubicBezTo>
                  <a:pt x="1" y="7"/>
                  <a:pt x="1" y="7"/>
                  <a:pt x="0" y="7"/>
                </a:cubicBezTo>
                <a:cubicBezTo>
                  <a:pt x="0" y="8"/>
                  <a:pt x="3" y="8"/>
                  <a:pt x="3" y="7"/>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52" name="Freeform 285"/>
          <p:cNvSpPr/>
          <p:nvPr>
            <p:custDataLst>
              <p:tags r:id="rId281"/>
            </p:custDataLst>
          </p:nvPr>
        </p:nvSpPr>
        <p:spPr bwMode="auto">
          <a:xfrm rot="1740000">
            <a:off x="9346774" y="2828095"/>
            <a:ext cx="4270" cy="5944"/>
          </a:xfrm>
          <a:custGeom>
            <a:avLst/>
            <a:gdLst>
              <a:gd name="T0" fmla="*/ 1 w 9"/>
              <a:gd name="T1" fmla="*/ 13 h 13"/>
              <a:gd name="T2" fmla="*/ 9 w 9"/>
              <a:gd name="T3" fmla="*/ 6 h 13"/>
              <a:gd name="T4" fmla="*/ 9 w 9"/>
              <a:gd name="T5" fmla="*/ 5 h 13"/>
              <a:gd name="T6" fmla="*/ 9 w 9"/>
              <a:gd name="T7" fmla="*/ 4 h 13"/>
              <a:gd name="T8" fmla="*/ 8 w 9"/>
              <a:gd name="T9" fmla="*/ 4 h 13"/>
              <a:gd name="T10" fmla="*/ 8 w 9"/>
              <a:gd name="T11" fmla="*/ 1 h 13"/>
              <a:gd name="T12" fmla="*/ 8 w 9"/>
              <a:gd name="T13" fmla="*/ 0 h 13"/>
              <a:gd name="T14" fmla="*/ 5 w 9"/>
              <a:gd name="T15" fmla="*/ 0 h 13"/>
              <a:gd name="T16" fmla="*/ 5 w 9"/>
              <a:gd name="T17" fmla="*/ 1 h 13"/>
              <a:gd name="T18" fmla="*/ 4 w 9"/>
              <a:gd name="T19" fmla="*/ 4 h 13"/>
              <a:gd name="T20" fmla="*/ 4 w 9"/>
              <a:gd name="T21" fmla="*/ 5 h 13"/>
              <a:gd name="T22" fmla="*/ 2 w 9"/>
              <a:gd name="T23" fmla="*/ 7 h 13"/>
              <a:gd name="T24" fmla="*/ 0 w 9"/>
              <a:gd name="T25" fmla="*/ 10 h 13"/>
              <a:gd name="T26" fmla="*/ 0 w 9"/>
              <a:gd name="T27" fmla="*/ 11 h 13"/>
              <a:gd name="T28" fmla="*/ 1 w 9"/>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3">
                <a:moveTo>
                  <a:pt x="1" y="13"/>
                </a:moveTo>
                <a:cubicBezTo>
                  <a:pt x="5" y="12"/>
                  <a:pt x="8" y="10"/>
                  <a:pt x="9" y="6"/>
                </a:cubicBezTo>
                <a:cubicBezTo>
                  <a:pt x="9" y="6"/>
                  <a:pt x="9" y="5"/>
                  <a:pt x="9" y="5"/>
                </a:cubicBezTo>
                <a:cubicBezTo>
                  <a:pt x="9" y="5"/>
                  <a:pt x="9" y="4"/>
                  <a:pt x="9" y="4"/>
                </a:cubicBezTo>
                <a:cubicBezTo>
                  <a:pt x="9" y="4"/>
                  <a:pt x="9" y="4"/>
                  <a:pt x="8" y="4"/>
                </a:cubicBezTo>
                <a:cubicBezTo>
                  <a:pt x="8" y="3"/>
                  <a:pt x="8" y="2"/>
                  <a:pt x="8" y="1"/>
                </a:cubicBezTo>
                <a:cubicBezTo>
                  <a:pt x="8" y="1"/>
                  <a:pt x="8" y="1"/>
                  <a:pt x="8" y="0"/>
                </a:cubicBezTo>
                <a:cubicBezTo>
                  <a:pt x="7" y="0"/>
                  <a:pt x="6" y="0"/>
                  <a:pt x="5" y="0"/>
                </a:cubicBezTo>
                <a:cubicBezTo>
                  <a:pt x="5" y="1"/>
                  <a:pt x="5" y="1"/>
                  <a:pt x="5" y="1"/>
                </a:cubicBezTo>
                <a:cubicBezTo>
                  <a:pt x="4" y="2"/>
                  <a:pt x="5" y="4"/>
                  <a:pt x="4" y="4"/>
                </a:cubicBezTo>
                <a:cubicBezTo>
                  <a:pt x="4" y="4"/>
                  <a:pt x="4" y="5"/>
                  <a:pt x="4" y="5"/>
                </a:cubicBezTo>
                <a:cubicBezTo>
                  <a:pt x="5" y="5"/>
                  <a:pt x="4" y="7"/>
                  <a:pt x="2" y="7"/>
                </a:cubicBezTo>
                <a:cubicBezTo>
                  <a:pt x="2" y="9"/>
                  <a:pt x="0" y="8"/>
                  <a:pt x="0" y="10"/>
                </a:cubicBezTo>
                <a:cubicBezTo>
                  <a:pt x="0" y="10"/>
                  <a:pt x="0" y="11"/>
                  <a:pt x="0" y="11"/>
                </a:cubicBezTo>
                <a:cubicBezTo>
                  <a:pt x="0" y="12"/>
                  <a:pt x="0" y="13"/>
                  <a:pt x="1" y="13"/>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53" name="Freeform 286"/>
          <p:cNvSpPr/>
          <p:nvPr>
            <p:custDataLst>
              <p:tags r:id="rId282"/>
            </p:custDataLst>
          </p:nvPr>
        </p:nvSpPr>
        <p:spPr bwMode="auto">
          <a:xfrm rot="1740000">
            <a:off x="9323974" y="2826140"/>
            <a:ext cx="1281" cy="637"/>
          </a:xfrm>
          <a:custGeom>
            <a:avLst/>
            <a:gdLst>
              <a:gd name="T0" fmla="*/ 3 w 3"/>
              <a:gd name="T1" fmla="*/ 0 h 1"/>
              <a:gd name="T2" fmla="*/ 0 w 3"/>
              <a:gd name="T3" fmla="*/ 1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1" y="0"/>
                  <a:pt x="1" y="0"/>
                  <a:pt x="0" y="1"/>
                </a:cubicBezTo>
                <a:cubicBezTo>
                  <a:pt x="1" y="1"/>
                  <a:pt x="2" y="1"/>
                  <a:pt x="3" y="1"/>
                </a:cubicBezTo>
                <a:cubicBezTo>
                  <a:pt x="3" y="1"/>
                  <a:pt x="3" y="0"/>
                  <a:pt x="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54" name="Freeform 287"/>
          <p:cNvSpPr/>
          <p:nvPr>
            <p:custDataLst>
              <p:tags r:id="rId283"/>
            </p:custDataLst>
          </p:nvPr>
        </p:nvSpPr>
        <p:spPr bwMode="auto">
          <a:xfrm rot="1740000">
            <a:off x="9273829" y="2813054"/>
            <a:ext cx="2135" cy="2760"/>
          </a:xfrm>
          <a:custGeom>
            <a:avLst/>
            <a:gdLst>
              <a:gd name="T0" fmla="*/ 0 w 5"/>
              <a:gd name="T1" fmla="*/ 6 h 6"/>
              <a:gd name="T2" fmla="*/ 3 w 5"/>
              <a:gd name="T3" fmla="*/ 6 h 6"/>
              <a:gd name="T4" fmla="*/ 4 w 5"/>
              <a:gd name="T5" fmla="*/ 4 h 6"/>
              <a:gd name="T6" fmla="*/ 5 w 5"/>
              <a:gd name="T7" fmla="*/ 4 h 6"/>
              <a:gd name="T8" fmla="*/ 5 w 5"/>
              <a:gd name="T9" fmla="*/ 2 h 6"/>
              <a:gd name="T10" fmla="*/ 4 w 5"/>
              <a:gd name="T11" fmla="*/ 2 h 6"/>
              <a:gd name="T12" fmla="*/ 3 w 5"/>
              <a:gd name="T13" fmla="*/ 0 h 6"/>
              <a:gd name="T14" fmla="*/ 2 w 5"/>
              <a:gd name="T15" fmla="*/ 2 h 6"/>
              <a:gd name="T16" fmla="*/ 0 w 5"/>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6"/>
                </a:moveTo>
                <a:cubicBezTo>
                  <a:pt x="1" y="6"/>
                  <a:pt x="2" y="6"/>
                  <a:pt x="3" y="6"/>
                </a:cubicBezTo>
                <a:cubicBezTo>
                  <a:pt x="3" y="5"/>
                  <a:pt x="4" y="5"/>
                  <a:pt x="4" y="4"/>
                </a:cubicBezTo>
                <a:cubicBezTo>
                  <a:pt x="4" y="4"/>
                  <a:pt x="5" y="4"/>
                  <a:pt x="5" y="4"/>
                </a:cubicBezTo>
                <a:cubicBezTo>
                  <a:pt x="5" y="3"/>
                  <a:pt x="5" y="3"/>
                  <a:pt x="5" y="2"/>
                </a:cubicBezTo>
                <a:cubicBezTo>
                  <a:pt x="5" y="2"/>
                  <a:pt x="4" y="2"/>
                  <a:pt x="4" y="2"/>
                </a:cubicBezTo>
                <a:cubicBezTo>
                  <a:pt x="4" y="2"/>
                  <a:pt x="3" y="1"/>
                  <a:pt x="3" y="0"/>
                </a:cubicBezTo>
                <a:cubicBezTo>
                  <a:pt x="2" y="0"/>
                  <a:pt x="2" y="2"/>
                  <a:pt x="2" y="2"/>
                </a:cubicBezTo>
                <a:cubicBezTo>
                  <a:pt x="2" y="4"/>
                  <a:pt x="0" y="5"/>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55" name="Freeform 288"/>
          <p:cNvSpPr/>
          <p:nvPr>
            <p:custDataLst>
              <p:tags r:id="rId284"/>
            </p:custDataLst>
          </p:nvPr>
        </p:nvSpPr>
        <p:spPr bwMode="auto">
          <a:xfrm rot="1740000">
            <a:off x="9295207" y="2828316"/>
            <a:ext cx="4483" cy="4034"/>
          </a:xfrm>
          <a:custGeom>
            <a:avLst/>
            <a:gdLst>
              <a:gd name="T0" fmla="*/ 10 w 10"/>
              <a:gd name="T1" fmla="*/ 1 h 9"/>
              <a:gd name="T2" fmla="*/ 10 w 10"/>
              <a:gd name="T3" fmla="*/ 0 h 9"/>
              <a:gd name="T4" fmla="*/ 8 w 10"/>
              <a:gd name="T5" fmla="*/ 0 h 9"/>
              <a:gd name="T6" fmla="*/ 6 w 10"/>
              <a:gd name="T7" fmla="*/ 0 h 9"/>
              <a:gd name="T8" fmla="*/ 4 w 10"/>
              <a:gd name="T9" fmla="*/ 0 h 9"/>
              <a:gd name="T10" fmla="*/ 3 w 10"/>
              <a:gd name="T11" fmla="*/ 2 h 9"/>
              <a:gd name="T12" fmla="*/ 2 w 10"/>
              <a:gd name="T13" fmla="*/ 2 h 9"/>
              <a:gd name="T14" fmla="*/ 0 w 10"/>
              <a:gd name="T15" fmla="*/ 5 h 9"/>
              <a:gd name="T16" fmla="*/ 0 w 10"/>
              <a:gd name="T17" fmla="*/ 7 h 9"/>
              <a:gd name="T18" fmla="*/ 0 w 10"/>
              <a:gd name="T19" fmla="*/ 8 h 9"/>
              <a:gd name="T20" fmla="*/ 2 w 10"/>
              <a:gd name="T21" fmla="*/ 8 h 9"/>
              <a:gd name="T22" fmla="*/ 2 w 10"/>
              <a:gd name="T23" fmla="*/ 9 h 9"/>
              <a:gd name="T24" fmla="*/ 3 w 10"/>
              <a:gd name="T25" fmla="*/ 9 h 9"/>
              <a:gd name="T26" fmla="*/ 5 w 10"/>
              <a:gd name="T27" fmla="*/ 8 h 9"/>
              <a:gd name="T28" fmla="*/ 6 w 10"/>
              <a:gd name="T29" fmla="*/ 7 h 9"/>
              <a:gd name="T30" fmla="*/ 10 w 10"/>
              <a:gd name="T31" fmla="*/ 5 h 9"/>
              <a:gd name="T32" fmla="*/ 10 w 10"/>
              <a:gd name="T3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9">
                <a:moveTo>
                  <a:pt x="10" y="1"/>
                </a:moveTo>
                <a:cubicBezTo>
                  <a:pt x="10" y="1"/>
                  <a:pt x="10" y="0"/>
                  <a:pt x="10" y="0"/>
                </a:cubicBezTo>
                <a:cubicBezTo>
                  <a:pt x="9" y="0"/>
                  <a:pt x="8" y="0"/>
                  <a:pt x="8" y="0"/>
                </a:cubicBezTo>
                <a:cubicBezTo>
                  <a:pt x="7" y="1"/>
                  <a:pt x="6" y="1"/>
                  <a:pt x="6" y="0"/>
                </a:cubicBezTo>
                <a:cubicBezTo>
                  <a:pt x="6" y="0"/>
                  <a:pt x="5" y="0"/>
                  <a:pt x="4" y="0"/>
                </a:cubicBezTo>
                <a:cubicBezTo>
                  <a:pt x="4" y="1"/>
                  <a:pt x="4" y="2"/>
                  <a:pt x="3" y="2"/>
                </a:cubicBezTo>
                <a:cubicBezTo>
                  <a:pt x="2" y="2"/>
                  <a:pt x="2" y="2"/>
                  <a:pt x="2" y="2"/>
                </a:cubicBezTo>
                <a:cubicBezTo>
                  <a:pt x="2" y="4"/>
                  <a:pt x="1" y="4"/>
                  <a:pt x="0" y="5"/>
                </a:cubicBezTo>
                <a:cubicBezTo>
                  <a:pt x="0" y="5"/>
                  <a:pt x="0" y="6"/>
                  <a:pt x="0" y="7"/>
                </a:cubicBezTo>
                <a:cubicBezTo>
                  <a:pt x="0" y="7"/>
                  <a:pt x="0" y="8"/>
                  <a:pt x="0" y="8"/>
                </a:cubicBezTo>
                <a:cubicBezTo>
                  <a:pt x="1" y="8"/>
                  <a:pt x="1" y="8"/>
                  <a:pt x="2" y="8"/>
                </a:cubicBezTo>
                <a:cubicBezTo>
                  <a:pt x="2" y="9"/>
                  <a:pt x="2" y="9"/>
                  <a:pt x="2" y="9"/>
                </a:cubicBezTo>
                <a:cubicBezTo>
                  <a:pt x="2" y="9"/>
                  <a:pt x="2" y="9"/>
                  <a:pt x="3" y="9"/>
                </a:cubicBezTo>
                <a:cubicBezTo>
                  <a:pt x="4" y="9"/>
                  <a:pt x="4" y="8"/>
                  <a:pt x="5" y="8"/>
                </a:cubicBezTo>
                <a:cubicBezTo>
                  <a:pt x="6" y="8"/>
                  <a:pt x="7" y="8"/>
                  <a:pt x="6" y="7"/>
                </a:cubicBezTo>
                <a:cubicBezTo>
                  <a:pt x="7" y="6"/>
                  <a:pt x="9" y="5"/>
                  <a:pt x="10" y="5"/>
                </a:cubicBezTo>
                <a:cubicBezTo>
                  <a:pt x="10" y="3"/>
                  <a:pt x="10" y="2"/>
                  <a:pt x="10"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56" name="Freeform 289"/>
          <p:cNvSpPr/>
          <p:nvPr>
            <p:custDataLst>
              <p:tags r:id="rId285"/>
            </p:custDataLst>
          </p:nvPr>
        </p:nvSpPr>
        <p:spPr bwMode="auto">
          <a:xfrm rot="1740000">
            <a:off x="9288509" y="2832608"/>
            <a:ext cx="854" cy="1061"/>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cubicBezTo>
                  <a:pt x="1" y="2"/>
                  <a:pt x="1" y="1"/>
                  <a:pt x="2" y="1"/>
                </a:cubicBezTo>
                <a:cubicBezTo>
                  <a:pt x="2" y="0"/>
                  <a:pt x="2" y="0"/>
                  <a:pt x="2" y="0"/>
                </a:cubicBezTo>
                <a:cubicBezTo>
                  <a:pt x="2" y="0"/>
                  <a:pt x="1" y="0"/>
                  <a:pt x="0" y="0"/>
                </a:cubicBezTo>
                <a:cubicBezTo>
                  <a:pt x="0" y="0"/>
                  <a:pt x="0" y="1"/>
                  <a:pt x="0" y="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57" name="Freeform 290"/>
          <p:cNvSpPr/>
          <p:nvPr>
            <p:custDataLst>
              <p:tags r:id="rId286"/>
            </p:custDataLst>
          </p:nvPr>
        </p:nvSpPr>
        <p:spPr bwMode="auto">
          <a:xfrm rot="1740000">
            <a:off x="9310246" y="2849763"/>
            <a:ext cx="1708" cy="1274"/>
          </a:xfrm>
          <a:custGeom>
            <a:avLst/>
            <a:gdLst>
              <a:gd name="T0" fmla="*/ 3 w 4"/>
              <a:gd name="T1" fmla="*/ 3 h 3"/>
              <a:gd name="T2" fmla="*/ 4 w 4"/>
              <a:gd name="T3" fmla="*/ 0 h 3"/>
              <a:gd name="T4" fmla="*/ 3 w 4"/>
              <a:gd name="T5" fmla="*/ 0 h 3"/>
              <a:gd name="T6" fmla="*/ 0 w 4"/>
              <a:gd name="T7" fmla="*/ 3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cubicBezTo>
                  <a:pt x="3" y="2"/>
                  <a:pt x="4" y="1"/>
                  <a:pt x="4" y="0"/>
                </a:cubicBezTo>
                <a:cubicBezTo>
                  <a:pt x="3" y="0"/>
                  <a:pt x="3" y="0"/>
                  <a:pt x="3" y="0"/>
                </a:cubicBezTo>
                <a:cubicBezTo>
                  <a:pt x="2" y="1"/>
                  <a:pt x="1" y="1"/>
                  <a:pt x="0" y="3"/>
                </a:cubicBezTo>
                <a:cubicBezTo>
                  <a:pt x="1" y="3"/>
                  <a:pt x="1" y="3"/>
                  <a:pt x="1" y="3"/>
                </a:cubicBezTo>
                <a:cubicBezTo>
                  <a:pt x="2" y="3"/>
                  <a:pt x="2" y="3"/>
                  <a:pt x="3" y="3"/>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58" name="Freeform 291"/>
          <p:cNvSpPr/>
          <p:nvPr>
            <p:custDataLst>
              <p:tags r:id="rId287"/>
            </p:custDataLst>
          </p:nvPr>
        </p:nvSpPr>
        <p:spPr bwMode="auto">
          <a:xfrm rot="1740000">
            <a:off x="9296855" y="2875171"/>
            <a:ext cx="1281" cy="424"/>
          </a:xfrm>
          <a:custGeom>
            <a:avLst/>
            <a:gdLst>
              <a:gd name="T0" fmla="*/ 0 w 3"/>
              <a:gd name="T1" fmla="*/ 0 h 1"/>
              <a:gd name="T2" fmla="*/ 0 w 3"/>
              <a:gd name="T3" fmla="*/ 1 h 1"/>
              <a:gd name="T4" fmla="*/ 0 w 3"/>
              <a:gd name="T5" fmla="*/ 0 h 1"/>
            </a:gdLst>
            <a:ahLst/>
            <a:cxnLst>
              <a:cxn ang="0">
                <a:pos x="T0" y="T1"/>
              </a:cxn>
              <a:cxn ang="0">
                <a:pos x="T2" y="T3"/>
              </a:cxn>
              <a:cxn ang="0">
                <a:pos x="T4" y="T5"/>
              </a:cxn>
            </a:cxnLst>
            <a:rect l="0" t="0" r="r" b="b"/>
            <a:pathLst>
              <a:path w="3" h="1">
                <a:moveTo>
                  <a:pt x="0" y="0"/>
                </a:moveTo>
                <a:cubicBezTo>
                  <a:pt x="0" y="0"/>
                  <a:pt x="0" y="1"/>
                  <a:pt x="0" y="1"/>
                </a:cubicBezTo>
                <a:cubicBezTo>
                  <a:pt x="3" y="1"/>
                  <a:pt x="3" y="0"/>
                  <a:pt x="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59" name="Freeform 292"/>
          <p:cNvSpPr/>
          <p:nvPr>
            <p:custDataLst>
              <p:tags r:id="rId288"/>
            </p:custDataLst>
          </p:nvPr>
        </p:nvSpPr>
        <p:spPr bwMode="auto">
          <a:xfrm rot="1740000">
            <a:off x="9272782" y="2832123"/>
            <a:ext cx="1494" cy="1698"/>
          </a:xfrm>
          <a:custGeom>
            <a:avLst/>
            <a:gdLst>
              <a:gd name="T0" fmla="*/ 0 w 3"/>
              <a:gd name="T1" fmla="*/ 1 h 4"/>
              <a:gd name="T2" fmla="*/ 0 w 3"/>
              <a:gd name="T3" fmla="*/ 4 h 4"/>
              <a:gd name="T4" fmla="*/ 3 w 3"/>
              <a:gd name="T5" fmla="*/ 1 h 4"/>
              <a:gd name="T6" fmla="*/ 3 w 3"/>
              <a:gd name="T7" fmla="*/ 0 h 4"/>
              <a:gd name="T8" fmla="*/ 0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0" y="2"/>
                  <a:pt x="0" y="3"/>
                  <a:pt x="0" y="4"/>
                </a:cubicBezTo>
                <a:cubicBezTo>
                  <a:pt x="1" y="3"/>
                  <a:pt x="2" y="3"/>
                  <a:pt x="3" y="1"/>
                </a:cubicBezTo>
                <a:cubicBezTo>
                  <a:pt x="3" y="1"/>
                  <a:pt x="3" y="0"/>
                  <a:pt x="3" y="0"/>
                </a:cubicBezTo>
                <a:cubicBezTo>
                  <a:pt x="2" y="0"/>
                  <a:pt x="1" y="0"/>
                  <a:pt x="0" y="0"/>
                </a:cubicBezTo>
                <a:cubicBezTo>
                  <a:pt x="0" y="0"/>
                  <a:pt x="0" y="1"/>
                  <a:pt x="0"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60" name="Freeform 293"/>
          <p:cNvSpPr/>
          <p:nvPr>
            <p:custDataLst>
              <p:tags r:id="rId289"/>
            </p:custDataLst>
          </p:nvPr>
        </p:nvSpPr>
        <p:spPr bwMode="auto">
          <a:xfrm rot="1740000">
            <a:off x="9292307" y="2803589"/>
            <a:ext cx="13621" cy="85874"/>
          </a:xfrm>
          <a:custGeom>
            <a:avLst/>
            <a:gdLst>
              <a:gd name="T0" fmla="*/ 26 w 30"/>
              <a:gd name="T1" fmla="*/ 48 h 186"/>
              <a:gd name="T2" fmla="*/ 27 w 30"/>
              <a:gd name="T3" fmla="*/ 43 h 186"/>
              <a:gd name="T4" fmla="*/ 24 w 30"/>
              <a:gd name="T5" fmla="*/ 40 h 186"/>
              <a:gd name="T6" fmla="*/ 25 w 30"/>
              <a:gd name="T7" fmla="*/ 28 h 186"/>
              <a:gd name="T8" fmla="*/ 26 w 30"/>
              <a:gd name="T9" fmla="*/ 23 h 186"/>
              <a:gd name="T10" fmla="*/ 26 w 30"/>
              <a:gd name="T11" fmla="*/ 17 h 186"/>
              <a:gd name="T12" fmla="*/ 24 w 30"/>
              <a:gd name="T13" fmla="*/ 12 h 186"/>
              <a:gd name="T14" fmla="*/ 18 w 30"/>
              <a:gd name="T15" fmla="*/ 4 h 186"/>
              <a:gd name="T16" fmla="*/ 13 w 30"/>
              <a:gd name="T17" fmla="*/ 5 h 186"/>
              <a:gd name="T18" fmla="*/ 5 w 30"/>
              <a:gd name="T19" fmla="*/ 19 h 186"/>
              <a:gd name="T20" fmla="*/ 1 w 30"/>
              <a:gd name="T21" fmla="*/ 24 h 186"/>
              <a:gd name="T22" fmla="*/ 2 w 30"/>
              <a:gd name="T23" fmla="*/ 29 h 186"/>
              <a:gd name="T24" fmla="*/ 2 w 30"/>
              <a:gd name="T25" fmla="*/ 34 h 186"/>
              <a:gd name="T26" fmla="*/ 7 w 30"/>
              <a:gd name="T27" fmla="*/ 37 h 186"/>
              <a:gd name="T28" fmla="*/ 6 w 30"/>
              <a:gd name="T29" fmla="*/ 44 h 186"/>
              <a:gd name="T30" fmla="*/ 0 w 30"/>
              <a:gd name="T31" fmla="*/ 65 h 186"/>
              <a:gd name="T32" fmla="*/ 0 w 30"/>
              <a:gd name="T33" fmla="*/ 68 h 186"/>
              <a:gd name="T34" fmla="*/ 5 w 30"/>
              <a:gd name="T35" fmla="*/ 92 h 186"/>
              <a:gd name="T36" fmla="*/ 2 w 30"/>
              <a:gd name="T37" fmla="*/ 136 h 186"/>
              <a:gd name="T38" fmla="*/ 5 w 30"/>
              <a:gd name="T39" fmla="*/ 148 h 186"/>
              <a:gd name="T40" fmla="*/ 3 w 30"/>
              <a:gd name="T41" fmla="*/ 152 h 186"/>
              <a:gd name="T42" fmla="*/ 5 w 30"/>
              <a:gd name="T43" fmla="*/ 158 h 186"/>
              <a:gd name="T44" fmla="*/ 7 w 30"/>
              <a:gd name="T45" fmla="*/ 166 h 186"/>
              <a:gd name="T46" fmla="*/ 8 w 30"/>
              <a:gd name="T47" fmla="*/ 176 h 186"/>
              <a:gd name="T48" fmla="*/ 11 w 30"/>
              <a:gd name="T49" fmla="*/ 180 h 186"/>
              <a:gd name="T50" fmla="*/ 13 w 30"/>
              <a:gd name="T51" fmla="*/ 186 h 186"/>
              <a:gd name="T52" fmla="*/ 18 w 30"/>
              <a:gd name="T53" fmla="*/ 185 h 186"/>
              <a:gd name="T54" fmla="*/ 21 w 30"/>
              <a:gd name="T55" fmla="*/ 183 h 186"/>
              <a:gd name="T56" fmla="*/ 24 w 30"/>
              <a:gd name="T57" fmla="*/ 182 h 186"/>
              <a:gd name="T58" fmla="*/ 25 w 30"/>
              <a:gd name="T59" fmla="*/ 177 h 186"/>
              <a:gd name="T60" fmla="*/ 27 w 30"/>
              <a:gd name="T61" fmla="*/ 166 h 186"/>
              <a:gd name="T62" fmla="*/ 25 w 30"/>
              <a:gd name="T63" fmla="*/ 154 h 186"/>
              <a:gd name="T64" fmla="*/ 27 w 30"/>
              <a:gd name="T65" fmla="*/ 143 h 186"/>
              <a:gd name="T66" fmla="*/ 26 w 30"/>
              <a:gd name="T67" fmla="*/ 138 h 186"/>
              <a:gd name="T68" fmla="*/ 26 w 30"/>
              <a:gd name="T69" fmla="*/ 131 h 186"/>
              <a:gd name="T70" fmla="*/ 26 w 30"/>
              <a:gd name="T71" fmla="*/ 125 h 186"/>
              <a:gd name="T72" fmla="*/ 26 w 30"/>
              <a:gd name="T73" fmla="*/ 116 h 186"/>
              <a:gd name="T74" fmla="*/ 25 w 30"/>
              <a:gd name="T75" fmla="*/ 105 h 186"/>
              <a:gd name="T76" fmla="*/ 14 w 30"/>
              <a:gd name="T77" fmla="*/ 107 h 186"/>
              <a:gd name="T78" fmla="*/ 20 w 30"/>
              <a:gd name="T79" fmla="*/ 103 h 186"/>
              <a:gd name="T80" fmla="*/ 20 w 30"/>
              <a:gd name="T81" fmla="*/ 95 h 186"/>
              <a:gd name="T82" fmla="*/ 27 w 30"/>
              <a:gd name="T83" fmla="*/ 82 h 186"/>
              <a:gd name="T84" fmla="*/ 25 w 30"/>
              <a:gd name="T85" fmla="*/ 73 h 186"/>
              <a:gd name="T86" fmla="*/ 24 w 30"/>
              <a:gd name="T87" fmla="*/ 68 h 186"/>
              <a:gd name="T88" fmla="*/ 30 w 30"/>
              <a:gd name="T89" fmla="*/ 56 h 186"/>
              <a:gd name="T90" fmla="*/ 15 w 30"/>
              <a:gd name="T91" fmla="*/ 90 h 186"/>
              <a:gd name="T92" fmla="*/ 14 w 30"/>
              <a:gd name="T93" fmla="*/ 85 h 186"/>
              <a:gd name="T94" fmla="*/ 8 w 30"/>
              <a:gd name="T95" fmla="*/ 34 h 186"/>
              <a:gd name="T96" fmla="*/ 15 w 30"/>
              <a:gd name="T97" fmla="*/ 74 h 186"/>
              <a:gd name="T98" fmla="*/ 17 w 30"/>
              <a:gd name="T99" fmla="*/ 24 h 186"/>
              <a:gd name="T100" fmla="*/ 12 w 30"/>
              <a:gd name="T101" fmla="*/ 29 h 186"/>
              <a:gd name="T102" fmla="*/ 9 w 30"/>
              <a:gd name="T103" fmla="*/ 24 h 186"/>
              <a:gd name="T104" fmla="*/ 24 w 30"/>
              <a:gd name="T105" fmla="*/ 143 h 186"/>
              <a:gd name="T106" fmla="*/ 20 w 30"/>
              <a:gd name="T107" fmla="*/ 152 h 186"/>
              <a:gd name="T108" fmla="*/ 20 w 30"/>
              <a:gd name="T109" fmla="*/ 152 h 186"/>
              <a:gd name="T110" fmla="*/ 11 w 30"/>
              <a:gd name="T111" fmla="*/ 129 h 186"/>
              <a:gd name="T112" fmla="*/ 8 w 30"/>
              <a:gd name="T113" fmla="*/ 125 h 186"/>
              <a:gd name="T114" fmla="*/ 25 w 30"/>
              <a:gd name="T115" fmla="*/ 59 h 186"/>
              <a:gd name="T116" fmla="*/ 11 w 30"/>
              <a:gd name="T117" fmla="*/ 12 h 186"/>
              <a:gd name="T118" fmla="*/ 8 w 30"/>
              <a:gd name="T119" fmla="*/ 42 h 186"/>
              <a:gd name="T120" fmla="*/ 18 w 30"/>
              <a:gd name="T121"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186">
                <a:moveTo>
                  <a:pt x="28" y="52"/>
                </a:moveTo>
                <a:cubicBezTo>
                  <a:pt x="29" y="50"/>
                  <a:pt x="27" y="49"/>
                  <a:pt x="26" y="49"/>
                </a:cubicBezTo>
                <a:cubicBezTo>
                  <a:pt x="26" y="49"/>
                  <a:pt x="26" y="48"/>
                  <a:pt x="26" y="48"/>
                </a:cubicBezTo>
                <a:cubicBezTo>
                  <a:pt x="26" y="48"/>
                  <a:pt x="26" y="47"/>
                  <a:pt x="26" y="47"/>
                </a:cubicBezTo>
                <a:cubicBezTo>
                  <a:pt x="26" y="46"/>
                  <a:pt x="26" y="44"/>
                  <a:pt x="27" y="44"/>
                </a:cubicBezTo>
                <a:cubicBezTo>
                  <a:pt x="27" y="44"/>
                  <a:pt x="27" y="44"/>
                  <a:pt x="27" y="43"/>
                </a:cubicBezTo>
                <a:cubicBezTo>
                  <a:pt x="26" y="43"/>
                  <a:pt x="25" y="42"/>
                  <a:pt x="25" y="41"/>
                </a:cubicBezTo>
                <a:cubicBezTo>
                  <a:pt x="25" y="40"/>
                  <a:pt x="25" y="40"/>
                  <a:pt x="25" y="40"/>
                </a:cubicBezTo>
                <a:cubicBezTo>
                  <a:pt x="24" y="40"/>
                  <a:pt x="24" y="40"/>
                  <a:pt x="24" y="40"/>
                </a:cubicBezTo>
                <a:cubicBezTo>
                  <a:pt x="24" y="39"/>
                  <a:pt x="24" y="38"/>
                  <a:pt x="24" y="37"/>
                </a:cubicBezTo>
                <a:cubicBezTo>
                  <a:pt x="27" y="38"/>
                  <a:pt x="21" y="34"/>
                  <a:pt x="25" y="34"/>
                </a:cubicBezTo>
                <a:cubicBezTo>
                  <a:pt x="25" y="32"/>
                  <a:pt x="25" y="30"/>
                  <a:pt x="25" y="28"/>
                </a:cubicBezTo>
                <a:cubicBezTo>
                  <a:pt x="25" y="27"/>
                  <a:pt x="25" y="27"/>
                  <a:pt x="25" y="27"/>
                </a:cubicBezTo>
                <a:cubicBezTo>
                  <a:pt x="26" y="26"/>
                  <a:pt x="27" y="25"/>
                  <a:pt x="27" y="23"/>
                </a:cubicBezTo>
                <a:cubicBezTo>
                  <a:pt x="27" y="23"/>
                  <a:pt x="26" y="23"/>
                  <a:pt x="26" y="23"/>
                </a:cubicBezTo>
                <a:cubicBezTo>
                  <a:pt x="23" y="23"/>
                  <a:pt x="22" y="23"/>
                  <a:pt x="24" y="21"/>
                </a:cubicBezTo>
                <a:cubicBezTo>
                  <a:pt x="24" y="20"/>
                  <a:pt x="24" y="20"/>
                  <a:pt x="24" y="19"/>
                </a:cubicBezTo>
                <a:cubicBezTo>
                  <a:pt x="23" y="17"/>
                  <a:pt x="25" y="17"/>
                  <a:pt x="26" y="17"/>
                </a:cubicBezTo>
                <a:cubicBezTo>
                  <a:pt x="26" y="17"/>
                  <a:pt x="26" y="16"/>
                  <a:pt x="26" y="16"/>
                </a:cubicBezTo>
                <a:cubicBezTo>
                  <a:pt x="25" y="16"/>
                  <a:pt x="25" y="15"/>
                  <a:pt x="24" y="15"/>
                </a:cubicBezTo>
                <a:cubicBezTo>
                  <a:pt x="24" y="14"/>
                  <a:pt x="24" y="13"/>
                  <a:pt x="24" y="12"/>
                </a:cubicBezTo>
                <a:cubicBezTo>
                  <a:pt x="24" y="12"/>
                  <a:pt x="24" y="12"/>
                  <a:pt x="24" y="11"/>
                </a:cubicBezTo>
                <a:cubicBezTo>
                  <a:pt x="21" y="11"/>
                  <a:pt x="21" y="10"/>
                  <a:pt x="22" y="9"/>
                </a:cubicBezTo>
                <a:cubicBezTo>
                  <a:pt x="21" y="7"/>
                  <a:pt x="20" y="5"/>
                  <a:pt x="18" y="4"/>
                </a:cubicBezTo>
                <a:cubicBezTo>
                  <a:pt x="18" y="3"/>
                  <a:pt x="19" y="3"/>
                  <a:pt x="20" y="3"/>
                </a:cubicBezTo>
                <a:cubicBezTo>
                  <a:pt x="20" y="2"/>
                  <a:pt x="20" y="2"/>
                  <a:pt x="20" y="2"/>
                </a:cubicBezTo>
                <a:cubicBezTo>
                  <a:pt x="15" y="0"/>
                  <a:pt x="17" y="6"/>
                  <a:pt x="13" y="5"/>
                </a:cubicBezTo>
                <a:cubicBezTo>
                  <a:pt x="13" y="5"/>
                  <a:pt x="12" y="5"/>
                  <a:pt x="12" y="5"/>
                </a:cubicBezTo>
                <a:cubicBezTo>
                  <a:pt x="10" y="9"/>
                  <a:pt x="6" y="10"/>
                  <a:pt x="3" y="14"/>
                </a:cubicBezTo>
                <a:cubicBezTo>
                  <a:pt x="3" y="16"/>
                  <a:pt x="6" y="16"/>
                  <a:pt x="5" y="19"/>
                </a:cubicBezTo>
                <a:cubicBezTo>
                  <a:pt x="3" y="20"/>
                  <a:pt x="2" y="20"/>
                  <a:pt x="2" y="22"/>
                </a:cubicBezTo>
                <a:cubicBezTo>
                  <a:pt x="2" y="22"/>
                  <a:pt x="2" y="22"/>
                  <a:pt x="1" y="22"/>
                </a:cubicBezTo>
                <a:cubicBezTo>
                  <a:pt x="1" y="23"/>
                  <a:pt x="1" y="23"/>
                  <a:pt x="1" y="24"/>
                </a:cubicBezTo>
                <a:cubicBezTo>
                  <a:pt x="2" y="24"/>
                  <a:pt x="2" y="24"/>
                  <a:pt x="2" y="24"/>
                </a:cubicBezTo>
                <a:cubicBezTo>
                  <a:pt x="2" y="25"/>
                  <a:pt x="2" y="26"/>
                  <a:pt x="2" y="27"/>
                </a:cubicBezTo>
                <a:cubicBezTo>
                  <a:pt x="2" y="27"/>
                  <a:pt x="2" y="28"/>
                  <a:pt x="2" y="29"/>
                </a:cubicBezTo>
                <a:cubicBezTo>
                  <a:pt x="3" y="29"/>
                  <a:pt x="4" y="29"/>
                  <a:pt x="3" y="28"/>
                </a:cubicBezTo>
                <a:cubicBezTo>
                  <a:pt x="6" y="28"/>
                  <a:pt x="3" y="32"/>
                  <a:pt x="2" y="33"/>
                </a:cubicBezTo>
                <a:cubicBezTo>
                  <a:pt x="2" y="33"/>
                  <a:pt x="2" y="33"/>
                  <a:pt x="2" y="34"/>
                </a:cubicBezTo>
                <a:cubicBezTo>
                  <a:pt x="4" y="34"/>
                  <a:pt x="4" y="35"/>
                  <a:pt x="5" y="36"/>
                </a:cubicBezTo>
                <a:cubicBezTo>
                  <a:pt x="5" y="36"/>
                  <a:pt x="6" y="36"/>
                  <a:pt x="6" y="37"/>
                </a:cubicBezTo>
                <a:cubicBezTo>
                  <a:pt x="6" y="37"/>
                  <a:pt x="7" y="37"/>
                  <a:pt x="7" y="37"/>
                </a:cubicBezTo>
                <a:cubicBezTo>
                  <a:pt x="7" y="38"/>
                  <a:pt x="7" y="38"/>
                  <a:pt x="7" y="38"/>
                </a:cubicBezTo>
                <a:cubicBezTo>
                  <a:pt x="7" y="40"/>
                  <a:pt x="7" y="41"/>
                  <a:pt x="7" y="42"/>
                </a:cubicBezTo>
                <a:cubicBezTo>
                  <a:pt x="7" y="43"/>
                  <a:pt x="6" y="43"/>
                  <a:pt x="6" y="44"/>
                </a:cubicBezTo>
                <a:cubicBezTo>
                  <a:pt x="4" y="49"/>
                  <a:pt x="1" y="54"/>
                  <a:pt x="1" y="61"/>
                </a:cubicBezTo>
                <a:cubicBezTo>
                  <a:pt x="0" y="61"/>
                  <a:pt x="0" y="62"/>
                  <a:pt x="0" y="63"/>
                </a:cubicBezTo>
                <a:cubicBezTo>
                  <a:pt x="0" y="64"/>
                  <a:pt x="0" y="64"/>
                  <a:pt x="0" y="65"/>
                </a:cubicBezTo>
                <a:cubicBezTo>
                  <a:pt x="0" y="65"/>
                  <a:pt x="1" y="65"/>
                  <a:pt x="1" y="65"/>
                </a:cubicBezTo>
                <a:cubicBezTo>
                  <a:pt x="1" y="66"/>
                  <a:pt x="1" y="67"/>
                  <a:pt x="1" y="68"/>
                </a:cubicBezTo>
                <a:cubicBezTo>
                  <a:pt x="1" y="68"/>
                  <a:pt x="0" y="68"/>
                  <a:pt x="0" y="68"/>
                </a:cubicBezTo>
                <a:cubicBezTo>
                  <a:pt x="0" y="69"/>
                  <a:pt x="0" y="71"/>
                  <a:pt x="0" y="72"/>
                </a:cubicBezTo>
                <a:cubicBezTo>
                  <a:pt x="0" y="73"/>
                  <a:pt x="1" y="74"/>
                  <a:pt x="0" y="75"/>
                </a:cubicBezTo>
                <a:cubicBezTo>
                  <a:pt x="3" y="79"/>
                  <a:pt x="3" y="87"/>
                  <a:pt x="5" y="92"/>
                </a:cubicBezTo>
                <a:cubicBezTo>
                  <a:pt x="6" y="92"/>
                  <a:pt x="6" y="94"/>
                  <a:pt x="6" y="95"/>
                </a:cubicBezTo>
                <a:cubicBezTo>
                  <a:pt x="12" y="107"/>
                  <a:pt x="4" y="123"/>
                  <a:pt x="2" y="135"/>
                </a:cubicBezTo>
                <a:cubicBezTo>
                  <a:pt x="2" y="135"/>
                  <a:pt x="2" y="135"/>
                  <a:pt x="2" y="136"/>
                </a:cubicBezTo>
                <a:cubicBezTo>
                  <a:pt x="2" y="139"/>
                  <a:pt x="2" y="144"/>
                  <a:pt x="3" y="145"/>
                </a:cubicBezTo>
                <a:cubicBezTo>
                  <a:pt x="3" y="146"/>
                  <a:pt x="3" y="146"/>
                  <a:pt x="3" y="147"/>
                </a:cubicBezTo>
                <a:cubicBezTo>
                  <a:pt x="4" y="147"/>
                  <a:pt x="5" y="147"/>
                  <a:pt x="5" y="148"/>
                </a:cubicBezTo>
                <a:cubicBezTo>
                  <a:pt x="4" y="148"/>
                  <a:pt x="3" y="148"/>
                  <a:pt x="2" y="148"/>
                </a:cubicBezTo>
                <a:cubicBezTo>
                  <a:pt x="2" y="149"/>
                  <a:pt x="2" y="149"/>
                  <a:pt x="2" y="150"/>
                </a:cubicBezTo>
                <a:cubicBezTo>
                  <a:pt x="3" y="150"/>
                  <a:pt x="4" y="151"/>
                  <a:pt x="3" y="152"/>
                </a:cubicBezTo>
                <a:cubicBezTo>
                  <a:pt x="3" y="153"/>
                  <a:pt x="3" y="153"/>
                  <a:pt x="3" y="154"/>
                </a:cubicBezTo>
                <a:cubicBezTo>
                  <a:pt x="5" y="154"/>
                  <a:pt x="5" y="156"/>
                  <a:pt x="5" y="157"/>
                </a:cubicBezTo>
                <a:cubicBezTo>
                  <a:pt x="5" y="158"/>
                  <a:pt x="5" y="158"/>
                  <a:pt x="5" y="158"/>
                </a:cubicBezTo>
                <a:cubicBezTo>
                  <a:pt x="5" y="160"/>
                  <a:pt x="4" y="162"/>
                  <a:pt x="6" y="162"/>
                </a:cubicBezTo>
                <a:cubicBezTo>
                  <a:pt x="6" y="163"/>
                  <a:pt x="6" y="164"/>
                  <a:pt x="6" y="164"/>
                </a:cubicBezTo>
                <a:cubicBezTo>
                  <a:pt x="7" y="164"/>
                  <a:pt x="7" y="165"/>
                  <a:pt x="7" y="166"/>
                </a:cubicBezTo>
                <a:cubicBezTo>
                  <a:pt x="6" y="166"/>
                  <a:pt x="6" y="167"/>
                  <a:pt x="6" y="168"/>
                </a:cubicBezTo>
                <a:cubicBezTo>
                  <a:pt x="6" y="168"/>
                  <a:pt x="6" y="169"/>
                  <a:pt x="6" y="169"/>
                </a:cubicBezTo>
                <a:cubicBezTo>
                  <a:pt x="7" y="171"/>
                  <a:pt x="6" y="175"/>
                  <a:pt x="8" y="176"/>
                </a:cubicBezTo>
                <a:cubicBezTo>
                  <a:pt x="8" y="177"/>
                  <a:pt x="8" y="177"/>
                  <a:pt x="8" y="177"/>
                </a:cubicBezTo>
                <a:cubicBezTo>
                  <a:pt x="8" y="178"/>
                  <a:pt x="8" y="178"/>
                  <a:pt x="8" y="179"/>
                </a:cubicBezTo>
                <a:cubicBezTo>
                  <a:pt x="9" y="179"/>
                  <a:pt x="10" y="180"/>
                  <a:pt x="11" y="180"/>
                </a:cubicBezTo>
                <a:cubicBezTo>
                  <a:pt x="11" y="181"/>
                  <a:pt x="11" y="181"/>
                  <a:pt x="11" y="182"/>
                </a:cubicBezTo>
                <a:cubicBezTo>
                  <a:pt x="10" y="184"/>
                  <a:pt x="12" y="184"/>
                  <a:pt x="12" y="186"/>
                </a:cubicBezTo>
                <a:cubicBezTo>
                  <a:pt x="12" y="186"/>
                  <a:pt x="13" y="186"/>
                  <a:pt x="13" y="186"/>
                </a:cubicBezTo>
                <a:cubicBezTo>
                  <a:pt x="14" y="185"/>
                  <a:pt x="15" y="186"/>
                  <a:pt x="15" y="185"/>
                </a:cubicBezTo>
                <a:cubicBezTo>
                  <a:pt x="16" y="185"/>
                  <a:pt x="16" y="185"/>
                  <a:pt x="17" y="185"/>
                </a:cubicBezTo>
                <a:cubicBezTo>
                  <a:pt x="17" y="185"/>
                  <a:pt x="17" y="185"/>
                  <a:pt x="18" y="185"/>
                </a:cubicBezTo>
                <a:cubicBezTo>
                  <a:pt x="19" y="185"/>
                  <a:pt x="19" y="185"/>
                  <a:pt x="20" y="185"/>
                </a:cubicBezTo>
                <a:cubicBezTo>
                  <a:pt x="20" y="184"/>
                  <a:pt x="20" y="184"/>
                  <a:pt x="20" y="183"/>
                </a:cubicBezTo>
                <a:cubicBezTo>
                  <a:pt x="21" y="183"/>
                  <a:pt x="21" y="183"/>
                  <a:pt x="21" y="183"/>
                </a:cubicBezTo>
                <a:cubicBezTo>
                  <a:pt x="22" y="183"/>
                  <a:pt x="22" y="184"/>
                  <a:pt x="22" y="185"/>
                </a:cubicBezTo>
                <a:cubicBezTo>
                  <a:pt x="24" y="184"/>
                  <a:pt x="24" y="183"/>
                  <a:pt x="25" y="182"/>
                </a:cubicBezTo>
                <a:cubicBezTo>
                  <a:pt x="24" y="182"/>
                  <a:pt x="24" y="182"/>
                  <a:pt x="24" y="182"/>
                </a:cubicBezTo>
                <a:cubicBezTo>
                  <a:pt x="24" y="181"/>
                  <a:pt x="24" y="181"/>
                  <a:pt x="24" y="180"/>
                </a:cubicBezTo>
                <a:cubicBezTo>
                  <a:pt x="24" y="180"/>
                  <a:pt x="24" y="180"/>
                  <a:pt x="25" y="180"/>
                </a:cubicBezTo>
                <a:cubicBezTo>
                  <a:pt x="25" y="179"/>
                  <a:pt x="25" y="178"/>
                  <a:pt x="25" y="177"/>
                </a:cubicBezTo>
                <a:cubicBezTo>
                  <a:pt x="24" y="177"/>
                  <a:pt x="24" y="177"/>
                  <a:pt x="24" y="177"/>
                </a:cubicBezTo>
                <a:cubicBezTo>
                  <a:pt x="24" y="177"/>
                  <a:pt x="24" y="176"/>
                  <a:pt x="24" y="175"/>
                </a:cubicBezTo>
                <a:cubicBezTo>
                  <a:pt x="21" y="171"/>
                  <a:pt x="21" y="166"/>
                  <a:pt x="27" y="166"/>
                </a:cubicBezTo>
                <a:cubicBezTo>
                  <a:pt x="27" y="163"/>
                  <a:pt x="26" y="163"/>
                  <a:pt x="26" y="161"/>
                </a:cubicBezTo>
                <a:cubicBezTo>
                  <a:pt x="26" y="159"/>
                  <a:pt x="28" y="158"/>
                  <a:pt x="26" y="157"/>
                </a:cubicBezTo>
                <a:cubicBezTo>
                  <a:pt x="26" y="156"/>
                  <a:pt x="25" y="155"/>
                  <a:pt x="25" y="154"/>
                </a:cubicBezTo>
                <a:cubicBezTo>
                  <a:pt x="27" y="153"/>
                  <a:pt x="29" y="157"/>
                  <a:pt x="28" y="152"/>
                </a:cubicBezTo>
                <a:cubicBezTo>
                  <a:pt x="29" y="149"/>
                  <a:pt x="28" y="147"/>
                  <a:pt x="27" y="144"/>
                </a:cubicBezTo>
                <a:cubicBezTo>
                  <a:pt x="27" y="144"/>
                  <a:pt x="27" y="143"/>
                  <a:pt x="27" y="143"/>
                </a:cubicBezTo>
                <a:cubicBezTo>
                  <a:pt x="27" y="143"/>
                  <a:pt x="27" y="142"/>
                  <a:pt x="27" y="142"/>
                </a:cubicBezTo>
                <a:cubicBezTo>
                  <a:pt x="27" y="142"/>
                  <a:pt x="26" y="142"/>
                  <a:pt x="26" y="142"/>
                </a:cubicBezTo>
                <a:cubicBezTo>
                  <a:pt x="26" y="141"/>
                  <a:pt x="26" y="139"/>
                  <a:pt x="26" y="138"/>
                </a:cubicBezTo>
                <a:cubicBezTo>
                  <a:pt x="26" y="137"/>
                  <a:pt x="26" y="136"/>
                  <a:pt x="26" y="135"/>
                </a:cubicBezTo>
                <a:cubicBezTo>
                  <a:pt x="26" y="135"/>
                  <a:pt x="25" y="135"/>
                  <a:pt x="25" y="135"/>
                </a:cubicBezTo>
                <a:cubicBezTo>
                  <a:pt x="25" y="133"/>
                  <a:pt x="25" y="131"/>
                  <a:pt x="26" y="131"/>
                </a:cubicBezTo>
                <a:cubicBezTo>
                  <a:pt x="26" y="130"/>
                  <a:pt x="26" y="129"/>
                  <a:pt x="26" y="128"/>
                </a:cubicBezTo>
                <a:cubicBezTo>
                  <a:pt x="26" y="127"/>
                  <a:pt x="26" y="127"/>
                  <a:pt x="26" y="126"/>
                </a:cubicBezTo>
                <a:cubicBezTo>
                  <a:pt x="26" y="126"/>
                  <a:pt x="26" y="126"/>
                  <a:pt x="26" y="125"/>
                </a:cubicBezTo>
                <a:cubicBezTo>
                  <a:pt x="26" y="122"/>
                  <a:pt x="26" y="119"/>
                  <a:pt x="27" y="118"/>
                </a:cubicBezTo>
                <a:cubicBezTo>
                  <a:pt x="27" y="118"/>
                  <a:pt x="26" y="118"/>
                  <a:pt x="26" y="118"/>
                </a:cubicBezTo>
                <a:cubicBezTo>
                  <a:pt x="26" y="117"/>
                  <a:pt x="26" y="116"/>
                  <a:pt x="26" y="116"/>
                </a:cubicBezTo>
                <a:cubicBezTo>
                  <a:pt x="28" y="115"/>
                  <a:pt x="29" y="113"/>
                  <a:pt x="28" y="110"/>
                </a:cubicBezTo>
                <a:cubicBezTo>
                  <a:pt x="28" y="109"/>
                  <a:pt x="28" y="108"/>
                  <a:pt x="28" y="107"/>
                </a:cubicBezTo>
                <a:cubicBezTo>
                  <a:pt x="27" y="107"/>
                  <a:pt x="27" y="104"/>
                  <a:pt x="25" y="105"/>
                </a:cubicBezTo>
                <a:cubicBezTo>
                  <a:pt x="25" y="104"/>
                  <a:pt x="24" y="104"/>
                  <a:pt x="24" y="103"/>
                </a:cubicBezTo>
                <a:cubicBezTo>
                  <a:pt x="21" y="102"/>
                  <a:pt x="19" y="107"/>
                  <a:pt x="18" y="104"/>
                </a:cubicBezTo>
                <a:cubicBezTo>
                  <a:pt x="15" y="103"/>
                  <a:pt x="18" y="109"/>
                  <a:pt x="14" y="107"/>
                </a:cubicBezTo>
                <a:cubicBezTo>
                  <a:pt x="14" y="106"/>
                  <a:pt x="14" y="105"/>
                  <a:pt x="14" y="104"/>
                </a:cubicBezTo>
                <a:cubicBezTo>
                  <a:pt x="14" y="103"/>
                  <a:pt x="15" y="103"/>
                  <a:pt x="15" y="101"/>
                </a:cubicBezTo>
                <a:cubicBezTo>
                  <a:pt x="17" y="101"/>
                  <a:pt x="18" y="103"/>
                  <a:pt x="20" y="103"/>
                </a:cubicBezTo>
                <a:cubicBezTo>
                  <a:pt x="22" y="97"/>
                  <a:pt x="15" y="101"/>
                  <a:pt x="17" y="95"/>
                </a:cubicBezTo>
                <a:cubicBezTo>
                  <a:pt x="17" y="95"/>
                  <a:pt x="17" y="95"/>
                  <a:pt x="18" y="95"/>
                </a:cubicBezTo>
                <a:cubicBezTo>
                  <a:pt x="19" y="95"/>
                  <a:pt x="19" y="95"/>
                  <a:pt x="20" y="95"/>
                </a:cubicBezTo>
                <a:cubicBezTo>
                  <a:pt x="21" y="91"/>
                  <a:pt x="18" y="91"/>
                  <a:pt x="18" y="87"/>
                </a:cubicBezTo>
                <a:cubicBezTo>
                  <a:pt x="24" y="89"/>
                  <a:pt x="22" y="82"/>
                  <a:pt x="24" y="80"/>
                </a:cubicBezTo>
                <a:cubicBezTo>
                  <a:pt x="25" y="81"/>
                  <a:pt x="25" y="83"/>
                  <a:pt x="27" y="82"/>
                </a:cubicBezTo>
                <a:cubicBezTo>
                  <a:pt x="27" y="82"/>
                  <a:pt x="27" y="81"/>
                  <a:pt x="27" y="80"/>
                </a:cubicBezTo>
                <a:cubicBezTo>
                  <a:pt x="26" y="78"/>
                  <a:pt x="24" y="76"/>
                  <a:pt x="24" y="73"/>
                </a:cubicBezTo>
                <a:cubicBezTo>
                  <a:pt x="24" y="73"/>
                  <a:pt x="24" y="73"/>
                  <a:pt x="25" y="73"/>
                </a:cubicBezTo>
                <a:cubicBezTo>
                  <a:pt x="25" y="73"/>
                  <a:pt x="25" y="72"/>
                  <a:pt x="25" y="72"/>
                </a:cubicBezTo>
                <a:cubicBezTo>
                  <a:pt x="24" y="72"/>
                  <a:pt x="24" y="72"/>
                  <a:pt x="24" y="72"/>
                </a:cubicBezTo>
                <a:cubicBezTo>
                  <a:pt x="24" y="71"/>
                  <a:pt x="24" y="69"/>
                  <a:pt x="24" y="68"/>
                </a:cubicBezTo>
                <a:cubicBezTo>
                  <a:pt x="28" y="69"/>
                  <a:pt x="30" y="60"/>
                  <a:pt x="27" y="57"/>
                </a:cubicBezTo>
                <a:cubicBezTo>
                  <a:pt x="28" y="56"/>
                  <a:pt x="28" y="58"/>
                  <a:pt x="30" y="57"/>
                </a:cubicBezTo>
                <a:cubicBezTo>
                  <a:pt x="30" y="57"/>
                  <a:pt x="30" y="57"/>
                  <a:pt x="30" y="56"/>
                </a:cubicBezTo>
                <a:cubicBezTo>
                  <a:pt x="30" y="54"/>
                  <a:pt x="30" y="52"/>
                  <a:pt x="28" y="52"/>
                </a:cubicBezTo>
                <a:close/>
                <a:moveTo>
                  <a:pt x="15" y="92"/>
                </a:moveTo>
                <a:cubicBezTo>
                  <a:pt x="15" y="91"/>
                  <a:pt x="15" y="90"/>
                  <a:pt x="15" y="90"/>
                </a:cubicBezTo>
                <a:cubicBezTo>
                  <a:pt x="17" y="90"/>
                  <a:pt x="19" y="93"/>
                  <a:pt x="15" y="92"/>
                </a:cubicBezTo>
                <a:close/>
                <a:moveTo>
                  <a:pt x="17" y="88"/>
                </a:moveTo>
                <a:cubicBezTo>
                  <a:pt x="15" y="88"/>
                  <a:pt x="15" y="86"/>
                  <a:pt x="14" y="85"/>
                </a:cubicBezTo>
                <a:cubicBezTo>
                  <a:pt x="14" y="84"/>
                  <a:pt x="14" y="83"/>
                  <a:pt x="14" y="82"/>
                </a:cubicBezTo>
                <a:cubicBezTo>
                  <a:pt x="18" y="81"/>
                  <a:pt x="16" y="86"/>
                  <a:pt x="17" y="88"/>
                </a:cubicBezTo>
                <a:close/>
                <a:moveTo>
                  <a:pt x="8" y="34"/>
                </a:moveTo>
                <a:cubicBezTo>
                  <a:pt x="8" y="33"/>
                  <a:pt x="8" y="33"/>
                  <a:pt x="8" y="33"/>
                </a:cubicBezTo>
                <a:cubicBezTo>
                  <a:pt x="10" y="32"/>
                  <a:pt x="9" y="36"/>
                  <a:pt x="8" y="34"/>
                </a:cubicBezTo>
                <a:close/>
                <a:moveTo>
                  <a:pt x="15" y="74"/>
                </a:moveTo>
                <a:cubicBezTo>
                  <a:pt x="15" y="71"/>
                  <a:pt x="16" y="80"/>
                  <a:pt x="15" y="74"/>
                </a:cubicBezTo>
                <a:close/>
                <a:moveTo>
                  <a:pt x="15" y="18"/>
                </a:moveTo>
                <a:cubicBezTo>
                  <a:pt x="18" y="18"/>
                  <a:pt x="18" y="23"/>
                  <a:pt x="17" y="24"/>
                </a:cubicBezTo>
                <a:cubicBezTo>
                  <a:pt x="13" y="23"/>
                  <a:pt x="15" y="21"/>
                  <a:pt x="15" y="18"/>
                </a:cubicBezTo>
                <a:close/>
                <a:moveTo>
                  <a:pt x="17" y="30"/>
                </a:moveTo>
                <a:cubicBezTo>
                  <a:pt x="15" y="32"/>
                  <a:pt x="13" y="31"/>
                  <a:pt x="12" y="29"/>
                </a:cubicBezTo>
                <a:cubicBezTo>
                  <a:pt x="12" y="29"/>
                  <a:pt x="12" y="28"/>
                  <a:pt x="12" y="28"/>
                </a:cubicBezTo>
                <a:cubicBezTo>
                  <a:pt x="12" y="26"/>
                  <a:pt x="12" y="24"/>
                  <a:pt x="11" y="24"/>
                </a:cubicBezTo>
                <a:cubicBezTo>
                  <a:pt x="11" y="25"/>
                  <a:pt x="10" y="26"/>
                  <a:pt x="9" y="24"/>
                </a:cubicBezTo>
                <a:cubicBezTo>
                  <a:pt x="11" y="24"/>
                  <a:pt x="11" y="23"/>
                  <a:pt x="12" y="23"/>
                </a:cubicBezTo>
                <a:cubicBezTo>
                  <a:pt x="13" y="25"/>
                  <a:pt x="18" y="25"/>
                  <a:pt x="17" y="30"/>
                </a:cubicBezTo>
                <a:close/>
                <a:moveTo>
                  <a:pt x="24" y="143"/>
                </a:moveTo>
                <a:cubicBezTo>
                  <a:pt x="19" y="143"/>
                  <a:pt x="22" y="137"/>
                  <a:pt x="24" y="142"/>
                </a:cubicBezTo>
                <a:cubicBezTo>
                  <a:pt x="24" y="142"/>
                  <a:pt x="24" y="143"/>
                  <a:pt x="24" y="143"/>
                </a:cubicBezTo>
                <a:close/>
                <a:moveTo>
                  <a:pt x="20" y="152"/>
                </a:moveTo>
                <a:cubicBezTo>
                  <a:pt x="19" y="152"/>
                  <a:pt x="19" y="151"/>
                  <a:pt x="19" y="149"/>
                </a:cubicBezTo>
                <a:cubicBezTo>
                  <a:pt x="20" y="149"/>
                  <a:pt x="21" y="150"/>
                  <a:pt x="21" y="152"/>
                </a:cubicBezTo>
                <a:cubicBezTo>
                  <a:pt x="21" y="152"/>
                  <a:pt x="21" y="152"/>
                  <a:pt x="20" y="152"/>
                </a:cubicBezTo>
                <a:close/>
                <a:moveTo>
                  <a:pt x="11" y="125"/>
                </a:moveTo>
                <a:cubicBezTo>
                  <a:pt x="11" y="126"/>
                  <a:pt x="11" y="126"/>
                  <a:pt x="11" y="126"/>
                </a:cubicBezTo>
                <a:cubicBezTo>
                  <a:pt x="11" y="127"/>
                  <a:pt x="11" y="128"/>
                  <a:pt x="11" y="129"/>
                </a:cubicBezTo>
                <a:cubicBezTo>
                  <a:pt x="9" y="129"/>
                  <a:pt x="9" y="128"/>
                  <a:pt x="8" y="128"/>
                </a:cubicBezTo>
                <a:cubicBezTo>
                  <a:pt x="8" y="127"/>
                  <a:pt x="8" y="127"/>
                  <a:pt x="8" y="126"/>
                </a:cubicBezTo>
                <a:cubicBezTo>
                  <a:pt x="8" y="126"/>
                  <a:pt x="8" y="126"/>
                  <a:pt x="8" y="125"/>
                </a:cubicBezTo>
                <a:cubicBezTo>
                  <a:pt x="9" y="125"/>
                  <a:pt x="10" y="125"/>
                  <a:pt x="11" y="125"/>
                </a:cubicBezTo>
                <a:close/>
                <a:moveTo>
                  <a:pt x="25" y="59"/>
                </a:moveTo>
                <a:cubicBezTo>
                  <a:pt x="28" y="55"/>
                  <a:pt x="22" y="62"/>
                  <a:pt x="25" y="59"/>
                </a:cubicBezTo>
                <a:close/>
                <a:moveTo>
                  <a:pt x="12" y="10"/>
                </a:moveTo>
                <a:cubicBezTo>
                  <a:pt x="13" y="10"/>
                  <a:pt x="13" y="10"/>
                  <a:pt x="14" y="10"/>
                </a:cubicBezTo>
                <a:cubicBezTo>
                  <a:pt x="15" y="12"/>
                  <a:pt x="12" y="12"/>
                  <a:pt x="11" y="12"/>
                </a:cubicBezTo>
                <a:cubicBezTo>
                  <a:pt x="11" y="11"/>
                  <a:pt x="12" y="11"/>
                  <a:pt x="12" y="10"/>
                </a:cubicBezTo>
                <a:close/>
                <a:moveTo>
                  <a:pt x="9" y="42"/>
                </a:moveTo>
                <a:cubicBezTo>
                  <a:pt x="9" y="42"/>
                  <a:pt x="9" y="42"/>
                  <a:pt x="8" y="42"/>
                </a:cubicBezTo>
                <a:cubicBezTo>
                  <a:pt x="8" y="40"/>
                  <a:pt x="10" y="39"/>
                  <a:pt x="9" y="42"/>
                </a:cubicBezTo>
                <a:close/>
                <a:moveTo>
                  <a:pt x="18" y="72"/>
                </a:moveTo>
                <a:cubicBezTo>
                  <a:pt x="18" y="71"/>
                  <a:pt x="18" y="71"/>
                  <a:pt x="18" y="71"/>
                </a:cubicBezTo>
                <a:cubicBezTo>
                  <a:pt x="21" y="70"/>
                  <a:pt x="19" y="75"/>
                  <a:pt x="18" y="72"/>
                </a:cubicBezTo>
                <a:close/>
              </a:path>
            </a:pathLst>
          </a:custGeom>
          <a:solidFill>
            <a:schemeClr val="dk1">
              <a:lumMod val="50000"/>
              <a:lumOff val="50000"/>
            </a:schemeClr>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69" name="内容占位符 6"/>
          <p:cNvSpPr>
            <a:spLocks noGrp="1"/>
          </p:cNvSpPr>
          <p:nvPr>
            <p:custDataLst>
              <p:tags r:id="rId290"/>
            </p:custDataLst>
          </p:nvPr>
        </p:nvSpPr>
        <p:spPr>
          <a:xfrm>
            <a:off x="4725562" y="3687208"/>
            <a:ext cx="2740876" cy="1407383"/>
          </a:xfrm>
          <a:prstGeom prst="rect">
            <a:avLst/>
          </a:prstGeom>
        </p:spPr>
        <p:txBody>
          <a:bodyPr vert="horz" lIns="91440" tIns="45720" rIns="91440" bIns="45720" rtlCol="0" anchor="t" anchorCtr="0">
            <a:normAutofit/>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1400">
                <a:solidFill>
                  <a:schemeClr val="dk1">
                    <a:lumMod val="75000"/>
                    <a:lumOff val="25000"/>
                  </a:schemeClr>
                </a:solidFill>
                <a:latin typeface="微软雅黑" panose="020B0503020204020204" charset="-122"/>
                <a:cs typeface="微软雅黑" panose="020B0503020204020204" charset="-122"/>
                <a:sym typeface="Arial" panose="020B0604020202020204" pitchFamily="34" charset="0"/>
              </a:rPr>
              <a:t>3、按住[mhz（pri）]键0.5 秒，进入wx 双频监听模式，此时屏幕仍显示wx频道的频率，但每5 秒钟ft-7800r会至被监听的频道上监听一下</a:t>
            </a:r>
            <a:endParaRPr lang="zh-CN" altLang="en-US" sz="1400">
              <a:solidFill>
                <a:schemeClr val="dk1">
                  <a:lumMod val="75000"/>
                  <a:lumOff val="25000"/>
                </a:schemeClr>
              </a:solidFill>
              <a:latin typeface="微软雅黑" panose="020B0503020204020204" charset="-122"/>
              <a:cs typeface="微软雅黑" panose="020B0503020204020204" charset="-122"/>
              <a:sym typeface="Arial" panose="020B0604020202020204" pitchFamily="34" charset="0"/>
            </a:endParaRPr>
          </a:p>
        </p:txBody>
      </p:sp>
      <p:sp>
        <p:nvSpPr>
          <p:cNvPr id="115" name="内容占位符 6"/>
          <p:cNvSpPr>
            <a:spLocks noGrp="1"/>
          </p:cNvSpPr>
          <p:nvPr>
            <p:custDataLst>
              <p:tags r:id="rId291"/>
            </p:custDataLst>
          </p:nvPr>
        </p:nvSpPr>
        <p:spPr>
          <a:xfrm>
            <a:off x="1303020" y="3298700"/>
            <a:ext cx="2740876" cy="1407383"/>
          </a:xfrm>
          <a:prstGeom prst="rect">
            <a:avLst/>
          </a:prstGeom>
        </p:spPr>
        <p:txBody>
          <a:bodyPr vert="horz" lIns="91440" tIns="45720" rIns="91440" bIns="45720" rtlCol="0" anchor="t" anchorCtr="0">
            <a:normAutofit/>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1400">
                <a:solidFill>
                  <a:schemeClr val="dk1">
                    <a:lumMod val="75000"/>
                    <a:lumOff val="25000"/>
                  </a:schemeClr>
                </a:solidFill>
                <a:latin typeface="微软雅黑" panose="020B0503020204020204" charset="-122"/>
                <a:cs typeface="微软雅黑" panose="020B0503020204020204" charset="-122"/>
                <a:sym typeface="Arial" panose="020B0604020202020204" pitchFamily="34" charset="0"/>
              </a:rPr>
              <a:t>2、按住[low（acc）]键0.5 秒使ft-7800r进入一个wx频道</a:t>
            </a:r>
            <a:endParaRPr lang="zh-CN" altLang="en-US" sz="1400">
              <a:solidFill>
                <a:schemeClr val="dk1">
                  <a:lumMod val="75000"/>
                  <a:lumOff val="25000"/>
                </a:schemeClr>
              </a:solidFill>
              <a:latin typeface="微软雅黑" panose="020B0503020204020204" charset="-122"/>
              <a:cs typeface="微软雅黑" panose="020B0503020204020204" charset="-122"/>
              <a:sym typeface="Arial" panose="020B0604020202020204" pitchFamily="34" charset="0"/>
            </a:endParaRPr>
          </a:p>
        </p:txBody>
      </p:sp>
      <p:sp>
        <p:nvSpPr>
          <p:cNvPr id="158" name="内容占位符 6"/>
          <p:cNvSpPr>
            <a:spLocks noGrp="1"/>
          </p:cNvSpPr>
          <p:nvPr>
            <p:custDataLst>
              <p:tags r:id="rId292"/>
            </p:custDataLst>
          </p:nvPr>
        </p:nvSpPr>
        <p:spPr>
          <a:xfrm>
            <a:off x="8148104" y="3298700"/>
            <a:ext cx="2740876" cy="1407383"/>
          </a:xfrm>
          <a:prstGeom prst="rect">
            <a:avLst/>
          </a:prstGeom>
        </p:spPr>
        <p:txBody>
          <a:bodyPr vert="horz" lIns="91440" tIns="45720" rIns="91440" bIns="45720" rtlCol="0" anchor="t" anchorCtr="0">
            <a:normAutofit/>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1400">
                <a:solidFill>
                  <a:schemeClr val="dk1">
                    <a:lumMod val="75000"/>
                    <a:lumOff val="25000"/>
                  </a:schemeClr>
                </a:solidFill>
                <a:latin typeface="微软雅黑" panose="020B0503020204020204" charset="-122"/>
                <a:cs typeface="微软雅黑" panose="020B0503020204020204" charset="-122"/>
                <a:sym typeface="Arial" panose="020B0604020202020204" pitchFamily="34" charset="0"/>
              </a:rPr>
              <a:t>4、按住[mhz（pri）]键0.5 秒，取消wx 双频监听模式进入正常的wx频道操作</a:t>
            </a:r>
            <a:endParaRPr lang="zh-CN" altLang="en-US" sz="1400">
              <a:solidFill>
                <a:schemeClr val="dk1">
                  <a:lumMod val="75000"/>
                  <a:lumOff val="25000"/>
                </a:schemeClr>
              </a:solidFill>
              <a:latin typeface="微软雅黑" panose="020B0503020204020204" charset="-122"/>
              <a:cs typeface="微软雅黑" panose="020B0503020204020204" charset="-122"/>
              <a:sym typeface="Arial" panose="020B0604020202020204" pitchFamily="34" charset="0"/>
            </a:endParaRPr>
          </a:p>
        </p:txBody>
      </p:sp>
      <p:sp>
        <p:nvSpPr>
          <p:cNvPr id="299" name="矩形 298"/>
          <p:cNvSpPr/>
          <p:nvPr>
            <p:custDataLst>
              <p:tags r:id="rId293"/>
            </p:custDataLst>
          </p:nvPr>
        </p:nvSpPr>
        <p:spPr>
          <a:xfrm>
            <a:off x="2515130" y="2785124"/>
            <a:ext cx="411438" cy="344460"/>
          </a:xfrm>
          <a:prstGeom prst="rect">
            <a:avLst/>
          </a:prstGeom>
        </p:spPr>
        <p:txBody>
          <a:bodyPr wrap="square">
            <a:normAutofit fontScale="80000"/>
          </a:bodyPr>
          <a:lstStyle/>
          <a:p>
            <a:pPr algn="ctr"/>
            <a:r>
              <a:rPr lang="en-US" altLang="zh-CN" b="1" dirty="0">
                <a:solidFill>
                  <a:schemeClr val="accent1"/>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01</a:t>
            </a:r>
            <a:endParaRPr lang="en-US" altLang="zh-CN" b="1" dirty="0">
              <a:solidFill>
                <a:schemeClr val="accent1"/>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300" name="矩形 299"/>
          <p:cNvSpPr/>
          <p:nvPr>
            <p:custDataLst>
              <p:tags r:id="rId294"/>
            </p:custDataLst>
          </p:nvPr>
        </p:nvSpPr>
        <p:spPr>
          <a:xfrm>
            <a:off x="5937660" y="3173552"/>
            <a:ext cx="411439" cy="344460"/>
          </a:xfrm>
          <a:prstGeom prst="rect">
            <a:avLst/>
          </a:prstGeom>
        </p:spPr>
        <p:txBody>
          <a:bodyPr wrap="square">
            <a:normAutofit fontScale="80000"/>
          </a:bodyPr>
          <a:lstStyle/>
          <a:p>
            <a:pPr algn="ctr"/>
            <a:r>
              <a:rPr lang="en-US" altLang="zh-CN" b="1" dirty="0">
                <a:solidFill>
                  <a:schemeClr val="accent2"/>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02</a:t>
            </a:r>
            <a:endParaRPr lang="en-US" altLang="zh-CN" b="1" dirty="0">
              <a:solidFill>
                <a:schemeClr val="accent2"/>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301" name="矩形 300"/>
          <p:cNvSpPr/>
          <p:nvPr>
            <p:custDataLst>
              <p:tags r:id="rId295"/>
            </p:custDataLst>
          </p:nvPr>
        </p:nvSpPr>
        <p:spPr>
          <a:xfrm>
            <a:off x="9360202" y="2785044"/>
            <a:ext cx="411439" cy="344460"/>
          </a:xfrm>
          <a:prstGeom prst="rect">
            <a:avLst/>
          </a:prstGeom>
        </p:spPr>
        <p:txBody>
          <a:bodyPr wrap="square">
            <a:normAutofit fontScale="80000"/>
          </a:bodyPr>
          <a:lstStyle/>
          <a:p>
            <a:pPr algn="ctr"/>
            <a:r>
              <a:rPr lang="en-US" altLang="zh-CN" b="1" dirty="0">
                <a:solidFill>
                  <a:schemeClr val="accent3"/>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03</a:t>
            </a:r>
            <a:endParaRPr lang="en-US" altLang="zh-CN" b="1" dirty="0">
              <a:solidFill>
                <a:schemeClr val="accent3"/>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Tree>
    <p:custDataLst>
      <p:tags r:id="rId296"/>
    </p:custData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06</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fontScale="90000"/>
          </a:bodyPr>
          <a:lstStyle/>
          <a:p>
            <a:r>
              <a:rPr lang="zh-CN" altLang="en-US" sz="5445">
                <a:solidFill>
                  <a:schemeClr val="accent1"/>
                </a:solidFill>
              </a:rPr>
              <a:t>转入监视频道模式</a:t>
            </a:r>
            <a:endParaRPr lang="zh-CN" altLang="en-US" sz="5445">
              <a:solidFill>
                <a:schemeClr val="accent1"/>
              </a:solidFill>
            </a:endParaRPr>
          </a:p>
        </p:txBody>
      </p:sp>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转入监视频道模式</a:t>
            </a:r>
            <a:endParaRPr lang="zh-CN" dirty="0" err="1">
              <a:solidFill>
                <a:schemeClr val="dk1"/>
              </a:solidFill>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977452"/>
            <a:ext cx="8382634" cy="38169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在双频监听时，一个特殊的功能使你立即转到被监听的频道，而不必等待在监听频道上出现信号。如果启用此功能，并且双频监听在进行中，只要按下手咪的[ptt]开关，就会立即转到被监听频道上操作方法如下：
1、按[band（set）]键保存设定，按住[mhz（pri）]键0.5秒退出进入正常操作
2、要关闭此功能，只要在第3 步中选择“rvt.off”
3、按住[band（set）]键0.5 秒进入菜单</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01</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fontScale="90000"/>
          </a:bodyPr>
          <a:lstStyle/>
          <a:p>
            <a:r>
              <a:rPr lang="zh-CN" altLang="en-US" sz="5445">
                <a:solidFill>
                  <a:schemeClr val="accent1"/>
                </a:solidFill>
              </a:rPr>
              <a:t>设定频率</a:t>
            </a:r>
            <a:endParaRPr lang="zh-CN" altLang="en-US" sz="5445">
              <a:solidFill>
                <a:schemeClr val="accent1"/>
              </a:solidFill>
            </a:endParaRPr>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转入监视频道模式</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2659832" y="2265033"/>
            <a:ext cx="6872335" cy="32423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4、转动[dial]钮选择34 号菜单（pri.rvt）
5、按[band（set）]键，然后转动[dial]钮将设置改为（rvt.on）</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z="9555">
                <a:solidFill>
                  <a:schemeClr val="accent1"/>
                </a:solidFill>
              </a:rPr>
              <a:t>谢谢</a:t>
            </a:r>
            <a:endParaRPr lang="en-US" altLang="zh-CN" sz="9555">
              <a:solidFill>
                <a:schemeClr val="accent1"/>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在主机上设定</a:t>
            </a:r>
            <a:endParaRPr lang="zh-CN" dirty="0" err="1">
              <a:solidFill>
                <a:schemeClr val="dk1"/>
              </a:solidFill>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sym typeface="微软雅黑" panose="020B0503020204020204" charset="-122"/>
              </a:rPr>
              <a:t>打开电源</a:t>
            </a:r>
            <a:endParaRPr dirty="0" err="1">
              <a:solidFill>
                <a:schemeClr val="dk1"/>
              </a:solidFill>
              <a:sym typeface="微软雅黑" panose="020B0503020204020204" charset="-122"/>
            </a:endParaRPr>
          </a:p>
        </p:txBody>
      </p:sp>
      <p:sp>
        <p:nvSpPr>
          <p:cNvPr id="4" name="Title 6"/>
          <p:cNvSpPr txBox="1"/>
          <p:nvPr>
            <p:custDataLst>
              <p:tags r:id="rId6"/>
            </p:custDataLst>
          </p:nvPr>
        </p:nvSpPr>
        <p:spPr>
          <a:xfrm>
            <a:off x="457155" y="20002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 按(V/M.MW)键进入VFO(频率)状态；
（3） 短按（BAND.SET）键设定您将使用的频段，如144段或430段或850段；
（4） 旋转频道旋钮来设定您要使用的频率，短按一下（MHz.PRI）键，将直接调整频率显示小数点前的数字。
2． 用手咪直接设定（ MH-48手咪）
（1） 打开电源；
（2） 按(V/M.MW)键进入VFO(频率)状态；
（3） 把您要使用的频率直接用手咪上的数字键输入。</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02</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fontScale="90000"/>
          </a:bodyPr>
          <a:lstStyle/>
          <a:p>
            <a:r>
              <a:rPr lang="zh-CN" altLang="en-US" sz="5445">
                <a:solidFill>
                  <a:schemeClr val="accent1"/>
                </a:solidFill>
              </a:rPr>
              <a:t>设定亚音频</a:t>
            </a:r>
            <a:endParaRPr lang="zh-CN" altLang="en-US" sz="5445">
              <a:solidFill>
                <a:schemeClr val="accent1"/>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设定亚音频</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2548231" y="2112909"/>
            <a:ext cx="7095537" cy="354658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 按（BAND.SET）键一秒以上，进入操作菜单，用旋转频道旋钮选择至菜单第44项TN FRQ ，轻按一下（BAND.SET）键进入该选项，用旋转频道旋钮选择您需要的亚音值，然后按（BAND.SET）键一秒以上，退出操作菜单。
2． 按一下（TONE.HM/RV）键，显示ENC ，3秒后将自动返回频率显示，屏幕将显示ENC的小字，亚音设置完毕。</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03</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fontScale="90000"/>
          </a:bodyPr>
          <a:lstStyle/>
          <a:p>
            <a:r>
              <a:rPr lang="zh-CN" altLang="en-US" sz="5445">
                <a:solidFill>
                  <a:schemeClr val="accent1"/>
                </a:solidFill>
              </a:rPr>
              <a:t>设定差频</a:t>
            </a:r>
            <a:endParaRPr lang="zh-CN" altLang="en-US" sz="5445">
              <a:solidFill>
                <a:schemeClr val="accent1"/>
              </a:solidFill>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设定差频</a:t>
            </a:r>
            <a:endParaRPr lang="zh-CN" dirty="0" err="1">
              <a:solidFill>
                <a:schemeClr val="dk1"/>
              </a:solidFill>
              <a:sym typeface="微软雅黑" panose="020B0503020204020204" charset="-122"/>
            </a:endParaRPr>
          </a:p>
        </p:txBody>
      </p:sp>
      <p:sp>
        <p:nvSpPr>
          <p:cNvPr id="2" name="圆角矩形 1"/>
          <p:cNvSpPr/>
          <p:nvPr>
            <p:custDataLst>
              <p:tags r:id="rId5"/>
            </p:custDataLst>
          </p:nvPr>
        </p:nvSpPr>
        <p:spPr>
          <a:xfrm>
            <a:off x="2894545" y="1645424"/>
            <a:ext cx="6402910" cy="4507726"/>
          </a:xfrm>
          <a:prstGeom prst="roundRect">
            <a:avLst>
              <a:gd name="adj" fmla="val 3466"/>
            </a:avLst>
          </a:prstGeom>
          <a:noFill/>
          <a:ln>
            <a:solidFill>
              <a:schemeClr val="l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7" name="圆角矩形 6"/>
          <p:cNvSpPr/>
          <p:nvPr>
            <p:custDataLst>
              <p:tags r:id="rId6"/>
            </p:custDataLst>
          </p:nvPr>
        </p:nvSpPr>
        <p:spPr>
          <a:xfrm>
            <a:off x="3293455" y="1619250"/>
            <a:ext cx="420721" cy="5816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cxnSp>
        <p:nvCxnSpPr>
          <p:cNvPr id="8" name="直接连接符 7"/>
          <p:cNvCxnSpPr/>
          <p:nvPr>
            <p:custDataLst>
              <p:tags r:id="rId7"/>
            </p:custDataLst>
          </p:nvPr>
        </p:nvCxnSpPr>
        <p:spPr>
          <a:xfrm>
            <a:off x="2894545" y="3129030"/>
            <a:ext cx="6402910" cy="0"/>
          </a:xfrm>
          <a:prstGeom prst="line">
            <a:avLst/>
          </a:prstGeom>
          <a:ln w="12700">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p:custDataLst>
              <p:tags r:id="rId8"/>
            </p:custDataLst>
          </p:nvPr>
        </p:nvSpPr>
        <p:spPr>
          <a:xfrm>
            <a:off x="3293455" y="3107703"/>
            <a:ext cx="420721" cy="5816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cxnSp>
        <p:nvCxnSpPr>
          <p:cNvPr id="12" name="直接连接符 11"/>
          <p:cNvCxnSpPr/>
          <p:nvPr>
            <p:custDataLst>
              <p:tags r:id="rId9"/>
            </p:custDataLst>
          </p:nvPr>
        </p:nvCxnSpPr>
        <p:spPr>
          <a:xfrm>
            <a:off x="2894545" y="4654033"/>
            <a:ext cx="6402910" cy="0"/>
          </a:xfrm>
          <a:prstGeom prst="line">
            <a:avLst/>
          </a:prstGeom>
          <a:ln w="12700">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圆角矩形 10"/>
          <p:cNvSpPr/>
          <p:nvPr>
            <p:custDataLst>
              <p:tags r:id="rId10"/>
            </p:custDataLst>
          </p:nvPr>
        </p:nvSpPr>
        <p:spPr>
          <a:xfrm>
            <a:off x="3293455" y="4632706"/>
            <a:ext cx="420721" cy="5816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48" name="文本框 147"/>
          <p:cNvSpPr txBox="1"/>
          <p:nvPr>
            <p:custDataLst>
              <p:tags r:id="rId11"/>
            </p:custDataLst>
          </p:nvPr>
        </p:nvSpPr>
        <p:spPr>
          <a:xfrm>
            <a:off x="3200877" y="1811933"/>
            <a:ext cx="5790247" cy="1144153"/>
          </a:xfrm>
          <a:prstGeom prst="rect">
            <a:avLst/>
          </a:prstGeom>
          <a:noFill/>
        </p:spPr>
        <p:txBody>
          <a:bodyPr wrap="square" rtlCol="0" anchor="t" anchorCtr="0">
            <a:normAutofit/>
          </a:bodyPr>
          <a:p>
            <a:pPr>
              <a:lnSpc>
                <a:spcPct val="130000"/>
              </a:lnSpc>
            </a:pPr>
            <a:r>
              <a:rPr lang="zh-CN" altLang="en-US" sz="1300" spc="15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1． 消除电台默认亚音 .按（BAND.SET）键一秒以上，进入操作菜单，用旋转频道旋钮选择至菜单第4项ARS ,轻按一下（BAND.SET）键进入该选项，用旋转频道旋钮选择OFF ,然后按（BAND.SET）键一秒以上，退出操作菜单。</a:t>
            </a:r>
            <a:endParaRPr lang="zh-CN" altLang="en-US" sz="1300" spc="15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custDataLst>
              <p:tags r:id="rId12"/>
            </p:custDataLst>
          </p:nvPr>
        </p:nvSpPr>
        <p:spPr>
          <a:xfrm>
            <a:off x="3200877" y="3317484"/>
            <a:ext cx="5790247" cy="1144153"/>
          </a:xfrm>
          <a:prstGeom prst="rect">
            <a:avLst/>
          </a:prstGeom>
          <a:noFill/>
        </p:spPr>
        <p:txBody>
          <a:bodyPr wrap="square" rtlCol="0" anchor="t" anchorCtr="0">
            <a:normAutofit/>
          </a:bodyPr>
          <a:p>
            <a:pPr>
              <a:lnSpc>
                <a:spcPct val="130000"/>
              </a:lnSpc>
            </a:pPr>
            <a:r>
              <a:rPr lang="zh-CN" altLang="en-US" sz="1300" spc="15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2． 设定差频值. 按（BAND.SET）键一秒以上，进入操作菜单，用旋转频道旋钮选择至菜单第39 项SHIFT ,轻按一下（BAND.SET）键进入该选项，用旋转频道旋钮选择您所需要的差频值,然后按（BAND.SET）键一秒以上，退出操作菜单。</a:t>
            </a:r>
            <a:endParaRPr lang="zh-CN" altLang="en-US" sz="1300" spc="15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4" name="文本框 13"/>
          <p:cNvSpPr txBox="1"/>
          <p:nvPr>
            <p:custDataLst>
              <p:tags r:id="rId13"/>
            </p:custDataLst>
          </p:nvPr>
        </p:nvSpPr>
        <p:spPr>
          <a:xfrm>
            <a:off x="3200877" y="4842488"/>
            <a:ext cx="5790247" cy="1144153"/>
          </a:xfrm>
          <a:prstGeom prst="rect">
            <a:avLst/>
          </a:prstGeom>
          <a:noFill/>
        </p:spPr>
        <p:txBody>
          <a:bodyPr wrap="square" rtlCol="0" anchor="t" anchorCtr="0">
            <a:normAutofit fontScale="90000"/>
          </a:bodyPr>
          <a:p>
            <a:pPr>
              <a:lnSpc>
                <a:spcPct val="130000"/>
              </a:lnSpc>
            </a:pPr>
            <a:r>
              <a:rPr lang="zh-CN" altLang="en-US" sz="1400" spc="15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3． 激活差频. 按（BAND.SET）键一秒以上，进入操作菜单，用旋转频道旋钮选择至菜单第33项RPT.MOD,轻按一下（BAND.SET）键进入该选项，用旋转频道旋钮选择﹢或﹣选择上差频或下差频，然后按（BAND.SET）键一秒以上，退出操作菜单。差频设置完毕。</a:t>
            </a:r>
            <a:endParaRPr lang="zh-CN" altLang="en-US" sz="1400" spc="15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14"/>
    </p:custDataLst>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1.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6*i*1"/>
  <p:tag name="KSO_WM_TEMPLATE_CATEGORY" val="custom"/>
  <p:tag name="KSO_WM_TEMPLATE_INDEX" val="20206915"/>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6915_6*l_h_f*1_1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6915_6*l_h_i*1_1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6915_6*l_h_i*1_1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Lst>
</file>

<file path=ppt/tags/tag136.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6915_6*l_h_f*1_2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6915_6*l_h_i*1_2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6915_6*l_h_i*1_2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Lst>
</file>

<file path=ppt/tags/tag13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6915_6*l_h_f*1_4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6915_6*l_h_i*1_4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6915_6*l_h_i*1_4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Lst>
</file>

<file path=ppt/tags/tag14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6915_6*l_h_f*1_5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6915_6*l_h_i*1_5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06915_6*l_h_i*1_5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Lst>
</file>

<file path=ppt/tags/tag14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6915_6*l_h_f*1_3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6915_6*l_h_i*1_3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6915_6*l_h_i*1_3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Lst>
</file>

<file path=ppt/tags/tag14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custom20206915_6*l_h_f*1_6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custom20206915_6*l_h_i*1_6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custom20206915_6*l_h_i*1_6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Lst>
</file>

<file path=ppt/tags/tag151.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6*a*1"/>
  <p:tag name="KSO_WM_TEMPLATE_CATEGORY" val="custom"/>
  <p:tag name="KSO_WM_TEMPLATE_INDEX" val="2020691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152.xml><?xml version="1.0" encoding="utf-8"?>
<p:tagLst xmlns:p="http://schemas.openxmlformats.org/presentationml/2006/main">
  <p:tag name="KSO_WM_BEAUTIFY_FLAG" val="#wm#"/>
  <p:tag name="KSO_WM_TEMPLATE_CATEGORY" val="custom"/>
  <p:tag name="KSO_WM_TEMPLATE_INDEX" val="20206915"/>
  <p:tag name="KSO_WM_SLIDE_ID" val="custom20206915_6"/>
  <p:tag name="KSO_WM_TEMPLATE_SUBCATEGORY" val="0"/>
  <p:tag name="KSO_WM_TEMPLATE_MASTER_TYPE" val="1"/>
  <p:tag name="KSO_WM_TEMPLATE_COLOR_TYPE" val="1"/>
  <p:tag name="KSO_WM_SLIDE_TYPE" val="contents"/>
  <p:tag name="KSO_WM_SLIDE_SUBTYPE" val="diag"/>
  <p:tag name="KSO_WM_SLIDE_ITEM_CNT" val="6"/>
  <p:tag name="KSO_WM_SLIDE_INDEX" val="6"/>
  <p:tag name="KSO_WM_DIAGRAM_GROUP_CODE" val="l1-1"/>
  <p:tag name="KSO_WM_SLIDE_DIAGTYPE" val="l"/>
  <p:tag name="KSO_WM_TAG_VERSION" val="1.0"/>
  <p:tag name="KSO_WM_SLIDE_LAYOUT" val="a_l"/>
  <p:tag name="KSO_WM_SLIDE_LAYOUT_CNT" val="1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56.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57.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58.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59.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6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162.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9:57:57&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6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16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165.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17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172.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7&quot;,&quot;maxSize&quot;:{&quot;size1&quot;:31.1},&quot;minSize&quot;:{&quot;size1&quot;:17.8},&quot;normalSize&quot;:{&quot;size1&quot;:17.8},&quot;subLayout&quot;:[{&quot;id&quot;:&quot;2024-08-05T19:57:57&quot;,&quot;maxSize&quot;:{&quot;size1&quot;:100},&quot;minSize&quot;:{&quot;size1&quot;:61.7},&quot;normalSize&quot;:{&quot;size1&quot;:61.7},&quot;subLayout&quot;:[{&quot;id&quot;:&quot;2024-08-05T19:57:57&quot;,&quot;margin&quot;:{&quot;bottom&quot;:0,&quot;left&quot;:1.2699999809265137,&quot;right&quot;:1.2699999809265137,&quot;top&quot;:0.4230000376701355},&quot;type&quot;:0},{&quot;id&quot;:&quot;2024-08-05T19:57:57&quot;,&quot;margin&quot;:{&quot;bottom&quot;:0.025999998673796654,&quot;left&quot;:1.2699999809265137,&quot;right&quot;:1.2699999809265137,&quot;top&quot;:0.025999998673796654},&quot;type&quot;:0}],&quot;type&quot;:0},{&quot;id&quot;:&quot;2024-08-05T19:57:57&quot;,&quot;margin&quot;:{&quot;bottom&quot;:0.847000002861023,&quot;left&quot;:1.2699999809265137,&quot;right&quot;:1.2699999809265137,&quot;top&quot;:1.2699999809265137},&quot;type&quot;:0}],&quot;type&quot;:0}"/>
  <p:tag name="KSO_WM_SLIDE_BACKGROUND_TYPE" val="general"/>
</p:tagLst>
</file>

<file path=ppt/tags/tag17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17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175.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7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18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05T19:57:57&quot;,&quot;maxSize&quot;:{&quot;size1&quot;:20},&quot;minSize&quot;:{&quot;size1&quot;:11.2},&quot;normalSize&quot;:{&quot;size1&quot;:11.2},&quot;subLayout&quot;:[{&quot;id&quot;:&quot;2024-08-05T19:57:57&quot;,&quot;margin&quot;:{&quot;bottom&quot;:0.025999998673796654,&quot;left&quot;:1.2699999809265137,&quot;right&quot;:1.2699999809265137,&quot;top&quot;:0.4230000376701355},&quot;type&quot;:0},{&quot;id&quot;:&quot;2024-08-05T19:57:57&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8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18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184.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8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5955_2*l_i*1_1"/>
  <p:tag name="KSO_WM_TEMPLATE_CATEGORY" val="diagram"/>
  <p:tag name="KSO_WM_TEMPLATE_INDEX" val="20205955"/>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955_2*l_h_i*1_1_1"/>
  <p:tag name="KSO_WM_TEMPLATE_CATEGORY" val="diagram"/>
  <p:tag name="KSO_WM_TEMPLATE_INDEX" val="2020595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05955_2*l_i*1_2"/>
  <p:tag name="KSO_WM_TEMPLATE_CATEGORY" val="diagram"/>
  <p:tag name="KSO_WM_TEMPLATE_INDEX" val="20205955"/>
  <p:tag name="KSO_WM_UNIT_LAYERLEVEL" val="1_1"/>
  <p:tag name="KSO_WM_TAG_VERSION" val="1.0"/>
  <p:tag name="KSO_WM_BEAUTIFY_FLAG" val="#wm#"/>
  <p:tag name="KSO_WM_UNIT_LINE_FORE_SCHEMECOLOR_INDEX_BRIGHTNESS" val="-0.25"/>
  <p:tag name="KSO_WM_UNIT_LINE_FORE_SCHEMECOLOR_INDEX" val="14"/>
  <p:tag name="KSO_WM_UNIT_LINE_FILL_TYPE"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955_2*l_h_i*1_2_1"/>
  <p:tag name="KSO_WM_TEMPLATE_CATEGORY" val="diagram"/>
  <p:tag name="KSO_WM_TEMPLATE_INDEX" val="20205955"/>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05955_2*l_i*1_3"/>
  <p:tag name="KSO_WM_TEMPLATE_CATEGORY" val="diagram"/>
  <p:tag name="KSO_WM_TEMPLATE_INDEX" val="20205955"/>
  <p:tag name="KSO_WM_UNIT_LAYERLEVEL" val="1_1"/>
  <p:tag name="KSO_WM_TAG_VERSION" val="1.0"/>
  <p:tag name="KSO_WM_BEAUTIFY_FLAG" val="#wm#"/>
  <p:tag name="KSO_WM_UNIT_LINE_FORE_SCHEMECOLOR_INDEX_BRIGHTNESS" val="-0.25"/>
  <p:tag name="KSO_WM_UNIT_LINE_FORE_SCHEMECOLOR_INDEX" val="14"/>
  <p:tag name="KSO_WM_UNIT_LINE_FILL_TYPE"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5955_2*l_h_i*1_3_1"/>
  <p:tag name="KSO_WM_TEMPLATE_CATEGORY" val="diagram"/>
  <p:tag name="KSO_WM_TEMPLATE_INDEX" val="20205955"/>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195.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单点击此处添加正文，文字是您思想的提炼，为了演示发布的良好效果，请您尽可能提炼思想的精髓，然后简单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955_2*l_h_f*1_1_1"/>
  <p:tag name="KSO_WM_TEMPLATE_CATEGORY" val="diagram"/>
  <p:tag name="KSO_WM_TEMPLATE_INDEX" val="20205955"/>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196.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单点击此处添加正文，文字是您思想的提炼，为了演示发布的良好效果，请您尽可能提炼思想的精髓，然后简单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955_2*l_h_f*1_2_1"/>
  <p:tag name="KSO_WM_TEMPLATE_CATEGORY" val="diagram"/>
  <p:tag name="KSO_WM_TEMPLATE_INDEX" val="20205955"/>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197.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单点击此处添加正文，文字是您思想的提炼，为了演示发布的良好效果，请您尽可能提炼思想的精髓，然后简单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955_2*l_h_f*1_3_1"/>
  <p:tag name="KSO_WM_TEMPLATE_CATEGORY" val="diagram"/>
  <p:tag name="KSO_WM_TEMPLATE_INDEX" val="20205955"/>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19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05T19:57:57&quot;,&quot;maxSize&quot;:{&quot;size1&quot;:20},&quot;minSize&quot;:{&quot;size1&quot;:11.2},&quot;normalSize&quot;:{&quot;size1&quot;:11.2},&quot;subLayout&quot;:[{&quot;id&quot;:&quot;2024-08-05T19:57:57&quot;,&quot;margin&quot;:{&quot;bottom&quot;:0.025999998673796654,&quot;left&quot;:1.2699999809265137,&quot;right&quot;:1.2699999809265137,&quot;top&quot;:0.4230000376701355},&quot;type&quot;:0},{&quot;id&quot;:&quot;2024-08-05T19:57:57&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9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201.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0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0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20},&quot;minSize&quot;:{&quot;size1&quot;:11.2},&quot;normalSize&quot;:{&quot;size1&quot;:11.2},&quot;subLayout&quot;:[{&quot;id&quot;:&quot;2024-08-05T19:57:58&quot;,&quot;margin&quot;:{&quot;bottom&quot;:0.025999998673796654,&quot;left&quot;:1.2699999809265137,&quot;right&quot;:1.2699999809265137,&quot;top&quot;:0.4230000376701355},&quot;type&quot;:0},{&quot;id&quot;:&quot;2024-08-05T19:57:5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0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209.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1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1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1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20},&quot;minSize&quot;:{&quot;size1&quot;:11.2},&quot;normalSize&quot;:{&quot;size1&quot;:11.2},&quot;subLayout&quot;:[{&quot;id&quot;:&quot;2024-08-05T19:57:58&quot;,&quot;margin&quot;:{&quot;bottom&quot;:0.025999998673796654,&quot;left&quot;:1.2699999809265137,&quot;right&quot;:1.2699999809265137,&quot;top&quot;:0.4230000376701355},&quot;type&quot;:0},{&quot;id&quot;:&quot;2024-08-05T19:57:5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22.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4"/>
</p:tagLst>
</file>

<file path=ppt/tags/tag223.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24.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25.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226.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8"/>
</p:tagLst>
</file>

<file path=ppt/tags/tag22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9"/>
</p:tagLst>
</file>

<file path=ppt/tags/tag228.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31.1},&quot;minSize&quot;:{&quot;size1&quot;:17.8},&quot;normalSize&quot;:{&quot;size1&quot;:17.8},&quot;subLayout&quot;:[{&quot;id&quot;:&quot;2024-08-05T19:57:58&quot;,&quot;maxSize&quot;:{&quot;size1&quot;:100},&quot;minSize&quot;:{&quot;size1&quot;:61.7},&quot;normalSize&quot;:{&quot;size1&quot;:61.7},&quot;subLayout&quot;:[{&quot;id&quot;:&quot;2024-08-05T19:57:58&quot;,&quot;margin&quot;:{&quot;bottom&quot;:0,&quot;left&quot;:1.2699999809265137,&quot;right&quot;:1.2699999809265137,&quot;top&quot;:0.4230000376701355},&quot;type&quot;:0},{&quot;id&quot;:&quot;2024-08-05T19:57:58&quot;,&quot;margin&quot;:{&quot;bottom&quot;:0.025999998673796654,&quot;left&quot;:1.2699999809265137,&quot;right&quot;:1.2699999809265137,&quot;top&quot;:0.025999998673796654},&quot;type&quot;:0}],&quot;type&quot;:0},{&quot;id&quot;:&quot;2024-08-05T19:57:58&quot;,&quot;margin&quot;:{&quot;bottom&quot;:0.847000002861023,&quot;left&quot;:1.2699999809265137,&quot;right&quot;:1.2699999809265137,&quot;top&quot;:1.2699999809265137},&quot;type&quot;:0}],&quot;type&quot;:0}"/>
  <p:tag name="KSO_WM_SLIDE_BACKGROUND_TYPE" val="general"/>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3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3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3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20},&quot;minSize&quot;:{&quot;size1&quot;:11.2},&quot;normalSize&quot;:{&quot;size1&quot;:11.2},&quot;subLayout&quot;:[{&quot;id&quot;:&quot;2024-08-05T19:57:58&quot;,&quot;margin&quot;:{&quot;bottom&quot;:0.025999998673796654,&quot;left&quot;:1.2699999809265137,&quot;right&quot;:1.2699999809265137,&quot;top&quot;:0.4230000376701355},&quot;type&quot;:0},{&quot;id&quot;:&quot;2024-08-05T19:57:5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241.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31.1},&quot;minSize&quot;:{&quot;size1&quot;:17.8},&quot;normalSize&quot;:{&quot;size1&quot;:17.8},&quot;subLayout&quot;:[{&quot;id&quot;:&quot;2024-08-05T19:57:58&quot;,&quot;maxSize&quot;:{&quot;size1&quot;:100},&quot;minSize&quot;:{&quot;size1&quot;:61.7},&quot;normalSize&quot;:{&quot;size1&quot;:61.7},&quot;subLayout&quot;:[{&quot;id&quot;:&quot;2024-08-05T19:57:58&quot;,&quot;margin&quot;:{&quot;bottom&quot;:0,&quot;left&quot;:1.2699999809265137,&quot;right&quot;:1.2699999809265137,&quot;top&quot;:0.4230000376701355},&quot;type&quot;:0},{&quot;id&quot;:&quot;2024-08-05T19:57:58&quot;,&quot;margin&quot;:{&quot;bottom&quot;:0.025999998673796654,&quot;left&quot;:1.2699999809265137,&quot;right&quot;:1.2699999809265137,&quot;top&quot;:0.025999998673796654},&quot;type&quot;:0}],&quot;type&quot;:0},{&quot;id&quot;:&quot;2024-08-05T19:57:58&quot;,&quot;margin&quot;:{&quot;bottom&quot;:0.847000002861023,&quot;left&quot;:1.2699999809265137,&quot;right&quot;:1.2699999809265137,&quot;top&quot;:1.2699999809265137},&quot;type&quot;:0}],&quot;type&quot;:0}"/>
  <p:tag name="KSO_WM_SLIDE_BACKGROUND_TYPE" val="general"/>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4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46.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247.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248.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49.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25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25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20},&quot;minSize&quot;:{&quot;size1&quot;:11.2},&quot;normalSize&quot;:{&quot;size1&quot;:11.2},&quot;subLayout&quot;:[{&quot;id&quot;:&quot;2024-08-05T19:57:58&quot;,&quot;margin&quot;:{&quot;bottom&quot;:0.025999998673796654,&quot;left&quot;:1.2699999809265137,&quot;right&quot;:1.2699999809265137,&quot;top&quot;:0.4230000376701355},&quot;type&quot;:0},{&quot;id&quot;:&quot;2024-08-05T19:57:5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5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259.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31.1},&quot;minSize&quot;:{&quot;size1&quot;:17.8},&quot;normalSize&quot;:{&quot;size1&quot;:17.8},&quot;subLayout&quot;:[{&quot;id&quot;:&quot;2024-08-05T19:57:58&quot;,&quot;maxSize&quot;:{&quot;size1&quot;:100},&quot;minSize&quot;:{&quot;size1&quot;:61.7},&quot;normalSize&quot;:{&quot;size1&quot;:61.7},&quot;subLayout&quot;:[{&quot;id&quot;:&quot;2024-08-05T19:57:58&quot;,&quot;margin&quot;:{&quot;bottom&quot;:0,&quot;left&quot;:1.2699999809265137,&quot;right&quot;:1.2699999809265137,&quot;top&quot;:0.4230000376701355},&quot;type&quot;:0},{&quot;id&quot;:&quot;2024-08-05T19:57:58&quot;,&quot;margin&quot;:{&quot;bottom&quot;:0.025999998673796654,&quot;left&quot;:1.2699999809265137,&quot;right&quot;:1.2699999809265137,&quot;top&quot;:0.025999998673796654},&quot;type&quot;:0}],&quot;type&quot;:0},{&quot;id&quot;:&quot;2024-08-05T19:57:58&quot;,&quot;margin&quot;:{&quot;bottom&quot;:0.847000002861023,&quot;left&quot;:1.2699999809265137,&quot;right&quot;:1.2699999809265137,&quot;top&quot;:1.2699999809265137},&quot;type&quot;:0}],&quot;type&quot;:0}"/>
  <p:tag name="KSO_WM_SLIDE_BACKGROUND_TYPE" val="gener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129_7*l_h_i*1_1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5"/>
  <p:tag name="KSO_WM_UNIT_FILL_TYPE" val="1"/>
</p:tagLst>
</file>

<file path=ppt/tags/tag266.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129_7*l_h_f*1_1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129_7*l_h_i*1_1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129_7*l_h_i*1_2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6"/>
  <p:tag name="KSO_WM_UNIT_FILL_TYPE" val="1"/>
</p:tagLst>
</file>

<file path=ppt/tags/tag269.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129_7*l_h_f*1_2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129_7*l_h_i*1_2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129_7*l_h_i*1_3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7"/>
  <p:tag name="KSO_WM_UNIT_FILL_TYPE" val="1"/>
</p:tagLst>
</file>

<file path=ppt/tags/tag272.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129_7*l_h_f*1_3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9129_7*l_h_i*1_3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9129_7*l_h_i*1_4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8"/>
  <p:tag name="KSO_WM_UNIT_FILL_TYPE" val="1"/>
</p:tagLst>
</file>

<file path=ppt/tags/tag275.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9129_7*l_h_f*1_4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19129_7*l_h_i*1_4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19129_7*l_h_i*1_5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9"/>
  <p:tag name="KSO_WM_UNIT_FILL_TYPE" val="1"/>
</p:tagLst>
</file>

<file path=ppt/tags/tag278.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9129_7*l_h_f*1_5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ID" val="diagram20219129_7*l_h_i*1_5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19129_7*l_h_i*1_6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10"/>
  <p:tag name="KSO_WM_UNIT_FILL_TYPE" val="1"/>
</p:tagLst>
</file>

<file path=ppt/tags/tag281.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19129_7*l_h_f*1_6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2"/>
  <p:tag name="KSO_WM_UNIT_ID" val="diagram20219129_7*l_h_i*1_6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7_1"/>
  <p:tag name="KSO_WM_UNIT_ID" val="diagram20219129_7*l_h_i*1_7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5"/>
  <p:tag name="KSO_WM_UNIT_FILL_TYPE" val="1"/>
</p:tagLst>
</file>

<file path=ppt/tags/tag284.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7_1"/>
  <p:tag name="KSO_WM_UNIT_ID" val="diagram20219129_7*l_h_f*1_7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7_2"/>
  <p:tag name="KSO_WM_UNIT_ID" val="diagram20219129_7*l_h_i*1_7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8_1"/>
  <p:tag name="KSO_WM_UNIT_ID" val="diagram20219129_7*l_h_i*1_8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6"/>
  <p:tag name="KSO_WM_UNIT_FILL_TYPE" val="1"/>
</p:tagLst>
</file>

<file path=ppt/tags/tag287.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8_1"/>
  <p:tag name="KSO_WM_UNIT_ID" val="diagram20219129_7*l_h_f*1_8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8_2"/>
  <p:tag name="KSO_WM_UNIT_ID" val="diagram20219129_7*l_h_i*1_8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Lst>
</file>

<file path=ppt/tags/tag289.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31.1},&quot;minSize&quot;:{&quot;size1&quot;:17.8},&quot;normalSize&quot;:{&quot;size1&quot;:17.8},&quot;subLayout&quot;:[{&quot;id&quot;:&quot;2024-08-05T19:57:58&quot;,&quot;maxSize&quot;:{&quot;size1&quot;:100},&quot;minSize&quot;:{&quot;size1&quot;:61.7},&quot;normalSize&quot;:{&quot;size1&quot;:61.7},&quot;subLayout&quot;:[{&quot;id&quot;:&quot;2024-08-05T19:57:58&quot;,&quot;margin&quot;:{&quot;bottom&quot;:0,&quot;left&quot;:1.2699999809265137,&quot;right&quot;:1.2699999809265137,&quot;top&quot;:0.4230000376701355},&quot;type&quot;:0},{&quot;id&quot;:&quot;2024-08-05T19:57:58&quot;,&quot;margin&quot;:{&quot;bottom&quot;:0.025999998673796654,&quot;left&quot;:1.2699999809265137,&quot;right&quot;:1.2699999809265137,&quot;top&quot;:0.025999998673796654},&quot;type&quot;:0}],&quot;type&quot;:0},{&quot;id&quot;:&quot;2024-08-05T19:57:58&quot;,&quot;margin&quot;:{&quot;bottom&quot;:0.847000002861023,&quot;left&quot;:1.2699999809265137,&quot;right&quot;:1.2699999809265137,&quot;top&quot;:1.2699999809265137},&quot;type&quot;:0}],&quot;type&quot;:0}"/>
  <p:tag name="KSO_WM_SLIDE_BACKGROUND_TYPE" val="gener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8804_4*l_h_i*1_1_1"/>
  <p:tag name="KSO_WM_TEMPLATE_CATEGORY" val="diagram"/>
  <p:tag name="KSO_WM_TEMPLATE_INDEX" val="2022880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SUBTYPE" val="a"/>
  <p:tag name="KSO_WM_UNIT_PRESET_TEXT" val="单击此处输入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8804_4*l_h_f*1_1_1"/>
  <p:tag name="KSO_WM_TEMPLATE_CATEGORY" val="diagram"/>
  <p:tag name="KSO_WM_TEMPLATE_INDEX" val="20228804"/>
  <p:tag name="KSO_WM_UNIT_LAYERLEVEL" val="1_1_1"/>
  <p:tag name="KSO_WM_TAG_VERSION" val="1.0"/>
  <p:tag name="KSO_WM_BEAUTIFY_FLAG" val="#wm#"/>
  <p:tag name="KSO_WM_UNIT_VALUE" val="9"/>
  <p:tag name="KSO_WM_UNIT_TEXT_FILL_FORE_SCHEMECOLOR_INDEX_BRIGHTNESS" val="0"/>
  <p:tag name="KSO_WM_UNIT_TEXT_FILL_FORE_SCHEMECOLOR_INDEX" val="14"/>
  <p:tag name="KSO_WM_UNIT_TEXT_FILL_TYPE"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8804_4*l_h_i*1_1_2"/>
  <p:tag name="KSO_WM_TEMPLATE_CATEGORY" val="diagram"/>
  <p:tag name="KSO_WM_TEMPLATE_INDEX" val="2022880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28804_4*l_h_i*1_4_2"/>
  <p:tag name="KSO_WM_TEMPLATE_CATEGORY" val="diagram"/>
  <p:tag name="KSO_WM_TEMPLATE_INDEX" val="2022880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99.xml><?xml version="1.0" encoding="utf-8"?>
<p:tagLst xmlns:p="http://schemas.openxmlformats.org/presentationml/2006/main">
  <p:tag name="KSO_WM_UNIT_SUBTYPE" val="a"/>
  <p:tag name="KSO_WM_UNIT_PRESET_TEXT" val="单击此处输入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28804_4*l_h_f*1_4_1"/>
  <p:tag name="KSO_WM_TEMPLATE_CATEGORY" val="diagram"/>
  <p:tag name="KSO_WM_TEMPLATE_INDEX" val="2022880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28804_4*l_h_i*1_4_1"/>
  <p:tag name="KSO_WM_TEMPLATE_CATEGORY" val="diagram"/>
  <p:tag name="KSO_WM_TEMPLATE_INDEX" val="2022880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8804_4*l_h_i*1_2_1"/>
  <p:tag name="KSO_WM_TEMPLATE_CATEGORY" val="diagram"/>
  <p:tag name="KSO_WM_TEMPLATE_INDEX" val="2022880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UNIT_SUBTYPE" val="a"/>
  <p:tag name="KSO_WM_UNIT_PRESET_TEXT" val="单击此处输入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8804_4*l_h_f*1_2_1"/>
  <p:tag name="KSO_WM_TEMPLATE_CATEGORY" val="diagram"/>
  <p:tag name="KSO_WM_TEMPLATE_INDEX" val="2022880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8804_4*l_h_i*1_2_2"/>
  <p:tag name="KSO_WM_TEMPLATE_CATEGORY" val="diagram"/>
  <p:tag name="KSO_WM_TEMPLATE_INDEX" val="2022880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28804_4*l_h_i*1_5_1"/>
  <p:tag name="KSO_WM_TEMPLATE_CATEGORY" val="diagram"/>
  <p:tag name="KSO_WM_TEMPLATE_INDEX" val="2022880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UNIT_SUBTYPE" val="a"/>
  <p:tag name="KSO_WM_UNIT_PRESET_TEXT" val="单击此处输入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28804_4*l_h_f*1_5_1"/>
  <p:tag name="KSO_WM_TEMPLATE_CATEGORY" val="diagram"/>
  <p:tag name="KSO_WM_TEMPLATE_INDEX" val="2022880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ID" val="diagram20228804_4*l_h_i*1_5_2"/>
  <p:tag name="KSO_WM_TEMPLATE_CATEGORY" val="diagram"/>
  <p:tag name="KSO_WM_TEMPLATE_INDEX" val="2022880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7_2"/>
  <p:tag name="KSO_WM_UNIT_ID" val="diagram20228804_4*l_h_i*1_7_2"/>
  <p:tag name="KSO_WM_TEMPLATE_CATEGORY" val="diagram"/>
  <p:tag name="KSO_WM_TEMPLATE_INDEX" val="2022880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8.xml><?xml version="1.0" encoding="utf-8"?>
<p:tagLst xmlns:p="http://schemas.openxmlformats.org/presentationml/2006/main">
  <p:tag name="KSO_WM_UNIT_SUBTYPE" val="a"/>
  <p:tag name="KSO_WM_UNIT_PRESET_TEXT" val="单击此处输入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7_1"/>
  <p:tag name="KSO_WM_UNIT_ID" val="diagram20228804_4*l_h_f*1_7_1"/>
  <p:tag name="KSO_WM_TEMPLATE_CATEGORY" val="diagram"/>
  <p:tag name="KSO_WM_TEMPLATE_INDEX" val="2022880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7_1"/>
  <p:tag name="KSO_WM_UNIT_ID" val="diagram20228804_4*l_h_i*1_7_1"/>
  <p:tag name="KSO_WM_TEMPLATE_CATEGORY" val="diagram"/>
  <p:tag name="KSO_WM_TEMPLATE_INDEX" val="2022880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8_2"/>
  <p:tag name="KSO_WM_UNIT_ID" val="diagram20228804_4*l_h_i*1_8_2"/>
  <p:tag name="KSO_WM_TEMPLATE_CATEGORY" val="diagram"/>
  <p:tag name="KSO_WM_TEMPLATE_INDEX" val="2022880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11.xml><?xml version="1.0" encoding="utf-8"?>
<p:tagLst xmlns:p="http://schemas.openxmlformats.org/presentationml/2006/main">
  <p:tag name="KSO_WM_UNIT_SUBTYPE" val="a"/>
  <p:tag name="KSO_WM_UNIT_PRESET_TEXT" val="单击此处输入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8_1"/>
  <p:tag name="KSO_WM_UNIT_ID" val="diagram20228804_4*l_h_f*1_8_1"/>
  <p:tag name="KSO_WM_TEMPLATE_CATEGORY" val="diagram"/>
  <p:tag name="KSO_WM_TEMPLATE_INDEX" val="2022880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8_1"/>
  <p:tag name="KSO_WM_UNIT_ID" val="diagram20228804_4*l_h_i*1_8_1"/>
  <p:tag name="KSO_WM_TEMPLATE_CATEGORY" val="diagram"/>
  <p:tag name="KSO_WM_TEMPLATE_INDEX" val="2022880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13.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31.1},&quot;minSize&quot;:{&quot;size1&quot;:17.8},&quot;normalSize&quot;:{&quot;size1&quot;:17.8},&quot;subLayout&quot;:[{&quot;id&quot;:&quot;2024-08-05T19:57:58&quot;,&quot;maxSize&quot;:{&quot;size1&quot;:100},&quot;minSize&quot;:{&quot;size1&quot;:61.7},&quot;normalSize&quot;:{&quot;size1&quot;:61.7},&quot;subLayout&quot;:[{&quot;id&quot;:&quot;2024-08-05T19:57:58&quot;,&quot;margin&quot;:{&quot;bottom&quot;:0,&quot;left&quot;:1.2699999809265137,&quot;right&quot;:1.2699999809265137,&quot;top&quot;:0.4230000376701355},&quot;type&quot;:0},{&quot;id&quot;:&quot;2024-08-05T19:57:58&quot;,&quot;margin&quot;:{&quot;bottom&quot;:0.025999998673796654,&quot;left&quot;:1.2699999809265137,&quot;right&quot;:1.2699999809265137,&quot;top&quot;:0.025999998673796654},&quot;type&quot;:0}],&quot;type&quot;:0},{&quot;id&quot;:&quot;2024-08-05T19:57:58&quot;,&quot;margin&quot;:{&quot;bottom&quot;:0.847000002861023,&quot;left&quot;:1.2699999809265137,&quot;right&quot;:1.2699999809265137,&quot;top&quot;:1.2699999809265137},&quot;type&quot;:0}],&quot;type&quot;:0}"/>
  <p:tag name="KSO_WM_SLIDE_BACKGROUND_TYPE" val="general"/>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1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129_6*l_h_i*1_1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4"/>
  <p:tag name="KSO_WM_UNIT_FILL_FORE_SCHEMECOLOR_INDEX_BRIGHTNESS" val="0"/>
  <p:tag name="KSO_WM_UNIT_FILL_FORE_SCHEMECOLOR_INDEX" val="5"/>
  <p:tag name="KSO_WM_UNIT_FILL_TYPE" val="1"/>
</p:tagLst>
</file>

<file path=ppt/tags/tag319.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129_6*l_h_f*1_1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18f60570b9634505882da549c575f4c3"/>
  <p:tag name="KSO_WM_UNIT_TEXT_FILL_FORE_SCHEMECOLOR_INDEX_BRIGHTNESS" val="0.25"/>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129_6*l_h_i*1_1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1"/>
  <p:tag name="KSO_WM_UNIT_TEXT_FILL_FORE_SCHEMECOLOR_INDEX_BRIGHTNESS" val="0"/>
  <p:tag name="KSO_WM_UNIT_TEXT_FILL_FORE_SCHEMECOLOR_INDEX" val="14"/>
  <p:tag name="KSO_WM_UNIT_TEXT_FILL_TYPE"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129_6*l_h_i*1_2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4"/>
  <p:tag name="KSO_WM_UNIT_FILL_FORE_SCHEMECOLOR_INDEX_BRIGHTNESS" val="0"/>
  <p:tag name="KSO_WM_UNIT_FILL_FORE_SCHEMECOLOR_INDEX" val="6"/>
  <p:tag name="KSO_WM_UNIT_FILL_TYPE" val="1"/>
</p:tagLst>
</file>

<file path=ppt/tags/tag322.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129_6*l_h_f*1_2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18f60570b9634505882da549c575f4c3"/>
  <p:tag name="KSO_WM_UNIT_TEXT_FILL_FORE_SCHEMECOLOR_INDEX_BRIGHTNESS" val="0.25"/>
  <p:tag name="KSO_WM_UNIT_TEXT_FILL_FORE_SCHEMECOLOR_INDEX" val="13"/>
  <p:tag name="KSO_WM_UNIT_TEXT_FILL_TYPE"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129_6*l_h_i*1_2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1"/>
  <p:tag name="KSO_WM_UNIT_TEXT_FILL_FORE_SCHEMECOLOR_INDEX_BRIGHTNESS" val="0"/>
  <p:tag name="KSO_WM_UNIT_TEXT_FILL_FORE_SCHEMECOLOR_INDEX" val="14"/>
  <p:tag name="KSO_WM_UNIT_TEXT_FILL_TYPE"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129_6*l_h_i*1_3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4"/>
  <p:tag name="KSO_WM_UNIT_FILL_FORE_SCHEMECOLOR_INDEX_BRIGHTNESS" val="0"/>
  <p:tag name="KSO_WM_UNIT_FILL_FORE_SCHEMECOLOR_INDEX" val="7"/>
  <p:tag name="KSO_WM_UNIT_FILL_TYPE" val="1"/>
</p:tagLst>
</file>

<file path=ppt/tags/tag325.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129_6*l_h_f*1_3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18f60570b9634505882da549c575f4c3"/>
  <p:tag name="KSO_WM_UNIT_TEXT_FILL_FORE_SCHEMECOLOR_INDEX_BRIGHTNESS" val="0.25"/>
  <p:tag name="KSO_WM_UNIT_TEXT_FILL_FORE_SCHEMECOLOR_INDEX" val="13"/>
  <p:tag name="KSO_WM_UNIT_TEXT_FILL_TYPE"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9129_6*l_h_i*1_3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1"/>
  <p:tag name="KSO_WM_UNIT_TEXT_FILL_FORE_SCHEMECOLOR_INDEX_BRIGHTNESS" val="0"/>
  <p:tag name="KSO_WM_UNIT_TEXT_FILL_FORE_SCHEMECOLOR_INDEX" val="14"/>
  <p:tag name="KSO_WM_UNIT_TEXT_FILL_TYPE"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9129_6*l_h_i*1_4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4"/>
  <p:tag name="KSO_WM_UNIT_FILL_FORE_SCHEMECOLOR_INDEX_BRIGHTNESS" val="0"/>
  <p:tag name="KSO_WM_UNIT_FILL_FORE_SCHEMECOLOR_INDEX" val="8"/>
  <p:tag name="KSO_WM_UNIT_FILL_TYPE" val="1"/>
</p:tagLst>
</file>

<file path=ppt/tags/tag328.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9129_6*l_h_f*1_4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18f60570b9634505882da549c575f4c3"/>
  <p:tag name="KSO_WM_UNIT_TEXT_FILL_FORE_SCHEMECOLOR_INDEX_BRIGHTNESS" val="0.25"/>
  <p:tag name="KSO_WM_UNIT_TEXT_FILL_FORE_SCHEMECOLOR_INDEX" val="13"/>
  <p:tag name="KSO_WM_UNIT_TEXT_FILL_TYPE"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19129_6*l_h_i*1_4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1"/>
  <p:tag name="KSO_WM_UNIT_TEXT_FILL_FORE_SCHEMECOLOR_INDEX_BRIGHTNESS" val="0"/>
  <p:tag name="KSO_WM_UNIT_TEXT_FILL_FORE_SCHEMECOLOR_INDEX" val="14"/>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19129_6*l_h_i*1_5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4"/>
  <p:tag name="KSO_WM_UNIT_FILL_FORE_SCHEMECOLOR_INDEX_BRIGHTNESS" val="0"/>
  <p:tag name="KSO_WM_UNIT_FILL_FORE_SCHEMECOLOR_INDEX" val="9"/>
  <p:tag name="KSO_WM_UNIT_FILL_TYPE" val="1"/>
</p:tagLst>
</file>

<file path=ppt/tags/tag331.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9129_6*l_h_f*1_5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18f60570b9634505882da549c575f4c3"/>
  <p:tag name="KSO_WM_UNIT_TEXT_FILL_FORE_SCHEMECOLOR_INDEX_BRIGHTNESS" val="0.25"/>
  <p:tag name="KSO_WM_UNIT_TEXT_FILL_FORE_SCHEMECOLOR_INDEX" val="13"/>
  <p:tag name="KSO_WM_UNIT_TEXT_FILL_TYPE"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ID" val="diagram20219129_6*l_h_i*1_5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1"/>
  <p:tag name="KSO_WM_UNIT_TEXT_FILL_FORE_SCHEMECOLOR_INDEX_BRIGHTNESS" val="0"/>
  <p:tag name="KSO_WM_UNIT_TEXT_FILL_FORE_SCHEMECOLOR_INDEX" val="14"/>
  <p:tag name="KSO_WM_UNIT_TEXT_FILL_TYPE"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19129_6*l_h_i*1_6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4"/>
  <p:tag name="KSO_WM_UNIT_FILL_FORE_SCHEMECOLOR_INDEX_BRIGHTNESS" val="0"/>
  <p:tag name="KSO_WM_UNIT_FILL_FORE_SCHEMECOLOR_INDEX" val="10"/>
  <p:tag name="KSO_WM_UNIT_FILL_TYPE" val="1"/>
</p:tagLst>
</file>

<file path=ppt/tags/tag334.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19129_6*l_h_f*1_6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18f60570b9634505882da549c575f4c3"/>
  <p:tag name="KSO_WM_UNIT_TEXT_FILL_FORE_SCHEMECOLOR_INDEX_BRIGHTNESS" val="0.25"/>
  <p:tag name="KSO_WM_UNIT_TEXT_FILL_FORE_SCHEMECOLOR_INDEX" val="13"/>
  <p:tag name="KSO_WM_UNIT_TEXT_FILL_TYPE"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2"/>
  <p:tag name="KSO_WM_UNIT_ID" val="diagram20219129_6*l_h_i*1_6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1"/>
  <p:tag name="KSO_WM_UNIT_TEXT_FILL_FORE_SCHEMECOLOR_INDEX_BRIGHTNESS" val="0"/>
  <p:tag name="KSO_WM_UNIT_TEXT_FILL_FORE_SCHEMECOLOR_INDEX" val="14"/>
  <p:tag name="KSO_WM_UNIT_TEXT_FILL_TYPE"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7_1"/>
  <p:tag name="KSO_WM_UNIT_ID" val="diagram20219129_6*l_h_i*1_7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4"/>
  <p:tag name="KSO_WM_UNIT_FILL_FORE_SCHEMECOLOR_INDEX_BRIGHTNESS" val="0"/>
  <p:tag name="KSO_WM_UNIT_FILL_FORE_SCHEMECOLOR_INDEX" val="5"/>
  <p:tag name="KSO_WM_UNIT_FILL_TYPE" val="1"/>
</p:tagLst>
</file>

<file path=ppt/tags/tag337.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7_1"/>
  <p:tag name="KSO_WM_UNIT_ID" val="diagram20219129_6*l_h_f*1_7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18f60570b9634505882da549c575f4c3"/>
  <p:tag name="KSO_WM_UNIT_TEXT_FILL_FORE_SCHEMECOLOR_INDEX_BRIGHTNESS" val="0.25"/>
  <p:tag name="KSO_WM_UNIT_TEXT_FILL_FORE_SCHEMECOLOR_INDEX" val="13"/>
  <p:tag name="KSO_WM_UNIT_TEXT_FILL_TYPE"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7_2"/>
  <p:tag name="KSO_WM_UNIT_ID" val="diagram20219129_6*l_h_i*1_7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8f60570b9634505882da549c575f4c3"/>
  <p:tag name="KSO_WM_UNIT_VALUE" val="1"/>
  <p:tag name="KSO_WM_UNIT_TEXT_FILL_FORE_SCHEMECOLOR_INDEX_BRIGHTNESS" val="0"/>
  <p:tag name="KSO_WM_UNIT_TEXT_FILL_FORE_SCHEMECOLOR_INDEX" val="14"/>
  <p:tag name="KSO_WM_UNIT_TEXT_FILL_TYPE" val="1"/>
</p:tagLst>
</file>

<file path=ppt/tags/tag33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20},&quot;minSize&quot;:{&quot;size1&quot;:11.2},&quot;normalSize&quot;:{&quot;size1&quot;:11.2},&quot;subLayout&quot;:[{&quot;id&quot;:&quot;2024-08-05T19:57:58&quot;,&quot;margin&quot;:{&quot;bottom&quot;:0.025999998673796654,&quot;left&quot;:1.2699999809265137,&quot;right&quot;:1.2699999809265137,&quot;top&quot;:0.4230000376701355},&quot;type&quot;:0},{&quot;id&quot;:&quot;2024-08-05T19:57:5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1_2"/>
  <p:tag name="KSO_WM_TEMPLATE_CATEGORY" val="diagram"/>
  <p:tag name="KSO_WM_TEMPLATE_INDEX" val="20219124"/>
  <p:tag name="KSO_WM_UNIT_LAYERLEVEL" val="1_1_1"/>
  <p:tag name="KSO_WM_TAG_VERSION" val="1.0"/>
  <p:tag name="KSO_WM_BEAUTIFY_FLAG" val="#wm#"/>
  <p:tag name="KSO_WM_UNIT_TYPE" val="l_h_i"/>
  <p:tag name="KSO_WM_UNIT_INDEX" val="1_1_2"/>
  <p:tag name="KSO_WM_CHIP_GROUPID" val="60b9e315d573a1aeab43bf4b"/>
  <p:tag name="KSO_WM_CHIP_XID" val="60b9e315d573a1aeab43bf4c"/>
  <p:tag name="KSO_WM_ASSEMBLE_CHIP_INDEX" val="02503a25c69a45a1b53655ca3803cac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1_1"/>
  <p:tag name="KSO_WM_TEMPLATE_CATEGORY" val="diagram"/>
  <p:tag name="KSO_WM_TEMPLATE_INDEX" val="20219124"/>
  <p:tag name="KSO_WM_UNIT_LAYERLEVEL" val="1_1_1"/>
  <p:tag name="KSO_WM_TAG_VERSION" val="1.0"/>
  <p:tag name="KSO_WM_BEAUTIFY_FLAG" val="#wm#"/>
  <p:tag name="KSO_WM_UNIT_TYPE" val="l_h_i"/>
  <p:tag name="KSO_WM_UNIT_INDEX" val="1_1_1"/>
  <p:tag name="KSO_WM_CHIP_GROUPID" val="60b9e315d573a1aeab43bf4b"/>
  <p:tag name="KSO_WM_CHIP_XID" val="60b9e315d573a1aeab43bf4c"/>
  <p:tag name="KSO_WM_ASSEMBLE_CHIP_INDEX" val="02503a25c69a45a1b53655ca3803cac0"/>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f*1_1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1_1"/>
  <p:tag name="KSO_WM_UNIT_PRESET_TEXT" val="单击此处输入你的正文，文字是您思想的提炼"/>
  <p:tag name="KSO_WM_UNIT_VALUE" val="46"/>
  <p:tag name="KSO_WM_CHIP_GROUPID" val="60b9e315d573a1aeab43bf4b"/>
  <p:tag name="KSO_WM_CHIP_XID" val="60b9e315d573a1aeab43bf4c"/>
  <p:tag name="KSO_WM_ASSEMBLE_CHIP_INDEX" val="02503a25c69a45a1b53655ca3803cac0"/>
  <p:tag name="KSO_WM_UNIT_TEXT_FILL_FORE_SCHEMECOLOR_INDEX_BRIGHTNESS" val="0.25"/>
  <p:tag name="KSO_WM_UNIT_TEXT_FILL_FORE_SCHEMECOLOR_INDEX" val="13"/>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2_2"/>
  <p:tag name="KSO_WM_TEMPLATE_CATEGORY" val="diagram"/>
  <p:tag name="KSO_WM_TEMPLATE_INDEX" val="20219124"/>
  <p:tag name="KSO_WM_UNIT_LAYERLEVEL" val="1_1_1"/>
  <p:tag name="KSO_WM_TAG_VERSION" val="1.0"/>
  <p:tag name="KSO_WM_BEAUTIFY_FLAG" val="#wm#"/>
  <p:tag name="KSO_WM_UNIT_TYPE" val="l_h_i"/>
  <p:tag name="KSO_WM_UNIT_INDEX" val="1_2_2"/>
  <p:tag name="KSO_WM_CHIP_GROUPID" val="60b9e315d573a1aeab43bf4b"/>
  <p:tag name="KSO_WM_CHIP_XID" val="60b9e315d573a1aeab43bf4c"/>
  <p:tag name="KSO_WM_ASSEMBLE_CHIP_INDEX" val="02503a25c69a45a1b53655ca3803cac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2_1"/>
  <p:tag name="KSO_WM_TEMPLATE_CATEGORY" val="diagram"/>
  <p:tag name="KSO_WM_TEMPLATE_INDEX" val="20219124"/>
  <p:tag name="KSO_WM_UNIT_LAYERLEVEL" val="1_1_1"/>
  <p:tag name="KSO_WM_TAG_VERSION" val="1.0"/>
  <p:tag name="KSO_WM_BEAUTIFY_FLAG" val="#wm#"/>
  <p:tag name="KSO_WM_UNIT_TYPE" val="l_h_i"/>
  <p:tag name="KSO_WM_UNIT_INDEX" val="1_2_1"/>
  <p:tag name="KSO_WM_CHIP_GROUPID" val="60b9e315d573a1aeab43bf4b"/>
  <p:tag name="KSO_WM_CHIP_XID" val="60b9e315d573a1aeab43bf4c"/>
  <p:tag name="KSO_WM_ASSEMBLE_CHIP_INDEX" val="02503a25c69a45a1b53655ca3803cac0"/>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f*1_2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2_1"/>
  <p:tag name="KSO_WM_UNIT_PRESET_TEXT" val="单击此处输入你的正文，文字是您思想的提炼"/>
  <p:tag name="KSO_WM_UNIT_VALUE" val="46"/>
  <p:tag name="KSO_WM_CHIP_GROUPID" val="60b9e315d573a1aeab43bf4b"/>
  <p:tag name="KSO_WM_CHIP_XID" val="60b9e315d573a1aeab43bf4c"/>
  <p:tag name="KSO_WM_ASSEMBLE_CHIP_INDEX" val="02503a25c69a45a1b53655ca3803cac0"/>
  <p:tag name="KSO_WM_UNIT_TEXT_FILL_FORE_SCHEMECOLOR_INDEX_BRIGHTNESS" val="0.25"/>
  <p:tag name="KSO_WM_UNIT_TEXT_FILL_FORE_SCHEMECOLOR_INDEX" val="13"/>
  <p:tag name="KSO_WM_UNIT_TEXT_FILL_TYPE"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3_2"/>
  <p:tag name="KSO_WM_TEMPLATE_CATEGORY" val="diagram"/>
  <p:tag name="KSO_WM_TEMPLATE_INDEX" val="20219124"/>
  <p:tag name="KSO_WM_UNIT_LAYERLEVEL" val="1_1_1"/>
  <p:tag name="KSO_WM_TAG_VERSION" val="1.0"/>
  <p:tag name="KSO_WM_BEAUTIFY_FLAG" val="#wm#"/>
  <p:tag name="KSO_WM_UNIT_TYPE" val="l_h_i"/>
  <p:tag name="KSO_WM_UNIT_INDEX" val="1_3_2"/>
  <p:tag name="KSO_WM_CHIP_GROUPID" val="60b9e315d573a1aeab43bf4b"/>
  <p:tag name="KSO_WM_CHIP_XID" val="60b9e315d573a1aeab43bf4c"/>
  <p:tag name="KSO_WM_ASSEMBLE_CHIP_INDEX" val="02503a25c69a45a1b53655ca3803cac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3_1"/>
  <p:tag name="KSO_WM_TEMPLATE_CATEGORY" val="diagram"/>
  <p:tag name="KSO_WM_TEMPLATE_INDEX" val="20219124"/>
  <p:tag name="KSO_WM_UNIT_LAYERLEVEL" val="1_1_1"/>
  <p:tag name="KSO_WM_TAG_VERSION" val="1.0"/>
  <p:tag name="KSO_WM_BEAUTIFY_FLAG" val="#wm#"/>
  <p:tag name="KSO_WM_UNIT_TYPE" val="l_h_i"/>
  <p:tag name="KSO_WM_UNIT_INDEX" val="1_3_1"/>
  <p:tag name="KSO_WM_CHIP_GROUPID" val="60b9e315d573a1aeab43bf4b"/>
  <p:tag name="KSO_WM_CHIP_XID" val="60b9e315d573a1aeab43bf4c"/>
  <p:tag name="KSO_WM_ASSEMBLE_CHIP_INDEX" val="02503a25c69a45a1b53655ca3803cac0"/>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f*1_3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3_1"/>
  <p:tag name="KSO_WM_UNIT_PRESET_TEXT" val="单击此处输入你的正文，文字是您思想的提炼"/>
  <p:tag name="KSO_WM_UNIT_VALUE" val="46"/>
  <p:tag name="KSO_WM_CHIP_GROUPID" val="60b9e315d573a1aeab43bf4b"/>
  <p:tag name="KSO_WM_CHIP_XID" val="60b9e315d573a1aeab43bf4c"/>
  <p:tag name="KSO_WM_ASSEMBLE_CHIP_INDEX" val="02503a25c69a45a1b53655ca3803cac0"/>
  <p:tag name="KSO_WM_UNIT_TEXT_FILL_FORE_SCHEMECOLOR_INDEX_BRIGHTNESS" val="0.25"/>
  <p:tag name="KSO_WM_UNIT_TEXT_FILL_FORE_SCHEMECOLOR_INDEX" val="13"/>
  <p:tag name="KSO_WM_UNIT_TEXT_FILL_TYPE"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4_2"/>
  <p:tag name="KSO_WM_TEMPLATE_CATEGORY" val="diagram"/>
  <p:tag name="KSO_WM_TEMPLATE_INDEX" val="20219124"/>
  <p:tag name="KSO_WM_UNIT_LAYERLEVEL" val="1_1_1"/>
  <p:tag name="KSO_WM_TAG_VERSION" val="1.0"/>
  <p:tag name="KSO_WM_BEAUTIFY_FLAG" val="#wm#"/>
  <p:tag name="KSO_WM_UNIT_TYPE" val="l_h_i"/>
  <p:tag name="KSO_WM_UNIT_INDEX" val="1_4_2"/>
  <p:tag name="KSO_WM_CHIP_GROUPID" val="60b9e315d573a1aeab43bf4b"/>
  <p:tag name="KSO_WM_CHIP_XID" val="60b9e315d573a1aeab43bf4c"/>
  <p:tag name="KSO_WM_ASSEMBLE_CHIP_INDEX" val="02503a25c69a45a1b53655ca3803cac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4_1"/>
  <p:tag name="KSO_WM_TEMPLATE_CATEGORY" val="diagram"/>
  <p:tag name="KSO_WM_TEMPLATE_INDEX" val="20219124"/>
  <p:tag name="KSO_WM_UNIT_LAYERLEVEL" val="1_1_1"/>
  <p:tag name="KSO_WM_TAG_VERSION" val="1.0"/>
  <p:tag name="KSO_WM_BEAUTIFY_FLAG" val="#wm#"/>
  <p:tag name="KSO_WM_UNIT_TYPE" val="l_h_i"/>
  <p:tag name="KSO_WM_UNIT_INDEX" val="1_4_1"/>
  <p:tag name="KSO_WM_CHIP_GROUPID" val="60b9e315d573a1aeab43bf4b"/>
  <p:tag name="KSO_WM_CHIP_XID" val="60b9e315d573a1aeab43bf4c"/>
  <p:tag name="KSO_WM_ASSEMBLE_CHIP_INDEX" val="02503a25c69a45a1b53655ca3803cac0"/>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f*1_4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4_1"/>
  <p:tag name="KSO_WM_UNIT_PRESET_TEXT" val="单击此处输入你的正文，文字是您思想的提炼"/>
  <p:tag name="KSO_WM_UNIT_VALUE" val="46"/>
  <p:tag name="KSO_WM_CHIP_GROUPID" val="60b9e315d573a1aeab43bf4b"/>
  <p:tag name="KSO_WM_CHIP_XID" val="60b9e315d573a1aeab43bf4c"/>
  <p:tag name="KSO_WM_ASSEMBLE_CHIP_INDEX" val="02503a25c69a45a1b53655ca3803cac0"/>
  <p:tag name="KSO_WM_UNIT_TEXT_FILL_FORE_SCHEMECOLOR_INDEX_BRIGHTNESS" val="0.25"/>
  <p:tag name="KSO_WM_UNIT_TEXT_FILL_FORE_SCHEMECOLOR_INDEX" val="13"/>
  <p:tag name="KSO_WM_UNIT_TEXT_FILL_TYPE"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5_2"/>
  <p:tag name="KSO_WM_TEMPLATE_CATEGORY" val="diagram"/>
  <p:tag name="KSO_WM_TEMPLATE_INDEX" val="20219124"/>
  <p:tag name="KSO_WM_UNIT_LAYERLEVEL" val="1_1_1"/>
  <p:tag name="KSO_WM_TAG_VERSION" val="1.0"/>
  <p:tag name="KSO_WM_BEAUTIFY_FLAG" val="#wm#"/>
  <p:tag name="KSO_WM_UNIT_TYPE" val="l_h_i"/>
  <p:tag name="KSO_WM_UNIT_INDEX" val="1_5_2"/>
  <p:tag name="KSO_WM_CHIP_GROUPID" val="60b9e315d573a1aeab43bf4b"/>
  <p:tag name="KSO_WM_CHIP_XID" val="60b9e315d573a1aeab43bf4c"/>
  <p:tag name="KSO_WM_ASSEMBLE_CHIP_INDEX" val="02503a25c69a45a1b53655ca3803cac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5_1"/>
  <p:tag name="KSO_WM_TEMPLATE_CATEGORY" val="diagram"/>
  <p:tag name="KSO_WM_TEMPLATE_INDEX" val="20219124"/>
  <p:tag name="KSO_WM_UNIT_LAYERLEVEL" val="1_1_1"/>
  <p:tag name="KSO_WM_TAG_VERSION" val="1.0"/>
  <p:tag name="KSO_WM_BEAUTIFY_FLAG" val="#wm#"/>
  <p:tag name="KSO_WM_UNIT_TYPE" val="l_h_i"/>
  <p:tag name="KSO_WM_UNIT_INDEX" val="1_5_1"/>
  <p:tag name="KSO_WM_CHIP_GROUPID" val="60b9e315d573a1aeab43bf4b"/>
  <p:tag name="KSO_WM_CHIP_XID" val="60b9e315d573a1aeab43bf4c"/>
  <p:tag name="KSO_WM_ASSEMBLE_CHIP_INDEX" val="02503a25c69a45a1b53655ca3803cac0"/>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f*1_5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5_1"/>
  <p:tag name="KSO_WM_UNIT_PRESET_TEXT" val="单击此处输入你的正文，文字是您思想的提炼"/>
  <p:tag name="KSO_WM_UNIT_VALUE" val="46"/>
  <p:tag name="KSO_WM_CHIP_GROUPID" val="60b9e315d573a1aeab43bf4b"/>
  <p:tag name="KSO_WM_CHIP_XID" val="60b9e315d573a1aeab43bf4c"/>
  <p:tag name="KSO_WM_ASSEMBLE_CHIP_INDEX" val="02503a25c69a45a1b53655ca3803cac0"/>
  <p:tag name="KSO_WM_UNIT_TEXT_FILL_FORE_SCHEMECOLOR_INDEX_BRIGHTNESS" val="0.25"/>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6_2"/>
  <p:tag name="KSO_WM_TEMPLATE_CATEGORY" val="diagram"/>
  <p:tag name="KSO_WM_TEMPLATE_INDEX" val="20219124"/>
  <p:tag name="KSO_WM_UNIT_LAYERLEVEL" val="1_1_1"/>
  <p:tag name="KSO_WM_TAG_VERSION" val="1.0"/>
  <p:tag name="KSO_WM_BEAUTIFY_FLAG" val="#wm#"/>
  <p:tag name="KSO_WM_UNIT_TYPE" val="l_h_i"/>
  <p:tag name="KSO_WM_UNIT_INDEX" val="1_6_2"/>
  <p:tag name="KSO_WM_CHIP_GROUPID" val="60b9e315d573a1aeab43bf4b"/>
  <p:tag name="KSO_WM_CHIP_XID" val="60b9e315d573a1aeab43bf4c"/>
  <p:tag name="KSO_WM_ASSEMBLE_CHIP_INDEX" val="02503a25c69a45a1b53655ca3803cac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6_1"/>
  <p:tag name="KSO_WM_TEMPLATE_CATEGORY" val="diagram"/>
  <p:tag name="KSO_WM_TEMPLATE_INDEX" val="20219124"/>
  <p:tag name="KSO_WM_UNIT_LAYERLEVEL" val="1_1_1"/>
  <p:tag name="KSO_WM_TAG_VERSION" val="1.0"/>
  <p:tag name="KSO_WM_BEAUTIFY_FLAG" val="#wm#"/>
  <p:tag name="KSO_WM_UNIT_TYPE" val="l_h_i"/>
  <p:tag name="KSO_WM_UNIT_INDEX" val="1_6_1"/>
  <p:tag name="KSO_WM_CHIP_GROUPID" val="60b9e315d573a1aeab43bf4b"/>
  <p:tag name="KSO_WM_CHIP_XID" val="60b9e315d573a1aeab43bf4c"/>
  <p:tag name="KSO_WM_ASSEMBLE_CHIP_INDEX" val="02503a25c69a45a1b53655ca3803cac0"/>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f*1_6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6_1"/>
  <p:tag name="KSO_WM_UNIT_PRESET_TEXT" val="单击此处输入你的正文，文字是您思想的提炼"/>
  <p:tag name="KSO_WM_UNIT_VALUE" val="46"/>
  <p:tag name="KSO_WM_CHIP_GROUPID" val="60b9e315d573a1aeab43bf4b"/>
  <p:tag name="KSO_WM_CHIP_XID" val="60b9e315d573a1aeab43bf4c"/>
  <p:tag name="KSO_WM_ASSEMBLE_CHIP_INDEX" val="02503a25c69a45a1b53655ca3803cac0"/>
  <p:tag name="KSO_WM_UNIT_TEXT_FILL_FORE_SCHEMECOLOR_INDEX_BRIGHTNESS" val="0.25"/>
  <p:tag name="KSO_WM_UNIT_TEXT_FILL_FORE_SCHEMECOLOR_INDEX" val="13"/>
  <p:tag name="KSO_WM_UNIT_TEXT_FILL_TYPE"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7_2"/>
  <p:tag name="KSO_WM_TEMPLATE_CATEGORY" val="diagram"/>
  <p:tag name="KSO_WM_TEMPLATE_INDEX" val="20219124"/>
  <p:tag name="KSO_WM_UNIT_LAYERLEVEL" val="1_1_1"/>
  <p:tag name="KSO_WM_TAG_VERSION" val="1.0"/>
  <p:tag name="KSO_WM_BEAUTIFY_FLAG" val="#wm#"/>
  <p:tag name="KSO_WM_UNIT_TYPE" val="l_h_i"/>
  <p:tag name="KSO_WM_UNIT_INDEX" val="1_7_2"/>
  <p:tag name="KSO_WM_CHIP_GROUPID" val="60b9e315d573a1aeab43bf4b"/>
  <p:tag name="KSO_WM_CHIP_XID" val="60b9e315d573a1aeab43bf4c"/>
  <p:tag name="KSO_WM_ASSEMBLE_CHIP_INDEX" val="02503a25c69a45a1b53655ca3803cac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7_1"/>
  <p:tag name="KSO_WM_TEMPLATE_CATEGORY" val="diagram"/>
  <p:tag name="KSO_WM_TEMPLATE_INDEX" val="20219124"/>
  <p:tag name="KSO_WM_UNIT_LAYERLEVEL" val="1_1_1"/>
  <p:tag name="KSO_WM_TAG_VERSION" val="1.0"/>
  <p:tag name="KSO_WM_BEAUTIFY_FLAG" val="#wm#"/>
  <p:tag name="KSO_WM_UNIT_TYPE" val="l_h_i"/>
  <p:tag name="KSO_WM_UNIT_INDEX" val="1_7_1"/>
  <p:tag name="KSO_WM_CHIP_GROUPID" val="60b9e315d573a1aeab43bf4b"/>
  <p:tag name="KSO_WM_CHIP_XID" val="60b9e315d573a1aeab43bf4c"/>
  <p:tag name="KSO_WM_ASSEMBLE_CHIP_INDEX" val="02503a25c69a45a1b53655ca3803cac0"/>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f*1_7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7_1"/>
  <p:tag name="KSO_WM_UNIT_PRESET_TEXT" val="单击此处输入你的正文，文字是您思想的提炼"/>
  <p:tag name="KSO_WM_UNIT_VALUE" val="46"/>
  <p:tag name="KSO_WM_CHIP_GROUPID" val="60b9e315d573a1aeab43bf4b"/>
  <p:tag name="KSO_WM_CHIP_XID" val="60b9e315d573a1aeab43bf4c"/>
  <p:tag name="KSO_WM_ASSEMBLE_CHIP_INDEX" val="02503a25c69a45a1b53655ca3803cac0"/>
  <p:tag name="KSO_WM_UNIT_TEXT_FILL_FORE_SCHEMECOLOR_INDEX_BRIGHTNESS" val="0.25"/>
  <p:tag name="KSO_WM_UNIT_TEXT_FILL_FORE_SCHEMECOLOR_INDEX" val="13"/>
  <p:tag name="KSO_WM_UNIT_TEXT_FILL_TYPE"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8_2"/>
  <p:tag name="KSO_WM_TEMPLATE_CATEGORY" val="diagram"/>
  <p:tag name="KSO_WM_TEMPLATE_INDEX" val="20219124"/>
  <p:tag name="KSO_WM_UNIT_LAYERLEVEL" val="1_1_1"/>
  <p:tag name="KSO_WM_TAG_VERSION" val="1.0"/>
  <p:tag name="KSO_WM_BEAUTIFY_FLAG" val="#wm#"/>
  <p:tag name="KSO_WM_UNIT_TYPE" val="l_h_i"/>
  <p:tag name="KSO_WM_UNIT_INDEX" val="1_8_2"/>
  <p:tag name="KSO_WM_CHIP_GROUPID" val="60b9e315d573a1aeab43bf4b"/>
  <p:tag name="KSO_WM_CHIP_XID" val="60b9e315d573a1aeab43bf4c"/>
  <p:tag name="KSO_WM_ASSEMBLE_CHIP_INDEX" val="02503a25c69a45a1b53655ca3803cac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8_1"/>
  <p:tag name="KSO_WM_TEMPLATE_CATEGORY" val="diagram"/>
  <p:tag name="KSO_WM_TEMPLATE_INDEX" val="20219124"/>
  <p:tag name="KSO_WM_UNIT_LAYERLEVEL" val="1_1_1"/>
  <p:tag name="KSO_WM_TAG_VERSION" val="1.0"/>
  <p:tag name="KSO_WM_BEAUTIFY_FLAG" val="#wm#"/>
  <p:tag name="KSO_WM_UNIT_TYPE" val="l_h_i"/>
  <p:tag name="KSO_WM_UNIT_INDEX" val="1_8_1"/>
  <p:tag name="KSO_WM_CHIP_GROUPID" val="60b9e315d573a1aeab43bf4b"/>
  <p:tag name="KSO_WM_CHIP_XID" val="60b9e315d573a1aeab43bf4c"/>
  <p:tag name="KSO_WM_ASSEMBLE_CHIP_INDEX" val="02503a25c69a45a1b53655ca3803cac0"/>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f*1_8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8_1"/>
  <p:tag name="KSO_WM_UNIT_PRESET_TEXT" val="单击此处输入你的正文，文字是您思想的提炼"/>
  <p:tag name="KSO_WM_UNIT_VALUE" val="46"/>
  <p:tag name="KSO_WM_CHIP_GROUPID" val="60b9e315d573a1aeab43bf4b"/>
  <p:tag name="KSO_WM_CHIP_XID" val="60b9e315d573a1aeab43bf4c"/>
  <p:tag name="KSO_WM_ASSEMBLE_CHIP_INDEX" val="02503a25c69a45a1b53655ca3803cac0"/>
  <p:tag name="KSO_WM_UNIT_TEXT_FILL_FORE_SCHEMECOLOR_INDEX_BRIGHTNESS" val="0.25"/>
  <p:tag name="KSO_WM_UNIT_TEXT_FILL_FORE_SCHEMECOLOR_INDEX" val="13"/>
  <p:tag name="KSO_WM_UNIT_TEXT_FILL_TYPE"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9_2"/>
  <p:tag name="KSO_WM_TEMPLATE_CATEGORY" val="diagram"/>
  <p:tag name="KSO_WM_TEMPLATE_INDEX" val="20219124"/>
  <p:tag name="KSO_WM_UNIT_LAYERLEVEL" val="1_1_1"/>
  <p:tag name="KSO_WM_TAG_VERSION" val="1.0"/>
  <p:tag name="KSO_WM_BEAUTIFY_FLAG" val="#wm#"/>
  <p:tag name="KSO_WM_UNIT_TYPE" val="l_h_i"/>
  <p:tag name="KSO_WM_UNIT_INDEX" val="1_9_2"/>
  <p:tag name="KSO_WM_CHIP_GROUPID" val="60b9e315d573a1aeab43bf4b"/>
  <p:tag name="KSO_WM_CHIP_XID" val="60b9e315d573a1aeab43bf4c"/>
  <p:tag name="KSO_WM_ASSEMBLE_CHIP_INDEX" val="02503a25c69a45a1b53655ca3803cac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9_1"/>
  <p:tag name="KSO_WM_TEMPLATE_CATEGORY" val="diagram"/>
  <p:tag name="KSO_WM_TEMPLATE_INDEX" val="20219124"/>
  <p:tag name="KSO_WM_UNIT_LAYERLEVEL" val="1_1_1"/>
  <p:tag name="KSO_WM_TAG_VERSION" val="1.0"/>
  <p:tag name="KSO_WM_BEAUTIFY_FLAG" val="#wm#"/>
  <p:tag name="KSO_WM_UNIT_TYPE" val="l_h_i"/>
  <p:tag name="KSO_WM_UNIT_INDEX" val="1_9_1"/>
  <p:tag name="KSO_WM_CHIP_GROUPID" val="60b9e315d573a1aeab43bf4b"/>
  <p:tag name="KSO_WM_CHIP_XID" val="60b9e315d573a1aeab43bf4c"/>
  <p:tag name="KSO_WM_ASSEMBLE_CHIP_INDEX" val="02503a25c69a45a1b53655ca3803cac0"/>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f*1_9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9_1"/>
  <p:tag name="KSO_WM_UNIT_PRESET_TEXT" val="单击此处输入你的正文，文字是您思想的提炼"/>
  <p:tag name="KSO_WM_UNIT_VALUE" val="46"/>
  <p:tag name="KSO_WM_CHIP_GROUPID" val="60b9e315d573a1aeab43bf4b"/>
  <p:tag name="KSO_WM_CHIP_XID" val="60b9e315d573a1aeab43bf4c"/>
  <p:tag name="KSO_WM_ASSEMBLE_CHIP_INDEX" val="02503a25c69a45a1b53655ca3803cac0"/>
  <p:tag name="KSO_WM_UNIT_TEXT_FILL_FORE_SCHEMECOLOR_INDEX_BRIGHTNESS" val="0.25"/>
  <p:tag name="KSO_WM_UNIT_TEXT_FILL_FORE_SCHEMECOLOR_INDEX" val="13"/>
  <p:tag name="KSO_WM_UNIT_TEXT_FILL_TYPE"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10_2"/>
  <p:tag name="KSO_WM_TEMPLATE_CATEGORY" val="diagram"/>
  <p:tag name="KSO_WM_TEMPLATE_INDEX" val="20219124"/>
  <p:tag name="KSO_WM_UNIT_LAYERLEVEL" val="1_1_1"/>
  <p:tag name="KSO_WM_TAG_VERSION" val="1.0"/>
  <p:tag name="KSO_WM_BEAUTIFY_FLAG" val="#wm#"/>
  <p:tag name="KSO_WM_UNIT_TYPE" val="l_h_i"/>
  <p:tag name="KSO_WM_UNIT_INDEX" val="1_10_2"/>
  <p:tag name="KSO_WM_CHIP_GROUPID" val="60b9e315d573a1aeab43bf4b"/>
  <p:tag name="KSO_WM_CHIP_XID" val="60b9e315d573a1aeab43bf4c"/>
  <p:tag name="KSO_WM_ASSEMBLE_CHIP_INDEX" val="02503a25c69a45a1b53655ca3803cac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i*1_10_1"/>
  <p:tag name="KSO_WM_TEMPLATE_CATEGORY" val="diagram"/>
  <p:tag name="KSO_WM_TEMPLATE_INDEX" val="20219124"/>
  <p:tag name="KSO_WM_UNIT_LAYERLEVEL" val="1_1_1"/>
  <p:tag name="KSO_WM_TAG_VERSION" val="1.0"/>
  <p:tag name="KSO_WM_BEAUTIFY_FLAG" val="#wm#"/>
  <p:tag name="KSO_WM_UNIT_TYPE" val="l_h_i"/>
  <p:tag name="KSO_WM_UNIT_INDEX" val="1_10_1"/>
  <p:tag name="KSO_WM_CHIP_GROUPID" val="60b9e315d573a1aeab43bf4b"/>
  <p:tag name="KSO_WM_CHIP_XID" val="60b9e315d573a1aeab43bf4c"/>
  <p:tag name="KSO_WM_ASSEMBLE_CHIP_INDEX" val="02503a25c69a45a1b53655ca3803cac0"/>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9*l_h_f*1_10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10_1"/>
  <p:tag name="KSO_WM_UNIT_PRESET_TEXT" val="单击此处输入你的正文，文字是您思想的提炼"/>
  <p:tag name="KSO_WM_UNIT_VALUE" val="46"/>
  <p:tag name="KSO_WM_CHIP_GROUPID" val="60b9e315d573a1aeab43bf4b"/>
  <p:tag name="KSO_WM_CHIP_XID" val="60b9e315d573a1aeab43bf4c"/>
  <p:tag name="KSO_WM_ASSEMBLE_CHIP_INDEX" val="02503a25c69a45a1b53655ca3803cac0"/>
  <p:tag name="KSO_WM_UNIT_TEXT_FILL_FORE_SCHEMECOLOR_INDEX_BRIGHTNESS" val="0.25"/>
  <p:tag name="KSO_WM_UNIT_TEXT_FILL_FORE_SCHEMECOLOR_INDEX" val="13"/>
  <p:tag name="KSO_WM_UNIT_TEXT_FILL_TYPE" val="1"/>
</p:tagLst>
</file>

<file path=ppt/tags/tag375.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31.1},&quot;minSize&quot;:{&quot;size1&quot;:17.8},&quot;normalSize&quot;:{&quot;size1&quot;:17.8},&quot;subLayout&quot;:[{&quot;id&quot;:&quot;2024-08-05T19:57:58&quot;,&quot;maxSize&quot;:{&quot;size1&quot;:100},&quot;minSize&quot;:{&quot;size1&quot;:61.7},&quot;normalSize&quot;:{&quot;size1&quot;:61.7},&quot;subLayout&quot;:[{&quot;id&quot;:&quot;2024-08-05T19:57:58&quot;,&quot;margin&quot;:{&quot;bottom&quot;:0,&quot;left&quot;:1.2699999809265137,&quot;right&quot;:1.2699999809265137,&quot;top&quot;:0.4230000376701355},&quot;type&quot;:0},{&quot;id&quot;:&quot;2024-08-05T19:57:58&quot;,&quot;margin&quot;:{&quot;bottom&quot;:0.025999998673796654,&quot;left&quot;:1.2699999809265137,&quot;right&quot;:1.2699999809265137,&quot;top&quot;:0.025999998673796654},&quot;type&quot;:0}],&quot;type&quot;:0},{&quot;id&quot;:&quot;2024-08-05T19:57:58&quot;,&quot;margin&quot;:{&quot;bottom&quot;:0.847000002861023,&quot;left&quot;:1.2699999809265137,&quot;right&quot;:1.2699999809265137,&quot;top&quot;:1.2699999809265137},&quot;type&quot;:0}],&quot;type&quot;:0}"/>
  <p:tag name="KSO_WM_SLIDE_BACKGROUND_TYPE" val="general"/>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381.xml><?xml version="1.0" encoding="utf-8"?>
<p:tagLst xmlns:p="http://schemas.openxmlformats.org/presentationml/2006/main">
  <p:tag name="KSO_WM_UNIT_SUBTYPE" val="a"/>
  <p:tag name="KSO_WM_UNIT_NOCLEAR" val="0"/>
  <p:tag name="KSO_WM_UNIT_VALUE" val="7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1453_3*l_h_f*1_1_1"/>
  <p:tag name="KSO_WM_TEMPLATE_CATEGORY" val="diagram"/>
  <p:tag name="KSO_WM_TEMPLATE_INDEX" val="20201453"/>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25"/>
  <p:tag name="KSO_WM_UNIT_TEXT_FILL_FORE_SCHEMECOLOR_INDEX" val="13"/>
  <p:tag name="KSO_WM_UNIT_TEXT_FILL_TYPE" val="1"/>
</p:tagLst>
</file>

<file path=ppt/tags/tag382.xml><?xml version="1.0" encoding="utf-8"?>
<p:tagLst xmlns:p="http://schemas.openxmlformats.org/presentationml/2006/main">
  <p:tag name="KSO_WM_UNIT_SUBTYPE" val="a"/>
  <p:tag name="KSO_WM_UNIT_NOCLEAR" val="0"/>
  <p:tag name="KSO_WM_UNIT_VALUE" val="7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1453_3*l_h_f*1_3_1"/>
  <p:tag name="KSO_WM_TEMPLATE_CATEGORY" val="diagram"/>
  <p:tag name="KSO_WM_TEMPLATE_INDEX" val="20201453"/>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25"/>
  <p:tag name="KSO_WM_UNIT_TEXT_FILL_FORE_SCHEMECOLOR_INDEX" val="13"/>
  <p:tag name="KSO_WM_UNIT_TEXT_FILL_TYPE" val="1"/>
</p:tagLst>
</file>

<file path=ppt/tags/tag383.xml><?xml version="1.0" encoding="utf-8"?>
<p:tagLst xmlns:p="http://schemas.openxmlformats.org/presentationml/2006/main">
  <p:tag name="KSO_WM_UNIT_SUBTYPE" val="a"/>
  <p:tag name="KSO_WM_UNIT_NOCLEAR" val="0"/>
  <p:tag name="KSO_WM_UNIT_VALUE" val="7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1453_3*l_h_f*1_2_1"/>
  <p:tag name="KSO_WM_TEMPLATE_CATEGORY" val="diagram"/>
  <p:tag name="KSO_WM_TEMPLATE_INDEX" val="20201453"/>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25"/>
  <p:tag name="KSO_WM_UNIT_TEXT_FILL_FORE_SCHEMECOLOR_INDEX" val="13"/>
  <p:tag name="KSO_WM_UNIT_TEXT_FILL_TYPE" val="1"/>
</p:tagLst>
</file>

<file path=ppt/tags/tag384.xml><?xml version="1.0" encoding="utf-8"?>
<p:tagLst xmlns:p="http://schemas.openxmlformats.org/presentationml/2006/main">
  <p:tag name="KSO_WM_UNIT_SUBTYPE" val="a"/>
  <p:tag name="KSO_WM_UNIT_NOCLEAR" val="0"/>
  <p:tag name="KSO_WM_UNIT_VALUE" val="75"/>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1453_3*l_h_f*1_4_1"/>
  <p:tag name="KSO_WM_TEMPLATE_CATEGORY" val="diagram"/>
  <p:tag name="KSO_WM_TEMPLATE_INDEX" val="20201453"/>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25"/>
  <p:tag name="KSO_WM_UNIT_TEXT_FILL_FORE_SCHEMECOLOR_INDEX" val="13"/>
  <p:tag name="KSO_WM_UNIT_TEXT_FILL_TYPE"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1"/>
  <p:tag name="KSO_WM_UNIT_ID" val="diagram20201453_3*i*11"/>
  <p:tag name="KSO_WM_TEMPLATE_CATEGORY" val="diagram"/>
  <p:tag name="KSO_WM_TEMPLATE_INDEX" val="20201453"/>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1453_3*l_h_i*1_1_1"/>
  <p:tag name="KSO_WM_TEMPLATE_CATEGORY" val="diagram"/>
  <p:tag name="KSO_WM_TEMPLATE_INDEX" val="2020145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1"/>
  <p:tag name="KSO_WM_UNIT_LINE_FILL_TYPE" val="2"/>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1453_3*l_h_i*1_1_2"/>
  <p:tag name="KSO_WM_TEMPLATE_CATEGORY" val="diagram"/>
  <p:tag name="KSO_WM_TEMPLATE_INDEX" val="20201453"/>
  <p:tag name="KSO_WM_UNIT_LAYERLEVEL" val="1_1_1"/>
  <p:tag name="KSO_WM_TAG_VERSION" val="1.0"/>
  <p:tag name="KSO_WM_BEAUTIFY_FLAG" val="#wm#"/>
  <p:tag name="KSO_WM_UNIT_FILL_FORE_SCHEMECOLOR_INDEX_BRIGHTNESS" val="0"/>
  <p:tag name="KSO_WM_UNIT_FILL_FORE_SCHEMECOLOR_INDEX" val="14"/>
  <p:tag name="KSO_WM_UNIT_FILL_TYPE"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8"/>
  <p:tag name="KSO_WM_UNIT_ID" val="diagram20201453_3*i*18"/>
  <p:tag name="KSO_WM_TEMPLATE_CATEGORY" val="diagram"/>
  <p:tag name="KSO_WM_TEMPLATE_INDEX" val="20201453"/>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1453_3*l_h_i*1_2_1"/>
  <p:tag name="KSO_WM_TEMPLATE_CATEGORY" val="diagram"/>
  <p:tag name="KSO_WM_TEMPLATE_INDEX" val="2020145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1"/>
  <p:tag name="KSO_WM_UNIT_LINE_FILL_TYPE" val="2"/>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1453_3*l_h_i*1_2_2"/>
  <p:tag name="KSO_WM_TEMPLATE_CATEGORY" val="diagram"/>
  <p:tag name="KSO_WM_TEMPLATE_INDEX" val="20201453"/>
  <p:tag name="KSO_WM_UNIT_LAYERLEVEL" val="1_1_1"/>
  <p:tag name="KSO_WM_TAG_VERSION" val="1.0"/>
  <p:tag name="KSO_WM_BEAUTIFY_FLAG" val="#wm#"/>
  <p:tag name="KSO_WM_UNIT_FILL_FORE_SCHEMECOLOR_INDEX_BRIGHTNESS" val="0"/>
  <p:tag name="KSO_WM_UNIT_FILL_FORE_SCHEMECOLOR_INDEX" val="14"/>
  <p:tag name="KSO_WM_UNIT_FILL_TYPE"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6"/>
  <p:tag name="KSO_WM_UNIT_ID" val="diagram20201453_3*i*6"/>
  <p:tag name="KSO_WM_TEMPLATE_CATEGORY" val="diagram"/>
  <p:tag name="KSO_WM_TEMPLATE_INDEX" val="20201453"/>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1453_3*l_h_i*1_3_1"/>
  <p:tag name="KSO_WM_TEMPLATE_CATEGORY" val="diagram"/>
  <p:tag name="KSO_WM_TEMPLATE_INDEX" val="2020145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1"/>
  <p:tag name="KSO_WM_UNIT_LINE_FILL_TYPE" val="2"/>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01453_3*l_h_i*1_3_2"/>
  <p:tag name="KSO_WM_TEMPLATE_CATEGORY" val="diagram"/>
  <p:tag name="KSO_WM_TEMPLATE_INDEX" val="20201453"/>
  <p:tag name="KSO_WM_UNIT_LAYERLEVEL" val="1_1_1"/>
  <p:tag name="KSO_WM_TAG_VERSION" val="1.0"/>
  <p:tag name="KSO_WM_BEAUTIFY_FLAG" val="#wm#"/>
  <p:tag name="KSO_WM_UNIT_FILL_FORE_SCHEMECOLOR_INDEX_BRIGHTNESS" val="0"/>
  <p:tag name="KSO_WM_UNIT_FILL_FORE_SCHEMECOLOR_INDEX" val="14"/>
  <p:tag name="KSO_WM_UNIT_FILL_TYPE" val="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diagram20201453_3*i*5"/>
  <p:tag name="KSO_WM_TEMPLATE_CATEGORY" val="diagram"/>
  <p:tag name="KSO_WM_TEMPLATE_INDEX" val="20201453"/>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1453_3*l_h_i*1_4_1"/>
  <p:tag name="KSO_WM_TEMPLATE_CATEGORY" val="diagram"/>
  <p:tag name="KSO_WM_TEMPLATE_INDEX" val="2020145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1"/>
  <p:tag name="KSO_WM_UNIT_LINE_FILL_TYPE" val="2"/>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01453_3*l_h_i*1_4_2"/>
  <p:tag name="KSO_WM_TEMPLATE_CATEGORY" val="diagram"/>
  <p:tag name="KSO_WM_TEMPLATE_INDEX" val="20201453"/>
  <p:tag name="KSO_WM_UNIT_LAYERLEVEL" val="1_1_1"/>
  <p:tag name="KSO_WM_TAG_VERSION" val="1.0"/>
  <p:tag name="KSO_WM_BEAUTIFY_FLAG" val="#wm#"/>
  <p:tag name="KSO_WM_UNIT_FILL_FORE_SCHEMECOLOR_INDEX_BRIGHTNESS" val="0"/>
  <p:tag name="KSO_WM_UNIT_FILL_FORE_SCHEMECOLOR_INDEX" val="14"/>
  <p:tag name="KSO_WM_UNIT_FILL_TYPE" val="1"/>
</p:tagLst>
</file>

<file path=ppt/tags/tag397.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31.1},&quot;minSize&quot;:{&quot;size1&quot;:17.8},&quot;normalSize&quot;:{&quot;size1&quot;:17.8},&quot;subLayout&quot;:[{&quot;id&quot;:&quot;2024-08-05T19:57:58&quot;,&quot;maxSize&quot;:{&quot;size1&quot;:100},&quot;minSize&quot;:{&quot;size1&quot;:61.7},&quot;normalSize&quot;:{&quot;size1&quot;:61.7},&quot;subLayout&quot;:[{&quot;id&quot;:&quot;2024-08-05T19:57:58&quot;,&quot;margin&quot;:{&quot;bottom&quot;:0,&quot;left&quot;:1.2699999809265137,&quot;right&quot;:1.2699999809265137,&quot;top&quot;:0.4230000376701355},&quot;type&quot;:0},{&quot;id&quot;:&quot;2024-08-05T19:57:58&quot;,&quot;margin&quot;:{&quot;bottom&quot;:0.025999998673796654,&quot;left&quot;:1.2699999809265137,&quot;right&quot;:1.2699999809265137,&quot;top&quot;:0.025999998673796654},&quot;type&quot;:0}],&quot;type&quot;:0},{&quot;id&quot;:&quot;2024-08-05T19:57:58&quot;,&quot;margin&quot;:{&quot;bottom&quot;:0.847000002861023,&quot;left&quot;:1.2699999809265137,&quot;right&quot;:1.2699999809265137,&quot;top&quot;:1.2699999809265137},&quot;type&quot;:0}],&quot;type&quot;:0}"/>
  <p:tag name="KSO_WM_SLIDE_BACKGROUND_TYPE" val="general"/>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0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0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40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20},&quot;minSize&quot;:{&quot;size1&quot;:11.2},&quot;normalSize&quot;:{&quot;size1&quot;:11.2},&quot;subLayout&quot;:[{&quot;id&quot;:&quot;2024-08-05T19:57:58&quot;,&quot;margin&quot;:{&quot;bottom&quot;:0.025999998673796654,&quot;left&quot;:1.2699999809265137,&quot;right&quot;:1.2699999809265137,&quot;top&quot;:0.4230000376701355},&quot;type&quot;:0},{&quot;id&quot;:&quot;2024-08-05T19:57:5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09.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4"/>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411.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412.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413.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8"/>
</p:tagLst>
</file>

<file path=ppt/tags/tag41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9"/>
</p:tagLst>
</file>

<file path=ppt/tags/tag415.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31.1},&quot;minSize&quot;:{&quot;size1&quot;:17.8},&quot;normalSize&quot;:{&quot;size1&quot;:17.8},&quot;subLayout&quot;:[{&quot;id&quot;:&quot;2024-08-05T19:57:58&quot;,&quot;maxSize&quot;:{&quot;size1&quot;:100},&quot;minSize&quot;:{&quot;size1&quot;:61.7},&quot;normalSize&quot;:{&quot;size1&quot;:61.7},&quot;subLayout&quot;:[{&quot;id&quot;:&quot;2024-08-05T19:57:58&quot;,&quot;margin&quot;:{&quot;bottom&quot;:0,&quot;left&quot;:1.2699999809265137,&quot;right&quot;:1.2699999809265137,&quot;top&quot;:0.4230000376701355},&quot;type&quot;:0},{&quot;id&quot;:&quot;2024-08-05T19:57:58&quot;,&quot;margin&quot;:{&quot;bottom&quot;:0.025999998673796654,&quot;left&quot;:1.2699999809265137,&quot;right&quot;:1.2699999809265137,&quot;top&quot;:0.025999998673796654},&quot;type&quot;:0}],&quot;type&quot;:0},{&quot;id&quot;:&quot;2024-08-05T19:57:58&quot;,&quot;margin&quot;:{&quot;bottom&quot;:0.847000002861023,&quot;left&quot;:1.2699999809265137,&quot;right&quot;:1.2699999809265137,&quot;top&quot;:1.2699999809265137},&quot;type&quot;:0}],&quot;type&quot;:0}"/>
  <p:tag name="KSO_WM_SLIDE_BACKGROUND_TYPE" val="general"/>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2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422.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31.1},&quot;minSize&quot;:{&quot;size1&quot;:17.8},&quot;normalSize&quot;:{&quot;size1&quot;:17.8},&quot;subLayout&quot;:[{&quot;id&quot;:&quot;2024-08-05T19:57:58&quot;,&quot;maxSize&quot;:{&quot;size1&quot;:100},&quot;minSize&quot;:{&quot;size1&quot;:61.7},&quot;normalSize&quot;:{&quot;size1&quot;:61.7},&quot;subLayout&quot;:[{&quot;id&quot;:&quot;2024-08-05T19:57:58&quot;,&quot;margin&quot;:{&quot;bottom&quot;:0,&quot;left&quot;:1.2699999809265137,&quot;right&quot;:1.2699999809265137,&quot;top&quot;:0.4230000376701355},&quot;type&quot;:0},{&quot;id&quot;:&quot;2024-08-05T19:57:58&quot;,&quot;margin&quot;:{&quot;bottom&quot;:0.025999998673796654,&quot;left&quot;:1.2699999809265137,&quot;right&quot;:1.2699999809265137,&quot;top&quot;:0.025999998673796654},&quot;type&quot;:0}],&quot;type&quot;:0},{&quot;id&quot;:&quot;2024-08-05T19:57:58&quot;,&quot;margin&quot;:{&quot;bottom&quot;:0.847000002861023,&quot;left&quot;:1.2699999809265137,&quot;right&quot;:1.2699999809265137,&quot;top&quot;:1.2699999809265137},&quot;type&quot;:0}],&quot;type&quot;:0}"/>
  <p:tag name="KSO_WM_SLIDE_BACKGROUND_TYPE" val="general"/>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429.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31.1},&quot;minSize&quot;:{&quot;size1&quot;:17.8},&quot;normalSize&quot;:{&quot;size1&quot;:17.8},&quot;subLayout&quot;:[{&quot;id&quot;:&quot;2024-08-05T19:57:58&quot;,&quot;maxSize&quot;:{&quot;size1&quot;:100},&quot;minSize&quot;:{&quot;size1&quot;:61.7},&quot;normalSize&quot;:{&quot;size1&quot;:61.7},&quot;subLayout&quot;:[{&quot;id&quot;:&quot;2024-08-05T19:57:58&quot;,&quot;margin&quot;:{&quot;bottom&quot;:0,&quot;left&quot;:1.2699999809265137,&quot;right&quot;:1.2699999809265137,&quot;top&quot;:0.4230000376701355},&quot;type&quot;:0},{&quot;id&quot;:&quot;2024-08-05T19:57:58&quot;,&quot;margin&quot;:{&quot;bottom&quot;:0.025999998673796654,&quot;left&quot;:1.2699999809265137,&quot;right&quot;:1.2699999809265137,&quot;top&quot;:0.025999998673796654},&quot;type&quot;:0}],&quot;type&quot;:0},{&quot;id&quot;:&quot;2024-08-05T19:57:58&quot;,&quot;margin&quot;:{&quot;bottom&quot;:0.847000002861023,&quot;left&quot;:1.2699999809265137,&quot;right&quot;:1.2699999809265137,&quot;top&quot;:1.2699999809265137},&quot;type&quot;:0}],&quot;type&quot;:0}"/>
  <p:tag name="KSO_WM_SLIDE_BACKGROUND_TYPE" val="gener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436.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31.1},&quot;minSize&quot;:{&quot;size1&quot;:17.8},&quot;normalSize&quot;:{&quot;size1&quot;:17.8},&quot;subLayout&quot;:[{&quot;id&quot;:&quot;2024-08-05T19:57:58&quot;,&quot;maxSize&quot;:{&quot;size1&quot;:100},&quot;minSize&quot;:{&quot;size1&quot;:61.7},&quot;normalSize&quot;:{&quot;size1&quot;:61.7},&quot;subLayout&quot;:[{&quot;id&quot;:&quot;2024-08-05T19:57:58&quot;,&quot;margin&quot;:{&quot;bottom&quot;:0,&quot;left&quot;:1.2699999809265137,&quot;right&quot;:1.2699999809265137,&quot;top&quot;:0.4230000376701355},&quot;type&quot;:0},{&quot;id&quot;:&quot;2024-08-05T19:57:58&quot;,&quot;margin&quot;:{&quot;bottom&quot;:0.025999998673796654,&quot;left&quot;:1.2699999809265137,&quot;right&quot;:1.2699999809265137,&quot;top&quot;:0.025999998673796654},&quot;type&quot;:0}],&quot;type&quot;:0},{&quot;id&quot;:&quot;2024-08-05T19:57:58&quot;,&quot;margin&quot;:{&quot;bottom&quot;:0.847000002861023,&quot;left&quot;:1.2699999809265137,&quot;right&quot;:1.2699999809265137,&quot;top&quot;:1.2699999809265137},&quot;type&quot;:0}],&quot;type&quot;:0}"/>
  <p:tag name="KSO_WM_SLIDE_BACKGROUND_TYPE" val="general"/>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443.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8&quot;,&quot;maxSize&quot;:{&quot;size1&quot;:31.1},&quot;minSize&quot;:{&quot;size1&quot;:17.8},&quot;normalSize&quot;:{&quot;size1&quot;:17.8},&quot;subLayout&quot;:[{&quot;id&quot;:&quot;2024-08-05T19:57:58&quot;,&quot;maxSize&quot;:{&quot;size1&quot;:100},&quot;minSize&quot;:{&quot;size1&quot;:61.7},&quot;normalSize&quot;:{&quot;size1&quot;:61.7},&quot;subLayout&quot;:[{&quot;id&quot;:&quot;2024-08-05T19:57:58&quot;,&quot;margin&quot;:{&quot;bottom&quot;:0,&quot;left&quot;:1.2699999809265137,&quot;right&quot;:1.2699999809265137,&quot;top&quot;:0.4230000376701355},&quot;type&quot;:0},{&quot;id&quot;:&quot;2024-08-05T19:57:58&quot;,&quot;margin&quot;:{&quot;bottom&quot;:0.025999998673796654,&quot;left&quot;:1.2699999809265137,&quot;right&quot;:1.2699999809265137,&quot;top&quot;:0.025999998673796654},&quot;type&quot;:0}],&quot;type&quot;:0},{&quot;id&quot;:&quot;2024-08-05T19:57:58&quot;,&quot;margin&quot;:{&quot;bottom&quot;:0.847000002861023,&quot;left&quot;:1.2699999809265137,&quot;right&quot;:1.2699999809265137,&quot;top&quot;:1.2699999809265137},&quot;type&quot;:0}],&quot;type&quot;:0}"/>
  <p:tag name="KSO_WM_SLIDE_BACKGROUND_TYPE" val="general"/>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4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9&quot;,&quot;maxSize&quot;:{&quot;size1&quot;:31.1},&quot;minSize&quot;:{&quot;size1&quot;:17.8},&quot;normalSize&quot;:{&quot;size1&quot;:17.8},&quot;subLayout&quot;:[{&quot;id&quot;:&quot;2024-08-05T19:57:59&quot;,&quot;maxSize&quot;:{&quot;size1&quot;:100},&quot;minSize&quot;:{&quot;size1&quot;:61.7},&quot;normalSize&quot;:{&quot;size1&quot;:61.7},&quot;subLayout&quot;:[{&quot;id&quot;:&quot;2024-08-05T19:57:59&quot;,&quot;margin&quot;:{&quot;bottom&quot;:0,&quot;left&quot;:1.2699999809265137,&quot;right&quot;:1.2699999809265137,&quot;top&quot;:0.4230000376701355},&quot;type&quot;:0},{&quot;id&quot;:&quot;2024-08-05T19:57:59&quot;,&quot;margin&quot;:{&quot;bottom&quot;:0.025999998673796654,&quot;left&quot;:1.2699999809265137,&quot;right&quot;:1.2699999809265137,&quot;top&quot;:0.025999998673796654},&quot;type&quot;:0}],&quot;type&quot;:0},{&quot;id&quot;:&quot;2024-08-05T19:57:59&quot;,&quot;margin&quot;:{&quot;bottom&quot;:0.847000002861023,&quot;left&quot;:1.2699999809265137,&quot;right&quot;:1.2699999809265137,&quot;top&quot;:1.2699999809265137},&quot;type&quot;:0}],&quot;type&quot;:0}"/>
  <p:tag name="KSO_WM_SLIDE_BACKGROUND_TYPE" val="general"/>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5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457.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9&quot;,&quot;maxSize&quot;:{&quot;size1&quot;:31.1},&quot;minSize&quot;:{&quot;size1&quot;:17.8},&quot;normalSize&quot;:{&quot;size1&quot;:17.8},&quot;subLayout&quot;:[{&quot;id&quot;:&quot;2024-08-05T19:57:59&quot;,&quot;maxSize&quot;:{&quot;size1&quot;:100},&quot;minSize&quot;:{&quot;size1&quot;:61.7},&quot;normalSize&quot;:{&quot;size1&quot;:61.7},&quot;subLayout&quot;:[{&quot;id&quot;:&quot;2024-08-05T19:57:59&quot;,&quot;margin&quot;:{&quot;bottom&quot;:0,&quot;left&quot;:1.2699999809265137,&quot;right&quot;:1.2699999809265137,&quot;top&quot;:0.4230000376701355},&quot;type&quot;:0},{&quot;id&quot;:&quot;2024-08-05T19:57:59&quot;,&quot;margin&quot;:{&quot;bottom&quot;:0.025999998673796654,&quot;left&quot;:1.2699999809265137,&quot;right&quot;:1.2699999809265137,&quot;top&quot;:0.025999998673796654},&quot;type&quot;:0}],&quot;type&quot;:0},{&quot;id&quot;:&quot;2024-08-05T19:57:59&quot;,&quot;margin&quot;:{&quot;bottom&quot;:0.847000002861023,&quot;left&quot;:1.2699999809265137,&quot;right&quot;:1.2699999809265137,&quot;top&quot;:1.2699999809265137},&quot;type&quot;:0}],&quot;type&quot;:0}"/>
  <p:tag name="KSO_WM_SLIDE_BACKGROUND_TYPE" val="general"/>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6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464.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9&quot;,&quot;maxSize&quot;:{&quot;size1&quot;:31.1},&quot;minSize&quot;:{&quot;size1&quot;:17.8},&quot;normalSize&quot;:{&quot;size1&quot;:17.8},&quot;subLayout&quot;:[{&quot;id&quot;:&quot;2024-08-05T19:57:59&quot;,&quot;maxSize&quot;:{&quot;size1&quot;:100},&quot;minSize&quot;:{&quot;size1&quot;:61.7},&quot;normalSize&quot;:{&quot;size1&quot;:61.7},&quot;subLayout&quot;:[{&quot;id&quot;:&quot;2024-08-05T19:57:59&quot;,&quot;margin&quot;:{&quot;bottom&quot;:0,&quot;left&quot;:1.2699999809265137,&quot;right&quot;:1.2699999809265137,&quot;top&quot;:0.4230000376701355},&quot;type&quot;:0},{&quot;id&quot;:&quot;2024-08-05T19:57:59&quot;,&quot;margin&quot;:{&quot;bottom&quot;:0.025999998673796654,&quot;left&quot;:1.2699999809265137,&quot;right&quot;:1.2699999809265137,&quot;top&quot;:0.025999998673796654},&quot;type&quot;:0}],&quot;type&quot;:0},{&quot;id&quot;:&quot;2024-08-05T19:57:59&quot;,&quot;margin&quot;:{&quot;bottom&quot;:0.847000002861023,&quot;left&quot;:1.2699999809265137,&quot;right&quot;:1.2699999809265137,&quot;top&quot;:1.2699999809265137},&quot;type&quot;:0}],&quot;type&quot;:0}"/>
  <p:tag name="KSO_WM_SLIDE_BACKGROUND_TYPE" val="general"/>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471.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9&quot;,&quot;maxSize&quot;:{&quot;size1&quot;:31.1},&quot;minSize&quot;:{&quot;size1&quot;:17.8},&quot;normalSize&quot;:{&quot;size1&quot;:17.8},&quot;subLayout&quot;:[{&quot;id&quot;:&quot;2024-08-05T19:57:59&quot;,&quot;maxSize&quot;:{&quot;size1&quot;:100},&quot;minSize&quot;:{&quot;size1&quot;:61.7},&quot;normalSize&quot;:{&quot;size1&quot;:61.7},&quot;subLayout&quot;:[{&quot;id&quot;:&quot;2024-08-05T19:57:59&quot;,&quot;margin&quot;:{&quot;bottom&quot;:0,&quot;left&quot;:1.2699999809265137,&quot;right&quot;:1.2699999809265137,&quot;top&quot;:0.4230000376701355},&quot;type&quot;:0},{&quot;id&quot;:&quot;2024-08-05T19:57:59&quot;,&quot;margin&quot;:{&quot;bottom&quot;:0.025999998673796654,&quot;left&quot;:1.2699999809265137,&quot;right&quot;:1.2699999809265137,&quot;top&quot;:0.025999998673796654},&quot;type&quot;:0}],&quot;type&quot;:0},{&quot;id&quot;:&quot;2024-08-05T19:57:59&quot;,&quot;margin&quot;:{&quot;bottom&quot;:0.847000002861023,&quot;left&quot;:1.2699999809265137,&quot;right&quot;:1.2699999809265137,&quot;top&quot;:1.2699999809265137},&quot;type&quot;:0}],&quot;type&quot;:0}"/>
  <p:tag name="KSO_WM_SLIDE_BACKGROUND_TYPE" val="general"/>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7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478.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9&quot;,&quot;maxSize&quot;:{&quot;size1&quot;:31.1},&quot;minSize&quot;:{&quot;size1&quot;:17.8},&quot;normalSize&quot;:{&quot;size1&quot;:17.8},&quot;subLayout&quot;:[{&quot;id&quot;:&quot;2024-08-05T19:57:59&quot;,&quot;maxSize&quot;:{&quot;size1&quot;:100},&quot;minSize&quot;:{&quot;size1&quot;:61.7},&quot;normalSize&quot;:{&quot;size1&quot;:61.7},&quot;subLayout&quot;:[{&quot;id&quot;:&quot;2024-08-05T19:57:59&quot;,&quot;margin&quot;:{&quot;bottom&quot;:0,&quot;left&quot;:1.2699999809265137,&quot;right&quot;:1.2699999809265137,&quot;top&quot;:0.4230000376701355},&quot;type&quot;:0},{&quot;id&quot;:&quot;2024-08-05T19:57:59&quot;,&quot;margin&quot;:{&quot;bottom&quot;:0.025999998673796654,&quot;left&quot;:1.2699999809265137,&quot;right&quot;:1.2699999809265137,&quot;top&quot;:0.025999998673796654},&quot;type&quot;:0}],&quot;type&quot;:0},{&quot;id&quot;:&quot;2024-08-05T19:57:59&quot;,&quot;margin&quot;:{&quot;bottom&quot;:0.847000002861023,&quot;left&quot;:1.2699999809265137,&quot;right&quot;:1.2699999809265137,&quot;top&quot;:1.2699999809265137},&quot;type&quot;:0}],&quot;type&quot;:0}"/>
  <p:tag name="KSO_WM_SLIDE_BACKGROUND_TYPE" val="general"/>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8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485.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9&quot;,&quot;maxSize&quot;:{&quot;size1&quot;:31.1},&quot;minSize&quot;:{&quot;size1&quot;:17.8},&quot;normalSize&quot;:{&quot;size1&quot;:17.8},&quot;subLayout&quot;:[{&quot;id&quot;:&quot;2024-08-05T19:57:59&quot;,&quot;maxSize&quot;:{&quot;size1&quot;:100},&quot;minSize&quot;:{&quot;size1&quot;:61.7},&quot;normalSize&quot;:{&quot;size1&quot;:61.7},&quot;subLayout&quot;:[{&quot;id&quot;:&quot;2024-08-05T19:57:59&quot;,&quot;margin&quot;:{&quot;bottom&quot;:0,&quot;left&quot;:1.2699999809265137,&quot;right&quot;:1.2699999809265137,&quot;top&quot;:0.4230000376701355},&quot;type&quot;:0},{&quot;id&quot;:&quot;2024-08-05T19:57:59&quot;,&quot;margin&quot;:{&quot;bottom&quot;:0.025999998673796654,&quot;left&quot;:1.2699999809265137,&quot;right&quot;:1.2699999809265137,&quot;top&quot;:0.025999998673796654},&quot;type&quot;:0}],&quot;type&quot;:0},{&quot;id&quot;:&quot;2024-08-05T19:57:59&quot;,&quot;margin&quot;:{&quot;bottom&quot;:0.847000002861023,&quot;left&quot;:1.2699999809265137,&quot;right&quot;:1.2699999809265137,&quot;top&quot;:1.2699999809265137},&quot;type&quot;:0}],&quot;type&quot;:0}"/>
  <p:tag name="KSO_WM_SLIDE_BACKGROUND_TYPE" val="general"/>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9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492.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8-05T19:57:59&quot;,&quot;maxSize&quot;:{&quot;size1&quot;:31.1},&quot;minSize&quot;:{&quot;size1&quot;:17.8},&quot;normalSize&quot;:{&quot;size1&quot;:17.8},&quot;subLayout&quot;:[{&quot;id&quot;:&quot;2024-08-05T19:57:59&quot;,&quot;maxSize&quot;:{&quot;size1&quot;:100},&quot;minSize&quot;:{&quot;size1&quot;:61.7},&quot;normalSize&quot;:{&quot;size1&quot;:61.7},&quot;subLayout&quot;:[{&quot;id&quot;:&quot;2024-08-05T19:57:59&quot;,&quot;margin&quot;:{&quot;bottom&quot;:0,&quot;left&quot;:1.2699999809265137,&quot;right&quot;:1.2699999809265137,&quot;top&quot;:0.4230000376701355},&quot;type&quot;:0},{&quot;id&quot;:&quot;2024-08-05T19:57:59&quot;,&quot;margin&quot;:{&quot;bottom&quot;:0.025999998673796654,&quot;left&quot;:1.2699999809265137,&quot;right&quot;:1.2699999809265137,&quot;top&quot;:0.025999998673796654},&quot;type&quot;:0}],&quot;type&quot;:0},{&quot;id&quot;:&quot;2024-08-05T19:57:59&quot;,&quot;margin&quot;:{&quot;bottom&quot;:0.847000002861023,&quot;left&quot;:1.2699999809265137,&quot;right&quot;:1.2699999809265137,&quot;top&quot;:1.2699999809265137},&quot;type&quot;:0}],&quot;type&quot;:0}"/>
  <p:tag name="KSO_WM_SLIDE_BACKGROUND_TYPE" val="general"/>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9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6947_2*m_h_i*1_2_1"/>
  <p:tag name="KSO_WM_TEMPLATE_CATEGORY" val="diagram"/>
  <p:tag name="KSO_WM_TEMPLATE_INDEX" val="20206947"/>
  <p:tag name="KSO_WM_UNIT_LAYERLEVEL" val="1_1_1"/>
  <p:tag name="KSO_WM_TAG_VERSION" val="1.0"/>
  <p:tag name="KSO_WM_BEAUTIFY_FLAG" val="#wm#"/>
  <p:tag name="KSO_WM_UNIT_LINE_FORE_SCHEMECOLOR_INDEX_BRIGHTNESS" val="0.4"/>
  <p:tag name="KSO_WM_UNIT_LINE_FORE_SCHEMECOLOR_INDEX" val="6"/>
  <p:tag name="KSO_WM_UNIT_LINE_FILL_TYPE" val="2"/>
  <p:tag name="KSO_WM_UNIT_TEXT_FILL_FORE_SCHEMECOLOR_INDEX_BRIGHTNESS" val="0"/>
  <p:tag name="KSO_WM_UNIT_TEXT_FILL_FORE_SCHEMECOLOR_INDEX" val="6"/>
  <p:tag name="KSO_WM_UNIT_TEXT_FILL_TYPE"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2"/>
  <p:tag name="KSO_WM_UNIT_ID" val="diagram20206947_2*m_h_i*1_2_2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86"/>
  <p:tag name="KSO_WM_UNIT_ID" val="diagram20206947_2*m_h_i*1_2_8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4"/>
  <p:tag name="KSO_WM_UNIT_ID" val="diagram20206947_2*m_h_i*1_2_6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9"/>
  <p:tag name="KSO_WM_UNIT_ID" val="diagram20206947_2*m_h_i*1_2_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7"/>
  <p:tag name="KSO_WM_UNIT_ID" val="diagram20206947_2*m_h_i*1_2_2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7"/>
  <p:tag name="KSO_WM_UNIT_ID" val="diagram20206947_2*m_h_i*1_2_4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6"/>
  <p:tag name="KSO_WM_UNIT_ID" val="diagram20206947_2*m_h_i*1_2_6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90"/>
  <p:tag name="KSO_WM_UNIT_ID" val="diagram20206947_2*m_h_i*1_2_9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4"/>
  <p:tag name="KSO_WM_UNIT_ID" val="diagram20206947_2*m_h_i*1_2_7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6"/>
  <p:tag name="KSO_WM_UNIT_ID" val="diagram20206947_2*m_h_i*1_2_5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5"/>
  <p:tag name="KSO_WM_UNIT_ID" val="diagram20206947_2*m_h_i*1_2_1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2"/>
  <p:tag name="KSO_WM_UNIT_ID" val="diagram20206947_2*m_h_i*1_2_3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0"/>
  <p:tag name="KSO_WM_UNIT_ID" val="diagram20206947_2*m_h_i*1_2_5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8"/>
  <p:tag name="KSO_WM_UNIT_ID" val="diagram20206947_2*m_h_i*1_2_6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84"/>
  <p:tag name="KSO_WM_UNIT_ID" val="diagram20206947_2*m_h_i*1_2_8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1"/>
  <p:tag name="KSO_WM_UNIT_ID" val="diagram20206947_2*m_h_i*1_2_2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6"/>
  <p:tag name="KSO_WM_UNIT_ID" val="diagram20206947_2*m_h_i*1_2_7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206947_2*m_h_i*1_2_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8"/>
  <p:tag name="KSO_WM_UNIT_ID" val="diagram20206947_2*m_h_i*1_2_3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4"/>
  <p:tag name="KSO_WM_UNIT_ID" val="diagram20206947_2*m_h_i*1_2_5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0"/>
  <p:tag name="KSO_WM_UNIT_ID" val="diagram20206947_2*m_h_i*1_2_7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85"/>
  <p:tag name="KSO_WM_UNIT_ID" val="diagram20206947_2*m_h_i*1_2_8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8"/>
  <p:tag name="KSO_WM_UNIT_ID" val="diagram20206947_2*m_h_i*1_2_2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8"/>
  <p:tag name="KSO_WM_UNIT_ID" val="diagram20206947_2*m_h_i*1_2_7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9"/>
  <p:tag name="KSO_WM_UNIT_ID" val="diagram20206947_2*m_h_i*1_2_2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3"/>
  <p:tag name="KSO_WM_UNIT_ID" val="diagram20206947_2*m_h_i*1_2_4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8"/>
  <p:tag name="KSO_WM_UNIT_ID" val="diagram20206947_2*m_h_i*1_2_5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2"/>
  <p:tag name="KSO_WM_UNIT_ID" val="diagram20206947_2*m_h_i*1_2_7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4"/>
  <p:tag name="KSO_WM_UNIT_ID" val="diagram20206947_2*m_h_i*1_2_3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8"/>
  <p:tag name="KSO_WM_UNIT_ID" val="diagram20206947_2*m_h_i*1_2_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5"/>
  <p:tag name="KSO_WM_UNIT_ID" val="diagram20206947_2*m_h_i*1_2_3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8"/>
  <p:tag name="KSO_WM_UNIT_ID" val="diagram20206947_2*m_h_i*1_2_4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1"/>
  <p:tag name="KSO_WM_UNIT_ID" val="diagram20206947_2*m_h_i*1_2_6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87"/>
  <p:tag name="KSO_WM_UNIT_ID" val="diagram20206947_2*m_h_i*1_2_8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6947_2*m_h_i*1_2_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6"/>
  <p:tag name="KSO_WM_UNIT_ID" val="diagram20206947_2*m_h_i*1_2_1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0"/>
  <p:tag name="KSO_WM_UNIT_ID" val="diagram20206947_2*m_h_i*1_2_4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2"/>
  <p:tag name="KSO_WM_UNIT_ID" val="diagram20206947_2*m_h_i*1_2_5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88"/>
  <p:tag name="KSO_WM_UNIT_ID" val="diagram20206947_2*m_h_i*1_2_8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2"/>
  <p:tag name="KSO_WM_UNIT_ID" val="diagram20206947_2*m_h_i*1_2_1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3"/>
  <p:tag name="KSO_WM_UNIT_ID" val="diagram20206947_2*m_h_i*1_2_2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5"/>
  <p:tag name="KSO_WM_UNIT_ID" val="diagram20206947_2*m_h_i*1_2_4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7"/>
  <p:tag name="KSO_WM_UNIT_ID" val="diagram20206947_2*m_h_i*1_2_6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89"/>
  <p:tag name="KSO_WM_UNIT_ID" val="diagram20206947_2*m_h_i*1_2_8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6947_2*m_h_i*1_2_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6947_2*m_h_i*1_2_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206947_2*m_h_i*1_2_5"/>
  <p:tag name="KSO_WM_TEMPLATE_CATEGORY" val="diagram"/>
  <p:tag name="KSO_WM_TEMPLATE_INDEX" val="20206947"/>
  <p:tag name="KSO_WM_UNIT_LAYERLEVEL" val="1_1_1"/>
  <p:tag name="KSO_WM_TAG_VERSION" val="1.0"/>
  <p:tag name="KSO_WM_BEAUTIFY_FLAG" val="#wm#"/>
  <p:tag name="KSO_WM_UNIT_FILL_FORE_SCHEMECOLOR_INDEX_BRIGHTNESS" val="0.5"/>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
  <p:tag name="KSO_WM_UNIT_ID" val="diagram20206947_2*m_h_i*1_2_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0"/>
  <p:tag name="KSO_WM_UNIT_ID" val="diagram20206947_2*m_h_i*1_2_1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1"/>
  <p:tag name="KSO_WM_UNIT_ID" val="diagram20206947_2*m_h_i*1_2_1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3"/>
  <p:tag name="KSO_WM_UNIT_ID" val="diagram20206947_2*m_h_i*1_2_1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7"/>
  <p:tag name="KSO_WM_UNIT_ID" val="diagram20206947_2*m_h_i*1_2_1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8"/>
  <p:tag name="KSO_WM_UNIT_ID" val="diagram20206947_2*m_h_i*1_2_1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9"/>
  <p:tag name="KSO_WM_UNIT_ID" val="diagram20206947_2*m_h_i*1_2_1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0"/>
  <p:tag name="KSO_WM_UNIT_ID" val="diagram20206947_2*m_h_i*1_2_2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4"/>
  <p:tag name="KSO_WM_UNIT_ID" val="diagram20206947_2*m_h_i*1_2_2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5"/>
  <p:tag name="KSO_WM_UNIT_ID" val="diagram20206947_2*m_h_i*1_2_2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6"/>
  <p:tag name="KSO_WM_UNIT_ID" val="diagram20206947_2*m_h_i*1_2_2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0"/>
  <p:tag name="KSO_WM_UNIT_ID" val="diagram20206947_2*m_h_i*1_2_3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1"/>
  <p:tag name="KSO_WM_UNIT_ID" val="diagram20206947_2*m_h_i*1_2_3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3"/>
  <p:tag name="KSO_WM_UNIT_ID" val="diagram20206947_2*m_h_i*1_2_3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6"/>
  <p:tag name="KSO_WM_UNIT_ID" val="diagram20206947_2*m_h_i*1_2_3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7"/>
  <p:tag name="KSO_WM_UNIT_ID" val="diagram20206947_2*m_h_i*1_2_3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9"/>
  <p:tag name="KSO_WM_UNIT_ID" val="diagram20206947_2*m_h_i*1_2_3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1"/>
  <p:tag name="KSO_WM_UNIT_ID" val="diagram20206947_2*m_h_i*1_2_4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2"/>
  <p:tag name="KSO_WM_UNIT_ID" val="diagram20206947_2*m_h_i*1_2_4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4"/>
  <p:tag name="KSO_WM_UNIT_ID" val="diagram20206947_2*m_h_i*1_2_4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6"/>
  <p:tag name="KSO_WM_UNIT_ID" val="diagram20206947_2*m_h_i*1_2_4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9"/>
  <p:tag name="KSO_WM_UNIT_ID" val="diagram20206947_2*m_h_i*1_2_4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1"/>
  <p:tag name="KSO_WM_UNIT_ID" val="diagram20206947_2*m_h_i*1_2_5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3"/>
  <p:tag name="KSO_WM_UNIT_ID" val="diagram20206947_2*m_h_i*1_2_5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5"/>
  <p:tag name="KSO_WM_UNIT_ID" val="diagram20206947_2*m_h_i*1_2_5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7"/>
  <p:tag name="KSO_WM_UNIT_ID" val="diagram20206947_2*m_h_i*1_2_5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9"/>
  <p:tag name="KSO_WM_UNIT_ID" val="diagram20206947_2*m_h_i*1_2_5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0"/>
  <p:tag name="KSO_WM_UNIT_ID" val="diagram20206947_2*m_h_i*1_2_6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2"/>
  <p:tag name="KSO_WM_UNIT_ID" val="diagram20206947_2*m_h_i*1_2_6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3"/>
  <p:tag name="KSO_WM_UNIT_ID" val="diagram20206947_2*m_h_i*1_2_6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5"/>
  <p:tag name="KSO_WM_UNIT_ID" val="diagram20206947_2*m_h_i*1_2_6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9"/>
  <p:tag name="KSO_WM_UNIT_ID" val="diagram20206947_2*m_h_i*1_2_6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1"/>
  <p:tag name="KSO_WM_UNIT_ID" val="diagram20206947_2*m_h_i*1_2_7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3"/>
  <p:tag name="KSO_WM_UNIT_ID" val="diagram20206947_2*m_h_i*1_2_7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5"/>
  <p:tag name="KSO_WM_UNIT_ID" val="diagram20206947_2*m_h_i*1_2_7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7"/>
  <p:tag name="KSO_WM_UNIT_ID" val="diagram20206947_2*m_h_i*1_2_7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9"/>
  <p:tag name="KSO_WM_UNIT_ID" val="diagram20206947_2*m_h_i*1_2_7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80"/>
  <p:tag name="KSO_WM_UNIT_ID" val="diagram20206947_2*m_h_i*1_2_8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81"/>
  <p:tag name="KSO_WM_UNIT_ID" val="diagram20206947_2*m_h_i*1_2_8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82"/>
  <p:tag name="KSO_WM_UNIT_ID" val="diagram20206947_2*m_h_i*1_2_8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83"/>
  <p:tag name="KSO_WM_UNIT_ID" val="diagram20206947_2*m_h_i*1_2_8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91"/>
  <p:tag name="KSO_WM_UNIT_ID" val="diagram20206947_2*m_h_i*1_2_9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92"/>
  <p:tag name="KSO_WM_UNIT_ID" val="diagram20206947_2*m_h_i*1_2_9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93"/>
  <p:tag name="KSO_WM_UNIT_ID" val="diagram20206947_2*m_h_i*1_2_9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94"/>
  <p:tag name="KSO_WM_UNIT_ID" val="diagram20206947_2*m_h_i*1_2_9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95"/>
  <p:tag name="KSO_WM_UNIT_ID" val="diagram20206947_2*m_h_i*1_2_9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96"/>
  <p:tag name="KSO_WM_UNIT_ID" val="diagram20206947_2*m_h_i*1_2_96"/>
  <p:tag name="KSO_WM_TEMPLATE_CATEGORY" val="diagram"/>
  <p:tag name="KSO_WM_TEMPLATE_INDEX" val="20206947"/>
  <p:tag name="KSO_WM_UNIT_LAYERLEVEL" val="1_1_1"/>
  <p:tag name="KSO_WM_TAG_VERSION" val="1.0"/>
  <p:tag name="KSO_WM_BEAUTIFY_FLAG" val="#wm#"/>
  <p:tag name="KSO_WM_UNIT_FILL_FORE_SCHEMECOLOR_INDEX_BRIGHTNESS" val="0.5"/>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6947_2*m_h_i*1_1_1"/>
  <p:tag name="KSO_WM_TEMPLATE_CATEGORY" val="diagram"/>
  <p:tag name="KSO_WM_TEMPLATE_INDEX" val="20206947"/>
  <p:tag name="KSO_WM_UNIT_LAYERLEVEL" val="1_1_1"/>
  <p:tag name="KSO_WM_TAG_VERSION" val="1.0"/>
  <p:tag name="KSO_WM_BEAUTIFY_FLAG" val="#wm#"/>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5"/>
  <p:tag name="KSO_WM_UNIT_TEXT_FILL_TYPE" val="1"/>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2"/>
  <p:tag name="KSO_WM_UNIT_ID" val="diagram20206947_2*m_h_i*1_1_2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86"/>
  <p:tag name="KSO_WM_UNIT_ID" val="diagram20206947_2*m_h_i*1_1_8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4"/>
  <p:tag name="KSO_WM_UNIT_ID" val="diagram20206947_2*m_h_i*1_1_6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9"/>
  <p:tag name="KSO_WM_UNIT_ID" val="diagram20206947_2*m_h_i*1_1_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7"/>
  <p:tag name="KSO_WM_UNIT_ID" val="diagram20206947_2*m_h_i*1_1_2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7"/>
  <p:tag name="KSO_WM_UNIT_ID" val="diagram20206947_2*m_h_i*1_1_4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6"/>
  <p:tag name="KSO_WM_UNIT_ID" val="diagram20206947_2*m_h_i*1_1_6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90"/>
  <p:tag name="KSO_WM_UNIT_ID" val="diagram20206947_2*m_h_i*1_1_9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4"/>
  <p:tag name="KSO_WM_UNIT_ID" val="diagram20206947_2*m_h_i*1_1_7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6"/>
  <p:tag name="KSO_WM_UNIT_ID" val="diagram20206947_2*m_h_i*1_1_5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5"/>
  <p:tag name="KSO_WM_UNIT_ID" val="diagram20206947_2*m_h_i*1_1_1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2"/>
  <p:tag name="KSO_WM_UNIT_ID" val="diagram20206947_2*m_h_i*1_1_3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0"/>
  <p:tag name="KSO_WM_UNIT_ID" val="diagram20206947_2*m_h_i*1_1_5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8"/>
  <p:tag name="KSO_WM_UNIT_ID" val="diagram20206947_2*m_h_i*1_1_6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84"/>
  <p:tag name="KSO_WM_UNIT_ID" val="diagram20206947_2*m_h_i*1_1_8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1"/>
  <p:tag name="KSO_WM_UNIT_ID" val="diagram20206947_2*m_h_i*1_1_2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6"/>
  <p:tag name="KSO_WM_UNIT_ID" val="diagram20206947_2*m_h_i*1_1_7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206947_2*m_h_i*1_1_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8"/>
  <p:tag name="KSO_WM_UNIT_ID" val="diagram20206947_2*m_h_i*1_1_3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4"/>
  <p:tag name="KSO_WM_UNIT_ID" val="diagram20206947_2*m_h_i*1_1_5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0"/>
  <p:tag name="KSO_WM_UNIT_ID" val="diagram20206947_2*m_h_i*1_1_7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85"/>
  <p:tag name="KSO_WM_UNIT_ID" val="diagram20206947_2*m_h_i*1_1_8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8"/>
  <p:tag name="KSO_WM_UNIT_ID" val="diagram20206947_2*m_h_i*1_1_2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8"/>
  <p:tag name="KSO_WM_UNIT_ID" val="diagram20206947_2*m_h_i*1_1_7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9"/>
  <p:tag name="KSO_WM_UNIT_ID" val="diagram20206947_2*m_h_i*1_1_2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3"/>
  <p:tag name="KSO_WM_UNIT_ID" val="diagram20206947_2*m_h_i*1_1_4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8"/>
  <p:tag name="KSO_WM_UNIT_ID" val="diagram20206947_2*m_h_i*1_1_5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2"/>
  <p:tag name="KSO_WM_UNIT_ID" val="diagram20206947_2*m_h_i*1_1_7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4"/>
  <p:tag name="KSO_WM_UNIT_ID" val="diagram20206947_2*m_h_i*1_1_3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8"/>
  <p:tag name="KSO_WM_UNIT_ID" val="diagram20206947_2*m_h_i*1_1_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5"/>
  <p:tag name="KSO_WM_UNIT_ID" val="diagram20206947_2*m_h_i*1_1_3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8"/>
  <p:tag name="KSO_WM_UNIT_ID" val="diagram20206947_2*m_h_i*1_1_4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1"/>
  <p:tag name="KSO_WM_UNIT_ID" val="diagram20206947_2*m_h_i*1_1_6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87"/>
  <p:tag name="KSO_WM_UNIT_ID" val="diagram20206947_2*m_h_i*1_1_8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6947_2*m_h_i*1_1_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6"/>
  <p:tag name="KSO_WM_UNIT_ID" val="diagram20206947_2*m_h_i*1_1_1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0"/>
  <p:tag name="KSO_WM_UNIT_ID" val="diagram20206947_2*m_h_i*1_1_4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2"/>
  <p:tag name="KSO_WM_UNIT_ID" val="diagram20206947_2*m_h_i*1_1_5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88"/>
  <p:tag name="KSO_WM_UNIT_ID" val="diagram20206947_2*m_h_i*1_1_8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2"/>
  <p:tag name="KSO_WM_UNIT_ID" val="diagram20206947_2*m_h_i*1_1_1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3"/>
  <p:tag name="KSO_WM_UNIT_ID" val="diagram20206947_2*m_h_i*1_1_2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5"/>
  <p:tag name="KSO_WM_UNIT_ID" val="diagram20206947_2*m_h_i*1_1_4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7"/>
  <p:tag name="KSO_WM_UNIT_ID" val="diagram20206947_2*m_h_i*1_1_6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89"/>
  <p:tag name="KSO_WM_UNIT_ID" val="diagram20206947_2*m_h_i*1_1_8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6947_2*m_h_i*1_1_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6947_2*m_h_i*1_1_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206947_2*m_h_i*1_1_5"/>
  <p:tag name="KSO_WM_TEMPLATE_CATEGORY" val="diagram"/>
  <p:tag name="KSO_WM_TEMPLATE_INDEX" val="20206947"/>
  <p:tag name="KSO_WM_UNIT_LAYERLEVEL" val="1_1_1"/>
  <p:tag name="KSO_WM_TAG_VERSION" val="1.0"/>
  <p:tag name="KSO_WM_BEAUTIFY_FLAG" val="#wm#"/>
  <p:tag name="KSO_WM_UNIT_FILL_FORE_SCHEMECOLOR_INDEX_BRIGHTNESS" val="0.5"/>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
  <p:tag name="KSO_WM_UNIT_ID" val="diagram20206947_2*m_h_i*1_1_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0"/>
  <p:tag name="KSO_WM_UNIT_ID" val="diagram20206947_2*m_h_i*1_1_1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1"/>
  <p:tag name="KSO_WM_UNIT_ID" val="diagram20206947_2*m_h_i*1_1_1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3"/>
  <p:tag name="KSO_WM_UNIT_ID" val="diagram20206947_2*m_h_i*1_1_1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7"/>
  <p:tag name="KSO_WM_UNIT_ID" val="diagram20206947_2*m_h_i*1_1_1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8"/>
  <p:tag name="KSO_WM_UNIT_ID" val="diagram20206947_2*m_h_i*1_1_1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9"/>
  <p:tag name="KSO_WM_UNIT_ID" val="diagram20206947_2*m_h_i*1_1_1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0"/>
  <p:tag name="KSO_WM_UNIT_ID" val="diagram20206947_2*m_h_i*1_1_2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4"/>
  <p:tag name="KSO_WM_UNIT_ID" val="diagram20206947_2*m_h_i*1_1_2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5"/>
  <p:tag name="KSO_WM_UNIT_ID" val="diagram20206947_2*m_h_i*1_1_2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6"/>
  <p:tag name="KSO_WM_UNIT_ID" val="diagram20206947_2*m_h_i*1_1_2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0"/>
  <p:tag name="KSO_WM_UNIT_ID" val="diagram20206947_2*m_h_i*1_1_3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1"/>
  <p:tag name="KSO_WM_UNIT_ID" val="diagram20206947_2*m_h_i*1_1_3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3"/>
  <p:tag name="KSO_WM_UNIT_ID" val="diagram20206947_2*m_h_i*1_1_3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6"/>
  <p:tag name="KSO_WM_UNIT_ID" val="diagram20206947_2*m_h_i*1_1_3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7"/>
  <p:tag name="KSO_WM_UNIT_ID" val="diagram20206947_2*m_h_i*1_1_3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9"/>
  <p:tag name="KSO_WM_UNIT_ID" val="diagram20206947_2*m_h_i*1_1_3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1"/>
  <p:tag name="KSO_WM_UNIT_ID" val="diagram20206947_2*m_h_i*1_1_4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2"/>
  <p:tag name="KSO_WM_UNIT_ID" val="diagram20206947_2*m_h_i*1_1_4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4"/>
  <p:tag name="KSO_WM_UNIT_ID" val="diagram20206947_2*m_h_i*1_1_4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6"/>
  <p:tag name="KSO_WM_UNIT_ID" val="diagram20206947_2*m_h_i*1_1_4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9"/>
  <p:tag name="KSO_WM_UNIT_ID" val="diagram20206947_2*m_h_i*1_1_4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1"/>
  <p:tag name="KSO_WM_UNIT_ID" val="diagram20206947_2*m_h_i*1_1_5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3"/>
  <p:tag name="KSO_WM_UNIT_ID" val="diagram20206947_2*m_h_i*1_1_5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5"/>
  <p:tag name="KSO_WM_UNIT_ID" val="diagram20206947_2*m_h_i*1_1_5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7"/>
  <p:tag name="KSO_WM_UNIT_ID" val="diagram20206947_2*m_h_i*1_1_5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9"/>
  <p:tag name="KSO_WM_UNIT_ID" val="diagram20206947_2*m_h_i*1_1_5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0"/>
  <p:tag name="KSO_WM_UNIT_ID" val="diagram20206947_2*m_h_i*1_1_6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2"/>
  <p:tag name="KSO_WM_UNIT_ID" val="diagram20206947_2*m_h_i*1_1_6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3"/>
  <p:tag name="KSO_WM_UNIT_ID" val="diagram20206947_2*m_h_i*1_1_6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5"/>
  <p:tag name="KSO_WM_UNIT_ID" val="diagram20206947_2*m_h_i*1_1_6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9"/>
  <p:tag name="KSO_WM_UNIT_ID" val="diagram20206947_2*m_h_i*1_1_6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1"/>
  <p:tag name="KSO_WM_UNIT_ID" val="diagram20206947_2*m_h_i*1_1_7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3"/>
  <p:tag name="KSO_WM_UNIT_ID" val="diagram20206947_2*m_h_i*1_1_7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5"/>
  <p:tag name="KSO_WM_UNIT_ID" val="diagram20206947_2*m_h_i*1_1_7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7"/>
  <p:tag name="KSO_WM_UNIT_ID" val="diagram20206947_2*m_h_i*1_1_7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9"/>
  <p:tag name="KSO_WM_UNIT_ID" val="diagram20206947_2*m_h_i*1_1_7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80"/>
  <p:tag name="KSO_WM_UNIT_ID" val="diagram20206947_2*m_h_i*1_1_8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81"/>
  <p:tag name="KSO_WM_UNIT_ID" val="diagram20206947_2*m_h_i*1_1_8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82"/>
  <p:tag name="KSO_WM_UNIT_ID" val="diagram20206947_2*m_h_i*1_1_8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83"/>
  <p:tag name="KSO_WM_UNIT_ID" val="diagram20206947_2*m_h_i*1_1_8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91"/>
  <p:tag name="KSO_WM_UNIT_ID" val="diagram20206947_2*m_h_i*1_1_9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92"/>
  <p:tag name="KSO_WM_UNIT_ID" val="diagram20206947_2*m_h_i*1_1_9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93"/>
  <p:tag name="KSO_WM_UNIT_ID" val="diagram20206947_2*m_h_i*1_1_9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94"/>
  <p:tag name="KSO_WM_UNIT_ID" val="diagram20206947_2*m_h_i*1_1_9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95"/>
  <p:tag name="KSO_WM_UNIT_ID" val="diagram20206947_2*m_h_i*1_1_9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96"/>
  <p:tag name="KSO_WM_UNIT_ID" val="diagram20206947_2*m_h_i*1_1_96"/>
  <p:tag name="KSO_WM_TEMPLATE_CATEGORY" val="diagram"/>
  <p:tag name="KSO_WM_TEMPLATE_INDEX" val="20206947"/>
  <p:tag name="KSO_WM_UNIT_LAYERLEVEL" val="1_1_1"/>
  <p:tag name="KSO_WM_TAG_VERSION" val="1.0"/>
  <p:tag name="KSO_WM_BEAUTIFY_FLAG" val="#wm#"/>
  <p:tag name="KSO_WM_UNIT_FILL_FORE_SCHEMECOLOR_INDEX_BRIGHTNESS" val="0.5"/>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6947_2*m_h_i*1_3_1"/>
  <p:tag name="KSO_WM_TEMPLATE_CATEGORY" val="diagram"/>
  <p:tag name="KSO_WM_TEMPLATE_INDEX" val="20206947"/>
  <p:tag name="KSO_WM_UNIT_LAYERLEVEL" val="1_1_1"/>
  <p:tag name="KSO_WM_TAG_VERSION" val="1.0"/>
  <p:tag name="KSO_WM_BEAUTIFY_FLAG" val="#wm#"/>
  <p:tag name="KSO_WM_UNIT_LINE_FORE_SCHEMECOLOR_INDEX_BRIGHTNESS" val="0.4"/>
  <p:tag name="KSO_WM_UNIT_LINE_FORE_SCHEMECOLOR_INDEX" val="7"/>
  <p:tag name="KSO_WM_UNIT_LINE_FILL_TYPE" val="2"/>
  <p:tag name="KSO_WM_UNIT_TEXT_FILL_FORE_SCHEMECOLOR_INDEX_BRIGHTNESS" val="0"/>
  <p:tag name="KSO_WM_UNIT_TEXT_FILL_FORE_SCHEMECOLOR_INDEX" val="7"/>
  <p:tag name="KSO_WM_UNIT_TEXT_FILL_TYPE" val="1"/>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2"/>
  <p:tag name="KSO_WM_UNIT_ID" val="diagram20206947_2*m_h_i*1_3_2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86"/>
  <p:tag name="KSO_WM_UNIT_ID" val="diagram20206947_2*m_h_i*1_3_8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4"/>
  <p:tag name="KSO_WM_UNIT_ID" val="diagram20206947_2*m_h_i*1_3_6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9"/>
  <p:tag name="KSO_WM_UNIT_ID" val="diagram20206947_2*m_h_i*1_3_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7"/>
  <p:tag name="KSO_WM_UNIT_ID" val="diagram20206947_2*m_h_i*1_3_2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7"/>
  <p:tag name="KSO_WM_UNIT_ID" val="diagram20206947_2*m_h_i*1_3_4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6"/>
  <p:tag name="KSO_WM_UNIT_ID" val="diagram20206947_2*m_h_i*1_3_6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90"/>
  <p:tag name="KSO_WM_UNIT_ID" val="diagram20206947_2*m_h_i*1_3_9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4"/>
  <p:tag name="KSO_WM_UNIT_ID" val="diagram20206947_2*m_h_i*1_3_7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6"/>
  <p:tag name="KSO_WM_UNIT_ID" val="diagram20206947_2*m_h_i*1_3_5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5"/>
  <p:tag name="KSO_WM_UNIT_ID" val="diagram20206947_2*m_h_i*1_3_1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2"/>
  <p:tag name="KSO_WM_UNIT_ID" val="diagram20206947_2*m_h_i*1_3_3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0"/>
  <p:tag name="KSO_WM_UNIT_ID" val="diagram20206947_2*m_h_i*1_3_5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8"/>
  <p:tag name="KSO_WM_UNIT_ID" val="diagram20206947_2*m_h_i*1_3_6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84"/>
  <p:tag name="KSO_WM_UNIT_ID" val="diagram20206947_2*m_h_i*1_3_8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1"/>
  <p:tag name="KSO_WM_UNIT_ID" val="diagram20206947_2*m_h_i*1_3_2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6"/>
  <p:tag name="KSO_WM_UNIT_ID" val="diagram20206947_2*m_h_i*1_3_7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206947_2*m_h_i*1_3_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8"/>
  <p:tag name="KSO_WM_UNIT_ID" val="diagram20206947_2*m_h_i*1_3_3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4"/>
  <p:tag name="KSO_WM_UNIT_ID" val="diagram20206947_2*m_h_i*1_3_5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0"/>
  <p:tag name="KSO_WM_UNIT_ID" val="diagram20206947_2*m_h_i*1_3_7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85"/>
  <p:tag name="KSO_WM_UNIT_ID" val="diagram20206947_2*m_h_i*1_3_8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8"/>
  <p:tag name="KSO_WM_UNIT_ID" val="diagram20206947_2*m_h_i*1_3_2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8"/>
  <p:tag name="KSO_WM_UNIT_ID" val="diagram20206947_2*m_h_i*1_3_7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9"/>
  <p:tag name="KSO_WM_UNIT_ID" val="diagram20206947_2*m_h_i*1_3_2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3"/>
  <p:tag name="KSO_WM_UNIT_ID" val="diagram20206947_2*m_h_i*1_3_4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8"/>
  <p:tag name="KSO_WM_UNIT_ID" val="diagram20206947_2*m_h_i*1_3_5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2"/>
  <p:tag name="KSO_WM_UNIT_ID" val="diagram20206947_2*m_h_i*1_3_7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4"/>
  <p:tag name="KSO_WM_UNIT_ID" val="diagram20206947_2*m_h_i*1_3_3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8"/>
  <p:tag name="KSO_WM_UNIT_ID" val="diagram20206947_2*m_h_i*1_3_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5"/>
  <p:tag name="KSO_WM_UNIT_ID" val="diagram20206947_2*m_h_i*1_3_3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8"/>
  <p:tag name="KSO_WM_UNIT_ID" val="diagram20206947_2*m_h_i*1_3_4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1"/>
  <p:tag name="KSO_WM_UNIT_ID" val="diagram20206947_2*m_h_i*1_3_6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87"/>
  <p:tag name="KSO_WM_UNIT_ID" val="diagram20206947_2*m_h_i*1_3_8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6947_2*m_h_i*1_3_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6"/>
  <p:tag name="KSO_WM_UNIT_ID" val="diagram20206947_2*m_h_i*1_3_1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0"/>
  <p:tag name="KSO_WM_UNIT_ID" val="diagram20206947_2*m_h_i*1_3_4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2"/>
  <p:tag name="KSO_WM_UNIT_ID" val="diagram20206947_2*m_h_i*1_3_5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88"/>
  <p:tag name="KSO_WM_UNIT_ID" val="diagram20206947_2*m_h_i*1_3_8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2"/>
  <p:tag name="KSO_WM_UNIT_ID" val="diagram20206947_2*m_h_i*1_3_1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3"/>
  <p:tag name="KSO_WM_UNIT_ID" val="diagram20206947_2*m_h_i*1_3_2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5"/>
  <p:tag name="KSO_WM_UNIT_ID" val="diagram20206947_2*m_h_i*1_3_4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7"/>
  <p:tag name="KSO_WM_UNIT_ID" val="diagram20206947_2*m_h_i*1_3_6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89"/>
  <p:tag name="KSO_WM_UNIT_ID" val="diagram20206947_2*m_h_i*1_3_8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6947_2*m_h_i*1_3_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6947_2*m_h_i*1_3_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206947_2*m_h_i*1_3_5"/>
  <p:tag name="KSO_WM_TEMPLATE_CATEGORY" val="diagram"/>
  <p:tag name="KSO_WM_TEMPLATE_INDEX" val="20206947"/>
  <p:tag name="KSO_WM_UNIT_LAYERLEVEL" val="1_1_1"/>
  <p:tag name="KSO_WM_TAG_VERSION" val="1.0"/>
  <p:tag name="KSO_WM_BEAUTIFY_FLAG" val="#wm#"/>
  <p:tag name="KSO_WM_UNIT_FILL_FORE_SCHEMECOLOR_INDEX_BRIGHTNESS" val="0.5"/>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
  <p:tag name="KSO_WM_UNIT_ID" val="diagram20206947_2*m_h_i*1_3_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0"/>
  <p:tag name="KSO_WM_UNIT_ID" val="diagram20206947_2*m_h_i*1_3_1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1"/>
  <p:tag name="KSO_WM_UNIT_ID" val="diagram20206947_2*m_h_i*1_3_1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3"/>
  <p:tag name="KSO_WM_UNIT_ID" val="diagram20206947_2*m_h_i*1_3_1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7"/>
  <p:tag name="KSO_WM_UNIT_ID" val="diagram20206947_2*m_h_i*1_3_1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8"/>
  <p:tag name="KSO_WM_UNIT_ID" val="diagram20206947_2*m_h_i*1_3_18"/>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9"/>
  <p:tag name="KSO_WM_UNIT_ID" val="diagram20206947_2*m_h_i*1_3_1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0"/>
  <p:tag name="KSO_WM_UNIT_ID" val="diagram20206947_2*m_h_i*1_3_2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4"/>
  <p:tag name="KSO_WM_UNIT_ID" val="diagram20206947_2*m_h_i*1_3_2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5"/>
  <p:tag name="KSO_WM_UNIT_ID" val="diagram20206947_2*m_h_i*1_3_2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6"/>
  <p:tag name="KSO_WM_UNIT_ID" val="diagram20206947_2*m_h_i*1_3_2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0"/>
  <p:tag name="KSO_WM_UNIT_ID" val="diagram20206947_2*m_h_i*1_3_3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1"/>
  <p:tag name="KSO_WM_UNIT_ID" val="diagram20206947_2*m_h_i*1_3_3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3"/>
  <p:tag name="KSO_WM_UNIT_ID" val="diagram20206947_2*m_h_i*1_3_3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6"/>
  <p:tag name="KSO_WM_UNIT_ID" val="diagram20206947_2*m_h_i*1_3_3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7"/>
  <p:tag name="KSO_WM_UNIT_ID" val="diagram20206947_2*m_h_i*1_3_3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9"/>
  <p:tag name="KSO_WM_UNIT_ID" val="diagram20206947_2*m_h_i*1_3_3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1"/>
  <p:tag name="KSO_WM_UNIT_ID" val="diagram20206947_2*m_h_i*1_3_4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2"/>
  <p:tag name="KSO_WM_UNIT_ID" val="diagram20206947_2*m_h_i*1_3_4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4"/>
  <p:tag name="KSO_WM_UNIT_ID" val="diagram20206947_2*m_h_i*1_3_4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6"/>
  <p:tag name="KSO_WM_UNIT_ID" val="diagram20206947_2*m_h_i*1_3_46"/>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9"/>
  <p:tag name="KSO_WM_UNIT_ID" val="diagram20206947_2*m_h_i*1_3_4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1"/>
  <p:tag name="KSO_WM_UNIT_ID" val="diagram20206947_2*m_h_i*1_3_5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3"/>
  <p:tag name="KSO_WM_UNIT_ID" val="diagram20206947_2*m_h_i*1_3_5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5"/>
  <p:tag name="KSO_WM_UNIT_ID" val="diagram20206947_2*m_h_i*1_3_5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7"/>
  <p:tag name="KSO_WM_UNIT_ID" val="diagram20206947_2*m_h_i*1_3_5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9"/>
  <p:tag name="KSO_WM_UNIT_ID" val="diagram20206947_2*m_h_i*1_3_5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0"/>
  <p:tag name="KSO_WM_UNIT_ID" val="diagram20206947_2*m_h_i*1_3_6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2"/>
  <p:tag name="KSO_WM_UNIT_ID" val="diagram20206947_2*m_h_i*1_3_6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3"/>
  <p:tag name="KSO_WM_UNIT_ID" val="diagram20206947_2*m_h_i*1_3_6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5"/>
  <p:tag name="KSO_WM_UNIT_ID" val="diagram20206947_2*m_h_i*1_3_6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9"/>
  <p:tag name="KSO_WM_UNIT_ID" val="diagram20206947_2*m_h_i*1_3_6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1"/>
  <p:tag name="KSO_WM_UNIT_ID" val="diagram20206947_2*m_h_i*1_3_7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3"/>
  <p:tag name="KSO_WM_UNIT_ID" val="diagram20206947_2*m_h_i*1_3_7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5"/>
  <p:tag name="KSO_WM_UNIT_ID" val="diagram20206947_2*m_h_i*1_3_7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7"/>
  <p:tag name="KSO_WM_UNIT_ID" val="diagram20206947_2*m_h_i*1_3_77"/>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9"/>
  <p:tag name="KSO_WM_UNIT_ID" val="diagram20206947_2*m_h_i*1_3_79"/>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80"/>
  <p:tag name="KSO_WM_UNIT_ID" val="diagram20206947_2*m_h_i*1_3_80"/>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81"/>
  <p:tag name="KSO_WM_UNIT_ID" val="diagram20206947_2*m_h_i*1_3_8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82"/>
  <p:tag name="KSO_WM_UNIT_ID" val="diagram20206947_2*m_h_i*1_3_8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83"/>
  <p:tag name="KSO_WM_UNIT_ID" val="diagram20206947_2*m_h_i*1_3_8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91"/>
  <p:tag name="KSO_WM_UNIT_ID" val="diagram20206947_2*m_h_i*1_3_91"/>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92"/>
  <p:tag name="KSO_WM_UNIT_ID" val="diagram20206947_2*m_h_i*1_3_92"/>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93"/>
  <p:tag name="KSO_WM_UNIT_ID" val="diagram20206947_2*m_h_i*1_3_93"/>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94"/>
  <p:tag name="KSO_WM_UNIT_ID" val="diagram20206947_2*m_h_i*1_3_94"/>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95"/>
  <p:tag name="KSO_WM_UNIT_ID" val="diagram20206947_2*m_h_i*1_3_95"/>
  <p:tag name="KSO_WM_TEMPLATE_CATEGORY" val="diagram"/>
  <p:tag name="KSO_WM_TEMPLATE_INDEX" val="2020694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96"/>
  <p:tag name="KSO_WM_UNIT_ID" val="diagram20206947_2*m_h_i*1_3_96"/>
  <p:tag name="KSO_WM_TEMPLATE_CATEGORY" val="diagram"/>
  <p:tag name="KSO_WM_TEMPLATE_INDEX" val="20206947"/>
  <p:tag name="KSO_WM_UNIT_LAYERLEVEL" val="1_1_1"/>
  <p:tag name="KSO_WM_TAG_VERSION" val="1.0"/>
  <p:tag name="KSO_WM_BEAUTIFY_FLAG" val="#wm#"/>
  <p:tag name="KSO_WM_UNIT_FILL_FORE_SCHEMECOLOR_INDEX_BRIGHTNESS" val="0.5"/>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78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6947_2*m_h_f*1_2_1"/>
  <p:tag name="KSO_WM_TEMPLATE_CATEGORY" val="diagram"/>
  <p:tag name="KSO_WM_TEMPLATE_INDEX" val="20206947"/>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
  <p:tag name="KSO_WM_UNIT_TEXT_FILL_FORE_SCHEMECOLOR_INDEX_BRIGHTNESS" val="0.25"/>
  <p:tag name="KSO_WM_UNIT_TEXT_FILL_FORE_SCHEMECOLOR_INDEX" val="13"/>
  <p:tag name="KSO_WM_UNIT_TEXT_FILL_TYPE" val="1"/>
</p:tagLst>
</file>

<file path=ppt/tags/tag78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6947_2*m_h_f*1_1_1"/>
  <p:tag name="KSO_WM_TEMPLATE_CATEGORY" val="diagram"/>
  <p:tag name="KSO_WM_TEMPLATE_INDEX" val="20206947"/>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
  <p:tag name="KSO_WM_UNIT_TEXT_FILL_FORE_SCHEMECOLOR_INDEX_BRIGHTNESS" val="0.25"/>
  <p:tag name="KSO_WM_UNIT_TEXT_FILL_FORE_SCHEMECOLOR_INDEX" val="13"/>
  <p:tag name="KSO_WM_UNIT_TEXT_FILL_TYPE" val="1"/>
</p:tagLst>
</file>

<file path=ppt/tags/tag78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6947_2*m_h_f*1_3_1"/>
  <p:tag name="KSO_WM_TEMPLATE_CATEGORY" val="diagram"/>
  <p:tag name="KSO_WM_TEMPLATE_INDEX" val="20206947"/>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
  <p:tag name="KSO_WM_UNIT_TEXT_FILL_FORE_SCHEMECOLOR_INDEX_BRIGHTNESS" val="0.25"/>
  <p:tag name="KSO_WM_UNIT_TEXT_FILL_FORE_SCHEMECOLOR_INDEX" val="13"/>
  <p:tag name="KSO_WM_UNIT_TEXT_FILL_TYPE" val="1"/>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4"/>
  <p:tag name="KSO_WM_UNIT_ID" val="diagram20206947_2*m_h_i*1_1_14"/>
  <p:tag name="KSO_WM_TEMPLATE_CATEGORY" val="diagram"/>
  <p:tag name="KSO_WM_TEMPLATE_INDEX" val="20206947"/>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4"/>
  <p:tag name="KSO_WM_UNIT_ID" val="diagram20206947_2*m_h_i*1_2_14"/>
  <p:tag name="KSO_WM_TEMPLATE_CATEGORY" val="diagram"/>
  <p:tag name="KSO_WM_TEMPLATE_INDEX" val="20206947"/>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4"/>
  <p:tag name="KSO_WM_UNIT_ID" val="diagram20206947_2*m_h_i*1_3_14"/>
  <p:tag name="KSO_WM_TEMPLATE_CATEGORY" val="diagram"/>
  <p:tag name="KSO_WM_TEMPLATE_INDEX" val="20206947"/>
  <p:tag name="KSO_WM_UNIT_LAYERLEVEL" val="1_1_1"/>
  <p:tag name="KSO_WM_TAG_VERSION" val="1.0"/>
  <p:tag name="KSO_WM_BEAUTIFY_FLAG" val="#wm#"/>
  <p:tag name="KSO_WM_UNIT_TEXT_FILL_FORE_SCHEMECOLOR_INDEX_BRIGHTNESS" val="0"/>
  <p:tag name="KSO_WM_UNIT_TEXT_FILL_FORE_SCHEMECOLOR_INDEX" val="7"/>
  <p:tag name="KSO_WM_UNIT_TEXT_FILL_TYPE" val="1"/>
</p:tagLst>
</file>

<file path=ppt/tags/tag78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1.2},&quot;minSize&quot;:{&quot;size1&quot;:11.2},&quot;maxSize&quot;:{&quot;size1&quot;:20.0},&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27,&quot;top&quot;:0.423,&quot;right&quot;:1.27,&quot;bottom&quot;:0.026},&quot;marginOverLayout&quot;:{&quot;left&quot;:-0.035,&quot;top&quot;:-0.035,&quot;right&quot;:-0.035,&quot;bottom&quot;:-0.035},&quot;edge&quot;:{&quot;left&quot;:true,&quot;top&quot;:true,&quot;right&quot;:true,&quot;bottom&quot;:false},&quot;IsEmpty&quot;:false},{&quot;direction&quot;:0,&quot;horizontalAlign&quot;:-1,&quot;verticalAlign&quot;:-1,&quot;type&quot;:0,&quot;diagramDirection&quot;:0,&quot;canSetOverLayout&quot;:0,&quot;isOverLayout&quot;:0,&quot;margin&quot;:{&quot;left&quot;:1.27,&quot;top&quot;:1.27,&quot;right&quot;:1.27,&quot;bottom&quot;:0.847},&quot;marginOverLayout&quot;:{&quot;left&quot;:-0.035,&quot;top&quot;:-0.035,&quot;right&quot;:-0.035,&quot;bottom&quot;:-0.035},&quot;edge&quot;:{&quot;left&quot;:true,&quot;top&quot;:false,&quot;right&quot;:true,&quot;bottom&quot;:true},&quot;IsEmpty&quot;:false}],&quot;IsEmpty&quot;:false}"/>
  <p:tag name="KSO_WM_SLIDE_RATIO" val="1.777778"/>
  <p:tag name="KSO_WM_SLIDE_BACKGROUND" val="[&quot;general&quot;]"/>
  <p:tag name="KSO_WM_SLIDE_BACKGROUND_TYPE" val="general"/>
</p:tagLst>
</file>

<file path=ppt/tags/tag78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791.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79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796.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797.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798.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799.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00.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80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80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05T19:57:59&quot;,&quot;maxSize&quot;:{&quot;size1&quot;:20},&quot;minSize&quot;:{&quot;size1&quot;:11.2},&quot;normalSize&quot;:{&quot;size1&quot;:11.2},&quot;subLayout&quot;:[{&quot;id&quot;:&quot;2024-08-05T19:57:59&quot;,&quot;margin&quot;:{&quot;bottom&quot;:0.025999998673796654,&quot;left&quot;:1.2699999809265137,&quot;right&quot;:1.2699999809265137,&quot;top&quot;:0.4230000376701355},&quot;type&quot;:0},{&quot;id&quot;:&quot;2024-08-05T19:57:59&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80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80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80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05T19:57:59&quot;,&quot;maxSize&quot;:{&quot;size1&quot;:20},&quot;minSize&quot;:{&quot;size1&quot;:11.2},&quot;normalSize&quot;:{&quot;size1&quot;:11.2},&quot;subLayout&quot;:[{&quot;id&quot;:&quot;2024-08-05T19:57:59&quot;,&quot;margin&quot;:{&quot;bottom&quot;:0.025999998673796654,&quot;left&quot;:1.2699999809265137,&quot;right&quot;:1.2699999809265137,&quot;top&quot;:0.4230000376701355},&quot;type&quot;:0},{&quot;id&quot;:&quot;2024-08-05T19:57:59&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5*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 name="KSO_WM_UNIT_TEXT_FILL_FORE_SCHEMECOLOR_INDEX_BRIGHTNESS" val="0"/>
  <p:tag name="KSO_WM_UNIT_TEXT_FILL_FORE_SCHEMECOLOR_INDEX" val="5"/>
  <p:tag name="KSO_WM_UNIT_TEXT_FILL_TYPE"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0.xml><?xml version="1.0" encoding="utf-8"?>
<p:tagLst xmlns:p="http://schemas.openxmlformats.org/presentationml/2006/main">
  <p:tag name="KSO_WM_SLIDE_ID" val="custom20206915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6915"/>
  <p:tag name="KSO_WM_SLIDE_TYPE" val="endPage"/>
  <p:tag name="KSO_WM_SLIDE_SUBTYPE" val="pureTxt"/>
  <p:tag name="KSO_WM_SLIDE_LAYOUT" val="a"/>
  <p:tag name="KSO_WM_SLIDE_LAYOUT_CNT"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6521</Words>
  <Application>WPS 演示</Application>
  <PresentationFormat>宽屏</PresentationFormat>
  <Paragraphs>338</Paragraphs>
  <Slides>41</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41</vt:i4>
      </vt:variant>
    </vt:vector>
  </HeadingPairs>
  <TitlesOfParts>
    <vt:vector size="54" baseType="lpstr">
      <vt:lpstr>Arial</vt:lpstr>
      <vt:lpstr>宋体</vt:lpstr>
      <vt:lpstr>Wingdings</vt:lpstr>
      <vt:lpstr>Arial Black</vt:lpstr>
      <vt:lpstr>微软雅黑</vt:lpstr>
      <vt:lpstr>Segoe UI</vt:lpstr>
      <vt:lpstr>Open Sans</vt:lpstr>
      <vt:lpstr>Montserrat Black</vt:lpstr>
      <vt:lpstr>MiSans Thin</vt:lpstr>
      <vt:lpstr>Roboto</vt:lpstr>
      <vt:lpstr>Franklin Gothic Medium Cond</vt:lpstr>
      <vt:lpstr>Office 主题​​</vt:lpstr>
      <vt:lpstr>1_Office 主题​​</vt:lpstr>
      <vt:lpstr>一． 设定频率</vt:lpstr>
      <vt:lpstr>PowerPoint 演示文稿</vt:lpstr>
      <vt:lpstr>PowerPoint 演示文稿</vt:lpstr>
      <vt:lpstr>设定频率</vt:lpstr>
      <vt:lpstr>PowerPoint 演示文稿</vt:lpstr>
      <vt:lpstr>设定亚音频</vt:lpstr>
      <vt:lpstr>PowerPoint 演示文稿</vt:lpstr>
      <vt:lpstr>设定差频</vt:lpstr>
      <vt:lpstr>PowerPoint 演示文稿</vt:lpstr>
      <vt:lpstr>存储频率</vt:lpstr>
      <vt:lpstr>PowerPoint 演示文稿</vt:lpstr>
      <vt:lpstr>调节发射功率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转入监视频道模式</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2024-08-05T11:58:07Z</dcterms:created>
  <dcterms:modified xsi:type="dcterms:W3CDTF">2024-08-05T11:58:07Z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2052-11.1.0.11168</vt:lpwstr>
  </property>
  <property fmtid="{D5CDD505-2E9C-101B-9397-08002B2CF9AE}" pid="3" name="ICV">
    <vt:lpwstr/>
  </property>
</Properties>
</file>