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99" d="100"/>
          <a:sy n="99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BEDB-78EF-CD1A-35B0-C4D6DD17B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9E969-4305-2C0B-088B-ABB51FF82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90F0A-A79B-4920-F5F3-A511787B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28FC-B32D-5D4E-8383-D05A7AD11535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91EEF-C91A-DD72-056C-08FB0553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82E8-875D-3E59-8597-C8B92806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818E-B190-CD4B-8B5C-0249F195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1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1775-C578-3DB6-2499-C0F3D20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31534-10B3-6EB9-762D-87C4FA525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374E6-5E0D-3735-738D-06CADD6C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28FC-B32D-5D4E-8383-D05A7AD11535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C1340-190A-8A90-0CA4-2A3AB52C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8AD3F-0D6E-86AE-3527-D895834D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818E-B190-CD4B-8B5C-0249F195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84D59-5FD5-0880-6DCC-6F99C2D34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8C842-60A1-4868-BB08-6C0E38F18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824A7-F4D4-7AA0-1E30-9DBD5CB2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28FC-B32D-5D4E-8383-D05A7AD11535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F845A-209A-3EB2-1C2E-681CD097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B406B-D8EE-E2D9-68A2-2F5294A9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818E-B190-CD4B-8B5C-0249F195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9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92DA-E1B0-1821-3024-F2825493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5478-6E3C-B1D9-13AD-AB61B947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67B37-4FC2-2C7A-AE4D-54D77125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28FC-B32D-5D4E-8383-D05A7AD11535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00201-2700-6C51-527D-4CC84AC6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CA537-1E99-86C6-AB5B-5291F1CC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818E-B190-CD4B-8B5C-0249F195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DFA5-D1E4-3DFE-757B-C3939DB1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49BAA-B884-E982-5FC8-7D197EDB9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0A6D8-E56F-1D24-D96F-1830A375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28FC-B32D-5D4E-8383-D05A7AD11535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BA61-4DC6-524C-D97B-2B629076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6D9B0-7E0F-5C13-48D6-6BC925E0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818E-B190-CD4B-8B5C-0249F195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7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F096-3920-BCFC-6765-69E30F1A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D85CD-7E1B-A76C-70E8-DDB6DAF3E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92253-2D81-4AF5-7993-C40CF14F2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D25EC-DA0B-A868-0AFE-472065F7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28FC-B32D-5D4E-8383-D05A7AD11535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5F6FA-2D57-EECA-B794-5047C282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E795A-58AC-4EF5-368F-E85C479D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818E-B190-CD4B-8B5C-0249F195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4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115E-746A-22BA-5092-601A03F9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B8ABE-E264-F28A-1B7D-760895934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20D9-3A03-6EFB-1004-A67E3B0AF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B89C9-7E7E-FBD9-D5E6-DB650FA81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DC57F-E0C9-6903-2606-A205FEA9C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13242-C16A-636E-3192-9F3A76A1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28FC-B32D-5D4E-8383-D05A7AD11535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059BB-3B2B-34BA-3C3C-09BB1D03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251794-A8EF-418B-C0DE-754D0D91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818E-B190-CD4B-8B5C-0249F195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3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F549-3D53-5666-2B1D-32504EB6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7BB5F6-C8CC-6B06-B622-72537200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28FC-B32D-5D4E-8383-D05A7AD11535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8F883-339D-9CBA-7212-76B4342E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24DE2-8DDC-E27A-67F1-46B25D68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818E-B190-CD4B-8B5C-0249F195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2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AB05C-651C-9F31-7F90-162B4FFC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28FC-B32D-5D4E-8383-D05A7AD11535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6F120-DD0C-1790-C488-9FEC76FD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7A2BD-738E-A8F7-2E0D-FA3ACD9A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818E-B190-CD4B-8B5C-0249F195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3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3361-31CA-5D0F-B151-478A8B2ED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BD21E-1C1D-D775-B9CB-669FAE7C0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D29C2-B251-326B-0C09-E645D19E7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BC19D-0B9C-EA5D-AD9D-F5AADFA9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28FC-B32D-5D4E-8383-D05A7AD11535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D9900-B023-729B-8115-3D1A3FC8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48AE7-5FBD-7D8A-FCC8-7501C02A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818E-B190-CD4B-8B5C-0249F195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7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D4F0-7E7E-157E-F157-5E45A570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1575A-A09D-21F6-15C9-905285F19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BDE19-BB4A-C82F-996E-CE528B471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A260-8DA8-00AF-A347-B2B10C31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28FC-B32D-5D4E-8383-D05A7AD11535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615A5-DE09-8643-5B4A-F8E4C952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FB1FE-4FDE-73B1-BDD2-00801730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818E-B190-CD4B-8B5C-0249F195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0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15244-C2FA-B0C2-40C7-358BF041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E3D0C-2AA1-57FB-3C91-710D0626A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A181A-A451-12D0-1A15-34326B74A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4428FC-B32D-5D4E-8383-D05A7AD11535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2719D-E0D2-2A6A-DAC1-0398C65AF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50E38-F8EC-9AA7-5744-DD63CBD1F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97818E-B190-CD4B-8B5C-0249F195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2F0B-2D50-3B14-B6DA-9BD904328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4851"/>
            <a:ext cx="9144000" cy="102434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Code/RRT Workshop 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F9400-14B8-2D10-5662-B58093DD2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150" y="1639822"/>
            <a:ext cx="47117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7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EA91148-FB1F-434E-B5FB-25229A916D0C}">
  <we:reference id="wa104051163" version="1.2.0.3" store="en-US" storeType="OMEX"/>
  <we:alternateReferences>
    <we:reference id="WA104051163" version="1.2.0.3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 Light</vt:lpstr>
      <vt:lpstr>Office Theme</vt:lpstr>
      <vt:lpstr>Code/RRT Workshop 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Code/RRT Workshop Site</dc:title>
  <dc:creator>Brian Locke</dc:creator>
  <cp:lastModifiedBy>Brian Locke</cp:lastModifiedBy>
  <cp:revision>1</cp:revision>
  <dcterms:created xsi:type="dcterms:W3CDTF">2024-05-16T15:46:15Z</dcterms:created>
  <dcterms:modified xsi:type="dcterms:W3CDTF">2024-05-16T15:49:34Z</dcterms:modified>
</cp:coreProperties>
</file>