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56"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110" d="100"/>
          <a:sy n="110" d="100"/>
        </p:scale>
        <p:origin x="62"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11DD6-B0B9-4F42-8FEB-9D5CA5333A2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318C493-241D-44DF-B238-2623975CBF95}" type="asst">
      <dgm:prSet phldrT="[Text]"/>
      <dgm:spPr/>
      <dgm:t>
        <a:bodyPr/>
        <a:lstStyle/>
        <a:p>
          <a:r>
            <a:rPr lang="en-US" dirty="0"/>
            <a:t>Login</a:t>
          </a:r>
        </a:p>
      </dgm:t>
    </dgm:pt>
    <dgm:pt modelId="{0CB607E3-8691-43A1-9D0A-FB54A429C3B8}" type="parTrans" cxnId="{62C889D8-8935-410D-BB03-FAEC5B24F1AB}">
      <dgm:prSet/>
      <dgm:spPr/>
      <dgm:t>
        <a:bodyPr/>
        <a:lstStyle/>
        <a:p>
          <a:endParaRPr lang="en-US"/>
        </a:p>
      </dgm:t>
    </dgm:pt>
    <dgm:pt modelId="{4FAF42EB-5DF6-4501-95D3-6027FF978BA6}" type="sibTrans" cxnId="{62C889D8-8935-410D-BB03-FAEC5B24F1AB}">
      <dgm:prSet/>
      <dgm:spPr/>
      <dgm:t>
        <a:bodyPr/>
        <a:lstStyle/>
        <a:p>
          <a:endParaRPr lang="en-US"/>
        </a:p>
      </dgm:t>
    </dgm:pt>
    <dgm:pt modelId="{23634DDC-CC93-4D76-8988-B0A25AC19EAB}">
      <dgm:prSet phldrT="[Text]"/>
      <dgm:spPr/>
      <dgm:t>
        <a:bodyPr/>
        <a:lstStyle/>
        <a:p>
          <a:r>
            <a:rPr lang="en-US" dirty="0"/>
            <a:t>Member details</a:t>
          </a:r>
        </a:p>
      </dgm:t>
    </dgm:pt>
    <dgm:pt modelId="{B58D0965-9D87-4B39-93AD-782233667706}" type="parTrans" cxnId="{8EE5109B-B78E-4A49-9E9A-59436F7DB4AF}">
      <dgm:prSet/>
      <dgm:spPr/>
      <dgm:t>
        <a:bodyPr/>
        <a:lstStyle/>
        <a:p>
          <a:endParaRPr lang="en-US"/>
        </a:p>
      </dgm:t>
    </dgm:pt>
    <dgm:pt modelId="{C401CEC8-470E-4D33-96D2-1E0B25CA4B48}" type="sibTrans" cxnId="{8EE5109B-B78E-4A49-9E9A-59436F7DB4AF}">
      <dgm:prSet/>
      <dgm:spPr/>
      <dgm:t>
        <a:bodyPr/>
        <a:lstStyle/>
        <a:p>
          <a:endParaRPr lang="en-US"/>
        </a:p>
      </dgm:t>
    </dgm:pt>
    <dgm:pt modelId="{3F1164EB-99ED-415C-ABCC-44A84E5E3048}">
      <dgm:prSet phldrT="[Text]"/>
      <dgm:spPr/>
      <dgm:t>
        <a:bodyPr/>
        <a:lstStyle/>
        <a:p>
          <a:r>
            <a:rPr lang="en-US" dirty="0"/>
            <a:t>New Member</a:t>
          </a:r>
        </a:p>
      </dgm:t>
    </dgm:pt>
    <dgm:pt modelId="{F1EDB5E0-CC67-46C4-BF99-49C1443B7F1F}" type="sibTrans" cxnId="{25F3B071-7A31-4E5E-88CE-6A4DD3ADFD36}">
      <dgm:prSet/>
      <dgm:spPr/>
      <dgm:t>
        <a:bodyPr/>
        <a:lstStyle/>
        <a:p>
          <a:endParaRPr lang="en-US"/>
        </a:p>
      </dgm:t>
    </dgm:pt>
    <dgm:pt modelId="{A2C521C2-5C52-4779-B561-0F9294DF9439}" type="parTrans" cxnId="{25F3B071-7A31-4E5E-88CE-6A4DD3ADFD36}">
      <dgm:prSet/>
      <dgm:spPr/>
      <dgm:t>
        <a:bodyPr/>
        <a:lstStyle/>
        <a:p>
          <a:endParaRPr lang="en-US"/>
        </a:p>
      </dgm:t>
    </dgm:pt>
    <dgm:pt modelId="{684C1284-94E4-4220-9445-B57BD873FA7E}">
      <dgm:prSet phldrT="[Text]"/>
      <dgm:spPr/>
      <dgm:t>
        <a:bodyPr/>
        <a:lstStyle/>
        <a:p>
          <a:r>
            <a:rPr lang="en-US" dirty="0"/>
            <a:t>Member deactivate</a:t>
          </a:r>
        </a:p>
      </dgm:t>
    </dgm:pt>
    <dgm:pt modelId="{9AC33EC9-C1BE-4323-AC4B-34292A830631}" type="parTrans" cxnId="{200E8B9D-7D6C-4E4B-A959-F2C2E350C5A0}">
      <dgm:prSet/>
      <dgm:spPr/>
      <dgm:t>
        <a:bodyPr/>
        <a:lstStyle/>
        <a:p>
          <a:endParaRPr lang="en-US"/>
        </a:p>
      </dgm:t>
    </dgm:pt>
    <dgm:pt modelId="{198AFE05-A897-42A6-8BF4-18254833861A}" type="sibTrans" cxnId="{200E8B9D-7D6C-4E4B-A959-F2C2E350C5A0}">
      <dgm:prSet/>
      <dgm:spPr/>
      <dgm:t>
        <a:bodyPr/>
        <a:lstStyle/>
        <a:p>
          <a:endParaRPr lang="en-US"/>
        </a:p>
      </dgm:t>
    </dgm:pt>
    <dgm:pt modelId="{5487873D-F1F0-451D-B215-3794D51ACBD5}">
      <dgm:prSet phldrT="[Text]"/>
      <dgm:spPr/>
      <dgm:t>
        <a:bodyPr/>
        <a:lstStyle/>
        <a:p>
          <a:r>
            <a:rPr lang="en-US" dirty="0"/>
            <a:t>Transaction</a:t>
          </a:r>
        </a:p>
      </dgm:t>
    </dgm:pt>
    <dgm:pt modelId="{C925E76F-5C3E-4079-8D3B-DA7E22F89A0F}" type="parTrans" cxnId="{C58DBF04-8FBA-4B09-B301-7222C9AA42EF}">
      <dgm:prSet/>
      <dgm:spPr/>
      <dgm:t>
        <a:bodyPr/>
        <a:lstStyle/>
        <a:p>
          <a:endParaRPr lang="en-US"/>
        </a:p>
      </dgm:t>
    </dgm:pt>
    <dgm:pt modelId="{31D3A48B-3F2E-4C15-AEC2-A25F8B2711F8}" type="sibTrans" cxnId="{C58DBF04-8FBA-4B09-B301-7222C9AA42EF}">
      <dgm:prSet/>
      <dgm:spPr/>
      <dgm:t>
        <a:bodyPr/>
        <a:lstStyle/>
        <a:p>
          <a:endParaRPr lang="en-US"/>
        </a:p>
      </dgm:t>
    </dgm:pt>
    <dgm:pt modelId="{27C6D7C8-6926-448F-9DF1-819861455C8D}">
      <dgm:prSet phldrT="[Text]"/>
      <dgm:spPr/>
      <dgm:t>
        <a:bodyPr/>
        <a:lstStyle/>
        <a:p>
          <a:r>
            <a:rPr lang="en-US" dirty="0"/>
            <a:t>Statement</a:t>
          </a:r>
        </a:p>
      </dgm:t>
    </dgm:pt>
    <dgm:pt modelId="{6DC605A7-4EA2-4D03-BD4F-73F4F1031483}" type="parTrans" cxnId="{41367B00-6AA8-4E46-95F9-309BDC1DC7F2}">
      <dgm:prSet/>
      <dgm:spPr/>
      <dgm:t>
        <a:bodyPr/>
        <a:lstStyle/>
        <a:p>
          <a:endParaRPr lang="en-US"/>
        </a:p>
      </dgm:t>
    </dgm:pt>
    <dgm:pt modelId="{D98E8D97-FF6A-4251-A3A0-39401A9515DF}" type="sibTrans" cxnId="{41367B00-6AA8-4E46-95F9-309BDC1DC7F2}">
      <dgm:prSet/>
      <dgm:spPr/>
      <dgm:t>
        <a:bodyPr/>
        <a:lstStyle/>
        <a:p>
          <a:endParaRPr lang="en-US"/>
        </a:p>
      </dgm:t>
    </dgm:pt>
    <dgm:pt modelId="{37F4388C-CECA-45F0-A5E5-4E8A2A8A5D23}">
      <dgm:prSet phldrT="[Text]"/>
      <dgm:spPr/>
      <dgm:t>
        <a:bodyPr/>
        <a:lstStyle/>
        <a:p>
          <a:r>
            <a:rPr lang="en-US" dirty="0"/>
            <a:t>Taking Loan</a:t>
          </a:r>
        </a:p>
      </dgm:t>
    </dgm:pt>
    <dgm:pt modelId="{841805D9-088F-4F75-9B14-CA02E9528659}" type="parTrans" cxnId="{157A1133-AE7D-40C3-ACD0-A923E6050345}">
      <dgm:prSet/>
      <dgm:spPr/>
      <dgm:t>
        <a:bodyPr/>
        <a:lstStyle/>
        <a:p>
          <a:endParaRPr lang="en-US"/>
        </a:p>
      </dgm:t>
    </dgm:pt>
    <dgm:pt modelId="{0A386C88-5D9D-4E63-910A-5AA3F355FA37}" type="sibTrans" cxnId="{157A1133-AE7D-40C3-ACD0-A923E6050345}">
      <dgm:prSet/>
      <dgm:spPr/>
      <dgm:t>
        <a:bodyPr/>
        <a:lstStyle/>
        <a:p>
          <a:endParaRPr lang="en-US"/>
        </a:p>
      </dgm:t>
    </dgm:pt>
    <dgm:pt modelId="{EF22F7D4-465D-4BDB-A124-84057C3B2A79}">
      <dgm:prSet phldrT="[Text]"/>
      <dgm:spPr/>
      <dgm:t>
        <a:bodyPr/>
        <a:lstStyle/>
        <a:p>
          <a:r>
            <a:rPr lang="en-US" dirty="0"/>
            <a:t>Loan detail</a:t>
          </a:r>
        </a:p>
      </dgm:t>
    </dgm:pt>
    <dgm:pt modelId="{B8A57145-A6C5-48DC-B2F3-08745B716B30}" type="parTrans" cxnId="{60AD4D6A-4964-4A43-982B-C501F0F402FF}">
      <dgm:prSet/>
      <dgm:spPr/>
      <dgm:t>
        <a:bodyPr/>
        <a:lstStyle/>
        <a:p>
          <a:endParaRPr lang="en-US"/>
        </a:p>
      </dgm:t>
    </dgm:pt>
    <dgm:pt modelId="{F5383F09-C184-4717-9031-3A0F879A5BC2}" type="sibTrans" cxnId="{60AD4D6A-4964-4A43-982B-C501F0F402FF}">
      <dgm:prSet/>
      <dgm:spPr/>
      <dgm:t>
        <a:bodyPr/>
        <a:lstStyle/>
        <a:p>
          <a:endParaRPr lang="en-US"/>
        </a:p>
      </dgm:t>
    </dgm:pt>
    <dgm:pt modelId="{70EEFA00-8CF9-49B0-9FE1-AC8DB8693D8F}">
      <dgm:prSet phldrT="[Text]"/>
      <dgm:spPr/>
      <dgm:t>
        <a:bodyPr/>
        <a:lstStyle/>
        <a:p>
          <a:r>
            <a:rPr lang="en-US" dirty="0"/>
            <a:t>Loan payment</a:t>
          </a:r>
        </a:p>
      </dgm:t>
    </dgm:pt>
    <dgm:pt modelId="{13054484-7F12-4588-A564-76F6717ED35C}" type="parTrans" cxnId="{18F05ACC-4E5A-442F-830F-45F78F67B23A}">
      <dgm:prSet/>
      <dgm:spPr/>
      <dgm:t>
        <a:bodyPr/>
        <a:lstStyle/>
        <a:p>
          <a:endParaRPr lang="en-US"/>
        </a:p>
      </dgm:t>
    </dgm:pt>
    <dgm:pt modelId="{B6E9B651-0326-43BF-9FFE-15B6DEF7FF24}" type="sibTrans" cxnId="{18F05ACC-4E5A-442F-830F-45F78F67B23A}">
      <dgm:prSet/>
      <dgm:spPr/>
      <dgm:t>
        <a:bodyPr/>
        <a:lstStyle/>
        <a:p>
          <a:endParaRPr lang="en-US"/>
        </a:p>
      </dgm:t>
    </dgm:pt>
    <dgm:pt modelId="{6235ABDA-17FB-4B6A-B7D2-FD8C67F2A71A}">
      <dgm:prSet phldrT="[Text]"/>
      <dgm:spPr/>
      <dgm:t>
        <a:bodyPr/>
        <a:lstStyle/>
        <a:p>
          <a:r>
            <a:rPr lang="en-US" dirty="0"/>
            <a:t>Loan payment statement</a:t>
          </a:r>
        </a:p>
      </dgm:t>
    </dgm:pt>
    <dgm:pt modelId="{166D6DD0-C535-4FC4-B217-A417ABCE1AC2}" type="parTrans" cxnId="{BFFBBD83-E0B3-4752-8C14-8B58656B5EF1}">
      <dgm:prSet/>
      <dgm:spPr/>
      <dgm:t>
        <a:bodyPr/>
        <a:lstStyle/>
        <a:p>
          <a:endParaRPr lang="en-US"/>
        </a:p>
      </dgm:t>
    </dgm:pt>
    <dgm:pt modelId="{E151BE63-F9C1-48F0-B858-A5BD857D194C}" type="sibTrans" cxnId="{BFFBBD83-E0B3-4752-8C14-8B58656B5EF1}">
      <dgm:prSet/>
      <dgm:spPr/>
      <dgm:t>
        <a:bodyPr/>
        <a:lstStyle/>
        <a:p>
          <a:endParaRPr lang="en-US"/>
        </a:p>
      </dgm:t>
    </dgm:pt>
    <dgm:pt modelId="{190745B1-FA23-4F6A-A85B-A4C5B81197FD}">
      <dgm:prSet phldrT="[Text]"/>
      <dgm:spPr/>
      <dgm:t>
        <a:bodyPr/>
        <a:lstStyle/>
        <a:p>
          <a:r>
            <a:rPr lang="en-US" dirty="0"/>
            <a:t>Manage user</a:t>
          </a:r>
        </a:p>
      </dgm:t>
    </dgm:pt>
    <dgm:pt modelId="{56E69301-5F8D-4E71-B140-E9088098EC15}" type="parTrans" cxnId="{473C77BB-67F4-4719-B338-BBC7D88A0E2B}">
      <dgm:prSet/>
      <dgm:spPr/>
      <dgm:t>
        <a:bodyPr/>
        <a:lstStyle/>
        <a:p>
          <a:endParaRPr lang="en-US"/>
        </a:p>
      </dgm:t>
    </dgm:pt>
    <dgm:pt modelId="{F07A726D-AA68-4F89-9BC7-AAA723500CF0}" type="sibTrans" cxnId="{473C77BB-67F4-4719-B338-BBC7D88A0E2B}">
      <dgm:prSet/>
      <dgm:spPr/>
      <dgm:t>
        <a:bodyPr/>
        <a:lstStyle/>
        <a:p>
          <a:endParaRPr lang="en-US"/>
        </a:p>
      </dgm:t>
    </dgm:pt>
    <dgm:pt modelId="{9C6F3F95-98A6-4E4D-AF98-5401ED95EEA7}" type="asst">
      <dgm:prSet phldrT="[Text]"/>
      <dgm:spPr/>
      <dgm:t>
        <a:bodyPr/>
        <a:lstStyle/>
        <a:p>
          <a:r>
            <a:rPr lang="en-US" dirty="0"/>
            <a:t>Main Page</a:t>
          </a:r>
        </a:p>
      </dgm:t>
    </dgm:pt>
    <dgm:pt modelId="{E90DC6FE-D291-418F-B87D-9F1F410A8C37}" type="parTrans" cxnId="{2114B2BD-8717-4298-85D4-151D3416164E}">
      <dgm:prSet/>
      <dgm:spPr/>
      <dgm:t>
        <a:bodyPr/>
        <a:lstStyle/>
        <a:p>
          <a:endParaRPr lang="en-US"/>
        </a:p>
      </dgm:t>
    </dgm:pt>
    <dgm:pt modelId="{B178A40E-8741-48BE-9DC5-2A743E0BBCF3}" type="sibTrans" cxnId="{2114B2BD-8717-4298-85D4-151D3416164E}">
      <dgm:prSet/>
      <dgm:spPr/>
      <dgm:t>
        <a:bodyPr/>
        <a:lstStyle/>
        <a:p>
          <a:endParaRPr lang="en-US"/>
        </a:p>
      </dgm:t>
    </dgm:pt>
    <dgm:pt modelId="{3F8160D4-5F4B-4BE0-A9FD-8F3F8C7A0757}">
      <dgm:prSet phldrT="[Text]"/>
      <dgm:spPr/>
      <dgm:t>
        <a:bodyPr/>
        <a:lstStyle/>
        <a:p>
          <a:r>
            <a:rPr lang="en-US" dirty="0"/>
            <a:t>Update member</a:t>
          </a:r>
        </a:p>
      </dgm:t>
    </dgm:pt>
    <dgm:pt modelId="{5526AD2E-B8C5-41DF-A8C0-E1778131C2A1}" type="parTrans" cxnId="{E76F947D-0BC7-4643-B6B1-9D29531269EA}">
      <dgm:prSet/>
      <dgm:spPr/>
      <dgm:t>
        <a:bodyPr/>
        <a:lstStyle/>
        <a:p>
          <a:endParaRPr lang="en-US"/>
        </a:p>
      </dgm:t>
    </dgm:pt>
    <dgm:pt modelId="{D7341392-8416-4F4F-8B52-B9A6381E802F}" type="sibTrans" cxnId="{E76F947D-0BC7-4643-B6B1-9D29531269EA}">
      <dgm:prSet/>
      <dgm:spPr/>
      <dgm:t>
        <a:bodyPr/>
        <a:lstStyle/>
        <a:p>
          <a:endParaRPr lang="en-US"/>
        </a:p>
      </dgm:t>
    </dgm:pt>
    <dgm:pt modelId="{3463F518-8E48-4213-B844-4EB9E45251AB}">
      <dgm:prSet phldrT="[Text]"/>
      <dgm:spPr/>
      <dgm:t>
        <a:bodyPr/>
        <a:lstStyle/>
        <a:p>
          <a:r>
            <a:rPr lang="en-US" dirty="0"/>
            <a:t>Add User</a:t>
          </a:r>
        </a:p>
      </dgm:t>
    </dgm:pt>
    <dgm:pt modelId="{1EDE6562-5E69-406D-B153-1361800EBD4E}" type="parTrans" cxnId="{314C1673-23CD-42D5-BDCC-36D95515226E}">
      <dgm:prSet/>
      <dgm:spPr/>
      <dgm:t>
        <a:bodyPr/>
        <a:lstStyle/>
        <a:p>
          <a:endParaRPr lang="en-US"/>
        </a:p>
      </dgm:t>
    </dgm:pt>
    <dgm:pt modelId="{766A5FCF-5BB8-4D91-8D73-54CA44F2920D}" type="sibTrans" cxnId="{314C1673-23CD-42D5-BDCC-36D95515226E}">
      <dgm:prSet/>
      <dgm:spPr/>
      <dgm:t>
        <a:bodyPr/>
        <a:lstStyle/>
        <a:p>
          <a:endParaRPr lang="en-US"/>
        </a:p>
      </dgm:t>
    </dgm:pt>
    <dgm:pt modelId="{EC1B08C2-CAD4-43AF-99F0-370EDF392CD5}">
      <dgm:prSet phldrT="[Text]"/>
      <dgm:spPr/>
      <dgm:t>
        <a:bodyPr/>
        <a:lstStyle/>
        <a:p>
          <a:r>
            <a:rPr lang="en-US" dirty="0"/>
            <a:t>User Information</a:t>
          </a:r>
        </a:p>
      </dgm:t>
    </dgm:pt>
    <dgm:pt modelId="{DDEF70C9-44F3-411A-97DB-5FE6CA762880}" type="parTrans" cxnId="{5E35825C-6641-4858-8D25-ABA928800139}">
      <dgm:prSet/>
      <dgm:spPr/>
      <dgm:t>
        <a:bodyPr/>
        <a:lstStyle/>
        <a:p>
          <a:endParaRPr lang="en-US"/>
        </a:p>
      </dgm:t>
    </dgm:pt>
    <dgm:pt modelId="{3DA6CDDA-236B-46E7-954A-7CE83A6C1F41}" type="sibTrans" cxnId="{5E35825C-6641-4858-8D25-ABA928800139}">
      <dgm:prSet/>
      <dgm:spPr/>
      <dgm:t>
        <a:bodyPr/>
        <a:lstStyle/>
        <a:p>
          <a:endParaRPr lang="en-US"/>
        </a:p>
      </dgm:t>
    </dgm:pt>
    <dgm:pt modelId="{2046E718-28D7-4B87-8FE7-CF1790E368F2}">
      <dgm:prSet phldrT="[Text]"/>
      <dgm:spPr/>
      <dgm:t>
        <a:bodyPr/>
        <a:lstStyle/>
        <a:p>
          <a:r>
            <a:rPr lang="en-US" dirty="0"/>
            <a:t>Delete User</a:t>
          </a:r>
        </a:p>
      </dgm:t>
    </dgm:pt>
    <dgm:pt modelId="{7FD2DA9E-3F23-4B05-862B-FD9DF4939983}" type="parTrans" cxnId="{A8B71260-DDD0-422C-B802-159B3C99F400}">
      <dgm:prSet/>
      <dgm:spPr/>
      <dgm:t>
        <a:bodyPr/>
        <a:lstStyle/>
        <a:p>
          <a:endParaRPr lang="en-US"/>
        </a:p>
      </dgm:t>
    </dgm:pt>
    <dgm:pt modelId="{7168515A-62ED-4989-8B00-BEA2A7712063}" type="sibTrans" cxnId="{A8B71260-DDD0-422C-B802-159B3C99F400}">
      <dgm:prSet/>
      <dgm:spPr/>
      <dgm:t>
        <a:bodyPr/>
        <a:lstStyle/>
        <a:p>
          <a:endParaRPr lang="en-US"/>
        </a:p>
      </dgm:t>
    </dgm:pt>
    <dgm:pt modelId="{923FB5B8-B388-4AAD-9391-7E14AA021D85}" type="pres">
      <dgm:prSet presAssocID="{51411DD6-B0B9-4F42-8FEB-9D5CA5333A2D}" presName="hierChild1" presStyleCnt="0">
        <dgm:presLayoutVars>
          <dgm:orgChart val="1"/>
          <dgm:chPref val="1"/>
          <dgm:dir/>
          <dgm:animOne val="branch"/>
          <dgm:animLvl val="lvl"/>
          <dgm:resizeHandles/>
        </dgm:presLayoutVars>
      </dgm:prSet>
      <dgm:spPr/>
    </dgm:pt>
    <dgm:pt modelId="{BAA57373-36AA-4B2E-B4C3-0048B763BEDA}" type="pres">
      <dgm:prSet presAssocID="{2318C493-241D-44DF-B238-2623975CBF95}" presName="hierRoot1" presStyleCnt="0">
        <dgm:presLayoutVars>
          <dgm:hierBranch val="init"/>
        </dgm:presLayoutVars>
      </dgm:prSet>
      <dgm:spPr/>
    </dgm:pt>
    <dgm:pt modelId="{A9A1F31D-6DB2-4F09-9FB0-9FF3BF44B96F}" type="pres">
      <dgm:prSet presAssocID="{2318C493-241D-44DF-B238-2623975CBF95}" presName="rootComposite1" presStyleCnt="0"/>
      <dgm:spPr/>
    </dgm:pt>
    <dgm:pt modelId="{141B9301-3DC5-4313-8E09-59E541C26FAB}" type="pres">
      <dgm:prSet presAssocID="{2318C493-241D-44DF-B238-2623975CBF95}" presName="rootText1" presStyleLbl="node0" presStyleIdx="0" presStyleCnt="2" custLinFactX="21000" custLinFactY="-29984" custLinFactNeighborX="100000" custLinFactNeighborY="-100000">
        <dgm:presLayoutVars>
          <dgm:chPref val="3"/>
        </dgm:presLayoutVars>
      </dgm:prSet>
      <dgm:spPr/>
    </dgm:pt>
    <dgm:pt modelId="{5267380D-6A76-491C-980D-925B0A9D3A6F}" type="pres">
      <dgm:prSet presAssocID="{2318C493-241D-44DF-B238-2623975CBF95}" presName="rootConnector1" presStyleLbl="asst0" presStyleIdx="0" presStyleCnt="0"/>
      <dgm:spPr/>
    </dgm:pt>
    <dgm:pt modelId="{2E226E3C-2CAA-451F-BF5D-E0DB1BAEBA65}" type="pres">
      <dgm:prSet presAssocID="{2318C493-241D-44DF-B238-2623975CBF95}" presName="hierChild2" presStyleCnt="0"/>
      <dgm:spPr/>
    </dgm:pt>
    <dgm:pt modelId="{BB42FF97-151B-4C87-B13F-9C266F0A9DD5}" type="pres">
      <dgm:prSet presAssocID="{2318C493-241D-44DF-B238-2623975CBF95}" presName="hierChild3" presStyleCnt="0"/>
      <dgm:spPr/>
    </dgm:pt>
    <dgm:pt modelId="{2333A411-9A15-4A2B-A94B-7B02D78DC1B3}" type="pres">
      <dgm:prSet presAssocID="{9C6F3F95-98A6-4E4D-AF98-5401ED95EEA7}" presName="hierRoot1" presStyleCnt="0">
        <dgm:presLayoutVars>
          <dgm:hierBranch val="init"/>
        </dgm:presLayoutVars>
      </dgm:prSet>
      <dgm:spPr/>
    </dgm:pt>
    <dgm:pt modelId="{6C732AB1-8035-4AF2-8B90-024A6CD4433E}" type="pres">
      <dgm:prSet presAssocID="{9C6F3F95-98A6-4E4D-AF98-5401ED95EEA7}" presName="rootComposite1" presStyleCnt="0"/>
      <dgm:spPr/>
    </dgm:pt>
    <dgm:pt modelId="{4BD32E35-64B2-42C9-901A-92EA0CB93620}" type="pres">
      <dgm:prSet presAssocID="{9C6F3F95-98A6-4E4D-AF98-5401ED95EEA7}" presName="rootText1" presStyleLbl="node0" presStyleIdx="1" presStyleCnt="2">
        <dgm:presLayoutVars>
          <dgm:chPref val="3"/>
        </dgm:presLayoutVars>
      </dgm:prSet>
      <dgm:spPr/>
    </dgm:pt>
    <dgm:pt modelId="{DC6E40DA-3DC7-40E8-9902-59AC2ADE8984}" type="pres">
      <dgm:prSet presAssocID="{9C6F3F95-98A6-4E4D-AF98-5401ED95EEA7}" presName="rootConnector1" presStyleLbl="asst0" presStyleIdx="0" presStyleCnt="0"/>
      <dgm:spPr/>
    </dgm:pt>
    <dgm:pt modelId="{072C0BAC-A15C-46F4-B0C3-8BD0DF6CC3D0}" type="pres">
      <dgm:prSet presAssocID="{9C6F3F95-98A6-4E4D-AF98-5401ED95EEA7}" presName="hierChild2" presStyleCnt="0"/>
      <dgm:spPr/>
    </dgm:pt>
    <dgm:pt modelId="{61EFA3C2-7605-401A-831D-722305C54C89}" type="pres">
      <dgm:prSet presAssocID="{A2C521C2-5C52-4779-B561-0F9294DF9439}" presName="Name37" presStyleLbl="parChTrans1D2" presStyleIdx="0" presStyleCnt="10"/>
      <dgm:spPr/>
    </dgm:pt>
    <dgm:pt modelId="{D36E029E-3816-41D3-8686-0DF9198E8793}" type="pres">
      <dgm:prSet presAssocID="{3F1164EB-99ED-415C-ABCC-44A84E5E3048}" presName="hierRoot2" presStyleCnt="0">
        <dgm:presLayoutVars>
          <dgm:hierBranch val="init"/>
        </dgm:presLayoutVars>
      </dgm:prSet>
      <dgm:spPr/>
    </dgm:pt>
    <dgm:pt modelId="{C0BAE041-E917-41BA-9D54-530CCB41CA33}" type="pres">
      <dgm:prSet presAssocID="{3F1164EB-99ED-415C-ABCC-44A84E5E3048}" presName="rootComposite" presStyleCnt="0"/>
      <dgm:spPr/>
    </dgm:pt>
    <dgm:pt modelId="{91FD92FE-C5E9-4A1D-9534-A5A43433BCA8}" type="pres">
      <dgm:prSet presAssocID="{3F1164EB-99ED-415C-ABCC-44A84E5E3048}" presName="rootText" presStyleLbl="node2" presStyleIdx="0" presStyleCnt="10">
        <dgm:presLayoutVars>
          <dgm:chPref val="3"/>
        </dgm:presLayoutVars>
      </dgm:prSet>
      <dgm:spPr/>
    </dgm:pt>
    <dgm:pt modelId="{2BCEFDB8-6CE4-46EB-A6E0-F35E17279DD0}" type="pres">
      <dgm:prSet presAssocID="{3F1164EB-99ED-415C-ABCC-44A84E5E3048}" presName="rootConnector" presStyleLbl="node2" presStyleIdx="0" presStyleCnt="10"/>
      <dgm:spPr/>
    </dgm:pt>
    <dgm:pt modelId="{39AA18CB-0A30-4D65-8508-0DBEE0DB258F}" type="pres">
      <dgm:prSet presAssocID="{3F1164EB-99ED-415C-ABCC-44A84E5E3048}" presName="hierChild4" presStyleCnt="0"/>
      <dgm:spPr/>
    </dgm:pt>
    <dgm:pt modelId="{0D888A52-59B3-49F7-9541-19BCF84DBEE0}" type="pres">
      <dgm:prSet presAssocID="{3F1164EB-99ED-415C-ABCC-44A84E5E3048}" presName="hierChild5" presStyleCnt="0"/>
      <dgm:spPr/>
    </dgm:pt>
    <dgm:pt modelId="{7058C8DC-7B8F-46B0-95F5-4312B2C9F638}" type="pres">
      <dgm:prSet presAssocID="{B58D0965-9D87-4B39-93AD-782233667706}" presName="Name37" presStyleLbl="parChTrans1D2" presStyleIdx="1" presStyleCnt="10"/>
      <dgm:spPr/>
    </dgm:pt>
    <dgm:pt modelId="{1D95A01C-5C54-43FC-BE47-E7AE326D9C23}" type="pres">
      <dgm:prSet presAssocID="{23634DDC-CC93-4D76-8988-B0A25AC19EAB}" presName="hierRoot2" presStyleCnt="0">
        <dgm:presLayoutVars>
          <dgm:hierBranch val="init"/>
        </dgm:presLayoutVars>
      </dgm:prSet>
      <dgm:spPr/>
    </dgm:pt>
    <dgm:pt modelId="{1AF2C40F-B461-4A83-90F7-8BDEE86EB3C9}" type="pres">
      <dgm:prSet presAssocID="{23634DDC-CC93-4D76-8988-B0A25AC19EAB}" presName="rootComposite" presStyleCnt="0"/>
      <dgm:spPr/>
    </dgm:pt>
    <dgm:pt modelId="{BF941C14-A4D0-480B-A06F-770E74BD7C6D}" type="pres">
      <dgm:prSet presAssocID="{23634DDC-CC93-4D76-8988-B0A25AC19EAB}" presName="rootText" presStyleLbl="node2" presStyleIdx="1" presStyleCnt="10">
        <dgm:presLayoutVars>
          <dgm:chPref val="3"/>
        </dgm:presLayoutVars>
      </dgm:prSet>
      <dgm:spPr/>
    </dgm:pt>
    <dgm:pt modelId="{00EA27D2-8B86-4AE1-8157-EF6C5F68DFED}" type="pres">
      <dgm:prSet presAssocID="{23634DDC-CC93-4D76-8988-B0A25AC19EAB}" presName="rootConnector" presStyleLbl="node2" presStyleIdx="1" presStyleCnt="10"/>
      <dgm:spPr/>
    </dgm:pt>
    <dgm:pt modelId="{F137EC45-E81A-40F0-A2D9-5E10F327E538}" type="pres">
      <dgm:prSet presAssocID="{23634DDC-CC93-4D76-8988-B0A25AC19EAB}" presName="hierChild4" presStyleCnt="0"/>
      <dgm:spPr/>
    </dgm:pt>
    <dgm:pt modelId="{B3FC94C7-FC98-4766-B732-590CEDE2F9CD}" type="pres">
      <dgm:prSet presAssocID="{5526AD2E-B8C5-41DF-A8C0-E1778131C2A1}" presName="Name37" presStyleLbl="parChTrans1D3" presStyleIdx="0" presStyleCnt="4"/>
      <dgm:spPr/>
    </dgm:pt>
    <dgm:pt modelId="{DF7F5FF0-7721-42BC-B234-D455F4315FA8}" type="pres">
      <dgm:prSet presAssocID="{3F8160D4-5F4B-4BE0-A9FD-8F3F8C7A0757}" presName="hierRoot2" presStyleCnt="0">
        <dgm:presLayoutVars>
          <dgm:hierBranch val="init"/>
        </dgm:presLayoutVars>
      </dgm:prSet>
      <dgm:spPr/>
    </dgm:pt>
    <dgm:pt modelId="{A52617C1-3EBD-4F11-A698-79D48BFD0E8D}" type="pres">
      <dgm:prSet presAssocID="{3F8160D4-5F4B-4BE0-A9FD-8F3F8C7A0757}" presName="rootComposite" presStyleCnt="0"/>
      <dgm:spPr/>
    </dgm:pt>
    <dgm:pt modelId="{946751E0-F99D-4B30-A935-786A120D8F8E}" type="pres">
      <dgm:prSet presAssocID="{3F8160D4-5F4B-4BE0-A9FD-8F3F8C7A0757}" presName="rootText" presStyleLbl="node3" presStyleIdx="0" presStyleCnt="4">
        <dgm:presLayoutVars>
          <dgm:chPref val="3"/>
        </dgm:presLayoutVars>
      </dgm:prSet>
      <dgm:spPr/>
    </dgm:pt>
    <dgm:pt modelId="{8C9FE48B-C78F-4AB6-B353-8780C88F5DA7}" type="pres">
      <dgm:prSet presAssocID="{3F8160D4-5F4B-4BE0-A9FD-8F3F8C7A0757}" presName="rootConnector" presStyleLbl="node3" presStyleIdx="0" presStyleCnt="4"/>
      <dgm:spPr/>
    </dgm:pt>
    <dgm:pt modelId="{C67673EC-0CA3-4295-8292-59A9754F12E0}" type="pres">
      <dgm:prSet presAssocID="{3F8160D4-5F4B-4BE0-A9FD-8F3F8C7A0757}" presName="hierChild4" presStyleCnt="0"/>
      <dgm:spPr/>
    </dgm:pt>
    <dgm:pt modelId="{A1DE75DE-60DB-4BCA-933D-391530ECE8F2}" type="pres">
      <dgm:prSet presAssocID="{3F8160D4-5F4B-4BE0-A9FD-8F3F8C7A0757}" presName="hierChild5" presStyleCnt="0"/>
      <dgm:spPr/>
    </dgm:pt>
    <dgm:pt modelId="{12DA29DD-A30E-408E-A525-38185DAF53F2}" type="pres">
      <dgm:prSet presAssocID="{23634DDC-CC93-4D76-8988-B0A25AC19EAB}" presName="hierChild5" presStyleCnt="0"/>
      <dgm:spPr/>
    </dgm:pt>
    <dgm:pt modelId="{3B080D28-1F59-4CC2-A3EA-2474ECF8EF97}" type="pres">
      <dgm:prSet presAssocID="{9AC33EC9-C1BE-4323-AC4B-34292A830631}" presName="Name37" presStyleLbl="parChTrans1D2" presStyleIdx="2" presStyleCnt="10"/>
      <dgm:spPr/>
    </dgm:pt>
    <dgm:pt modelId="{974CA8AA-3C87-43CA-9212-1E509D2CC047}" type="pres">
      <dgm:prSet presAssocID="{684C1284-94E4-4220-9445-B57BD873FA7E}" presName="hierRoot2" presStyleCnt="0">
        <dgm:presLayoutVars>
          <dgm:hierBranch val="init"/>
        </dgm:presLayoutVars>
      </dgm:prSet>
      <dgm:spPr/>
    </dgm:pt>
    <dgm:pt modelId="{4A37982A-F397-4931-8C15-D2C279A2730E}" type="pres">
      <dgm:prSet presAssocID="{684C1284-94E4-4220-9445-B57BD873FA7E}" presName="rootComposite" presStyleCnt="0"/>
      <dgm:spPr/>
    </dgm:pt>
    <dgm:pt modelId="{9AB9564B-8B82-471F-B177-FA34D96CFD61}" type="pres">
      <dgm:prSet presAssocID="{684C1284-94E4-4220-9445-B57BD873FA7E}" presName="rootText" presStyleLbl="node2" presStyleIdx="2" presStyleCnt="10">
        <dgm:presLayoutVars>
          <dgm:chPref val="3"/>
        </dgm:presLayoutVars>
      </dgm:prSet>
      <dgm:spPr/>
    </dgm:pt>
    <dgm:pt modelId="{7CA11BCD-FE1C-4924-B11D-58E93BB6DB77}" type="pres">
      <dgm:prSet presAssocID="{684C1284-94E4-4220-9445-B57BD873FA7E}" presName="rootConnector" presStyleLbl="node2" presStyleIdx="2" presStyleCnt="10"/>
      <dgm:spPr/>
    </dgm:pt>
    <dgm:pt modelId="{07FDBDB0-30F2-4C63-ADFC-C5B6B2E5977A}" type="pres">
      <dgm:prSet presAssocID="{684C1284-94E4-4220-9445-B57BD873FA7E}" presName="hierChild4" presStyleCnt="0"/>
      <dgm:spPr/>
    </dgm:pt>
    <dgm:pt modelId="{2747285A-E3FE-4D33-8519-29A2E238D8D7}" type="pres">
      <dgm:prSet presAssocID="{684C1284-94E4-4220-9445-B57BD873FA7E}" presName="hierChild5" presStyleCnt="0"/>
      <dgm:spPr/>
    </dgm:pt>
    <dgm:pt modelId="{7EFC57C9-0480-4B6E-8A5B-BDD825AEAB20}" type="pres">
      <dgm:prSet presAssocID="{C925E76F-5C3E-4079-8D3B-DA7E22F89A0F}" presName="Name37" presStyleLbl="parChTrans1D2" presStyleIdx="3" presStyleCnt="10"/>
      <dgm:spPr/>
    </dgm:pt>
    <dgm:pt modelId="{438C2530-BC19-4591-9A07-FC7876EE7501}" type="pres">
      <dgm:prSet presAssocID="{5487873D-F1F0-451D-B215-3794D51ACBD5}" presName="hierRoot2" presStyleCnt="0">
        <dgm:presLayoutVars>
          <dgm:hierBranch val="init"/>
        </dgm:presLayoutVars>
      </dgm:prSet>
      <dgm:spPr/>
    </dgm:pt>
    <dgm:pt modelId="{C6884022-C786-49D1-9A32-76493FEC7D09}" type="pres">
      <dgm:prSet presAssocID="{5487873D-F1F0-451D-B215-3794D51ACBD5}" presName="rootComposite" presStyleCnt="0"/>
      <dgm:spPr/>
    </dgm:pt>
    <dgm:pt modelId="{1CACC2BE-F9B9-4E43-8F14-ECAAB707B0FF}" type="pres">
      <dgm:prSet presAssocID="{5487873D-F1F0-451D-B215-3794D51ACBD5}" presName="rootText" presStyleLbl="node2" presStyleIdx="3" presStyleCnt="10">
        <dgm:presLayoutVars>
          <dgm:chPref val="3"/>
        </dgm:presLayoutVars>
      </dgm:prSet>
      <dgm:spPr/>
    </dgm:pt>
    <dgm:pt modelId="{5866E207-A1EA-4587-815C-D62737639379}" type="pres">
      <dgm:prSet presAssocID="{5487873D-F1F0-451D-B215-3794D51ACBD5}" presName="rootConnector" presStyleLbl="node2" presStyleIdx="3" presStyleCnt="10"/>
      <dgm:spPr/>
    </dgm:pt>
    <dgm:pt modelId="{71A54B18-48E9-458C-80BD-2E8C7A9A4682}" type="pres">
      <dgm:prSet presAssocID="{5487873D-F1F0-451D-B215-3794D51ACBD5}" presName="hierChild4" presStyleCnt="0"/>
      <dgm:spPr/>
    </dgm:pt>
    <dgm:pt modelId="{85D16B5C-E8E3-43E3-9E6D-3B0D7A0C1689}" type="pres">
      <dgm:prSet presAssocID="{5487873D-F1F0-451D-B215-3794D51ACBD5}" presName="hierChild5" presStyleCnt="0"/>
      <dgm:spPr/>
    </dgm:pt>
    <dgm:pt modelId="{4C7004D5-5C76-43D1-99A0-4A5314583A47}" type="pres">
      <dgm:prSet presAssocID="{6DC605A7-4EA2-4D03-BD4F-73F4F1031483}" presName="Name37" presStyleLbl="parChTrans1D2" presStyleIdx="4" presStyleCnt="10"/>
      <dgm:spPr/>
    </dgm:pt>
    <dgm:pt modelId="{7F9F2742-134E-4FF7-8C2A-4C8763CD4134}" type="pres">
      <dgm:prSet presAssocID="{27C6D7C8-6926-448F-9DF1-819861455C8D}" presName="hierRoot2" presStyleCnt="0">
        <dgm:presLayoutVars>
          <dgm:hierBranch val="init"/>
        </dgm:presLayoutVars>
      </dgm:prSet>
      <dgm:spPr/>
    </dgm:pt>
    <dgm:pt modelId="{CC292820-FD2E-4DF1-8B61-0AC1DCC974CA}" type="pres">
      <dgm:prSet presAssocID="{27C6D7C8-6926-448F-9DF1-819861455C8D}" presName="rootComposite" presStyleCnt="0"/>
      <dgm:spPr/>
    </dgm:pt>
    <dgm:pt modelId="{C35EBE91-347B-47F8-91EF-A9A3151A6DC0}" type="pres">
      <dgm:prSet presAssocID="{27C6D7C8-6926-448F-9DF1-819861455C8D}" presName="rootText" presStyleLbl="node2" presStyleIdx="4" presStyleCnt="10">
        <dgm:presLayoutVars>
          <dgm:chPref val="3"/>
        </dgm:presLayoutVars>
      </dgm:prSet>
      <dgm:spPr/>
    </dgm:pt>
    <dgm:pt modelId="{E1650365-E223-4AFE-A908-54F28AEB1271}" type="pres">
      <dgm:prSet presAssocID="{27C6D7C8-6926-448F-9DF1-819861455C8D}" presName="rootConnector" presStyleLbl="node2" presStyleIdx="4" presStyleCnt="10"/>
      <dgm:spPr/>
    </dgm:pt>
    <dgm:pt modelId="{9E06D3D3-2610-4B18-BDC9-18AA374F26F6}" type="pres">
      <dgm:prSet presAssocID="{27C6D7C8-6926-448F-9DF1-819861455C8D}" presName="hierChild4" presStyleCnt="0"/>
      <dgm:spPr/>
    </dgm:pt>
    <dgm:pt modelId="{2B73E710-7F29-48C0-AF54-693F915EFC1F}" type="pres">
      <dgm:prSet presAssocID="{27C6D7C8-6926-448F-9DF1-819861455C8D}" presName="hierChild5" presStyleCnt="0"/>
      <dgm:spPr/>
    </dgm:pt>
    <dgm:pt modelId="{292DD3A3-1280-463B-A76E-FA00B596D91D}" type="pres">
      <dgm:prSet presAssocID="{841805D9-088F-4F75-9B14-CA02E9528659}" presName="Name37" presStyleLbl="parChTrans1D2" presStyleIdx="5" presStyleCnt="10"/>
      <dgm:spPr/>
    </dgm:pt>
    <dgm:pt modelId="{A138D303-118B-4E6B-9CA6-31E5CB6F08DD}" type="pres">
      <dgm:prSet presAssocID="{37F4388C-CECA-45F0-A5E5-4E8A2A8A5D23}" presName="hierRoot2" presStyleCnt="0">
        <dgm:presLayoutVars>
          <dgm:hierBranch val="init"/>
        </dgm:presLayoutVars>
      </dgm:prSet>
      <dgm:spPr/>
    </dgm:pt>
    <dgm:pt modelId="{689403F6-1148-40A4-94D9-0576D7D0D94F}" type="pres">
      <dgm:prSet presAssocID="{37F4388C-CECA-45F0-A5E5-4E8A2A8A5D23}" presName="rootComposite" presStyleCnt="0"/>
      <dgm:spPr/>
    </dgm:pt>
    <dgm:pt modelId="{86E0FD2D-40CF-428C-A36F-985C5309660A}" type="pres">
      <dgm:prSet presAssocID="{37F4388C-CECA-45F0-A5E5-4E8A2A8A5D23}" presName="rootText" presStyleLbl="node2" presStyleIdx="5" presStyleCnt="10">
        <dgm:presLayoutVars>
          <dgm:chPref val="3"/>
        </dgm:presLayoutVars>
      </dgm:prSet>
      <dgm:spPr/>
    </dgm:pt>
    <dgm:pt modelId="{CF7A0E88-3AFD-4BD3-B917-457A005ACA9E}" type="pres">
      <dgm:prSet presAssocID="{37F4388C-CECA-45F0-A5E5-4E8A2A8A5D23}" presName="rootConnector" presStyleLbl="node2" presStyleIdx="5" presStyleCnt="10"/>
      <dgm:spPr/>
    </dgm:pt>
    <dgm:pt modelId="{BF7465B3-DC52-40A3-9789-A7CD74A605E2}" type="pres">
      <dgm:prSet presAssocID="{37F4388C-CECA-45F0-A5E5-4E8A2A8A5D23}" presName="hierChild4" presStyleCnt="0"/>
      <dgm:spPr/>
    </dgm:pt>
    <dgm:pt modelId="{B5E71D9D-BB0B-4DB6-B164-21BAC01F5114}" type="pres">
      <dgm:prSet presAssocID="{37F4388C-CECA-45F0-A5E5-4E8A2A8A5D23}" presName="hierChild5" presStyleCnt="0"/>
      <dgm:spPr/>
    </dgm:pt>
    <dgm:pt modelId="{07477BDF-4910-48B9-A19A-59533DEDA009}" type="pres">
      <dgm:prSet presAssocID="{B8A57145-A6C5-48DC-B2F3-08745B716B30}" presName="Name37" presStyleLbl="parChTrans1D2" presStyleIdx="6" presStyleCnt="10"/>
      <dgm:spPr/>
    </dgm:pt>
    <dgm:pt modelId="{1D73B2CC-CEA2-4D9D-842C-79EE564771AC}" type="pres">
      <dgm:prSet presAssocID="{EF22F7D4-465D-4BDB-A124-84057C3B2A79}" presName="hierRoot2" presStyleCnt="0">
        <dgm:presLayoutVars>
          <dgm:hierBranch val="init"/>
        </dgm:presLayoutVars>
      </dgm:prSet>
      <dgm:spPr/>
    </dgm:pt>
    <dgm:pt modelId="{5B4C476D-77DB-428B-A6BB-DD3824471E62}" type="pres">
      <dgm:prSet presAssocID="{EF22F7D4-465D-4BDB-A124-84057C3B2A79}" presName="rootComposite" presStyleCnt="0"/>
      <dgm:spPr/>
    </dgm:pt>
    <dgm:pt modelId="{AFDE37C0-86F7-40E9-9096-0DE7AACEF7BA}" type="pres">
      <dgm:prSet presAssocID="{EF22F7D4-465D-4BDB-A124-84057C3B2A79}" presName="rootText" presStyleLbl="node2" presStyleIdx="6" presStyleCnt="10">
        <dgm:presLayoutVars>
          <dgm:chPref val="3"/>
        </dgm:presLayoutVars>
      </dgm:prSet>
      <dgm:spPr/>
    </dgm:pt>
    <dgm:pt modelId="{8AAE4F38-1E0D-4480-BC19-7F7C2B5DE0FA}" type="pres">
      <dgm:prSet presAssocID="{EF22F7D4-465D-4BDB-A124-84057C3B2A79}" presName="rootConnector" presStyleLbl="node2" presStyleIdx="6" presStyleCnt="10"/>
      <dgm:spPr/>
    </dgm:pt>
    <dgm:pt modelId="{DC52360B-016E-4DCB-9AC0-2B74258FF62F}" type="pres">
      <dgm:prSet presAssocID="{EF22F7D4-465D-4BDB-A124-84057C3B2A79}" presName="hierChild4" presStyleCnt="0"/>
      <dgm:spPr/>
    </dgm:pt>
    <dgm:pt modelId="{8B504CE7-151C-41C0-ABEA-F8AF20A184CF}" type="pres">
      <dgm:prSet presAssocID="{EF22F7D4-465D-4BDB-A124-84057C3B2A79}" presName="hierChild5" presStyleCnt="0"/>
      <dgm:spPr/>
    </dgm:pt>
    <dgm:pt modelId="{BDEC5B74-96CD-426E-993F-91FA59F2548D}" type="pres">
      <dgm:prSet presAssocID="{13054484-7F12-4588-A564-76F6717ED35C}" presName="Name37" presStyleLbl="parChTrans1D2" presStyleIdx="7" presStyleCnt="10"/>
      <dgm:spPr/>
    </dgm:pt>
    <dgm:pt modelId="{0EC5821F-3FC0-4495-950F-51E48DB2C1ED}" type="pres">
      <dgm:prSet presAssocID="{70EEFA00-8CF9-49B0-9FE1-AC8DB8693D8F}" presName="hierRoot2" presStyleCnt="0">
        <dgm:presLayoutVars>
          <dgm:hierBranch val="init"/>
        </dgm:presLayoutVars>
      </dgm:prSet>
      <dgm:spPr/>
    </dgm:pt>
    <dgm:pt modelId="{E028C64D-BDB9-448E-8BE3-19E21187A1AE}" type="pres">
      <dgm:prSet presAssocID="{70EEFA00-8CF9-49B0-9FE1-AC8DB8693D8F}" presName="rootComposite" presStyleCnt="0"/>
      <dgm:spPr/>
    </dgm:pt>
    <dgm:pt modelId="{39423D34-8B6D-46F0-8C9C-E4169CF5903F}" type="pres">
      <dgm:prSet presAssocID="{70EEFA00-8CF9-49B0-9FE1-AC8DB8693D8F}" presName="rootText" presStyleLbl="node2" presStyleIdx="7" presStyleCnt="10">
        <dgm:presLayoutVars>
          <dgm:chPref val="3"/>
        </dgm:presLayoutVars>
      </dgm:prSet>
      <dgm:spPr/>
    </dgm:pt>
    <dgm:pt modelId="{8C3F11DA-6C0B-4F33-933E-42909AFFC537}" type="pres">
      <dgm:prSet presAssocID="{70EEFA00-8CF9-49B0-9FE1-AC8DB8693D8F}" presName="rootConnector" presStyleLbl="node2" presStyleIdx="7" presStyleCnt="10"/>
      <dgm:spPr/>
    </dgm:pt>
    <dgm:pt modelId="{AD4AFF30-8723-41D4-A756-DC7871EDD623}" type="pres">
      <dgm:prSet presAssocID="{70EEFA00-8CF9-49B0-9FE1-AC8DB8693D8F}" presName="hierChild4" presStyleCnt="0"/>
      <dgm:spPr/>
    </dgm:pt>
    <dgm:pt modelId="{2BAC3643-51A0-4326-ABB5-0AE7FC91BFB1}" type="pres">
      <dgm:prSet presAssocID="{70EEFA00-8CF9-49B0-9FE1-AC8DB8693D8F}" presName="hierChild5" presStyleCnt="0"/>
      <dgm:spPr/>
    </dgm:pt>
    <dgm:pt modelId="{94D108BB-7140-4EDC-8619-9106B2AE0842}" type="pres">
      <dgm:prSet presAssocID="{166D6DD0-C535-4FC4-B217-A417ABCE1AC2}" presName="Name37" presStyleLbl="parChTrans1D2" presStyleIdx="8" presStyleCnt="10"/>
      <dgm:spPr/>
    </dgm:pt>
    <dgm:pt modelId="{AE57565A-840A-4EC1-8F43-DB9B3D9786B3}" type="pres">
      <dgm:prSet presAssocID="{6235ABDA-17FB-4B6A-B7D2-FD8C67F2A71A}" presName="hierRoot2" presStyleCnt="0">
        <dgm:presLayoutVars>
          <dgm:hierBranch val="init"/>
        </dgm:presLayoutVars>
      </dgm:prSet>
      <dgm:spPr/>
    </dgm:pt>
    <dgm:pt modelId="{08AC1CDB-92AD-4146-A8E9-268332EBB146}" type="pres">
      <dgm:prSet presAssocID="{6235ABDA-17FB-4B6A-B7D2-FD8C67F2A71A}" presName="rootComposite" presStyleCnt="0"/>
      <dgm:spPr/>
    </dgm:pt>
    <dgm:pt modelId="{815AAC4F-ADD5-4E3C-B4AF-0E4CFBF0DDF1}" type="pres">
      <dgm:prSet presAssocID="{6235ABDA-17FB-4B6A-B7D2-FD8C67F2A71A}" presName="rootText" presStyleLbl="node2" presStyleIdx="8" presStyleCnt="10">
        <dgm:presLayoutVars>
          <dgm:chPref val="3"/>
        </dgm:presLayoutVars>
      </dgm:prSet>
      <dgm:spPr/>
    </dgm:pt>
    <dgm:pt modelId="{7C4D57F6-6460-44D9-AFEF-489DF149720C}" type="pres">
      <dgm:prSet presAssocID="{6235ABDA-17FB-4B6A-B7D2-FD8C67F2A71A}" presName="rootConnector" presStyleLbl="node2" presStyleIdx="8" presStyleCnt="10"/>
      <dgm:spPr/>
    </dgm:pt>
    <dgm:pt modelId="{6AB06EBB-922B-49DE-A11B-A3E6D71FE965}" type="pres">
      <dgm:prSet presAssocID="{6235ABDA-17FB-4B6A-B7D2-FD8C67F2A71A}" presName="hierChild4" presStyleCnt="0"/>
      <dgm:spPr/>
    </dgm:pt>
    <dgm:pt modelId="{BC129320-48D8-479E-8450-72A9F9C3E9DD}" type="pres">
      <dgm:prSet presAssocID="{6235ABDA-17FB-4B6A-B7D2-FD8C67F2A71A}" presName="hierChild5" presStyleCnt="0"/>
      <dgm:spPr/>
    </dgm:pt>
    <dgm:pt modelId="{AC3FCDBF-6785-44CC-ABD7-F2B58E8F32FA}" type="pres">
      <dgm:prSet presAssocID="{56E69301-5F8D-4E71-B140-E9088098EC15}" presName="Name37" presStyleLbl="parChTrans1D2" presStyleIdx="9" presStyleCnt="10"/>
      <dgm:spPr/>
    </dgm:pt>
    <dgm:pt modelId="{7E09161A-2A91-4F76-ACAA-3BA0F78C003E}" type="pres">
      <dgm:prSet presAssocID="{190745B1-FA23-4F6A-A85B-A4C5B81197FD}" presName="hierRoot2" presStyleCnt="0">
        <dgm:presLayoutVars>
          <dgm:hierBranch val="init"/>
        </dgm:presLayoutVars>
      </dgm:prSet>
      <dgm:spPr/>
    </dgm:pt>
    <dgm:pt modelId="{48485F17-C0C4-4A8F-AE88-09EB8A5D2F90}" type="pres">
      <dgm:prSet presAssocID="{190745B1-FA23-4F6A-A85B-A4C5B81197FD}" presName="rootComposite" presStyleCnt="0"/>
      <dgm:spPr/>
    </dgm:pt>
    <dgm:pt modelId="{121C122C-DE48-4F6C-9894-E9E7D28768A3}" type="pres">
      <dgm:prSet presAssocID="{190745B1-FA23-4F6A-A85B-A4C5B81197FD}" presName="rootText" presStyleLbl="node2" presStyleIdx="9" presStyleCnt="10">
        <dgm:presLayoutVars>
          <dgm:chPref val="3"/>
        </dgm:presLayoutVars>
      </dgm:prSet>
      <dgm:spPr/>
    </dgm:pt>
    <dgm:pt modelId="{D9CC783A-7A7E-4995-83B6-DC973F56ED80}" type="pres">
      <dgm:prSet presAssocID="{190745B1-FA23-4F6A-A85B-A4C5B81197FD}" presName="rootConnector" presStyleLbl="node2" presStyleIdx="9" presStyleCnt="10"/>
      <dgm:spPr/>
    </dgm:pt>
    <dgm:pt modelId="{898EF377-8924-4F76-9989-CCE2D890605B}" type="pres">
      <dgm:prSet presAssocID="{190745B1-FA23-4F6A-A85B-A4C5B81197FD}" presName="hierChild4" presStyleCnt="0"/>
      <dgm:spPr/>
    </dgm:pt>
    <dgm:pt modelId="{09FDC14B-C7FC-4F77-BFA6-04F741CFA8D9}" type="pres">
      <dgm:prSet presAssocID="{1EDE6562-5E69-406D-B153-1361800EBD4E}" presName="Name37" presStyleLbl="parChTrans1D3" presStyleIdx="1" presStyleCnt="4"/>
      <dgm:spPr/>
    </dgm:pt>
    <dgm:pt modelId="{AA040D8E-3ABA-4B02-BE7C-724635A4BDE0}" type="pres">
      <dgm:prSet presAssocID="{3463F518-8E48-4213-B844-4EB9E45251AB}" presName="hierRoot2" presStyleCnt="0">
        <dgm:presLayoutVars>
          <dgm:hierBranch val="init"/>
        </dgm:presLayoutVars>
      </dgm:prSet>
      <dgm:spPr/>
    </dgm:pt>
    <dgm:pt modelId="{63EF60E9-D7B0-4734-854A-760D5BD95556}" type="pres">
      <dgm:prSet presAssocID="{3463F518-8E48-4213-B844-4EB9E45251AB}" presName="rootComposite" presStyleCnt="0"/>
      <dgm:spPr/>
    </dgm:pt>
    <dgm:pt modelId="{C9FB5650-7B36-4978-A59D-C4788E10E44B}" type="pres">
      <dgm:prSet presAssocID="{3463F518-8E48-4213-B844-4EB9E45251AB}" presName="rootText" presStyleLbl="node3" presStyleIdx="1" presStyleCnt="4">
        <dgm:presLayoutVars>
          <dgm:chPref val="3"/>
        </dgm:presLayoutVars>
      </dgm:prSet>
      <dgm:spPr/>
    </dgm:pt>
    <dgm:pt modelId="{1F8D885D-14A1-446C-9EB7-F1EBF2A7E6E3}" type="pres">
      <dgm:prSet presAssocID="{3463F518-8E48-4213-B844-4EB9E45251AB}" presName="rootConnector" presStyleLbl="node3" presStyleIdx="1" presStyleCnt="4"/>
      <dgm:spPr/>
    </dgm:pt>
    <dgm:pt modelId="{D3B2EC11-7FC9-4EDD-AF1B-BA73312CB0AC}" type="pres">
      <dgm:prSet presAssocID="{3463F518-8E48-4213-B844-4EB9E45251AB}" presName="hierChild4" presStyleCnt="0"/>
      <dgm:spPr/>
    </dgm:pt>
    <dgm:pt modelId="{680146B2-E9E9-45D1-99D8-A6FFE4919196}" type="pres">
      <dgm:prSet presAssocID="{3463F518-8E48-4213-B844-4EB9E45251AB}" presName="hierChild5" presStyleCnt="0"/>
      <dgm:spPr/>
    </dgm:pt>
    <dgm:pt modelId="{BBC9B6F3-F5C3-440A-B923-62F44AA9A26D}" type="pres">
      <dgm:prSet presAssocID="{DDEF70C9-44F3-411A-97DB-5FE6CA762880}" presName="Name37" presStyleLbl="parChTrans1D3" presStyleIdx="2" presStyleCnt="4"/>
      <dgm:spPr/>
    </dgm:pt>
    <dgm:pt modelId="{DFBDBCCD-0B9D-4935-A3F2-CB35CC5237CD}" type="pres">
      <dgm:prSet presAssocID="{EC1B08C2-CAD4-43AF-99F0-370EDF392CD5}" presName="hierRoot2" presStyleCnt="0">
        <dgm:presLayoutVars>
          <dgm:hierBranch val="init"/>
        </dgm:presLayoutVars>
      </dgm:prSet>
      <dgm:spPr/>
    </dgm:pt>
    <dgm:pt modelId="{A5835F21-0717-4024-B4CB-B765EE23FD0C}" type="pres">
      <dgm:prSet presAssocID="{EC1B08C2-CAD4-43AF-99F0-370EDF392CD5}" presName="rootComposite" presStyleCnt="0"/>
      <dgm:spPr/>
    </dgm:pt>
    <dgm:pt modelId="{AA46E8C5-D5D8-4BC5-B9D6-3A01D6EF85F9}" type="pres">
      <dgm:prSet presAssocID="{EC1B08C2-CAD4-43AF-99F0-370EDF392CD5}" presName="rootText" presStyleLbl="node3" presStyleIdx="2" presStyleCnt="4">
        <dgm:presLayoutVars>
          <dgm:chPref val="3"/>
        </dgm:presLayoutVars>
      </dgm:prSet>
      <dgm:spPr/>
    </dgm:pt>
    <dgm:pt modelId="{A9B3F6DB-FBD2-4A43-A280-228B1D361D37}" type="pres">
      <dgm:prSet presAssocID="{EC1B08C2-CAD4-43AF-99F0-370EDF392CD5}" presName="rootConnector" presStyleLbl="node3" presStyleIdx="2" presStyleCnt="4"/>
      <dgm:spPr/>
    </dgm:pt>
    <dgm:pt modelId="{A4A954B5-2374-4632-8BE5-3645F024A017}" type="pres">
      <dgm:prSet presAssocID="{EC1B08C2-CAD4-43AF-99F0-370EDF392CD5}" presName="hierChild4" presStyleCnt="0"/>
      <dgm:spPr/>
    </dgm:pt>
    <dgm:pt modelId="{552E85EC-018E-4B8D-87EF-393DFDDD664A}" type="pres">
      <dgm:prSet presAssocID="{EC1B08C2-CAD4-43AF-99F0-370EDF392CD5}" presName="hierChild5" presStyleCnt="0"/>
      <dgm:spPr/>
    </dgm:pt>
    <dgm:pt modelId="{97E19705-F9CA-4A29-80EB-BCF10904DD68}" type="pres">
      <dgm:prSet presAssocID="{7FD2DA9E-3F23-4B05-862B-FD9DF4939983}" presName="Name37" presStyleLbl="parChTrans1D3" presStyleIdx="3" presStyleCnt="4"/>
      <dgm:spPr/>
    </dgm:pt>
    <dgm:pt modelId="{725ED04A-DE5C-4DDB-BD23-63B060D43BEF}" type="pres">
      <dgm:prSet presAssocID="{2046E718-28D7-4B87-8FE7-CF1790E368F2}" presName="hierRoot2" presStyleCnt="0">
        <dgm:presLayoutVars>
          <dgm:hierBranch val="init"/>
        </dgm:presLayoutVars>
      </dgm:prSet>
      <dgm:spPr/>
    </dgm:pt>
    <dgm:pt modelId="{9CC30E6D-8F3C-48C6-B7A1-2848EA4CEF4F}" type="pres">
      <dgm:prSet presAssocID="{2046E718-28D7-4B87-8FE7-CF1790E368F2}" presName="rootComposite" presStyleCnt="0"/>
      <dgm:spPr/>
    </dgm:pt>
    <dgm:pt modelId="{4D12C969-1C64-439C-B50E-7339B231E5FD}" type="pres">
      <dgm:prSet presAssocID="{2046E718-28D7-4B87-8FE7-CF1790E368F2}" presName="rootText" presStyleLbl="node3" presStyleIdx="3" presStyleCnt="4">
        <dgm:presLayoutVars>
          <dgm:chPref val="3"/>
        </dgm:presLayoutVars>
      </dgm:prSet>
      <dgm:spPr/>
    </dgm:pt>
    <dgm:pt modelId="{6B596893-2B92-4596-B6C0-4DC97C31EF5B}" type="pres">
      <dgm:prSet presAssocID="{2046E718-28D7-4B87-8FE7-CF1790E368F2}" presName="rootConnector" presStyleLbl="node3" presStyleIdx="3" presStyleCnt="4"/>
      <dgm:spPr/>
    </dgm:pt>
    <dgm:pt modelId="{96826623-8556-4A3F-A095-0498A3E76D39}" type="pres">
      <dgm:prSet presAssocID="{2046E718-28D7-4B87-8FE7-CF1790E368F2}" presName="hierChild4" presStyleCnt="0"/>
      <dgm:spPr/>
    </dgm:pt>
    <dgm:pt modelId="{8FE8A7CD-BEBB-4256-AF65-76B7A20DB215}" type="pres">
      <dgm:prSet presAssocID="{2046E718-28D7-4B87-8FE7-CF1790E368F2}" presName="hierChild5" presStyleCnt="0"/>
      <dgm:spPr/>
    </dgm:pt>
    <dgm:pt modelId="{C6D7FCE2-12DF-4D13-BE22-0C0BD7DD124A}" type="pres">
      <dgm:prSet presAssocID="{190745B1-FA23-4F6A-A85B-A4C5B81197FD}" presName="hierChild5" presStyleCnt="0"/>
      <dgm:spPr/>
    </dgm:pt>
    <dgm:pt modelId="{10931601-F335-48C6-98FD-A85B97A05843}" type="pres">
      <dgm:prSet presAssocID="{9C6F3F95-98A6-4E4D-AF98-5401ED95EEA7}" presName="hierChild3" presStyleCnt="0"/>
      <dgm:spPr/>
    </dgm:pt>
  </dgm:ptLst>
  <dgm:cxnLst>
    <dgm:cxn modelId="{9BB16B00-9D98-4C31-8C60-E7F74B659480}" type="presOf" srcId="{841805D9-088F-4F75-9B14-CA02E9528659}" destId="{292DD3A3-1280-463B-A76E-FA00B596D91D}" srcOrd="0" destOrd="0" presId="urn:microsoft.com/office/officeart/2005/8/layout/orgChart1"/>
    <dgm:cxn modelId="{41367B00-6AA8-4E46-95F9-309BDC1DC7F2}" srcId="{9C6F3F95-98A6-4E4D-AF98-5401ED95EEA7}" destId="{27C6D7C8-6926-448F-9DF1-819861455C8D}" srcOrd="4" destOrd="0" parTransId="{6DC605A7-4EA2-4D03-BD4F-73F4F1031483}" sibTransId="{D98E8D97-FF6A-4251-A3A0-39401A9515DF}"/>
    <dgm:cxn modelId="{C58DBF04-8FBA-4B09-B301-7222C9AA42EF}" srcId="{9C6F3F95-98A6-4E4D-AF98-5401ED95EEA7}" destId="{5487873D-F1F0-451D-B215-3794D51ACBD5}" srcOrd="3" destOrd="0" parTransId="{C925E76F-5C3E-4079-8D3B-DA7E22F89A0F}" sibTransId="{31D3A48B-3F2E-4C15-AEC2-A25F8B2711F8}"/>
    <dgm:cxn modelId="{8713F707-04FF-4978-BD14-55F57FB7CD90}" type="presOf" srcId="{B58D0965-9D87-4B39-93AD-782233667706}" destId="{7058C8DC-7B8F-46B0-95F5-4312B2C9F638}" srcOrd="0" destOrd="0" presId="urn:microsoft.com/office/officeart/2005/8/layout/orgChart1"/>
    <dgm:cxn modelId="{BFFEA60A-2B02-403D-B38B-577B2671875A}" type="presOf" srcId="{5526AD2E-B8C5-41DF-A8C0-E1778131C2A1}" destId="{B3FC94C7-FC98-4766-B732-590CEDE2F9CD}" srcOrd="0" destOrd="0" presId="urn:microsoft.com/office/officeart/2005/8/layout/orgChart1"/>
    <dgm:cxn modelId="{381ABF18-29B9-4467-9934-16125CB3FC7C}" type="presOf" srcId="{EF22F7D4-465D-4BDB-A124-84057C3B2A79}" destId="{AFDE37C0-86F7-40E9-9096-0DE7AACEF7BA}" srcOrd="0" destOrd="0" presId="urn:microsoft.com/office/officeart/2005/8/layout/orgChart1"/>
    <dgm:cxn modelId="{EF890622-AEE9-49C1-8FFA-A7B483AEC1B0}" type="presOf" srcId="{6235ABDA-17FB-4B6A-B7D2-FD8C67F2A71A}" destId="{7C4D57F6-6460-44D9-AFEF-489DF149720C}" srcOrd="1" destOrd="0" presId="urn:microsoft.com/office/officeart/2005/8/layout/orgChart1"/>
    <dgm:cxn modelId="{B4F7DA22-AEB3-4C66-93B8-7DAAB666500E}" type="presOf" srcId="{6235ABDA-17FB-4B6A-B7D2-FD8C67F2A71A}" destId="{815AAC4F-ADD5-4E3C-B4AF-0E4CFBF0DDF1}" srcOrd="0" destOrd="0" presId="urn:microsoft.com/office/officeart/2005/8/layout/orgChart1"/>
    <dgm:cxn modelId="{BFED2623-8742-445D-AC00-BC1A6776837D}" type="presOf" srcId="{23634DDC-CC93-4D76-8988-B0A25AC19EAB}" destId="{00EA27D2-8B86-4AE1-8157-EF6C5F68DFED}" srcOrd="1" destOrd="0" presId="urn:microsoft.com/office/officeart/2005/8/layout/orgChart1"/>
    <dgm:cxn modelId="{4AD29B24-4450-4E42-A877-C6580A64CCF8}" type="presOf" srcId="{2318C493-241D-44DF-B238-2623975CBF95}" destId="{5267380D-6A76-491C-980D-925B0A9D3A6F}" srcOrd="1" destOrd="0" presId="urn:microsoft.com/office/officeart/2005/8/layout/orgChart1"/>
    <dgm:cxn modelId="{157A1133-AE7D-40C3-ACD0-A923E6050345}" srcId="{9C6F3F95-98A6-4E4D-AF98-5401ED95EEA7}" destId="{37F4388C-CECA-45F0-A5E5-4E8A2A8A5D23}" srcOrd="5" destOrd="0" parTransId="{841805D9-088F-4F75-9B14-CA02E9528659}" sibTransId="{0A386C88-5D9D-4E63-910A-5AA3F355FA37}"/>
    <dgm:cxn modelId="{21C47E34-83AD-42BA-876A-4973977CE300}" type="presOf" srcId="{DDEF70C9-44F3-411A-97DB-5FE6CA762880}" destId="{BBC9B6F3-F5C3-440A-B923-62F44AA9A26D}" srcOrd="0" destOrd="0" presId="urn:microsoft.com/office/officeart/2005/8/layout/orgChart1"/>
    <dgm:cxn modelId="{936CC640-13A0-4FF3-95A4-26A7E81065A5}" type="presOf" srcId="{190745B1-FA23-4F6A-A85B-A4C5B81197FD}" destId="{121C122C-DE48-4F6C-9894-E9E7D28768A3}" srcOrd="0" destOrd="0" presId="urn:microsoft.com/office/officeart/2005/8/layout/orgChart1"/>
    <dgm:cxn modelId="{5E35825C-6641-4858-8D25-ABA928800139}" srcId="{190745B1-FA23-4F6A-A85B-A4C5B81197FD}" destId="{EC1B08C2-CAD4-43AF-99F0-370EDF392CD5}" srcOrd="1" destOrd="0" parTransId="{DDEF70C9-44F3-411A-97DB-5FE6CA762880}" sibTransId="{3DA6CDDA-236B-46E7-954A-7CE83A6C1F41}"/>
    <dgm:cxn modelId="{518A985E-321D-4EF6-8C18-163FE830D6EF}" type="presOf" srcId="{EF22F7D4-465D-4BDB-A124-84057C3B2A79}" destId="{8AAE4F38-1E0D-4480-BC19-7F7C2B5DE0FA}" srcOrd="1" destOrd="0" presId="urn:microsoft.com/office/officeart/2005/8/layout/orgChart1"/>
    <dgm:cxn modelId="{A8B71260-DDD0-422C-B802-159B3C99F400}" srcId="{190745B1-FA23-4F6A-A85B-A4C5B81197FD}" destId="{2046E718-28D7-4B87-8FE7-CF1790E368F2}" srcOrd="2" destOrd="0" parTransId="{7FD2DA9E-3F23-4B05-862B-FD9DF4939983}" sibTransId="{7168515A-62ED-4989-8B00-BEA2A7712063}"/>
    <dgm:cxn modelId="{E6BF1E41-2BF1-417D-8ABB-76044D00EC72}" type="presOf" srcId="{70EEFA00-8CF9-49B0-9FE1-AC8DB8693D8F}" destId="{8C3F11DA-6C0B-4F33-933E-42909AFFC537}" srcOrd="1" destOrd="0" presId="urn:microsoft.com/office/officeart/2005/8/layout/orgChart1"/>
    <dgm:cxn modelId="{C4EE7261-A721-44C7-8008-7ABBCFAD1232}" type="presOf" srcId="{27C6D7C8-6926-448F-9DF1-819861455C8D}" destId="{C35EBE91-347B-47F8-91EF-A9A3151A6DC0}" srcOrd="0" destOrd="0" presId="urn:microsoft.com/office/officeart/2005/8/layout/orgChart1"/>
    <dgm:cxn modelId="{34EBD963-4EBC-4FE5-A406-848E1B66DCC2}" type="presOf" srcId="{EC1B08C2-CAD4-43AF-99F0-370EDF392CD5}" destId="{AA46E8C5-D5D8-4BC5-B9D6-3A01D6EF85F9}" srcOrd="0" destOrd="0" presId="urn:microsoft.com/office/officeart/2005/8/layout/orgChart1"/>
    <dgm:cxn modelId="{36834A44-A1C6-4E13-ABCB-A83A1EA16A51}" type="presOf" srcId="{C925E76F-5C3E-4079-8D3B-DA7E22F89A0F}" destId="{7EFC57C9-0480-4B6E-8A5B-BDD825AEAB20}" srcOrd="0" destOrd="0" presId="urn:microsoft.com/office/officeart/2005/8/layout/orgChart1"/>
    <dgm:cxn modelId="{32E04B46-602E-424B-A3C1-BC3F076F1047}" type="presOf" srcId="{5487873D-F1F0-451D-B215-3794D51ACBD5}" destId="{1CACC2BE-F9B9-4E43-8F14-ECAAB707B0FF}" srcOrd="0" destOrd="0" presId="urn:microsoft.com/office/officeart/2005/8/layout/orgChart1"/>
    <dgm:cxn modelId="{F27C9767-D449-40E2-BD12-00DD59B0DAE0}" type="presOf" srcId="{2046E718-28D7-4B87-8FE7-CF1790E368F2}" destId="{6B596893-2B92-4596-B6C0-4DC97C31EF5B}" srcOrd="1" destOrd="0" presId="urn:microsoft.com/office/officeart/2005/8/layout/orgChart1"/>
    <dgm:cxn modelId="{60AD4D6A-4964-4A43-982B-C501F0F402FF}" srcId="{9C6F3F95-98A6-4E4D-AF98-5401ED95EEA7}" destId="{EF22F7D4-465D-4BDB-A124-84057C3B2A79}" srcOrd="6" destOrd="0" parTransId="{B8A57145-A6C5-48DC-B2F3-08745B716B30}" sibTransId="{F5383F09-C184-4717-9031-3A0F879A5BC2}"/>
    <dgm:cxn modelId="{0F21254B-E709-4E09-9B8D-46703F6BE847}" type="presOf" srcId="{70EEFA00-8CF9-49B0-9FE1-AC8DB8693D8F}" destId="{39423D34-8B6D-46F0-8C9C-E4169CF5903F}" srcOrd="0" destOrd="0" presId="urn:microsoft.com/office/officeart/2005/8/layout/orgChart1"/>
    <dgm:cxn modelId="{6903C36B-47BB-484B-B1D1-DB2BB54B7E32}" type="presOf" srcId="{3463F518-8E48-4213-B844-4EB9E45251AB}" destId="{1F8D885D-14A1-446C-9EB7-F1EBF2A7E6E3}" srcOrd="1" destOrd="0" presId="urn:microsoft.com/office/officeart/2005/8/layout/orgChart1"/>
    <dgm:cxn modelId="{E727C46C-EE22-411B-AC91-1C74914032CA}" type="presOf" srcId="{684C1284-94E4-4220-9445-B57BD873FA7E}" destId="{7CA11BCD-FE1C-4924-B11D-58E93BB6DB77}" srcOrd="1" destOrd="0" presId="urn:microsoft.com/office/officeart/2005/8/layout/orgChart1"/>
    <dgm:cxn modelId="{D351006E-30F5-4D3A-86EF-30ED8E3B1BD7}" type="presOf" srcId="{23634DDC-CC93-4D76-8988-B0A25AC19EAB}" destId="{BF941C14-A4D0-480B-A06F-770E74BD7C6D}" srcOrd="0" destOrd="0" presId="urn:microsoft.com/office/officeart/2005/8/layout/orgChart1"/>
    <dgm:cxn modelId="{25F3B071-7A31-4E5E-88CE-6A4DD3ADFD36}" srcId="{9C6F3F95-98A6-4E4D-AF98-5401ED95EEA7}" destId="{3F1164EB-99ED-415C-ABCC-44A84E5E3048}" srcOrd="0" destOrd="0" parTransId="{A2C521C2-5C52-4779-B561-0F9294DF9439}" sibTransId="{F1EDB5E0-CC67-46C4-BF99-49C1443B7F1F}"/>
    <dgm:cxn modelId="{314C1673-23CD-42D5-BDCC-36D95515226E}" srcId="{190745B1-FA23-4F6A-A85B-A4C5B81197FD}" destId="{3463F518-8E48-4213-B844-4EB9E45251AB}" srcOrd="0" destOrd="0" parTransId="{1EDE6562-5E69-406D-B153-1361800EBD4E}" sibTransId="{766A5FCF-5BB8-4D91-8D73-54CA44F2920D}"/>
    <dgm:cxn modelId="{70874C74-9BAC-4123-942A-C77B87081BAD}" type="presOf" srcId="{2046E718-28D7-4B87-8FE7-CF1790E368F2}" destId="{4D12C969-1C64-439C-B50E-7339B231E5FD}" srcOrd="0" destOrd="0" presId="urn:microsoft.com/office/officeart/2005/8/layout/orgChart1"/>
    <dgm:cxn modelId="{5C1EDC75-1E82-4A08-BC07-31FA7A29363A}" type="presOf" srcId="{EC1B08C2-CAD4-43AF-99F0-370EDF392CD5}" destId="{A9B3F6DB-FBD2-4A43-A280-228B1D361D37}" srcOrd="1" destOrd="0" presId="urn:microsoft.com/office/officeart/2005/8/layout/orgChart1"/>
    <dgm:cxn modelId="{40CB9058-BCA4-4C59-AD78-3986B3B73DF4}" type="presOf" srcId="{3F1164EB-99ED-415C-ABCC-44A84E5E3048}" destId="{91FD92FE-C5E9-4A1D-9534-A5A43433BCA8}" srcOrd="0" destOrd="0" presId="urn:microsoft.com/office/officeart/2005/8/layout/orgChart1"/>
    <dgm:cxn modelId="{217CF178-091B-45C7-849C-1944F8C0A649}" type="presOf" srcId="{5487873D-F1F0-451D-B215-3794D51ACBD5}" destId="{5866E207-A1EA-4587-815C-D62737639379}" srcOrd="1" destOrd="0" presId="urn:microsoft.com/office/officeart/2005/8/layout/orgChart1"/>
    <dgm:cxn modelId="{FFD45A59-C37A-4A86-8878-2BA8686B29E6}" type="presOf" srcId="{3463F518-8E48-4213-B844-4EB9E45251AB}" destId="{C9FB5650-7B36-4978-A59D-C4788E10E44B}" srcOrd="0" destOrd="0" presId="urn:microsoft.com/office/officeart/2005/8/layout/orgChart1"/>
    <dgm:cxn modelId="{C82C945A-AB61-4F2B-B123-204FF098174F}" type="presOf" srcId="{37F4388C-CECA-45F0-A5E5-4E8A2A8A5D23}" destId="{86E0FD2D-40CF-428C-A36F-985C5309660A}" srcOrd="0" destOrd="0" presId="urn:microsoft.com/office/officeart/2005/8/layout/orgChart1"/>
    <dgm:cxn modelId="{C48AA57C-7843-451D-B7B6-0723559E3F44}" type="presOf" srcId="{2318C493-241D-44DF-B238-2623975CBF95}" destId="{141B9301-3DC5-4313-8E09-59E541C26FAB}" srcOrd="0" destOrd="0" presId="urn:microsoft.com/office/officeart/2005/8/layout/orgChart1"/>
    <dgm:cxn modelId="{E76F947D-0BC7-4643-B6B1-9D29531269EA}" srcId="{23634DDC-CC93-4D76-8988-B0A25AC19EAB}" destId="{3F8160D4-5F4B-4BE0-A9FD-8F3F8C7A0757}" srcOrd="0" destOrd="0" parTransId="{5526AD2E-B8C5-41DF-A8C0-E1778131C2A1}" sibTransId="{D7341392-8416-4F4F-8B52-B9A6381E802F}"/>
    <dgm:cxn modelId="{56797E7E-0A9F-4A9E-98A5-4CFFE5181EAB}" type="presOf" srcId="{51411DD6-B0B9-4F42-8FEB-9D5CA5333A2D}" destId="{923FB5B8-B388-4AAD-9391-7E14AA021D85}" srcOrd="0" destOrd="0" presId="urn:microsoft.com/office/officeart/2005/8/layout/orgChart1"/>
    <dgm:cxn modelId="{BFFBBD83-E0B3-4752-8C14-8B58656B5EF1}" srcId="{9C6F3F95-98A6-4E4D-AF98-5401ED95EEA7}" destId="{6235ABDA-17FB-4B6A-B7D2-FD8C67F2A71A}" srcOrd="8" destOrd="0" parTransId="{166D6DD0-C535-4FC4-B217-A417ABCE1AC2}" sibTransId="{E151BE63-F9C1-48F0-B858-A5BD857D194C}"/>
    <dgm:cxn modelId="{C2506F86-08EC-4B95-8A71-8C5880CA9192}" type="presOf" srcId="{9AC33EC9-C1BE-4323-AC4B-34292A830631}" destId="{3B080D28-1F59-4CC2-A3EA-2474ECF8EF97}" srcOrd="0" destOrd="0" presId="urn:microsoft.com/office/officeart/2005/8/layout/orgChart1"/>
    <dgm:cxn modelId="{263D038C-CAF0-402E-9FAC-33DB7A730199}" type="presOf" srcId="{166D6DD0-C535-4FC4-B217-A417ABCE1AC2}" destId="{94D108BB-7140-4EDC-8619-9106B2AE0842}" srcOrd="0" destOrd="0" presId="urn:microsoft.com/office/officeart/2005/8/layout/orgChart1"/>
    <dgm:cxn modelId="{25646992-5218-4960-B868-FC212578D488}" type="presOf" srcId="{3F8160D4-5F4B-4BE0-A9FD-8F3F8C7A0757}" destId="{8C9FE48B-C78F-4AB6-B353-8780C88F5DA7}" srcOrd="1" destOrd="0" presId="urn:microsoft.com/office/officeart/2005/8/layout/orgChart1"/>
    <dgm:cxn modelId="{8EE5109B-B78E-4A49-9E9A-59436F7DB4AF}" srcId="{9C6F3F95-98A6-4E4D-AF98-5401ED95EEA7}" destId="{23634DDC-CC93-4D76-8988-B0A25AC19EAB}" srcOrd="1" destOrd="0" parTransId="{B58D0965-9D87-4B39-93AD-782233667706}" sibTransId="{C401CEC8-470E-4D33-96D2-1E0B25CA4B48}"/>
    <dgm:cxn modelId="{200E8B9D-7D6C-4E4B-A959-F2C2E350C5A0}" srcId="{9C6F3F95-98A6-4E4D-AF98-5401ED95EEA7}" destId="{684C1284-94E4-4220-9445-B57BD873FA7E}" srcOrd="2" destOrd="0" parTransId="{9AC33EC9-C1BE-4323-AC4B-34292A830631}" sibTransId="{198AFE05-A897-42A6-8BF4-18254833861A}"/>
    <dgm:cxn modelId="{3A28D49E-D422-4614-B3F7-C6AEC88C7AF1}" type="presOf" srcId="{B8A57145-A6C5-48DC-B2F3-08745B716B30}" destId="{07477BDF-4910-48B9-A19A-59533DEDA009}" srcOrd="0" destOrd="0" presId="urn:microsoft.com/office/officeart/2005/8/layout/orgChart1"/>
    <dgm:cxn modelId="{CDE25DAB-883F-4702-865C-E89531493A91}" type="presOf" srcId="{37F4388C-CECA-45F0-A5E5-4E8A2A8A5D23}" destId="{CF7A0E88-3AFD-4BD3-B917-457A005ACA9E}" srcOrd="1" destOrd="0" presId="urn:microsoft.com/office/officeart/2005/8/layout/orgChart1"/>
    <dgm:cxn modelId="{AD7664AD-9E6D-4608-9A7D-21AB71332B3F}" type="presOf" srcId="{56E69301-5F8D-4E71-B140-E9088098EC15}" destId="{AC3FCDBF-6785-44CC-ABD7-F2B58E8F32FA}" srcOrd="0" destOrd="0" presId="urn:microsoft.com/office/officeart/2005/8/layout/orgChart1"/>
    <dgm:cxn modelId="{473C77BB-67F4-4719-B338-BBC7D88A0E2B}" srcId="{9C6F3F95-98A6-4E4D-AF98-5401ED95EEA7}" destId="{190745B1-FA23-4F6A-A85B-A4C5B81197FD}" srcOrd="9" destOrd="0" parTransId="{56E69301-5F8D-4E71-B140-E9088098EC15}" sibTransId="{F07A726D-AA68-4F89-9BC7-AAA723500CF0}"/>
    <dgm:cxn modelId="{8F5C7EBD-02FD-446A-8129-6400D95883BB}" type="presOf" srcId="{9C6F3F95-98A6-4E4D-AF98-5401ED95EEA7}" destId="{DC6E40DA-3DC7-40E8-9902-59AC2ADE8984}" srcOrd="1" destOrd="0" presId="urn:microsoft.com/office/officeart/2005/8/layout/orgChart1"/>
    <dgm:cxn modelId="{2114B2BD-8717-4298-85D4-151D3416164E}" srcId="{51411DD6-B0B9-4F42-8FEB-9D5CA5333A2D}" destId="{9C6F3F95-98A6-4E4D-AF98-5401ED95EEA7}" srcOrd="1" destOrd="0" parTransId="{E90DC6FE-D291-418F-B87D-9F1F410A8C37}" sibTransId="{B178A40E-8741-48BE-9DC5-2A743E0BBCF3}"/>
    <dgm:cxn modelId="{E48A6FBF-6089-43AE-9846-81F10014780A}" type="presOf" srcId="{684C1284-94E4-4220-9445-B57BD873FA7E}" destId="{9AB9564B-8B82-471F-B177-FA34D96CFD61}" srcOrd="0" destOrd="0" presId="urn:microsoft.com/office/officeart/2005/8/layout/orgChart1"/>
    <dgm:cxn modelId="{9D251AC4-1FB0-4A64-8566-68D2EC02176B}" type="presOf" srcId="{190745B1-FA23-4F6A-A85B-A4C5B81197FD}" destId="{D9CC783A-7A7E-4995-83B6-DC973F56ED80}" srcOrd="1" destOrd="0" presId="urn:microsoft.com/office/officeart/2005/8/layout/orgChart1"/>
    <dgm:cxn modelId="{18F05ACC-4E5A-442F-830F-45F78F67B23A}" srcId="{9C6F3F95-98A6-4E4D-AF98-5401ED95EEA7}" destId="{70EEFA00-8CF9-49B0-9FE1-AC8DB8693D8F}" srcOrd="7" destOrd="0" parTransId="{13054484-7F12-4588-A564-76F6717ED35C}" sibTransId="{B6E9B651-0326-43BF-9FFE-15B6DEF7FF24}"/>
    <dgm:cxn modelId="{9D8F64D0-0325-4F47-BB51-B1DB261E6973}" type="presOf" srcId="{6DC605A7-4EA2-4D03-BD4F-73F4F1031483}" destId="{4C7004D5-5C76-43D1-99A0-4A5314583A47}" srcOrd="0" destOrd="0" presId="urn:microsoft.com/office/officeart/2005/8/layout/orgChart1"/>
    <dgm:cxn modelId="{163044D4-254F-45E5-AE61-430F2DCD7220}" type="presOf" srcId="{3F1164EB-99ED-415C-ABCC-44A84E5E3048}" destId="{2BCEFDB8-6CE4-46EB-A6E0-F35E17279DD0}" srcOrd="1" destOrd="0" presId="urn:microsoft.com/office/officeart/2005/8/layout/orgChart1"/>
    <dgm:cxn modelId="{059F61D7-78A6-4F05-8360-4BCA9DFBD7B8}" type="presOf" srcId="{13054484-7F12-4588-A564-76F6717ED35C}" destId="{BDEC5B74-96CD-426E-993F-91FA59F2548D}" srcOrd="0" destOrd="0" presId="urn:microsoft.com/office/officeart/2005/8/layout/orgChart1"/>
    <dgm:cxn modelId="{62C889D8-8935-410D-BB03-FAEC5B24F1AB}" srcId="{51411DD6-B0B9-4F42-8FEB-9D5CA5333A2D}" destId="{2318C493-241D-44DF-B238-2623975CBF95}" srcOrd="0" destOrd="0" parTransId="{0CB607E3-8691-43A1-9D0A-FB54A429C3B8}" sibTransId="{4FAF42EB-5DF6-4501-95D3-6027FF978BA6}"/>
    <dgm:cxn modelId="{9AA631D9-4A4A-4101-B3F8-85B95623FB9B}" type="presOf" srcId="{1EDE6562-5E69-406D-B153-1361800EBD4E}" destId="{09FDC14B-C7FC-4F77-BFA6-04F741CFA8D9}" srcOrd="0" destOrd="0" presId="urn:microsoft.com/office/officeart/2005/8/layout/orgChart1"/>
    <dgm:cxn modelId="{6B4CADD9-705D-486E-AFA1-ECAF67E5036C}" type="presOf" srcId="{7FD2DA9E-3F23-4B05-862B-FD9DF4939983}" destId="{97E19705-F9CA-4A29-80EB-BCF10904DD68}" srcOrd="0" destOrd="0" presId="urn:microsoft.com/office/officeart/2005/8/layout/orgChart1"/>
    <dgm:cxn modelId="{1C0A8DDE-D76A-4A81-9E9D-D167E070B2CB}" type="presOf" srcId="{27C6D7C8-6926-448F-9DF1-819861455C8D}" destId="{E1650365-E223-4AFE-A908-54F28AEB1271}" srcOrd="1" destOrd="0" presId="urn:microsoft.com/office/officeart/2005/8/layout/orgChart1"/>
    <dgm:cxn modelId="{C21B70E5-21D8-491A-9144-43CD81F144BA}" type="presOf" srcId="{A2C521C2-5C52-4779-B561-0F9294DF9439}" destId="{61EFA3C2-7605-401A-831D-722305C54C89}" srcOrd="0" destOrd="0" presId="urn:microsoft.com/office/officeart/2005/8/layout/orgChart1"/>
    <dgm:cxn modelId="{0024DBF5-C150-442B-998D-9BBB45592DC6}" type="presOf" srcId="{9C6F3F95-98A6-4E4D-AF98-5401ED95EEA7}" destId="{4BD32E35-64B2-42C9-901A-92EA0CB93620}" srcOrd="0" destOrd="0" presId="urn:microsoft.com/office/officeart/2005/8/layout/orgChart1"/>
    <dgm:cxn modelId="{58C37FFD-CA8D-4959-B993-EBB5EDAA50A8}" type="presOf" srcId="{3F8160D4-5F4B-4BE0-A9FD-8F3F8C7A0757}" destId="{946751E0-F99D-4B30-A935-786A120D8F8E}" srcOrd="0" destOrd="0" presId="urn:microsoft.com/office/officeart/2005/8/layout/orgChart1"/>
    <dgm:cxn modelId="{9731342E-166B-47FE-9976-9E6516B377C7}" type="presParOf" srcId="{923FB5B8-B388-4AAD-9391-7E14AA021D85}" destId="{BAA57373-36AA-4B2E-B4C3-0048B763BEDA}" srcOrd="0" destOrd="0" presId="urn:microsoft.com/office/officeart/2005/8/layout/orgChart1"/>
    <dgm:cxn modelId="{A8C3A4DE-2479-4526-9F73-E42659B511FA}" type="presParOf" srcId="{BAA57373-36AA-4B2E-B4C3-0048B763BEDA}" destId="{A9A1F31D-6DB2-4F09-9FB0-9FF3BF44B96F}" srcOrd="0" destOrd="0" presId="urn:microsoft.com/office/officeart/2005/8/layout/orgChart1"/>
    <dgm:cxn modelId="{8B8B056A-6558-4E04-B321-26EF0CEFC971}" type="presParOf" srcId="{A9A1F31D-6DB2-4F09-9FB0-9FF3BF44B96F}" destId="{141B9301-3DC5-4313-8E09-59E541C26FAB}" srcOrd="0" destOrd="0" presId="urn:microsoft.com/office/officeart/2005/8/layout/orgChart1"/>
    <dgm:cxn modelId="{7D4CA5EC-7F3C-476B-B458-3B2B4FB2E603}" type="presParOf" srcId="{A9A1F31D-6DB2-4F09-9FB0-9FF3BF44B96F}" destId="{5267380D-6A76-491C-980D-925B0A9D3A6F}" srcOrd="1" destOrd="0" presId="urn:microsoft.com/office/officeart/2005/8/layout/orgChart1"/>
    <dgm:cxn modelId="{AD6F11C7-BC6B-4739-9FA9-DC2A1D9DE705}" type="presParOf" srcId="{BAA57373-36AA-4B2E-B4C3-0048B763BEDA}" destId="{2E226E3C-2CAA-451F-BF5D-E0DB1BAEBA65}" srcOrd="1" destOrd="0" presId="urn:microsoft.com/office/officeart/2005/8/layout/orgChart1"/>
    <dgm:cxn modelId="{7F90D72C-1D78-4A8A-98C1-2C90FB445626}" type="presParOf" srcId="{BAA57373-36AA-4B2E-B4C3-0048B763BEDA}" destId="{BB42FF97-151B-4C87-B13F-9C266F0A9DD5}" srcOrd="2" destOrd="0" presId="urn:microsoft.com/office/officeart/2005/8/layout/orgChart1"/>
    <dgm:cxn modelId="{FF727CAE-E693-4567-8D48-AF5DEFED37B7}" type="presParOf" srcId="{923FB5B8-B388-4AAD-9391-7E14AA021D85}" destId="{2333A411-9A15-4A2B-A94B-7B02D78DC1B3}" srcOrd="1" destOrd="0" presId="urn:microsoft.com/office/officeart/2005/8/layout/orgChart1"/>
    <dgm:cxn modelId="{AED7D9E1-ADED-4F65-8017-F637AE0507CD}" type="presParOf" srcId="{2333A411-9A15-4A2B-A94B-7B02D78DC1B3}" destId="{6C732AB1-8035-4AF2-8B90-024A6CD4433E}" srcOrd="0" destOrd="0" presId="urn:microsoft.com/office/officeart/2005/8/layout/orgChart1"/>
    <dgm:cxn modelId="{D7CD729E-9F46-4900-B967-F21E43C23BDA}" type="presParOf" srcId="{6C732AB1-8035-4AF2-8B90-024A6CD4433E}" destId="{4BD32E35-64B2-42C9-901A-92EA0CB93620}" srcOrd="0" destOrd="0" presId="urn:microsoft.com/office/officeart/2005/8/layout/orgChart1"/>
    <dgm:cxn modelId="{7BF5DF97-1CF1-4E24-8CE7-0FFECA72A864}" type="presParOf" srcId="{6C732AB1-8035-4AF2-8B90-024A6CD4433E}" destId="{DC6E40DA-3DC7-40E8-9902-59AC2ADE8984}" srcOrd="1" destOrd="0" presId="urn:microsoft.com/office/officeart/2005/8/layout/orgChart1"/>
    <dgm:cxn modelId="{EC9F752D-5681-45D8-8C80-3B5F649F74AE}" type="presParOf" srcId="{2333A411-9A15-4A2B-A94B-7B02D78DC1B3}" destId="{072C0BAC-A15C-46F4-B0C3-8BD0DF6CC3D0}" srcOrd="1" destOrd="0" presId="urn:microsoft.com/office/officeart/2005/8/layout/orgChart1"/>
    <dgm:cxn modelId="{87F7CBEA-D5FB-4763-92D7-9BE970DD86E8}" type="presParOf" srcId="{072C0BAC-A15C-46F4-B0C3-8BD0DF6CC3D0}" destId="{61EFA3C2-7605-401A-831D-722305C54C89}" srcOrd="0" destOrd="0" presId="urn:microsoft.com/office/officeart/2005/8/layout/orgChart1"/>
    <dgm:cxn modelId="{BCA7D056-5197-4D11-9FFB-FE8853C2F4B7}" type="presParOf" srcId="{072C0BAC-A15C-46F4-B0C3-8BD0DF6CC3D0}" destId="{D36E029E-3816-41D3-8686-0DF9198E8793}" srcOrd="1" destOrd="0" presId="urn:microsoft.com/office/officeart/2005/8/layout/orgChart1"/>
    <dgm:cxn modelId="{467F9657-2E71-411D-ADAC-4EA48506C9AB}" type="presParOf" srcId="{D36E029E-3816-41D3-8686-0DF9198E8793}" destId="{C0BAE041-E917-41BA-9D54-530CCB41CA33}" srcOrd="0" destOrd="0" presId="urn:microsoft.com/office/officeart/2005/8/layout/orgChart1"/>
    <dgm:cxn modelId="{272C34D6-7042-46C1-BB27-2819AA6D2D51}" type="presParOf" srcId="{C0BAE041-E917-41BA-9D54-530CCB41CA33}" destId="{91FD92FE-C5E9-4A1D-9534-A5A43433BCA8}" srcOrd="0" destOrd="0" presId="urn:microsoft.com/office/officeart/2005/8/layout/orgChart1"/>
    <dgm:cxn modelId="{E9CEDC5B-0D91-45A1-A632-3E7B17F2F335}" type="presParOf" srcId="{C0BAE041-E917-41BA-9D54-530CCB41CA33}" destId="{2BCEFDB8-6CE4-46EB-A6E0-F35E17279DD0}" srcOrd="1" destOrd="0" presId="urn:microsoft.com/office/officeart/2005/8/layout/orgChart1"/>
    <dgm:cxn modelId="{05E0D4DA-2F9D-4CE6-A54F-0E817E83ED10}" type="presParOf" srcId="{D36E029E-3816-41D3-8686-0DF9198E8793}" destId="{39AA18CB-0A30-4D65-8508-0DBEE0DB258F}" srcOrd="1" destOrd="0" presId="urn:microsoft.com/office/officeart/2005/8/layout/orgChart1"/>
    <dgm:cxn modelId="{E1029287-EA3E-40D2-9D8C-DE2D4956B527}" type="presParOf" srcId="{D36E029E-3816-41D3-8686-0DF9198E8793}" destId="{0D888A52-59B3-49F7-9541-19BCF84DBEE0}" srcOrd="2" destOrd="0" presId="urn:microsoft.com/office/officeart/2005/8/layout/orgChart1"/>
    <dgm:cxn modelId="{F5E1114D-2E36-40F4-9CCC-F458D837FB63}" type="presParOf" srcId="{072C0BAC-A15C-46F4-B0C3-8BD0DF6CC3D0}" destId="{7058C8DC-7B8F-46B0-95F5-4312B2C9F638}" srcOrd="2" destOrd="0" presId="urn:microsoft.com/office/officeart/2005/8/layout/orgChart1"/>
    <dgm:cxn modelId="{607DAC0A-9E95-4D7D-A7A9-D472590CB468}" type="presParOf" srcId="{072C0BAC-A15C-46F4-B0C3-8BD0DF6CC3D0}" destId="{1D95A01C-5C54-43FC-BE47-E7AE326D9C23}" srcOrd="3" destOrd="0" presId="urn:microsoft.com/office/officeart/2005/8/layout/orgChart1"/>
    <dgm:cxn modelId="{B27883F6-E6FC-4A24-AE67-070A3395EF05}" type="presParOf" srcId="{1D95A01C-5C54-43FC-BE47-E7AE326D9C23}" destId="{1AF2C40F-B461-4A83-90F7-8BDEE86EB3C9}" srcOrd="0" destOrd="0" presId="urn:microsoft.com/office/officeart/2005/8/layout/orgChart1"/>
    <dgm:cxn modelId="{EF8298B4-DD08-4592-A285-C4AD5C30C332}" type="presParOf" srcId="{1AF2C40F-B461-4A83-90F7-8BDEE86EB3C9}" destId="{BF941C14-A4D0-480B-A06F-770E74BD7C6D}" srcOrd="0" destOrd="0" presId="urn:microsoft.com/office/officeart/2005/8/layout/orgChart1"/>
    <dgm:cxn modelId="{6287F06A-01D6-4268-ABF7-1D784C5826ED}" type="presParOf" srcId="{1AF2C40F-B461-4A83-90F7-8BDEE86EB3C9}" destId="{00EA27D2-8B86-4AE1-8157-EF6C5F68DFED}" srcOrd="1" destOrd="0" presId="urn:microsoft.com/office/officeart/2005/8/layout/orgChart1"/>
    <dgm:cxn modelId="{D952E1AE-0A1D-485D-9758-71B8251C5C3F}" type="presParOf" srcId="{1D95A01C-5C54-43FC-BE47-E7AE326D9C23}" destId="{F137EC45-E81A-40F0-A2D9-5E10F327E538}" srcOrd="1" destOrd="0" presId="urn:microsoft.com/office/officeart/2005/8/layout/orgChart1"/>
    <dgm:cxn modelId="{1B55FF6E-EBF5-42FC-A58A-45F386378148}" type="presParOf" srcId="{F137EC45-E81A-40F0-A2D9-5E10F327E538}" destId="{B3FC94C7-FC98-4766-B732-590CEDE2F9CD}" srcOrd="0" destOrd="0" presId="urn:microsoft.com/office/officeart/2005/8/layout/orgChart1"/>
    <dgm:cxn modelId="{830C19ED-6C4F-4BE0-A44A-19FB8F43414E}" type="presParOf" srcId="{F137EC45-E81A-40F0-A2D9-5E10F327E538}" destId="{DF7F5FF0-7721-42BC-B234-D455F4315FA8}" srcOrd="1" destOrd="0" presId="urn:microsoft.com/office/officeart/2005/8/layout/orgChart1"/>
    <dgm:cxn modelId="{C338DBDD-E8B4-4A71-8994-BB4D25D3FE84}" type="presParOf" srcId="{DF7F5FF0-7721-42BC-B234-D455F4315FA8}" destId="{A52617C1-3EBD-4F11-A698-79D48BFD0E8D}" srcOrd="0" destOrd="0" presId="urn:microsoft.com/office/officeart/2005/8/layout/orgChart1"/>
    <dgm:cxn modelId="{0633FAEA-A72B-48AF-BC4D-26E4E225ADE2}" type="presParOf" srcId="{A52617C1-3EBD-4F11-A698-79D48BFD0E8D}" destId="{946751E0-F99D-4B30-A935-786A120D8F8E}" srcOrd="0" destOrd="0" presId="urn:microsoft.com/office/officeart/2005/8/layout/orgChart1"/>
    <dgm:cxn modelId="{F8DB2D6D-3AD1-41E4-9500-5942473B7A2D}" type="presParOf" srcId="{A52617C1-3EBD-4F11-A698-79D48BFD0E8D}" destId="{8C9FE48B-C78F-4AB6-B353-8780C88F5DA7}" srcOrd="1" destOrd="0" presId="urn:microsoft.com/office/officeart/2005/8/layout/orgChart1"/>
    <dgm:cxn modelId="{5C338EB4-1749-4216-AFB1-9C200CF6C1D4}" type="presParOf" srcId="{DF7F5FF0-7721-42BC-B234-D455F4315FA8}" destId="{C67673EC-0CA3-4295-8292-59A9754F12E0}" srcOrd="1" destOrd="0" presId="urn:microsoft.com/office/officeart/2005/8/layout/orgChart1"/>
    <dgm:cxn modelId="{DF5F1D6E-8D49-47FC-BA2F-71AB5323F2C8}" type="presParOf" srcId="{DF7F5FF0-7721-42BC-B234-D455F4315FA8}" destId="{A1DE75DE-60DB-4BCA-933D-391530ECE8F2}" srcOrd="2" destOrd="0" presId="urn:microsoft.com/office/officeart/2005/8/layout/orgChart1"/>
    <dgm:cxn modelId="{4A649C85-1B5A-4C07-9FCD-F7426D5FB254}" type="presParOf" srcId="{1D95A01C-5C54-43FC-BE47-E7AE326D9C23}" destId="{12DA29DD-A30E-408E-A525-38185DAF53F2}" srcOrd="2" destOrd="0" presId="urn:microsoft.com/office/officeart/2005/8/layout/orgChart1"/>
    <dgm:cxn modelId="{36B43096-1E2E-4491-8774-2C397DEF84A9}" type="presParOf" srcId="{072C0BAC-A15C-46F4-B0C3-8BD0DF6CC3D0}" destId="{3B080D28-1F59-4CC2-A3EA-2474ECF8EF97}" srcOrd="4" destOrd="0" presId="urn:microsoft.com/office/officeart/2005/8/layout/orgChart1"/>
    <dgm:cxn modelId="{A4B26E23-0173-45B0-A677-36037555EB93}" type="presParOf" srcId="{072C0BAC-A15C-46F4-B0C3-8BD0DF6CC3D0}" destId="{974CA8AA-3C87-43CA-9212-1E509D2CC047}" srcOrd="5" destOrd="0" presId="urn:microsoft.com/office/officeart/2005/8/layout/orgChart1"/>
    <dgm:cxn modelId="{F2944209-81BE-4321-BE6C-A97E823F276F}" type="presParOf" srcId="{974CA8AA-3C87-43CA-9212-1E509D2CC047}" destId="{4A37982A-F397-4931-8C15-D2C279A2730E}" srcOrd="0" destOrd="0" presId="urn:microsoft.com/office/officeart/2005/8/layout/orgChart1"/>
    <dgm:cxn modelId="{2E851444-D938-4658-8BD1-773C1260CC68}" type="presParOf" srcId="{4A37982A-F397-4931-8C15-D2C279A2730E}" destId="{9AB9564B-8B82-471F-B177-FA34D96CFD61}" srcOrd="0" destOrd="0" presId="urn:microsoft.com/office/officeart/2005/8/layout/orgChart1"/>
    <dgm:cxn modelId="{A56E2069-6B8F-48C7-94D7-9044F6F16074}" type="presParOf" srcId="{4A37982A-F397-4931-8C15-D2C279A2730E}" destId="{7CA11BCD-FE1C-4924-B11D-58E93BB6DB77}" srcOrd="1" destOrd="0" presId="urn:microsoft.com/office/officeart/2005/8/layout/orgChart1"/>
    <dgm:cxn modelId="{C40C09A9-927A-4E70-8EE9-A3AAD5713E97}" type="presParOf" srcId="{974CA8AA-3C87-43CA-9212-1E509D2CC047}" destId="{07FDBDB0-30F2-4C63-ADFC-C5B6B2E5977A}" srcOrd="1" destOrd="0" presId="urn:microsoft.com/office/officeart/2005/8/layout/orgChart1"/>
    <dgm:cxn modelId="{5675EF07-1E01-4403-B04F-413CFDA434AD}" type="presParOf" srcId="{974CA8AA-3C87-43CA-9212-1E509D2CC047}" destId="{2747285A-E3FE-4D33-8519-29A2E238D8D7}" srcOrd="2" destOrd="0" presId="urn:microsoft.com/office/officeart/2005/8/layout/orgChart1"/>
    <dgm:cxn modelId="{81400EB7-B3CD-4703-B379-434E843C32D6}" type="presParOf" srcId="{072C0BAC-A15C-46F4-B0C3-8BD0DF6CC3D0}" destId="{7EFC57C9-0480-4B6E-8A5B-BDD825AEAB20}" srcOrd="6" destOrd="0" presId="urn:microsoft.com/office/officeart/2005/8/layout/orgChart1"/>
    <dgm:cxn modelId="{48BF073D-9B50-4533-96DF-0E78A3728D50}" type="presParOf" srcId="{072C0BAC-A15C-46F4-B0C3-8BD0DF6CC3D0}" destId="{438C2530-BC19-4591-9A07-FC7876EE7501}" srcOrd="7" destOrd="0" presId="urn:microsoft.com/office/officeart/2005/8/layout/orgChart1"/>
    <dgm:cxn modelId="{8501F8A5-F7F3-406A-B1E1-9B2CCBEB6E1A}" type="presParOf" srcId="{438C2530-BC19-4591-9A07-FC7876EE7501}" destId="{C6884022-C786-49D1-9A32-76493FEC7D09}" srcOrd="0" destOrd="0" presId="urn:microsoft.com/office/officeart/2005/8/layout/orgChart1"/>
    <dgm:cxn modelId="{9E41C424-6788-46FE-B3DA-08D2E3BF6806}" type="presParOf" srcId="{C6884022-C786-49D1-9A32-76493FEC7D09}" destId="{1CACC2BE-F9B9-4E43-8F14-ECAAB707B0FF}" srcOrd="0" destOrd="0" presId="urn:microsoft.com/office/officeart/2005/8/layout/orgChart1"/>
    <dgm:cxn modelId="{3C541933-19BC-4618-8A85-3EAB39D2B698}" type="presParOf" srcId="{C6884022-C786-49D1-9A32-76493FEC7D09}" destId="{5866E207-A1EA-4587-815C-D62737639379}" srcOrd="1" destOrd="0" presId="urn:microsoft.com/office/officeart/2005/8/layout/orgChart1"/>
    <dgm:cxn modelId="{A271C60C-13F9-4DDC-B87C-3EC459A0E017}" type="presParOf" srcId="{438C2530-BC19-4591-9A07-FC7876EE7501}" destId="{71A54B18-48E9-458C-80BD-2E8C7A9A4682}" srcOrd="1" destOrd="0" presId="urn:microsoft.com/office/officeart/2005/8/layout/orgChart1"/>
    <dgm:cxn modelId="{48B0B5E5-F807-45CC-B19E-934D7C1B38EC}" type="presParOf" srcId="{438C2530-BC19-4591-9A07-FC7876EE7501}" destId="{85D16B5C-E8E3-43E3-9E6D-3B0D7A0C1689}" srcOrd="2" destOrd="0" presId="urn:microsoft.com/office/officeart/2005/8/layout/orgChart1"/>
    <dgm:cxn modelId="{C165B433-19D9-4354-9D10-834E16E31A30}" type="presParOf" srcId="{072C0BAC-A15C-46F4-B0C3-8BD0DF6CC3D0}" destId="{4C7004D5-5C76-43D1-99A0-4A5314583A47}" srcOrd="8" destOrd="0" presId="urn:microsoft.com/office/officeart/2005/8/layout/orgChart1"/>
    <dgm:cxn modelId="{575728F8-3521-4502-800E-8D6E85731366}" type="presParOf" srcId="{072C0BAC-A15C-46F4-B0C3-8BD0DF6CC3D0}" destId="{7F9F2742-134E-4FF7-8C2A-4C8763CD4134}" srcOrd="9" destOrd="0" presId="urn:microsoft.com/office/officeart/2005/8/layout/orgChart1"/>
    <dgm:cxn modelId="{0C201E53-A436-450E-969C-FA72B47D950E}" type="presParOf" srcId="{7F9F2742-134E-4FF7-8C2A-4C8763CD4134}" destId="{CC292820-FD2E-4DF1-8B61-0AC1DCC974CA}" srcOrd="0" destOrd="0" presId="urn:microsoft.com/office/officeart/2005/8/layout/orgChart1"/>
    <dgm:cxn modelId="{B368E5AC-E4B3-4AC8-92AF-A17BE6C9E69E}" type="presParOf" srcId="{CC292820-FD2E-4DF1-8B61-0AC1DCC974CA}" destId="{C35EBE91-347B-47F8-91EF-A9A3151A6DC0}" srcOrd="0" destOrd="0" presId="urn:microsoft.com/office/officeart/2005/8/layout/orgChart1"/>
    <dgm:cxn modelId="{C3BA9A93-4B85-4B07-ABE2-67716C807633}" type="presParOf" srcId="{CC292820-FD2E-4DF1-8B61-0AC1DCC974CA}" destId="{E1650365-E223-4AFE-A908-54F28AEB1271}" srcOrd="1" destOrd="0" presId="urn:microsoft.com/office/officeart/2005/8/layout/orgChart1"/>
    <dgm:cxn modelId="{2BE44DDB-D258-4B12-AC39-CF7F34CB03AF}" type="presParOf" srcId="{7F9F2742-134E-4FF7-8C2A-4C8763CD4134}" destId="{9E06D3D3-2610-4B18-BDC9-18AA374F26F6}" srcOrd="1" destOrd="0" presId="urn:microsoft.com/office/officeart/2005/8/layout/orgChart1"/>
    <dgm:cxn modelId="{E10CCD7C-AF6C-43AB-8096-87DED13C9053}" type="presParOf" srcId="{7F9F2742-134E-4FF7-8C2A-4C8763CD4134}" destId="{2B73E710-7F29-48C0-AF54-693F915EFC1F}" srcOrd="2" destOrd="0" presId="urn:microsoft.com/office/officeart/2005/8/layout/orgChart1"/>
    <dgm:cxn modelId="{64ABC379-46D1-4DF4-B9C0-C0B2BA3E4424}" type="presParOf" srcId="{072C0BAC-A15C-46F4-B0C3-8BD0DF6CC3D0}" destId="{292DD3A3-1280-463B-A76E-FA00B596D91D}" srcOrd="10" destOrd="0" presId="urn:microsoft.com/office/officeart/2005/8/layout/orgChart1"/>
    <dgm:cxn modelId="{D22C0323-8E7B-401D-BBEB-7BB716F8B45C}" type="presParOf" srcId="{072C0BAC-A15C-46F4-B0C3-8BD0DF6CC3D0}" destId="{A138D303-118B-4E6B-9CA6-31E5CB6F08DD}" srcOrd="11" destOrd="0" presId="urn:microsoft.com/office/officeart/2005/8/layout/orgChart1"/>
    <dgm:cxn modelId="{0D068BCA-AEA5-4CB0-8883-6C0C3B128E76}" type="presParOf" srcId="{A138D303-118B-4E6B-9CA6-31E5CB6F08DD}" destId="{689403F6-1148-40A4-94D9-0576D7D0D94F}" srcOrd="0" destOrd="0" presId="urn:microsoft.com/office/officeart/2005/8/layout/orgChart1"/>
    <dgm:cxn modelId="{3D95AAAD-A96E-4A78-84A1-8D89EBCC9C69}" type="presParOf" srcId="{689403F6-1148-40A4-94D9-0576D7D0D94F}" destId="{86E0FD2D-40CF-428C-A36F-985C5309660A}" srcOrd="0" destOrd="0" presId="urn:microsoft.com/office/officeart/2005/8/layout/orgChart1"/>
    <dgm:cxn modelId="{7FCBB7A7-5EA6-40E5-B01F-DF909F2A6091}" type="presParOf" srcId="{689403F6-1148-40A4-94D9-0576D7D0D94F}" destId="{CF7A0E88-3AFD-4BD3-B917-457A005ACA9E}" srcOrd="1" destOrd="0" presId="urn:microsoft.com/office/officeart/2005/8/layout/orgChart1"/>
    <dgm:cxn modelId="{5DF58212-DA24-4547-A242-1DC662C36156}" type="presParOf" srcId="{A138D303-118B-4E6B-9CA6-31E5CB6F08DD}" destId="{BF7465B3-DC52-40A3-9789-A7CD74A605E2}" srcOrd="1" destOrd="0" presId="urn:microsoft.com/office/officeart/2005/8/layout/orgChart1"/>
    <dgm:cxn modelId="{AB32BB68-43EA-4165-B31F-22C26081A50A}" type="presParOf" srcId="{A138D303-118B-4E6B-9CA6-31E5CB6F08DD}" destId="{B5E71D9D-BB0B-4DB6-B164-21BAC01F5114}" srcOrd="2" destOrd="0" presId="urn:microsoft.com/office/officeart/2005/8/layout/orgChart1"/>
    <dgm:cxn modelId="{F0D43919-6778-4048-8666-FB968C71FA7D}" type="presParOf" srcId="{072C0BAC-A15C-46F4-B0C3-8BD0DF6CC3D0}" destId="{07477BDF-4910-48B9-A19A-59533DEDA009}" srcOrd="12" destOrd="0" presId="urn:microsoft.com/office/officeart/2005/8/layout/orgChart1"/>
    <dgm:cxn modelId="{1FF54F76-F308-4AF2-9707-CD230F466D54}" type="presParOf" srcId="{072C0BAC-A15C-46F4-B0C3-8BD0DF6CC3D0}" destId="{1D73B2CC-CEA2-4D9D-842C-79EE564771AC}" srcOrd="13" destOrd="0" presId="urn:microsoft.com/office/officeart/2005/8/layout/orgChart1"/>
    <dgm:cxn modelId="{35A5D2BC-1ACA-40C7-BE09-74992B0BD19C}" type="presParOf" srcId="{1D73B2CC-CEA2-4D9D-842C-79EE564771AC}" destId="{5B4C476D-77DB-428B-A6BB-DD3824471E62}" srcOrd="0" destOrd="0" presId="urn:microsoft.com/office/officeart/2005/8/layout/orgChart1"/>
    <dgm:cxn modelId="{B761DA42-9ABF-4FF1-89AB-BB7BD66B1000}" type="presParOf" srcId="{5B4C476D-77DB-428B-A6BB-DD3824471E62}" destId="{AFDE37C0-86F7-40E9-9096-0DE7AACEF7BA}" srcOrd="0" destOrd="0" presId="urn:microsoft.com/office/officeart/2005/8/layout/orgChart1"/>
    <dgm:cxn modelId="{1F2EAB61-B319-4497-AD10-5F6A3CE6CC06}" type="presParOf" srcId="{5B4C476D-77DB-428B-A6BB-DD3824471E62}" destId="{8AAE4F38-1E0D-4480-BC19-7F7C2B5DE0FA}" srcOrd="1" destOrd="0" presId="urn:microsoft.com/office/officeart/2005/8/layout/orgChart1"/>
    <dgm:cxn modelId="{F48CDD0E-352E-4767-B094-0EAEFD397C36}" type="presParOf" srcId="{1D73B2CC-CEA2-4D9D-842C-79EE564771AC}" destId="{DC52360B-016E-4DCB-9AC0-2B74258FF62F}" srcOrd="1" destOrd="0" presId="urn:microsoft.com/office/officeart/2005/8/layout/orgChart1"/>
    <dgm:cxn modelId="{A4E39BE4-C2EF-4D3E-BDBD-CA1E558A3D11}" type="presParOf" srcId="{1D73B2CC-CEA2-4D9D-842C-79EE564771AC}" destId="{8B504CE7-151C-41C0-ABEA-F8AF20A184CF}" srcOrd="2" destOrd="0" presId="urn:microsoft.com/office/officeart/2005/8/layout/orgChart1"/>
    <dgm:cxn modelId="{D8503912-08CD-4FC7-BE97-F899A31B1D40}" type="presParOf" srcId="{072C0BAC-A15C-46F4-B0C3-8BD0DF6CC3D0}" destId="{BDEC5B74-96CD-426E-993F-91FA59F2548D}" srcOrd="14" destOrd="0" presId="urn:microsoft.com/office/officeart/2005/8/layout/orgChart1"/>
    <dgm:cxn modelId="{2800903A-BF25-4226-8924-5B7E494EE315}" type="presParOf" srcId="{072C0BAC-A15C-46F4-B0C3-8BD0DF6CC3D0}" destId="{0EC5821F-3FC0-4495-950F-51E48DB2C1ED}" srcOrd="15" destOrd="0" presId="urn:microsoft.com/office/officeart/2005/8/layout/orgChart1"/>
    <dgm:cxn modelId="{C07F7812-CF31-47A0-82DD-DD4FE3008EFB}" type="presParOf" srcId="{0EC5821F-3FC0-4495-950F-51E48DB2C1ED}" destId="{E028C64D-BDB9-448E-8BE3-19E21187A1AE}" srcOrd="0" destOrd="0" presId="urn:microsoft.com/office/officeart/2005/8/layout/orgChart1"/>
    <dgm:cxn modelId="{DE9CF088-062C-41C3-AE18-61ED8FB2E7F3}" type="presParOf" srcId="{E028C64D-BDB9-448E-8BE3-19E21187A1AE}" destId="{39423D34-8B6D-46F0-8C9C-E4169CF5903F}" srcOrd="0" destOrd="0" presId="urn:microsoft.com/office/officeart/2005/8/layout/orgChart1"/>
    <dgm:cxn modelId="{795F6B47-D79D-4A1C-BD77-CB73D66C0627}" type="presParOf" srcId="{E028C64D-BDB9-448E-8BE3-19E21187A1AE}" destId="{8C3F11DA-6C0B-4F33-933E-42909AFFC537}" srcOrd="1" destOrd="0" presId="urn:microsoft.com/office/officeart/2005/8/layout/orgChart1"/>
    <dgm:cxn modelId="{AD8C22A5-18FB-4621-A68A-DDA5D097CD4E}" type="presParOf" srcId="{0EC5821F-3FC0-4495-950F-51E48DB2C1ED}" destId="{AD4AFF30-8723-41D4-A756-DC7871EDD623}" srcOrd="1" destOrd="0" presId="urn:microsoft.com/office/officeart/2005/8/layout/orgChart1"/>
    <dgm:cxn modelId="{11250A51-4CE2-4E6A-90AD-2CC4FDCB4929}" type="presParOf" srcId="{0EC5821F-3FC0-4495-950F-51E48DB2C1ED}" destId="{2BAC3643-51A0-4326-ABB5-0AE7FC91BFB1}" srcOrd="2" destOrd="0" presId="urn:microsoft.com/office/officeart/2005/8/layout/orgChart1"/>
    <dgm:cxn modelId="{4C77741A-9D8E-4C33-BC5C-FF9A023E8A54}" type="presParOf" srcId="{072C0BAC-A15C-46F4-B0C3-8BD0DF6CC3D0}" destId="{94D108BB-7140-4EDC-8619-9106B2AE0842}" srcOrd="16" destOrd="0" presId="urn:microsoft.com/office/officeart/2005/8/layout/orgChart1"/>
    <dgm:cxn modelId="{C74B19E2-9184-429B-9595-4EED678BAB6E}" type="presParOf" srcId="{072C0BAC-A15C-46F4-B0C3-8BD0DF6CC3D0}" destId="{AE57565A-840A-4EC1-8F43-DB9B3D9786B3}" srcOrd="17" destOrd="0" presId="urn:microsoft.com/office/officeart/2005/8/layout/orgChart1"/>
    <dgm:cxn modelId="{11A6FE6D-1324-441F-AE9B-9D339AD50A3D}" type="presParOf" srcId="{AE57565A-840A-4EC1-8F43-DB9B3D9786B3}" destId="{08AC1CDB-92AD-4146-A8E9-268332EBB146}" srcOrd="0" destOrd="0" presId="urn:microsoft.com/office/officeart/2005/8/layout/orgChart1"/>
    <dgm:cxn modelId="{EFEA3AA8-20F2-4DA9-BD69-4A736810DA28}" type="presParOf" srcId="{08AC1CDB-92AD-4146-A8E9-268332EBB146}" destId="{815AAC4F-ADD5-4E3C-B4AF-0E4CFBF0DDF1}" srcOrd="0" destOrd="0" presId="urn:microsoft.com/office/officeart/2005/8/layout/orgChart1"/>
    <dgm:cxn modelId="{DBA12ECC-3E2A-46A3-92E6-69B9E5B7056B}" type="presParOf" srcId="{08AC1CDB-92AD-4146-A8E9-268332EBB146}" destId="{7C4D57F6-6460-44D9-AFEF-489DF149720C}" srcOrd="1" destOrd="0" presId="urn:microsoft.com/office/officeart/2005/8/layout/orgChart1"/>
    <dgm:cxn modelId="{2000E8F6-32F4-4D04-B9F7-22DE91AC8229}" type="presParOf" srcId="{AE57565A-840A-4EC1-8F43-DB9B3D9786B3}" destId="{6AB06EBB-922B-49DE-A11B-A3E6D71FE965}" srcOrd="1" destOrd="0" presId="urn:microsoft.com/office/officeart/2005/8/layout/orgChart1"/>
    <dgm:cxn modelId="{253285A5-10D5-4D8E-8E56-868A5D2B3A92}" type="presParOf" srcId="{AE57565A-840A-4EC1-8F43-DB9B3D9786B3}" destId="{BC129320-48D8-479E-8450-72A9F9C3E9DD}" srcOrd="2" destOrd="0" presId="urn:microsoft.com/office/officeart/2005/8/layout/orgChart1"/>
    <dgm:cxn modelId="{4B0D04E3-2D36-40DE-932E-7FA9AD5166C5}" type="presParOf" srcId="{072C0BAC-A15C-46F4-B0C3-8BD0DF6CC3D0}" destId="{AC3FCDBF-6785-44CC-ABD7-F2B58E8F32FA}" srcOrd="18" destOrd="0" presId="urn:microsoft.com/office/officeart/2005/8/layout/orgChart1"/>
    <dgm:cxn modelId="{F8E12E24-127C-42D3-AF02-CBB18FDD6597}" type="presParOf" srcId="{072C0BAC-A15C-46F4-B0C3-8BD0DF6CC3D0}" destId="{7E09161A-2A91-4F76-ACAA-3BA0F78C003E}" srcOrd="19" destOrd="0" presId="urn:microsoft.com/office/officeart/2005/8/layout/orgChart1"/>
    <dgm:cxn modelId="{6FFBAB2F-83E5-487D-911E-CDBE5575B4A0}" type="presParOf" srcId="{7E09161A-2A91-4F76-ACAA-3BA0F78C003E}" destId="{48485F17-C0C4-4A8F-AE88-09EB8A5D2F90}" srcOrd="0" destOrd="0" presId="urn:microsoft.com/office/officeart/2005/8/layout/orgChart1"/>
    <dgm:cxn modelId="{ACC6A283-8E67-4DD0-8B17-E23BE1301D71}" type="presParOf" srcId="{48485F17-C0C4-4A8F-AE88-09EB8A5D2F90}" destId="{121C122C-DE48-4F6C-9894-E9E7D28768A3}" srcOrd="0" destOrd="0" presId="urn:microsoft.com/office/officeart/2005/8/layout/orgChart1"/>
    <dgm:cxn modelId="{D1D74A7E-980B-45B9-8C6D-B89292CF51D0}" type="presParOf" srcId="{48485F17-C0C4-4A8F-AE88-09EB8A5D2F90}" destId="{D9CC783A-7A7E-4995-83B6-DC973F56ED80}" srcOrd="1" destOrd="0" presId="urn:microsoft.com/office/officeart/2005/8/layout/orgChart1"/>
    <dgm:cxn modelId="{B0770EC3-F1A5-4714-AD51-C2D38ED032F3}" type="presParOf" srcId="{7E09161A-2A91-4F76-ACAA-3BA0F78C003E}" destId="{898EF377-8924-4F76-9989-CCE2D890605B}" srcOrd="1" destOrd="0" presId="urn:microsoft.com/office/officeart/2005/8/layout/orgChart1"/>
    <dgm:cxn modelId="{D994C314-1137-4226-9DBC-D1078CB6649E}" type="presParOf" srcId="{898EF377-8924-4F76-9989-CCE2D890605B}" destId="{09FDC14B-C7FC-4F77-BFA6-04F741CFA8D9}" srcOrd="0" destOrd="0" presId="urn:microsoft.com/office/officeart/2005/8/layout/orgChart1"/>
    <dgm:cxn modelId="{AB65410F-925C-4A11-9143-8099D709EAC1}" type="presParOf" srcId="{898EF377-8924-4F76-9989-CCE2D890605B}" destId="{AA040D8E-3ABA-4B02-BE7C-724635A4BDE0}" srcOrd="1" destOrd="0" presId="urn:microsoft.com/office/officeart/2005/8/layout/orgChart1"/>
    <dgm:cxn modelId="{A1A27DED-5D9E-4B96-A1AB-BBD6D1585B5E}" type="presParOf" srcId="{AA040D8E-3ABA-4B02-BE7C-724635A4BDE0}" destId="{63EF60E9-D7B0-4734-854A-760D5BD95556}" srcOrd="0" destOrd="0" presId="urn:microsoft.com/office/officeart/2005/8/layout/orgChart1"/>
    <dgm:cxn modelId="{B5919E2C-6F56-49D5-B57A-0CC2ABF5C9DE}" type="presParOf" srcId="{63EF60E9-D7B0-4734-854A-760D5BD95556}" destId="{C9FB5650-7B36-4978-A59D-C4788E10E44B}" srcOrd="0" destOrd="0" presId="urn:microsoft.com/office/officeart/2005/8/layout/orgChart1"/>
    <dgm:cxn modelId="{BDFA49DA-D413-4410-A066-5FD660A99CEA}" type="presParOf" srcId="{63EF60E9-D7B0-4734-854A-760D5BD95556}" destId="{1F8D885D-14A1-446C-9EB7-F1EBF2A7E6E3}" srcOrd="1" destOrd="0" presId="urn:microsoft.com/office/officeart/2005/8/layout/orgChart1"/>
    <dgm:cxn modelId="{9BEE0CCF-6834-4E52-984A-11B169C09D98}" type="presParOf" srcId="{AA040D8E-3ABA-4B02-BE7C-724635A4BDE0}" destId="{D3B2EC11-7FC9-4EDD-AF1B-BA73312CB0AC}" srcOrd="1" destOrd="0" presId="urn:microsoft.com/office/officeart/2005/8/layout/orgChart1"/>
    <dgm:cxn modelId="{505D2D7C-8703-4AAE-B760-45EEB3D582AB}" type="presParOf" srcId="{AA040D8E-3ABA-4B02-BE7C-724635A4BDE0}" destId="{680146B2-E9E9-45D1-99D8-A6FFE4919196}" srcOrd="2" destOrd="0" presId="urn:microsoft.com/office/officeart/2005/8/layout/orgChart1"/>
    <dgm:cxn modelId="{43A5338F-0FB4-4862-B9C0-C5E16F799F57}" type="presParOf" srcId="{898EF377-8924-4F76-9989-CCE2D890605B}" destId="{BBC9B6F3-F5C3-440A-B923-62F44AA9A26D}" srcOrd="2" destOrd="0" presId="urn:microsoft.com/office/officeart/2005/8/layout/orgChart1"/>
    <dgm:cxn modelId="{60CC349F-CEF5-4064-A8B8-00093D8CD381}" type="presParOf" srcId="{898EF377-8924-4F76-9989-CCE2D890605B}" destId="{DFBDBCCD-0B9D-4935-A3F2-CB35CC5237CD}" srcOrd="3" destOrd="0" presId="urn:microsoft.com/office/officeart/2005/8/layout/orgChart1"/>
    <dgm:cxn modelId="{6F4B5ECD-C30B-4DC7-9E9F-D81AD3765F5D}" type="presParOf" srcId="{DFBDBCCD-0B9D-4935-A3F2-CB35CC5237CD}" destId="{A5835F21-0717-4024-B4CB-B765EE23FD0C}" srcOrd="0" destOrd="0" presId="urn:microsoft.com/office/officeart/2005/8/layout/orgChart1"/>
    <dgm:cxn modelId="{6DA0063C-F2E2-4DE9-BE90-131D72FD3238}" type="presParOf" srcId="{A5835F21-0717-4024-B4CB-B765EE23FD0C}" destId="{AA46E8C5-D5D8-4BC5-B9D6-3A01D6EF85F9}" srcOrd="0" destOrd="0" presId="urn:microsoft.com/office/officeart/2005/8/layout/orgChart1"/>
    <dgm:cxn modelId="{4F2E58D8-22AD-4A4F-84BB-BE68D527B25C}" type="presParOf" srcId="{A5835F21-0717-4024-B4CB-B765EE23FD0C}" destId="{A9B3F6DB-FBD2-4A43-A280-228B1D361D37}" srcOrd="1" destOrd="0" presId="urn:microsoft.com/office/officeart/2005/8/layout/orgChart1"/>
    <dgm:cxn modelId="{01715EDB-9CE1-44D0-8819-2214524133F6}" type="presParOf" srcId="{DFBDBCCD-0B9D-4935-A3F2-CB35CC5237CD}" destId="{A4A954B5-2374-4632-8BE5-3645F024A017}" srcOrd="1" destOrd="0" presId="urn:microsoft.com/office/officeart/2005/8/layout/orgChart1"/>
    <dgm:cxn modelId="{B449953C-8334-4A36-8D50-7E2C8EB87642}" type="presParOf" srcId="{DFBDBCCD-0B9D-4935-A3F2-CB35CC5237CD}" destId="{552E85EC-018E-4B8D-87EF-393DFDDD664A}" srcOrd="2" destOrd="0" presId="urn:microsoft.com/office/officeart/2005/8/layout/orgChart1"/>
    <dgm:cxn modelId="{1406319C-C348-4B42-B164-76FFFDCEDF0B}" type="presParOf" srcId="{898EF377-8924-4F76-9989-CCE2D890605B}" destId="{97E19705-F9CA-4A29-80EB-BCF10904DD68}" srcOrd="4" destOrd="0" presId="urn:microsoft.com/office/officeart/2005/8/layout/orgChart1"/>
    <dgm:cxn modelId="{AA948E21-BA41-4FFF-8521-7DB7F554188B}" type="presParOf" srcId="{898EF377-8924-4F76-9989-CCE2D890605B}" destId="{725ED04A-DE5C-4DDB-BD23-63B060D43BEF}" srcOrd="5" destOrd="0" presId="urn:microsoft.com/office/officeart/2005/8/layout/orgChart1"/>
    <dgm:cxn modelId="{47B70E90-06CE-4977-B1B0-F11C04010418}" type="presParOf" srcId="{725ED04A-DE5C-4DDB-BD23-63B060D43BEF}" destId="{9CC30E6D-8F3C-48C6-B7A1-2848EA4CEF4F}" srcOrd="0" destOrd="0" presId="urn:microsoft.com/office/officeart/2005/8/layout/orgChart1"/>
    <dgm:cxn modelId="{73935B81-EE10-44DA-BEC8-8BBB7056A13D}" type="presParOf" srcId="{9CC30E6D-8F3C-48C6-B7A1-2848EA4CEF4F}" destId="{4D12C969-1C64-439C-B50E-7339B231E5FD}" srcOrd="0" destOrd="0" presId="urn:microsoft.com/office/officeart/2005/8/layout/orgChart1"/>
    <dgm:cxn modelId="{8FB7BBEA-5105-4AD1-984F-13B0B3E7E251}" type="presParOf" srcId="{9CC30E6D-8F3C-48C6-B7A1-2848EA4CEF4F}" destId="{6B596893-2B92-4596-B6C0-4DC97C31EF5B}" srcOrd="1" destOrd="0" presId="urn:microsoft.com/office/officeart/2005/8/layout/orgChart1"/>
    <dgm:cxn modelId="{9640CCCD-47C8-4625-91A1-16CB7D799160}" type="presParOf" srcId="{725ED04A-DE5C-4DDB-BD23-63B060D43BEF}" destId="{96826623-8556-4A3F-A095-0498A3E76D39}" srcOrd="1" destOrd="0" presId="urn:microsoft.com/office/officeart/2005/8/layout/orgChart1"/>
    <dgm:cxn modelId="{5DBED40B-810D-4794-A83D-0C12EA2CA735}" type="presParOf" srcId="{725ED04A-DE5C-4DDB-BD23-63B060D43BEF}" destId="{8FE8A7CD-BEBB-4256-AF65-76B7A20DB215}" srcOrd="2" destOrd="0" presId="urn:microsoft.com/office/officeart/2005/8/layout/orgChart1"/>
    <dgm:cxn modelId="{E0959DE7-2715-45D0-A3E0-29EC9695F78D}" type="presParOf" srcId="{7E09161A-2A91-4F76-ACAA-3BA0F78C003E}" destId="{C6D7FCE2-12DF-4D13-BE22-0C0BD7DD124A}" srcOrd="2" destOrd="0" presId="urn:microsoft.com/office/officeart/2005/8/layout/orgChart1"/>
    <dgm:cxn modelId="{2D6A195F-234D-4AE0-8075-0C4B51CBB2F3}" type="presParOf" srcId="{2333A411-9A15-4A2B-A94B-7B02D78DC1B3}" destId="{10931601-F335-48C6-98FD-A85B97A0584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E6C18F-8616-4342-BCFF-0D849AEB62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20B392F-B631-4908-8B5B-F1710FAA8E66}">
      <dgm:prSet phldrT="[Text]"/>
      <dgm:spPr/>
      <dgm:t>
        <a:bodyPr/>
        <a:lstStyle/>
        <a:p>
          <a:r>
            <a:rPr lang="en-US" dirty="0"/>
            <a:t>Database</a:t>
          </a:r>
        </a:p>
      </dgm:t>
    </dgm:pt>
    <dgm:pt modelId="{62DCF170-CDB7-4818-B826-857A74500AF2}" type="parTrans" cxnId="{E9FC6042-C557-46CF-A014-71817E49EDBF}">
      <dgm:prSet/>
      <dgm:spPr/>
      <dgm:t>
        <a:bodyPr/>
        <a:lstStyle/>
        <a:p>
          <a:endParaRPr lang="en-US"/>
        </a:p>
      </dgm:t>
    </dgm:pt>
    <dgm:pt modelId="{0FE22477-8880-4AF3-8770-8E2DF593D208}" type="sibTrans" cxnId="{E9FC6042-C557-46CF-A014-71817E49EDBF}">
      <dgm:prSet/>
      <dgm:spPr/>
      <dgm:t>
        <a:bodyPr/>
        <a:lstStyle/>
        <a:p>
          <a:endParaRPr lang="en-US"/>
        </a:p>
      </dgm:t>
    </dgm:pt>
    <dgm:pt modelId="{D06E20E6-9068-45D5-B40A-152BB53F8561}">
      <dgm:prSet phldrT="[Text]"/>
      <dgm:spPr/>
      <dgm:t>
        <a:bodyPr/>
        <a:lstStyle/>
        <a:p>
          <a:r>
            <a:rPr lang="en-US" dirty="0"/>
            <a:t>login</a:t>
          </a:r>
        </a:p>
      </dgm:t>
    </dgm:pt>
    <dgm:pt modelId="{61A3E5B9-6936-41B0-BF83-4C9DAD4E8DDE}" type="parTrans" cxnId="{8DF7F30D-9345-4EAA-A1B1-9C3081F949F3}">
      <dgm:prSet/>
      <dgm:spPr/>
      <dgm:t>
        <a:bodyPr/>
        <a:lstStyle/>
        <a:p>
          <a:endParaRPr lang="en-US"/>
        </a:p>
      </dgm:t>
    </dgm:pt>
    <dgm:pt modelId="{77BBF500-DB86-40D8-A91C-CEACA181FB9D}" type="sibTrans" cxnId="{8DF7F30D-9345-4EAA-A1B1-9C3081F949F3}">
      <dgm:prSet/>
      <dgm:spPr/>
      <dgm:t>
        <a:bodyPr/>
        <a:lstStyle/>
        <a:p>
          <a:endParaRPr lang="en-US"/>
        </a:p>
      </dgm:t>
    </dgm:pt>
    <dgm:pt modelId="{316BE84C-CD40-4A05-A8B4-9D3AC7AA8A5E}">
      <dgm:prSet phldrT="[Text]"/>
      <dgm:spPr/>
      <dgm:t>
        <a:bodyPr/>
        <a:lstStyle/>
        <a:p>
          <a:r>
            <a:rPr lang="en-US" dirty="0"/>
            <a:t>member</a:t>
          </a:r>
        </a:p>
      </dgm:t>
    </dgm:pt>
    <dgm:pt modelId="{D9845FBC-A684-4FDB-9038-0ED8E0A8F8CE}" type="parTrans" cxnId="{907AEDA0-DD05-4FDD-B21E-158E33E463A4}">
      <dgm:prSet/>
      <dgm:spPr/>
      <dgm:t>
        <a:bodyPr/>
        <a:lstStyle/>
        <a:p>
          <a:endParaRPr lang="en-US"/>
        </a:p>
      </dgm:t>
    </dgm:pt>
    <dgm:pt modelId="{417C6CBC-5D7F-4C76-AC53-3CBDA25AFB0F}" type="sibTrans" cxnId="{907AEDA0-DD05-4FDD-B21E-158E33E463A4}">
      <dgm:prSet/>
      <dgm:spPr/>
      <dgm:t>
        <a:bodyPr/>
        <a:lstStyle/>
        <a:p>
          <a:endParaRPr lang="en-US"/>
        </a:p>
      </dgm:t>
    </dgm:pt>
    <dgm:pt modelId="{5B743C00-001B-4C84-B746-61A3341995E1}">
      <dgm:prSet phldrT="[Text]"/>
      <dgm:spPr/>
      <dgm:t>
        <a:bodyPr/>
        <a:lstStyle/>
        <a:p>
          <a:r>
            <a:rPr lang="en-US" dirty="0"/>
            <a:t>loan</a:t>
          </a:r>
        </a:p>
      </dgm:t>
    </dgm:pt>
    <dgm:pt modelId="{684A8A53-C7C2-44DE-9E13-D691FF0E3FB9}" type="parTrans" cxnId="{1AF6539B-34A0-4B84-9686-B975FD09CD83}">
      <dgm:prSet/>
      <dgm:spPr/>
      <dgm:t>
        <a:bodyPr/>
        <a:lstStyle/>
        <a:p>
          <a:endParaRPr lang="en-US"/>
        </a:p>
      </dgm:t>
    </dgm:pt>
    <dgm:pt modelId="{9F4C94F9-4528-4016-9308-1CB63462A2D9}" type="sibTrans" cxnId="{1AF6539B-34A0-4B84-9686-B975FD09CD83}">
      <dgm:prSet/>
      <dgm:spPr/>
      <dgm:t>
        <a:bodyPr/>
        <a:lstStyle/>
        <a:p>
          <a:endParaRPr lang="en-US"/>
        </a:p>
      </dgm:t>
    </dgm:pt>
    <dgm:pt modelId="{5634EB7B-1242-448C-BBC4-84E3963AECF8}">
      <dgm:prSet phldrT="[Text]"/>
      <dgm:spPr/>
      <dgm:t>
        <a:bodyPr/>
        <a:lstStyle/>
        <a:p>
          <a:r>
            <a:rPr lang="en-US" dirty="0"/>
            <a:t>transaction</a:t>
          </a:r>
        </a:p>
      </dgm:t>
    </dgm:pt>
    <dgm:pt modelId="{309296B0-8F3B-47EE-BD94-C397FEF01E36}" type="parTrans" cxnId="{D622A6FE-979D-456C-A600-BBC669529D85}">
      <dgm:prSet/>
      <dgm:spPr/>
      <dgm:t>
        <a:bodyPr/>
        <a:lstStyle/>
        <a:p>
          <a:endParaRPr lang="en-US"/>
        </a:p>
      </dgm:t>
    </dgm:pt>
    <dgm:pt modelId="{A8053CC2-1B68-4EBB-B9B4-13DF34EC43E6}" type="sibTrans" cxnId="{D622A6FE-979D-456C-A600-BBC669529D85}">
      <dgm:prSet/>
      <dgm:spPr/>
      <dgm:t>
        <a:bodyPr/>
        <a:lstStyle/>
        <a:p>
          <a:endParaRPr lang="en-US"/>
        </a:p>
      </dgm:t>
    </dgm:pt>
    <dgm:pt modelId="{D21DEC88-850E-4C90-984F-FF802F4FD5BF}">
      <dgm:prSet phldrT="[Text]"/>
      <dgm:spPr/>
      <dgm:t>
        <a:bodyPr/>
        <a:lstStyle/>
        <a:p>
          <a:r>
            <a:rPr lang="en-US" dirty="0"/>
            <a:t>loan transaction</a:t>
          </a:r>
        </a:p>
      </dgm:t>
    </dgm:pt>
    <dgm:pt modelId="{92C9382C-3975-4217-8987-27A60AD6278F}" type="parTrans" cxnId="{26DBF2F4-17B1-47E6-98D5-2897C8CFC0D9}">
      <dgm:prSet/>
      <dgm:spPr/>
      <dgm:t>
        <a:bodyPr/>
        <a:lstStyle/>
        <a:p>
          <a:endParaRPr lang="en-US"/>
        </a:p>
      </dgm:t>
    </dgm:pt>
    <dgm:pt modelId="{CCAFE99D-4488-4EC8-88E3-9206A53C361B}" type="sibTrans" cxnId="{26DBF2F4-17B1-47E6-98D5-2897C8CFC0D9}">
      <dgm:prSet/>
      <dgm:spPr/>
      <dgm:t>
        <a:bodyPr/>
        <a:lstStyle/>
        <a:p>
          <a:endParaRPr lang="en-US"/>
        </a:p>
      </dgm:t>
    </dgm:pt>
    <dgm:pt modelId="{E7EA8F75-A01B-4F92-A318-BC31315BFABB}" type="pres">
      <dgm:prSet presAssocID="{C7E6C18F-8616-4342-BCFF-0D849AEB629B}" presName="hierChild1" presStyleCnt="0">
        <dgm:presLayoutVars>
          <dgm:orgChart val="1"/>
          <dgm:chPref val="1"/>
          <dgm:dir/>
          <dgm:animOne val="branch"/>
          <dgm:animLvl val="lvl"/>
          <dgm:resizeHandles/>
        </dgm:presLayoutVars>
      </dgm:prSet>
      <dgm:spPr/>
    </dgm:pt>
    <dgm:pt modelId="{3EBE489D-0996-4FF7-809C-74EA85547539}" type="pres">
      <dgm:prSet presAssocID="{D20B392F-B631-4908-8B5B-F1710FAA8E66}" presName="hierRoot1" presStyleCnt="0">
        <dgm:presLayoutVars>
          <dgm:hierBranch val="init"/>
        </dgm:presLayoutVars>
      </dgm:prSet>
      <dgm:spPr/>
    </dgm:pt>
    <dgm:pt modelId="{BA3745A6-9A92-4684-87CB-27BCB9ACA83E}" type="pres">
      <dgm:prSet presAssocID="{D20B392F-B631-4908-8B5B-F1710FAA8E66}" presName="rootComposite1" presStyleCnt="0"/>
      <dgm:spPr/>
    </dgm:pt>
    <dgm:pt modelId="{F4E474A0-A81A-4164-96B3-C8DB4E6D4FAD}" type="pres">
      <dgm:prSet presAssocID="{D20B392F-B631-4908-8B5B-F1710FAA8E66}" presName="rootText1" presStyleLbl="node0" presStyleIdx="0" presStyleCnt="1">
        <dgm:presLayoutVars>
          <dgm:chPref val="3"/>
        </dgm:presLayoutVars>
      </dgm:prSet>
      <dgm:spPr/>
    </dgm:pt>
    <dgm:pt modelId="{89A7124F-EDBD-49D4-9A85-CC279EA23FBC}" type="pres">
      <dgm:prSet presAssocID="{D20B392F-B631-4908-8B5B-F1710FAA8E66}" presName="rootConnector1" presStyleLbl="node1" presStyleIdx="0" presStyleCnt="0"/>
      <dgm:spPr/>
    </dgm:pt>
    <dgm:pt modelId="{CD8ADA5E-8D50-4DD1-B476-02BC33AF1746}" type="pres">
      <dgm:prSet presAssocID="{D20B392F-B631-4908-8B5B-F1710FAA8E66}" presName="hierChild2" presStyleCnt="0"/>
      <dgm:spPr/>
    </dgm:pt>
    <dgm:pt modelId="{E7411B36-690E-46F7-BD3B-13CB30867A0A}" type="pres">
      <dgm:prSet presAssocID="{61A3E5B9-6936-41B0-BF83-4C9DAD4E8DDE}" presName="Name37" presStyleLbl="parChTrans1D2" presStyleIdx="0" presStyleCnt="5"/>
      <dgm:spPr/>
    </dgm:pt>
    <dgm:pt modelId="{B53E15FC-FF18-4EAD-B7D6-1E8A7C243AE6}" type="pres">
      <dgm:prSet presAssocID="{D06E20E6-9068-45D5-B40A-152BB53F8561}" presName="hierRoot2" presStyleCnt="0">
        <dgm:presLayoutVars>
          <dgm:hierBranch val="init"/>
        </dgm:presLayoutVars>
      </dgm:prSet>
      <dgm:spPr/>
    </dgm:pt>
    <dgm:pt modelId="{EE1129C1-6633-463A-85ED-70BABCD37D2C}" type="pres">
      <dgm:prSet presAssocID="{D06E20E6-9068-45D5-B40A-152BB53F8561}" presName="rootComposite" presStyleCnt="0"/>
      <dgm:spPr/>
    </dgm:pt>
    <dgm:pt modelId="{8CB90861-922D-489C-B5B2-FAA886FB9DC3}" type="pres">
      <dgm:prSet presAssocID="{D06E20E6-9068-45D5-B40A-152BB53F8561}" presName="rootText" presStyleLbl="node2" presStyleIdx="0" presStyleCnt="5">
        <dgm:presLayoutVars>
          <dgm:chPref val="3"/>
        </dgm:presLayoutVars>
      </dgm:prSet>
      <dgm:spPr/>
    </dgm:pt>
    <dgm:pt modelId="{111802E7-CD48-499D-B8A8-FFE3E075B430}" type="pres">
      <dgm:prSet presAssocID="{D06E20E6-9068-45D5-B40A-152BB53F8561}" presName="rootConnector" presStyleLbl="node2" presStyleIdx="0" presStyleCnt="5"/>
      <dgm:spPr/>
    </dgm:pt>
    <dgm:pt modelId="{551933AF-2584-4668-A0BD-509DE1BDD3C8}" type="pres">
      <dgm:prSet presAssocID="{D06E20E6-9068-45D5-B40A-152BB53F8561}" presName="hierChild4" presStyleCnt="0"/>
      <dgm:spPr/>
    </dgm:pt>
    <dgm:pt modelId="{D5B87037-97CE-4E94-8972-C6BADAB4C070}" type="pres">
      <dgm:prSet presAssocID="{D06E20E6-9068-45D5-B40A-152BB53F8561}" presName="hierChild5" presStyleCnt="0"/>
      <dgm:spPr/>
    </dgm:pt>
    <dgm:pt modelId="{973522BD-672F-43C8-AC50-55325D686ED1}" type="pres">
      <dgm:prSet presAssocID="{D9845FBC-A684-4FDB-9038-0ED8E0A8F8CE}" presName="Name37" presStyleLbl="parChTrans1D2" presStyleIdx="1" presStyleCnt="5"/>
      <dgm:spPr/>
    </dgm:pt>
    <dgm:pt modelId="{8CB9BDCB-B971-47A8-B178-CB798CE1954E}" type="pres">
      <dgm:prSet presAssocID="{316BE84C-CD40-4A05-A8B4-9D3AC7AA8A5E}" presName="hierRoot2" presStyleCnt="0">
        <dgm:presLayoutVars>
          <dgm:hierBranch val="init"/>
        </dgm:presLayoutVars>
      </dgm:prSet>
      <dgm:spPr/>
    </dgm:pt>
    <dgm:pt modelId="{A3DE4E61-B428-4361-9565-5FD535A47ECB}" type="pres">
      <dgm:prSet presAssocID="{316BE84C-CD40-4A05-A8B4-9D3AC7AA8A5E}" presName="rootComposite" presStyleCnt="0"/>
      <dgm:spPr/>
    </dgm:pt>
    <dgm:pt modelId="{495BCD01-C842-460A-96D7-0FBF377A5359}" type="pres">
      <dgm:prSet presAssocID="{316BE84C-CD40-4A05-A8B4-9D3AC7AA8A5E}" presName="rootText" presStyleLbl="node2" presStyleIdx="1" presStyleCnt="5">
        <dgm:presLayoutVars>
          <dgm:chPref val="3"/>
        </dgm:presLayoutVars>
      </dgm:prSet>
      <dgm:spPr/>
    </dgm:pt>
    <dgm:pt modelId="{3C2A5069-BAAB-40C9-9C85-5090208936AA}" type="pres">
      <dgm:prSet presAssocID="{316BE84C-CD40-4A05-A8B4-9D3AC7AA8A5E}" presName="rootConnector" presStyleLbl="node2" presStyleIdx="1" presStyleCnt="5"/>
      <dgm:spPr/>
    </dgm:pt>
    <dgm:pt modelId="{C9E1C87E-DDF4-4CF3-863A-42792D3236EE}" type="pres">
      <dgm:prSet presAssocID="{316BE84C-CD40-4A05-A8B4-9D3AC7AA8A5E}" presName="hierChild4" presStyleCnt="0"/>
      <dgm:spPr/>
    </dgm:pt>
    <dgm:pt modelId="{668348DD-C37A-4314-8B37-033535776E37}" type="pres">
      <dgm:prSet presAssocID="{316BE84C-CD40-4A05-A8B4-9D3AC7AA8A5E}" presName="hierChild5" presStyleCnt="0"/>
      <dgm:spPr/>
    </dgm:pt>
    <dgm:pt modelId="{C2097CEB-0043-4367-B8C9-1B45E434B3EB}" type="pres">
      <dgm:prSet presAssocID="{309296B0-8F3B-47EE-BD94-C397FEF01E36}" presName="Name37" presStyleLbl="parChTrans1D2" presStyleIdx="2" presStyleCnt="5"/>
      <dgm:spPr/>
    </dgm:pt>
    <dgm:pt modelId="{9705254C-0E78-4238-BD30-5E962697055F}" type="pres">
      <dgm:prSet presAssocID="{5634EB7B-1242-448C-BBC4-84E3963AECF8}" presName="hierRoot2" presStyleCnt="0">
        <dgm:presLayoutVars>
          <dgm:hierBranch val="init"/>
        </dgm:presLayoutVars>
      </dgm:prSet>
      <dgm:spPr/>
    </dgm:pt>
    <dgm:pt modelId="{246A817C-1AB4-4E27-BDB9-9617A51336B5}" type="pres">
      <dgm:prSet presAssocID="{5634EB7B-1242-448C-BBC4-84E3963AECF8}" presName="rootComposite" presStyleCnt="0"/>
      <dgm:spPr/>
    </dgm:pt>
    <dgm:pt modelId="{77377C90-F115-4A29-A4A9-36D905B2F2CC}" type="pres">
      <dgm:prSet presAssocID="{5634EB7B-1242-448C-BBC4-84E3963AECF8}" presName="rootText" presStyleLbl="node2" presStyleIdx="2" presStyleCnt="5">
        <dgm:presLayoutVars>
          <dgm:chPref val="3"/>
        </dgm:presLayoutVars>
      </dgm:prSet>
      <dgm:spPr/>
    </dgm:pt>
    <dgm:pt modelId="{8FBCE30D-E94A-427C-A502-0B893E62E4A4}" type="pres">
      <dgm:prSet presAssocID="{5634EB7B-1242-448C-BBC4-84E3963AECF8}" presName="rootConnector" presStyleLbl="node2" presStyleIdx="2" presStyleCnt="5"/>
      <dgm:spPr/>
    </dgm:pt>
    <dgm:pt modelId="{E6DBA888-A288-4C09-BE2B-1E8F8FDC2EF4}" type="pres">
      <dgm:prSet presAssocID="{5634EB7B-1242-448C-BBC4-84E3963AECF8}" presName="hierChild4" presStyleCnt="0"/>
      <dgm:spPr/>
    </dgm:pt>
    <dgm:pt modelId="{262EF238-1EBF-47A7-B9BA-2276E0C31A91}" type="pres">
      <dgm:prSet presAssocID="{5634EB7B-1242-448C-BBC4-84E3963AECF8}" presName="hierChild5" presStyleCnt="0"/>
      <dgm:spPr/>
    </dgm:pt>
    <dgm:pt modelId="{1382D00F-44EA-4711-A74D-7397F7526D78}" type="pres">
      <dgm:prSet presAssocID="{684A8A53-C7C2-44DE-9E13-D691FF0E3FB9}" presName="Name37" presStyleLbl="parChTrans1D2" presStyleIdx="3" presStyleCnt="5"/>
      <dgm:spPr/>
    </dgm:pt>
    <dgm:pt modelId="{891D3D4A-15CA-4772-8299-ECE6BB0A159E}" type="pres">
      <dgm:prSet presAssocID="{5B743C00-001B-4C84-B746-61A3341995E1}" presName="hierRoot2" presStyleCnt="0">
        <dgm:presLayoutVars>
          <dgm:hierBranch val="init"/>
        </dgm:presLayoutVars>
      </dgm:prSet>
      <dgm:spPr/>
    </dgm:pt>
    <dgm:pt modelId="{9B39F3B2-3ABF-43AF-910D-EFA4BE6BE7FE}" type="pres">
      <dgm:prSet presAssocID="{5B743C00-001B-4C84-B746-61A3341995E1}" presName="rootComposite" presStyleCnt="0"/>
      <dgm:spPr/>
    </dgm:pt>
    <dgm:pt modelId="{B78B63F9-AE63-4A18-8814-5711941C2510}" type="pres">
      <dgm:prSet presAssocID="{5B743C00-001B-4C84-B746-61A3341995E1}" presName="rootText" presStyleLbl="node2" presStyleIdx="3" presStyleCnt="5">
        <dgm:presLayoutVars>
          <dgm:chPref val="3"/>
        </dgm:presLayoutVars>
      </dgm:prSet>
      <dgm:spPr/>
    </dgm:pt>
    <dgm:pt modelId="{BAACAC88-4393-411F-8F69-D3CBDE92FF54}" type="pres">
      <dgm:prSet presAssocID="{5B743C00-001B-4C84-B746-61A3341995E1}" presName="rootConnector" presStyleLbl="node2" presStyleIdx="3" presStyleCnt="5"/>
      <dgm:spPr/>
    </dgm:pt>
    <dgm:pt modelId="{7AE85561-0B94-4E02-A1F0-04969907A111}" type="pres">
      <dgm:prSet presAssocID="{5B743C00-001B-4C84-B746-61A3341995E1}" presName="hierChild4" presStyleCnt="0"/>
      <dgm:spPr/>
    </dgm:pt>
    <dgm:pt modelId="{19DCD9BB-EFBA-4059-9F15-888177A38170}" type="pres">
      <dgm:prSet presAssocID="{5B743C00-001B-4C84-B746-61A3341995E1}" presName="hierChild5" presStyleCnt="0"/>
      <dgm:spPr/>
    </dgm:pt>
    <dgm:pt modelId="{D45B6BEC-6A91-4B31-8B0D-DF4075E2E8DE}" type="pres">
      <dgm:prSet presAssocID="{92C9382C-3975-4217-8987-27A60AD6278F}" presName="Name37" presStyleLbl="parChTrans1D2" presStyleIdx="4" presStyleCnt="5"/>
      <dgm:spPr/>
    </dgm:pt>
    <dgm:pt modelId="{FD33E549-9204-4293-883E-A6BF1B485089}" type="pres">
      <dgm:prSet presAssocID="{D21DEC88-850E-4C90-984F-FF802F4FD5BF}" presName="hierRoot2" presStyleCnt="0">
        <dgm:presLayoutVars>
          <dgm:hierBranch val="init"/>
        </dgm:presLayoutVars>
      </dgm:prSet>
      <dgm:spPr/>
    </dgm:pt>
    <dgm:pt modelId="{494904A3-EBF0-4CCD-B4A2-BC462D03ECD1}" type="pres">
      <dgm:prSet presAssocID="{D21DEC88-850E-4C90-984F-FF802F4FD5BF}" presName="rootComposite" presStyleCnt="0"/>
      <dgm:spPr/>
    </dgm:pt>
    <dgm:pt modelId="{BF7B6220-C466-48C4-A2C0-B55C3D0CDEC1}" type="pres">
      <dgm:prSet presAssocID="{D21DEC88-850E-4C90-984F-FF802F4FD5BF}" presName="rootText" presStyleLbl="node2" presStyleIdx="4" presStyleCnt="5">
        <dgm:presLayoutVars>
          <dgm:chPref val="3"/>
        </dgm:presLayoutVars>
      </dgm:prSet>
      <dgm:spPr/>
    </dgm:pt>
    <dgm:pt modelId="{A725AA77-E848-41B9-9ECE-E78F5419B58A}" type="pres">
      <dgm:prSet presAssocID="{D21DEC88-850E-4C90-984F-FF802F4FD5BF}" presName="rootConnector" presStyleLbl="node2" presStyleIdx="4" presStyleCnt="5"/>
      <dgm:spPr/>
    </dgm:pt>
    <dgm:pt modelId="{9DFFE64F-A729-4EA0-8E0D-F8A3D05966C0}" type="pres">
      <dgm:prSet presAssocID="{D21DEC88-850E-4C90-984F-FF802F4FD5BF}" presName="hierChild4" presStyleCnt="0"/>
      <dgm:spPr/>
    </dgm:pt>
    <dgm:pt modelId="{FFD61D13-79F3-4C50-8993-DE67EEBFA13E}" type="pres">
      <dgm:prSet presAssocID="{D21DEC88-850E-4C90-984F-FF802F4FD5BF}" presName="hierChild5" presStyleCnt="0"/>
      <dgm:spPr/>
    </dgm:pt>
    <dgm:pt modelId="{242CFA3D-EDD6-44F0-844E-3CD9540E2ED7}" type="pres">
      <dgm:prSet presAssocID="{D20B392F-B631-4908-8B5B-F1710FAA8E66}" presName="hierChild3" presStyleCnt="0"/>
      <dgm:spPr/>
    </dgm:pt>
  </dgm:ptLst>
  <dgm:cxnLst>
    <dgm:cxn modelId="{465F6F0B-9939-43FE-9191-5B524F129DF3}" type="presOf" srcId="{D21DEC88-850E-4C90-984F-FF802F4FD5BF}" destId="{A725AA77-E848-41B9-9ECE-E78F5419B58A}" srcOrd="1" destOrd="0" presId="urn:microsoft.com/office/officeart/2005/8/layout/orgChart1"/>
    <dgm:cxn modelId="{BD1CA70B-1AF5-4052-A413-BE2F6DE79450}" type="presOf" srcId="{309296B0-8F3B-47EE-BD94-C397FEF01E36}" destId="{C2097CEB-0043-4367-B8C9-1B45E434B3EB}" srcOrd="0" destOrd="0" presId="urn:microsoft.com/office/officeart/2005/8/layout/orgChart1"/>
    <dgm:cxn modelId="{8DF7F30D-9345-4EAA-A1B1-9C3081F949F3}" srcId="{D20B392F-B631-4908-8B5B-F1710FAA8E66}" destId="{D06E20E6-9068-45D5-B40A-152BB53F8561}" srcOrd="0" destOrd="0" parTransId="{61A3E5B9-6936-41B0-BF83-4C9DAD4E8DDE}" sibTransId="{77BBF500-DB86-40D8-A91C-CEACA181FB9D}"/>
    <dgm:cxn modelId="{06C3E316-7626-467F-BD4D-194E87AFE39F}" type="presOf" srcId="{684A8A53-C7C2-44DE-9E13-D691FF0E3FB9}" destId="{1382D00F-44EA-4711-A74D-7397F7526D78}" srcOrd="0" destOrd="0" presId="urn:microsoft.com/office/officeart/2005/8/layout/orgChart1"/>
    <dgm:cxn modelId="{5080D018-23FB-4D01-A05D-720B875C0429}" type="presOf" srcId="{D21DEC88-850E-4C90-984F-FF802F4FD5BF}" destId="{BF7B6220-C466-48C4-A2C0-B55C3D0CDEC1}" srcOrd="0" destOrd="0" presId="urn:microsoft.com/office/officeart/2005/8/layout/orgChart1"/>
    <dgm:cxn modelId="{DC074F1E-113D-431D-AED5-236C5B32D282}" type="presOf" srcId="{316BE84C-CD40-4A05-A8B4-9D3AC7AA8A5E}" destId="{3C2A5069-BAAB-40C9-9C85-5090208936AA}" srcOrd="1" destOrd="0" presId="urn:microsoft.com/office/officeart/2005/8/layout/orgChart1"/>
    <dgm:cxn modelId="{5E6F8227-D3DD-4938-B3EA-81F301F58D5E}" type="presOf" srcId="{D06E20E6-9068-45D5-B40A-152BB53F8561}" destId="{8CB90861-922D-489C-B5B2-FAA886FB9DC3}" srcOrd="0" destOrd="0" presId="urn:microsoft.com/office/officeart/2005/8/layout/orgChart1"/>
    <dgm:cxn modelId="{CB4CB327-5B8F-45AC-B83A-5211F4F2A39F}" type="presOf" srcId="{5B743C00-001B-4C84-B746-61A3341995E1}" destId="{BAACAC88-4393-411F-8F69-D3CBDE92FF54}" srcOrd="1" destOrd="0" presId="urn:microsoft.com/office/officeart/2005/8/layout/orgChart1"/>
    <dgm:cxn modelId="{10C8A72E-A45B-46BD-BC75-AAAAD76A19E6}" type="presOf" srcId="{D06E20E6-9068-45D5-B40A-152BB53F8561}" destId="{111802E7-CD48-499D-B8A8-FFE3E075B430}" srcOrd="1" destOrd="0" presId="urn:microsoft.com/office/officeart/2005/8/layout/orgChart1"/>
    <dgm:cxn modelId="{2E18C52E-11FC-4F5B-A7DB-03DBDDD12A93}" type="presOf" srcId="{D9845FBC-A684-4FDB-9038-0ED8E0A8F8CE}" destId="{973522BD-672F-43C8-AC50-55325D686ED1}" srcOrd="0" destOrd="0" presId="urn:microsoft.com/office/officeart/2005/8/layout/orgChart1"/>
    <dgm:cxn modelId="{E9FC6042-C557-46CF-A014-71817E49EDBF}" srcId="{C7E6C18F-8616-4342-BCFF-0D849AEB629B}" destId="{D20B392F-B631-4908-8B5B-F1710FAA8E66}" srcOrd="0" destOrd="0" parTransId="{62DCF170-CDB7-4818-B826-857A74500AF2}" sibTransId="{0FE22477-8880-4AF3-8770-8E2DF593D208}"/>
    <dgm:cxn modelId="{C6E1374B-9D23-4286-84F7-08B7A06B81F8}" type="presOf" srcId="{D20B392F-B631-4908-8B5B-F1710FAA8E66}" destId="{F4E474A0-A81A-4164-96B3-C8DB4E6D4FAD}" srcOrd="0" destOrd="0" presId="urn:microsoft.com/office/officeart/2005/8/layout/orgChart1"/>
    <dgm:cxn modelId="{5BC78D72-0C23-4BC6-8F01-8EC9518D2FB8}" type="presOf" srcId="{D20B392F-B631-4908-8B5B-F1710FAA8E66}" destId="{89A7124F-EDBD-49D4-9A85-CC279EA23FBC}" srcOrd="1" destOrd="0" presId="urn:microsoft.com/office/officeart/2005/8/layout/orgChart1"/>
    <dgm:cxn modelId="{B3DF6483-6D9A-44D0-B843-4758FAE63426}" type="presOf" srcId="{5B743C00-001B-4C84-B746-61A3341995E1}" destId="{B78B63F9-AE63-4A18-8814-5711941C2510}" srcOrd="0" destOrd="0" presId="urn:microsoft.com/office/officeart/2005/8/layout/orgChart1"/>
    <dgm:cxn modelId="{1AF6539B-34A0-4B84-9686-B975FD09CD83}" srcId="{D20B392F-B631-4908-8B5B-F1710FAA8E66}" destId="{5B743C00-001B-4C84-B746-61A3341995E1}" srcOrd="3" destOrd="0" parTransId="{684A8A53-C7C2-44DE-9E13-D691FF0E3FB9}" sibTransId="{9F4C94F9-4528-4016-9308-1CB63462A2D9}"/>
    <dgm:cxn modelId="{907AEDA0-DD05-4FDD-B21E-158E33E463A4}" srcId="{D20B392F-B631-4908-8B5B-F1710FAA8E66}" destId="{316BE84C-CD40-4A05-A8B4-9D3AC7AA8A5E}" srcOrd="1" destOrd="0" parTransId="{D9845FBC-A684-4FDB-9038-0ED8E0A8F8CE}" sibTransId="{417C6CBC-5D7F-4C76-AC53-3CBDA25AFB0F}"/>
    <dgm:cxn modelId="{419717A4-0DF6-4E22-A547-4CD4A73AFA78}" type="presOf" srcId="{92C9382C-3975-4217-8987-27A60AD6278F}" destId="{D45B6BEC-6A91-4B31-8B0D-DF4075E2E8DE}" srcOrd="0" destOrd="0" presId="urn:microsoft.com/office/officeart/2005/8/layout/orgChart1"/>
    <dgm:cxn modelId="{FAF05FBC-43DF-4105-B255-36818C8225D9}" type="presOf" srcId="{C7E6C18F-8616-4342-BCFF-0D849AEB629B}" destId="{E7EA8F75-A01B-4F92-A318-BC31315BFABB}" srcOrd="0" destOrd="0" presId="urn:microsoft.com/office/officeart/2005/8/layout/orgChart1"/>
    <dgm:cxn modelId="{98E161DB-C371-4B20-917A-D5A2FFB6345E}" type="presOf" srcId="{5634EB7B-1242-448C-BBC4-84E3963AECF8}" destId="{8FBCE30D-E94A-427C-A502-0B893E62E4A4}" srcOrd="1" destOrd="0" presId="urn:microsoft.com/office/officeart/2005/8/layout/orgChart1"/>
    <dgm:cxn modelId="{D03A8FF3-1FF2-4F83-8A64-AFC4FAA3DC2A}" type="presOf" srcId="{316BE84C-CD40-4A05-A8B4-9D3AC7AA8A5E}" destId="{495BCD01-C842-460A-96D7-0FBF377A5359}" srcOrd="0" destOrd="0" presId="urn:microsoft.com/office/officeart/2005/8/layout/orgChart1"/>
    <dgm:cxn modelId="{26DBF2F4-17B1-47E6-98D5-2897C8CFC0D9}" srcId="{D20B392F-B631-4908-8B5B-F1710FAA8E66}" destId="{D21DEC88-850E-4C90-984F-FF802F4FD5BF}" srcOrd="4" destOrd="0" parTransId="{92C9382C-3975-4217-8987-27A60AD6278F}" sibTransId="{CCAFE99D-4488-4EC8-88E3-9206A53C361B}"/>
    <dgm:cxn modelId="{3D1722F9-7DF0-4B57-8D02-96504709D9AA}" type="presOf" srcId="{61A3E5B9-6936-41B0-BF83-4C9DAD4E8DDE}" destId="{E7411B36-690E-46F7-BD3B-13CB30867A0A}" srcOrd="0" destOrd="0" presId="urn:microsoft.com/office/officeart/2005/8/layout/orgChart1"/>
    <dgm:cxn modelId="{3E5308FB-8097-4C6F-8472-3935918E6015}" type="presOf" srcId="{5634EB7B-1242-448C-BBC4-84E3963AECF8}" destId="{77377C90-F115-4A29-A4A9-36D905B2F2CC}" srcOrd="0" destOrd="0" presId="urn:microsoft.com/office/officeart/2005/8/layout/orgChart1"/>
    <dgm:cxn modelId="{D622A6FE-979D-456C-A600-BBC669529D85}" srcId="{D20B392F-B631-4908-8B5B-F1710FAA8E66}" destId="{5634EB7B-1242-448C-BBC4-84E3963AECF8}" srcOrd="2" destOrd="0" parTransId="{309296B0-8F3B-47EE-BD94-C397FEF01E36}" sibTransId="{A8053CC2-1B68-4EBB-B9B4-13DF34EC43E6}"/>
    <dgm:cxn modelId="{9B1F933A-690E-4425-ABB3-3A6CF96F4E43}" type="presParOf" srcId="{E7EA8F75-A01B-4F92-A318-BC31315BFABB}" destId="{3EBE489D-0996-4FF7-809C-74EA85547539}" srcOrd="0" destOrd="0" presId="urn:microsoft.com/office/officeart/2005/8/layout/orgChart1"/>
    <dgm:cxn modelId="{F24B151F-027D-4093-81FF-4989A9E4B250}" type="presParOf" srcId="{3EBE489D-0996-4FF7-809C-74EA85547539}" destId="{BA3745A6-9A92-4684-87CB-27BCB9ACA83E}" srcOrd="0" destOrd="0" presId="urn:microsoft.com/office/officeart/2005/8/layout/orgChart1"/>
    <dgm:cxn modelId="{06B29791-3572-41F5-BAA3-6EDC21D36858}" type="presParOf" srcId="{BA3745A6-9A92-4684-87CB-27BCB9ACA83E}" destId="{F4E474A0-A81A-4164-96B3-C8DB4E6D4FAD}" srcOrd="0" destOrd="0" presId="urn:microsoft.com/office/officeart/2005/8/layout/orgChart1"/>
    <dgm:cxn modelId="{35C6D399-1C32-43CE-9588-263ECD6D2D0B}" type="presParOf" srcId="{BA3745A6-9A92-4684-87CB-27BCB9ACA83E}" destId="{89A7124F-EDBD-49D4-9A85-CC279EA23FBC}" srcOrd="1" destOrd="0" presId="urn:microsoft.com/office/officeart/2005/8/layout/orgChart1"/>
    <dgm:cxn modelId="{513ECCA7-AB75-4C95-9694-77893BD82B99}" type="presParOf" srcId="{3EBE489D-0996-4FF7-809C-74EA85547539}" destId="{CD8ADA5E-8D50-4DD1-B476-02BC33AF1746}" srcOrd="1" destOrd="0" presId="urn:microsoft.com/office/officeart/2005/8/layout/orgChart1"/>
    <dgm:cxn modelId="{E9DE0215-3261-402C-843C-2DF73A0E4B23}" type="presParOf" srcId="{CD8ADA5E-8D50-4DD1-B476-02BC33AF1746}" destId="{E7411B36-690E-46F7-BD3B-13CB30867A0A}" srcOrd="0" destOrd="0" presId="urn:microsoft.com/office/officeart/2005/8/layout/orgChart1"/>
    <dgm:cxn modelId="{0493E4D2-E2C5-4A78-888B-2F763E42F227}" type="presParOf" srcId="{CD8ADA5E-8D50-4DD1-B476-02BC33AF1746}" destId="{B53E15FC-FF18-4EAD-B7D6-1E8A7C243AE6}" srcOrd="1" destOrd="0" presId="urn:microsoft.com/office/officeart/2005/8/layout/orgChart1"/>
    <dgm:cxn modelId="{39AC2B9E-B9E8-4DDC-8118-C0F9E1EBE0E2}" type="presParOf" srcId="{B53E15FC-FF18-4EAD-B7D6-1E8A7C243AE6}" destId="{EE1129C1-6633-463A-85ED-70BABCD37D2C}" srcOrd="0" destOrd="0" presId="urn:microsoft.com/office/officeart/2005/8/layout/orgChart1"/>
    <dgm:cxn modelId="{07CB5E05-6FE2-4923-AEAF-9BD43F541BAC}" type="presParOf" srcId="{EE1129C1-6633-463A-85ED-70BABCD37D2C}" destId="{8CB90861-922D-489C-B5B2-FAA886FB9DC3}" srcOrd="0" destOrd="0" presId="urn:microsoft.com/office/officeart/2005/8/layout/orgChart1"/>
    <dgm:cxn modelId="{19DA52E3-DB66-41AC-AE15-A9240B13B4F9}" type="presParOf" srcId="{EE1129C1-6633-463A-85ED-70BABCD37D2C}" destId="{111802E7-CD48-499D-B8A8-FFE3E075B430}" srcOrd="1" destOrd="0" presId="urn:microsoft.com/office/officeart/2005/8/layout/orgChart1"/>
    <dgm:cxn modelId="{C03956C6-D4EB-4F9A-AF9D-73438D2CEC1F}" type="presParOf" srcId="{B53E15FC-FF18-4EAD-B7D6-1E8A7C243AE6}" destId="{551933AF-2584-4668-A0BD-509DE1BDD3C8}" srcOrd="1" destOrd="0" presId="urn:microsoft.com/office/officeart/2005/8/layout/orgChart1"/>
    <dgm:cxn modelId="{7C797EFB-EBDE-4C1B-A331-9E1280960652}" type="presParOf" srcId="{B53E15FC-FF18-4EAD-B7D6-1E8A7C243AE6}" destId="{D5B87037-97CE-4E94-8972-C6BADAB4C070}" srcOrd="2" destOrd="0" presId="urn:microsoft.com/office/officeart/2005/8/layout/orgChart1"/>
    <dgm:cxn modelId="{0EE982D4-3520-4C9E-BA8E-E7F7250086CF}" type="presParOf" srcId="{CD8ADA5E-8D50-4DD1-B476-02BC33AF1746}" destId="{973522BD-672F-43C8-AC50-55325D686ED1}" srcOrd="2" destOrd="0" presId="urn:microsoft.com/office/officeart/2005/8/layout/orgChart1"/>
    <dgm:cxn modelId="{F95CFBC3-A9F6-4A2E-902E-7209381B1A45}" type="presParOf" srcId="{CD8ADA5E-8D50-4DD1-B476-02BC33AF1746}" destId="{8CB9BDCB-B971-47A8-B178-CB798CE1954E}" srcOrd="3" destOrd="0" presId="urn:microsoft.com/office/officeart/2005/8/layout/orgChart1"/>
    <dgm:cxn modelId="{91E61E03-6285-4A25-A931-3953D6F15E04}" type="presParOf" srcId="{8CB9BDCB-B971-47A8-B178-CB798CE1954E}" destId="{A3DE4E61-B428-4361-9565-5FD535A47ECB}" srcOrd="0" destOrd="0" presId="urn:microsoft.com/office/officeart/2005/8/layout/orgChart1"/>
    <dgm:cxn modelId="{5495E441-C429-4E92-BDAF-5302847048D8}" type="presParOf" srcId="{A3DE4E61-B428-4361-9565-5FD535A47ECB}" destId="{495BCD01-C842-460A-96D7-0FBF377A5359}" srcOrd="0" destOrd="0" presId="urn:microsoft.com/office/officeart/2005/8/layout/orgChart1"/>
    <dgm:cxn modelId="{0342568C-1027-4866-A6A5-B2DD48018F5B}" type="presParOf" srcId="{A3DE4E61-B428-4361-9565-5FD535A47ECB}" destId="{3C2A5069-BAAB-40C9-9C85-5090208936AA}" srcOrd="1" destOrd="0" presId="urn:microsoft.com/office/officeart/2005/8/layout/orgChart1"/>
    <dgm:cxn modelId="{2E10708F-5116-43B5-A2FB-59FD46B8BAC5}" type="presParOf" srcId="{8CB9BDCB-B971-47A8-B178-CB798CE1954E}" destId="{C9E1C87E-DDF4-4CF3-863A-42792D3236EE}" srcOrd="1" destOrd="0" presId="urn:microsoft.com/office/officeart/2005/8/layout/orgChart1"/>
    <dgm:cxn modelId="{2E1B9C52-9B5A-4D0E-86F0-E985A4FD9E34}" type="presParOf" srcId="{8CB9BDCB-B971-47A8-B178-CB798CE1954E}" destId="{668348DD-C37A-4314-8B37-033535776E37}" srcOrd="2" destOrd="0" presId="urn:microsoft.com/office/officeart/2005/8/layout/orgChart1"/>
    <dgm:cxn modelId="{F0A269BD-CDC3-408F-AC2E-340374CEA7C2}" type="presParOf" srcId="{CD8ADA5E-8D50-4DD1-B476-02BC33AF1746}" destId="{C2097CEB-0043-4367-B8C9-1B45E434B3EB}" srcOrd="4" destOrd="0" presId="urn:microsoft.com/office/officeart/2005/8/layout/orgChart1"/>
    <dgm:cxn modelId="{BDEFE8C1-FE3B-47DB-B04F-0F480FF0A464}" type="presParOf" srcId="{CD8ADA5E-8D50-4DD1-B476-02BC33AF1746}" destId="{9705254C-0E78-4238-BD30-5E962697055F}" srcOrd="5" destOrd="0" presId="urn:microsoft.com/office/officeart/2005/8/layout/orgChart1"/>
    <dgm:cxn modelId="{27A92550-13B6-4318-9577-C3A3A08C51D4}" type="presParOf" srcId="{9705254C-0E78-4238-BD30-5E962697055F}" destId="{246A817C-1AB4-4E27-BDB9-9617A51336B5}" srcOrd="0" destOrd="0" presId="urn:microsoft.com/office/officeart/2005/8/layout/orgChart1"/>
    <dgm:cxn modelId="{0521CA31-5DE3-4FE6-8972-27CB13AEE5E9}" type="presParOf" srcId="{246A817C-1AB4-4E27-BDB9-9617A51336B5}" destId="{77377C90-F115-4A29-A4A9-36D905B2F2CC}" srcOrd="0" destOrd="0" presId="urn:microsoft.com/office/officeart/2005/8/layout/orgChart1"/>
    <dgm:cxn modelId="{A4631F8E-DE80-4053-9FA8-DB288998C2F6}" type="presParOf" srcId="{246A817C-1AB4-4E27-BDB9-9617A51336B5}" destId="{8FBCE30D-E94A-427C-A502-0B893E62E4A4}" srcOrd="1" destOrd="0" presId="urn:microsoft.com/office/officeart/2005/8/layout/orgChart1"/>
    <dgm:cxn modelId="{A234BDDD-D1D5-4320-BB10-512B20A7515B}" type="presParOf" srcId="{9705254C-0E78-4238-BD30-5E962697055F}" destId="{E6DBA888-A288-4C09-BE2B-1E8F8FDC2EF4}" srcOrd="1" destOrd="0" presId="urn:microsoft.com/office/officeart/2005/8/layout/orgChart1"/>
    <dgm:cxn modelId="{98E4CF1F-D4F3-4E15-905B-79F1BF6B1BFB}" type="presParOf" srcId="{9705254C-0E78-4238-BD30-5E962697055F}" destId="{262EF238-1EBF-47A7-B9BA-2276E0C31A91}" srcOrd="2" destOrd="0" presId="urn:microsoft.com/office/officeart/2005/8/layout/orgChart1"/>
    <dgm:cxn modelId="{6A0F2B73-FB48-4004-A757-4036CCB9AEE8}" type="presParOf" srcId="{CD8ADA5E-8D50-4DD1-B476-02BC33AF1746}" destId="{1382D00F-44EA-4711-A74D-7397F7526D78}" srcOrd="6" destOrd="0" presId="urn:microsoft.com/office/officeart/2005/8/layout/orgChart1"/>
    <dgm:cxn modelId="{9E97E3A9-1D5A-46A6-9344-04F279A66ED8}" type="presParOf" srcId="{CD8ADA5E-8D50-4DD1-B476-02BC33AF1746}" destId="{891D3D4A-15CA-4772-8299-ECE6BB0A159E}" srcOrd="7" destOrd="0" presId="urn:microsoft.com/office/officeart/2005/8/layout/orgChart1"/>
    <dgm:cxn modelId="{A27FBCA5-3A53-4788-96B6-F674D53F57F3}" type="presParOf" srcId="{891D3D4A-15CA-4772-8299-ECE6BB0A159E}" destId="{9B39F3B2-3ABF-43AF-910D-EFA4BE6BE7FE}" srcOrd="0" destOrd="0" presId="urn:microsoft.com/office/officeart/2005/8/layout/orgChart1"/>
    <dgm:cxn modelId="{B8FF9CE6-DAEC-4F4E-A3D6-75F18A49AB1A}" type="presParOf" srcId="{9B39F3B2-3ABF-43AF-910D-EFA4BE6BE7FE}" destId="{B78B63F9-AE63-4A18-8814-5711941C2510}" srcOrd="0" destOrd="0" presId="urn:microsoft.com/office/officeart/2005/8/layout/orgChart1"/>
    <dgm:cxn modelId="{5900C00A-7506-4E8B-9EFE-9AA180A19964}" type="presParOf" srcId="{9B39F3B2-3ABF-43AF-910D-EFA4BE6BE7FE}" destId="{BAACAC88-4393-411F-8F69-D3CBDE92FF54}" srcOrd="1" destOrd="0" presId="urn:microsoft.com/office/officeart/2005/8/layout/orgChart1"/>
    <dgm:cxn modelId="{324C63CE-B574-4C52-8946-152B47972FDF}" type="presParOf" srcId="{891D3D4A-15CA-4772-8299-ECE6BB0A159E}" destId="{7AE85561-0B94-4E02-A1F0-04969907A111}" srcOrd="1" destOrd="0" presId="urn:microsoft.com/office/officeart/2005/8/layout/orgChart1"/>
    <dgm:cxn modelId="{C3260E9B-01BA-412B-BFC0-A71849730537}" type="presParOf" srcId="{891D3D4A-15CA-4772-8299-ECE6BB0A159E}" destId="{19DCD9BB-EFBA-4059-9F15-888177A38170}" srcOrd="2" destOrd="0" presId="urn:microsoft.com/office/officeart/2005/8/layout/orgChart1"/>
    <dgm:cxn modelId="{40BA4F41-B8CD-4C20-9A11-FE851A87176F}" type="presParOf" srcId="{CD8ADA5E-8D50-4DD1-B476-02BC33AF1746}" destId="{D45B6BEC-6A91-4B31-8B0D-DF4075E2E8DE}" srcOrd="8" destOrd="0" presId="urn:microsoft.com/office/officeart/2005/8/layout/orgChart1"/>
    <dgm:cxn modelId="{481B94EB-D5B9-49B3-B292-CB0CC8D6FEC6}" type="presParOf" srcId="{CD8ADA5E-8D50-4DD1-B476-02BC33AF1746}" destId="{FD33E549-9204-4293-883E-A6BF1B485089}" srcOrd="9" destOrd="0" presId="urn:microsoft.com/office/officeart/2005/8/layout/orgChart1"/>
    <dgm:cxn modelId="{8EB78BC6-CEB6-4748-8FA4-4A52AE003F33}" type="presParOf" srcId="{FD33E549-9204-4293-883E-A6BF1B485089}" destId="{494904A3-EBF0-4CCD-B4A2-BC462D03ECD1}" srcOrd="0" destOrd="0" presId="urn:microsoft.com/office/officeart/2005/8/layout/orgChart1"/>
    <dgm:cxn modelId="{2818A9C1-E534-4740-8AB4-3607E6D4EA10}" type="presParOf" srcId="{494904A3-EBF0-4CCD-B4A2-BC462D03ECD1}" destId="{BF7B6220-C466-48C4-A2C0-B55C3D0CDEC1}" srcOrd="0" destOrd="0" presId="urn:microsoft.com/office/officeart/2005/8/layout/orgChart1"/>
    <dgm:cxn modelId="{D2A47602-D8DD-42D9-B5CE-A620D8833AE9}" type="presParOf" srcId="{494904A3-EBF0-4CCD-B4A2-BC462D03ECD1}" destId="{A725AA77-E848-41B9-9ECE-E78F5419B58A}" srcOrd="1" destOrd="0" presId="urn:microsoft.com/office/officeart/2005/8/layout/orgChart1"/>
    <dgm:cxn modelId="{904664CE-D6BE-458A-A733-1B86962412D0}" type="presParOf" srcId="{FD33E549-9204-4293-883E-A6BF1B485089}" destId="{9DFFE64F-A729-4EA0-8E0D-F8A3D05966C0}" srcOrd="1" destOrd="0" presId="urn:microsoft.com/office/officeart/2005/8/layout/orgChart1"/>
    <dgm:cxn modelId="{CD37EA3F-69C7-48DF-A2FB-626A33986579}" type="presParOf" srcId="{FD33E549-9204-4293-883E-A6BF1B485089}" destId="{FFD61D13-79F3-4C50-8993-DE67EEBFA13E}" srcOrd="2" destOrd="0" presId="urn:microsoft.com/office/officeart/2005/8/layout/orgChart1"/>
    <dgm:cxn modelId="{BECD4F71-F670-4011-AD7C-3B30E7C4E888}" type="presParOf" srcId="{3EBE489D-0996-4FF7-809C-74EA85547539}" destId="{242CFA3D-EDD6-44F0-844E-3CD9540E2ED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19705-F9CA-4A29-80EB-BCF10904DD68}">
      <dsp:nvSpPr>
        <dsp:cNvPr id="0" name=""/>
        <dsp:cNvSpPr/>
      </dsp:nvSpPr>
      <dsp:spPr>
        <a:xfrm>
          <a:off x="10800961" y="2153734"/>
          <a:ext cx="147293" cy="1846082"/>
        </a:xfrm>
        <a:custGeom>
          <a:avLst/>
          <a:gdLst/>
          <a:ahLst/>
          <a:cxnLst/>
          <a:rect l="0" t="0" r="0" b="0"/>
          <a:pathLst>
            <a:path>
              <a:moveTo>
                <a:pt x="0" y="0"/>
              </a:moveTo>
              <a:lnTo>
                <a:pt x="0" y="1846082"/>
              </a:lnTo>
              <a:lnTo>
                <a:pt x="147293" y="1846082"/>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9B6F3-F5C3-440A-B923-62F44AA9A26D}">
      <dsp:nvSpPr>
        <dsp:cNvPr id="0" name=""/>
        <dsp:cNvSpPr/>
      </dsp:nvSpPr>
      <dsp:spPr>
        <a:xfrm>
          <a:off x="10800961" y="2153734"/>
          <a:ext cx="147293" cy="1148891"/>
        </a:xfrm>
        <a:custGeom>
          <a:avLst/>
          <a:gdLst/>
          <a:ahLst/>
          <a:cxnLst/>
          <a:rect l="0" t="0" r="0" b="0"/>
          <a:pathLst>
            <a:path>
              <a:moveTo>
                <a:pt x="0" y="0"/>
              </a:moveTo>
              <a:lnTo>
                <a:pt x="0" y="1148891"/>
              </a:lnTo>
              <a:lnTo>
                <a:pt x="147293" y="114889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FDC14B-C7FC-4F77-BFA6-04F741CFA8D9}">
      <dsp:nvSpPr>
        <dsp:cNvPr id="0" name=""/>
        <dsp:cNvSpPr/>
      </dsp:nvSpPr>
      <dsp:spPr>
        <a:xfrm>
          <a:off x="10800961" y="2153734"/>
          <a:ext cx="147293" cy="451700"/>
        </a:xfrm>
        <a:custGeom>
          <a:avLst/>
          <a:gdLst/>
          <a:ahLst/>
          <a:cxnLst/>
          <a:rect l="0" t="0" r="0" b="0"/>
          <a:pathLst>
            <a:path>
              <a:moveTo>
                <a:pt x="0" y="0"/>
              </a:moveTo>
              <a:lnTo>
                <a:pt x="0" y="451700"/>
              </a:lnTo>
              <a:lnTo>
                <a:pt x="147293" y="45170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3FCDBF-6785-44CC-ABD7-F2B58E8F32FA}">
      <dsp:nvSpPr>
        <dsp:cNvPr id="0" name=""/>
        <dsp:cNvSpPr/>
      </dsp:nvSpPr>
      <dsp:spPr>
        <a:xfrm>
          <a:off x="5846980" y="1456543"/>
          <a:ext cx="5346764" cy="206211"/>
        </a:xfrm>
        <a:custGeom>
          <a:avLst/>
          <a:gdLst/>
          <a:ahLst/>
          <a:cxnLst/>
          <a:rect l="0" t="0" r="0" b="0"/>
          <a:pathLst>
            <a:path>
              <a:moveTo>
                <a:pt x="0" y="0"/>
              </a:moveTo>
              <a:lnTo>
                <a:pt x="0" y="103105"/>
              </a:lnTo>
              <a:lnTo>
                <a:pt x="5346764" y="103105"/>
              </a:lnTo>
              <a:lnTo>
                <a:pt x="5346764"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108BB-7140-4EDC-8619-9106B2AE0842}">
      <dsp:nvSpPr>
        <dsp:cNvPr id="0" name=""/>
        <dsp:cNvSpPr/>
      </dsp:nvSpPr>
      <dsp:spPr>
        <a:xfrm>
          <a:off x="5846980" y="1456543"/>
          <a:ext cx="4158594" cy="206211"/>
        </a:xfrm>
        <a:custGeom>
          <a:avLst/>
          <a:gdLst/>
          <a:ahLst/>
          <a:cxnLst/>
          <a:rect l="0" t="0" r="0" b="0"/>
          <a:pathLst>
            <a:path>
              <a:moveTo>
                <a:pt x="0" y="0"/>
              </a:moveTo>
              <a:lnTo>
                <a:pt x="0" y="103105"/>
              </a:lnTo>
              <a:lnTo>
                <a:pt x="4158594" y="103105"/>
              </a:lnTo>
              <a:lnTo>
                <a:pt x="4158594"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C5B74-96CD-426E-993F-91FA59F2548D}">
      <dsp:nvSpPr>
        <dsp:cNvPr id="0" name=""/>
        <dsp:cNvSpPr/>
      </dsp:nvSpPr>
      <dsp:spPr>
        <a:xfrm>
          <a:off x="5846980" y="1456543"/>
          <a:ext cx="2970424" cy="206211"/>
        </a:xfrm>
        <a:custGeom>
          <a:avLst/>
          <a:gdLst/>
          <a:ahLst/>
          <a:cxnLst/>
          <a:rect l="0" t="0" r="0" b="0"/>
          <a:pathLst>
            <a:path>
              <a:moveTo>
                <a:pt x="0" y="0"/>
              </a:moveTo>
              <a:lnTo>
                <a:pt x="0" y="103105"/>
              </a:lnTo>
              <a:lnTo>
                <a:pt x="2970424" y="103105"/>
              </a:lnTo>
              <a:lnTo>
                <a:pt x="2970424"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477BDF-4910-48B9-A19A-59533DEDA009}">
      <dsp:nvSpPr>
        <dsp:cNvPr id="0" name=""/>
        <dsp:cNvSpPr/>
      </dsp:nvSpPr>
      <dsp:spPr>
        <a:xfrm>
          <a:off x="5846980" y="1456543"/>
          <a:ext cx="1782254" cy="206211"/>
        </a:xfrm>
        <a:custGeom>
          <a:avLst/>
          <a:gdLst/>
          <a:ahLst/>
          <a:cxnLst/>
          <a:rect l="0" t="0" r="0" b="0"/>
          <a:pathLst>
            <a:path>
              <a:moveTo>
                <a:pt x="0" y="0"/>
              </a:moveTo>
              <a:lnTo>
                <a:pt x="0" y="103105"/>
              </a:lnTo>
              <a:lnTo>
                <a:pt x="1782254" y="103105"/>
              </a:lnTo>
              <a:lnTo>
                <a:pt x="1782254"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2DD3A3-1280-463B-A76E-FA00B596D91D}">
      <dsp:nvSpPr>
        <dsp:cNvPr id="0" name=""/>
        <dsp:cNvSpPr/>
      </dsp:nvSpPr>
      <dsp:spPr>
        <a:xfrm>
          <a:off x="5846980" y="1456543"/>
          <a:ext cx="594084" cy="206211"/>
        </a:xfrm>
        <a:custGeom>
          <a:avLst/>
          <a:gdLst/>
          <a:ahLst/>
          <a:cxnLst/>
          <a:rect l="0" t="0" r="0" b="0"/>
          <a:pathLst>
            <a:path>
              <a:moveTo>
                <a:pt x="0" y="0"/>
              </a:moveTo>
              <a:lnTo>
                <a:pt x="0" y="103105"/>
              </a:lnTo>
              <a:lnTo>
                <a:pt x="594084" y="103105"/>
              </a:lnTo>
              <a:lnTo>
                <a:pt x="594084"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7004D5-5C76-43D1-99A0-4A5314583A47}">
      <dsp:nvSpPr>
        <dsp:cNvPr id="0" name=""/>
        <dsp:cNvSpPr/>
      </dsp:nvSpPr>
      <dsp:spPr>
        <a:xfrm>
          <a:off x="5252895" y="1456543"/>
          <a:ext cx="594084" cy="206211"/>
        </a:xfrm>
        <a:custGeom>
          <a:avLst/>
          <a:gdLst/>
          <a:ahLst/>
          <a:cxnLst/>
          <a:rect l="0" t="0" r="0" b="0"/>
          <a:pathLst>
            <a:path>
              <a:moveTo>
                <a:pt x="594084" y="0"/>
              </a:moveTo>
              <a:lnTo>
                <a:pt x="594084" y="103105"/>
              </a:lnTo>
              <a:lnTo>
                <a:pt x="0" y="103105"/>
              </a:lnTo>
              <a:lnTo>
                <a:pt x="0"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FC57C9-0480-4B6E-8A5B-BDD825AEAB20}">
      <dsp:nvSpPr>
        <dsp:cNvPr id="0" name=""/>
        <dsp:cNvSpPr/>
      </dsp:nvSpPr>
      <dsp:spPr>
        <a:xfrm>
          <a:off x="4064725" y="1456543"/>
          <a:ext cx="1782254" cy="206211"/>
        </a:xfrm>
        <a:custGeom>
          <a:avLst/>
          <a:gdLst/>
          <a:ahLst/>
          <a:cxnLst/>
          <a:rect l="0" t="0" r="0" b="0"/>
          <a:pathLst>
            <a:path>
              <a:moveTo>
                <a:pt x="1782254" y="0"/>
              </a:moveTo>
              <a:lnTo>
                <a:pt x="1782254" y="103105"/>
              </a:lnTo>
              <a:lnTo>
                <a:pt x="0" y="103105"/>
              </a:lnTo>
              <a:lnTo>
                <a:pt x="0"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80D28-1F59-4CC2-A3EA-2474ECF8EF97}">
      <dsp:nvSpPr>
        <dsp:cNvPr id="0" name=""/>
        <dsp:cNvSpPr/>
      </dsp:nvSpPr>
      <dsp:spPr>
        <a:xfrm>
          <a:off x="2876555" y="1456543"/>
          <a:ext cx="2970424" cy="206211"/>
        </a:xfrm>
        <a:custGeom>
          <a:avLst/>
          <a:gdLst/>
          <a:ahLst/>
          <a:cxnLst/>
          <a:rect l="0" t="0" r="0" b="0"/>
          <a:pathLst>
            <a:path>
              <a:moveTo>
                <a:pt x="2970424" y="0"/>
              </a:moveTo>
              <a:lnTo>
                <a:pt x="2970424" y="103105"/>
              </a:lnTo>
              <a:lnTo>
                <a:pt x="0" y="103105"/>
              </a:lnTo>
              <a:lnTo>
                <a:pt x="0"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FC94C7-FC98-4766-B732-590CEDE2F9CD}">
      <dsp:nvSpPr>
        <dsp:cNvPr id="0" name=""/>
        <dsp:cNvSpPr/>
      </dsp:nvSpPr>
      <dsp:spPr>
        <a:xfrm>
          <a:off x="1295602" y="2153734"/>
          <a:ext cx="147293" cy="451700"/>
        </a:xfrm>
        <a:custGeom>
          <a:avLst/>
          <a:gdLst/>
          <a:ahLst/>
          <a:cxnLst/>
          <a:rect l="0" t="0" r="0" b="0"/>
          <a:pathLst>
            <a:path>
              <a:moveTo>
                <a:pt x="0" y="0"/>
              </a:moveTo>
              <a:lnTo>
                <a:pt x="0" y="451700"/>
              </a:lnTo>
              <a:lnTo>
                <a:pt x="147293" y="45170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58C8DC-7B8F-46B0-95F5-4312B2C9F638}">
      <dsp:nvSpPr>
        <dsp:cNvPr id="0" name=""/>
        <dsp:cNvSpPr/>
      </dsp:nvSpPr>
      <dsp:spPr>
        <a:xfrm>
          <a:off x="1688385" y="1456543"/>
          <a:ext cx="4158594" cy="206211"/>
        </a:xfrm>
        <a:custGeom>
          <a:avLst/>
          <a:gdLst/>
          <a:ahLst/>
          <a:cxnLst/>
          <a:rect l="0" t="0" r="0" b="0"/>
          <a:pathLst>
            <a:path>
              <a:moveTo>
                <a:pt x="4158594" y="0"/>
              </a:moveTo>
              <a:lnTo>
                <a:pt x="4158594" y="103105"/>
              </a:lnTo>
              <a:lnTo>
                <a:pt x="0" y="103105"/>
              </a:lnTo>
              <a:lnTo>
                <a:pt x="0"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EFA3C2-7605-401A-831D-722305C54C89}">
      <dsp:nvSpPr>
        <dsp:cNvPr id="0" name=""/>
        <dsp:cNvSpPr/>
      </dsp:nvSpPr>
      <dsp:spPr>
        <a:xfrm>
          <a:off x="500215" y="1456543"/>
          <a:ext cx="5346764" cy="206211"/>
        </a:xfrm>
        <a:custGeom>
          <a:avLst/>
          <a:gdLst/>
          <a:ahLst/>
          <a:cxnLst/>
          <a:rect l="0" t="0" r="0" b="0"/>
          <a:pathLst>
            <a:path>
              <a:moveTo>
                <a:pt x="5346764" y="0"/>
              </a:moveTo>
              <a:lnTo>
                <a:pt x="5346764" y="103105"/>
              </a:lnTo>
              <a:lnTo>
                <a:pt x="0" y="103105"/>
              </a:lnTo>
              <a:lnTo>
                <a:pt x="0" y="2062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B9301-3DC5-4313-8E09-59E541C26FAB}">
      <dsp:nvSpPr>
        <dsp:cNvPr id="0" name=""/>
        <dsp:cNvSpPr/>
      </dsp:nvSpPr>
      <dsp:spPr>
        <a:xfrm>
          <a:off x="5356000" y="327369"/>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Login</a:t>
          </a:r>
        </a:p>
      </dsp:txBody>
      <dsp:txXfrm>
        <a:off x="5356000" y="327369"/>
        <a:ext cx="981958" cy="490979"/>
      </dsp:txXfrm>
    </dsp:sp>
    <dsp:sp modelId="{4BD32E35-64B2-42C9-901A-92EA0CB93620}">
      <dsp:nvSpPr>
        <dsp:cNvPr id="0" name=""/>
        <dsp:cNvSpPr/>
      </dsp:nvSpPr>
      <dsp:spPr>
        <a:xfrm>
          <a:off x="5356000" y="96556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Main Page</a:t>
          </a:r>
        </a:p>
      </dsp:txBody>
      <dsp:txXfrm>
        <a:off x="5356000" y="965564"/>
        <a:ext cx="981958" cy="490979"/>
      </dsp:txXfrm>
    </dsp:sp>
    <dsp:sp modelId="{91FD92FE-C5E9-4A1D-9534-A5A43433BCA8}">
      <dsp:nvSpPr>
        <dsp:cNvPr id="0" name=""/>
        <dsp:cNvSpPr/>
      </dsp:nvSpPr>
      <dsp:spPr>
        <a:xfrm>
          <a:off x="9236"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New Member</a:t>
          </a:r>
        </a:p>
      </dsp:txBody>
      <dsp:txXfrm>
        <a:off x="9236" y="1662754"/>
        <a:ext cx="981958" cy="490979"/>
      </dsp:txXfrm>
    </dsp:sp>
    <dsp:sp modelId="{BF941C14-A4D0-480B-A06F-770E74BD7C6D}">
      <dsp:nvSpPr>
        <dsp:cNvPr id="0" name=""/>
        <dsp:cNvSpPr/>
      </dsp:nvSpPr>
      <dsp:spPr>
        <a:xfrm>
          <a:off x="1197406"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Member details</a:t>
          </a:r>
        </a:p>
      </dsp:txBody>
      <dsp:txXfrm>
        <a:off x="1197406" y="1662754"/>
        <a:ext cx="981958" cy="490979"/>
      </dsp:txXfrm>
    </dsp:sp>
    <dsp:sp modelId="{946751E0-F99D-4B30-A935-786A120D8F8E}">
      <dsp:nvSpPr>
        <dsp:cNvPr id="0" name=""/>
        <dsp:cNvSpPr/>
      </dsp:nvSpPr>
      <dsp:spPr>
        <a:xfrm>
          <a:off x="1442896" y="2359945"/>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Update member</a:t>
          </a:r>
        </a:p>
      </dsp:txBody>
      <dsp:txXfrm>
        <a:off x="1442896" y="2359945"/>
        <a:ext cx="981958" cy="490979"/>
      </dsp:txXfrm>
    </dsp:sp>
    <dsp:sp modelId="{9AB9564B-8B82-471F-B177-FA34D96CFD61}">
      <dsp:nvSpPr>
        <dsp:cNvPr id="0" name=""/>
        <dsp:cNvSpPr/>
      </dsp:nvSpPr>
      <dsp:spPr>
        <a:xfrm>
          <a:off x="2385576"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Member deactivate</a:t>
          </a:r>
        </a:p>
      </dsp:txBody>
      <dsp:txXfrm>
        <a:off x="2385576" y="1662754"/>
        <a:ext cx="981958" cy="490979"/>
      </dsp:txXfrm>
    </dsp:sp>
    <dsp:sp modelId="{1CACC2BE-F9B9-4E43-8F14-ECAAB707B0FF}">
      <dsp:nvSpPr>
        <dsp:cNvPr id="0" name=""/>
        <dsp:cNvSpPr/>
      </dsp:nvSpPr>
      <dsp:spPr>
        <a:xfrm>
          <a:off x="3573746"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Transaction</a:t>
          </a:r>
        </a:p>
      </dsp:txBody>
      <dsp:txXfrm>
        <a:off x="3573746" y="1662754"/>
        <a:ext cx="981958" cy="490979"/>
      </dsp:txXfrm>
    </dsp:sp>
    <dsp:sp modelId="{C35EBE91-347B-47F8-91EF-A9A3151A6DC0}">
      <dsp:nvSpPr>
        <dsp:cNvPr id="0" name=""/>
        <dsp:cNvSpPr/>
      </dsp:nvSpPr>
      <dsp:spPr>
        <a:xfrm>
          <a:off x="4761915"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Statement</a:t>
          </a:r>
        </a:p>
      </dsp:txBody>
      <dsp:txXfrm>
        <a:off x="4761915" y="1662754"/>
        <a:ext cx="981958" cy="490979"/>
      </dsp:txXfrm>
    </dsp:sp>
    <dsp:sp modelId="{86E0FD2D-40CF-428C-A36F-985C5309660A}">
      <dsp:nvSpPr>
        <dsp:cNvPr id="0" name=""/>
        <dsp:cNvSpPr/>
      </dsp:nvSpPr>
      <dsp:spPr>
        <a:xfrm>
          <a:off x="5950085"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Taking Loan</a:t>
          </a:r>
        </a:p>
      </dsp:txBody>
      <dsp:txXfrm>
        <a:off x="5950085" y="1662754"/>
        <a:ext cx="981958" cy="490979"/>
      </dsp:txXfrm>
    </dsp:sp>
    <dsp:sp modelId="{AFDE37C0-86F7-40E9-9096-0DE7AACEF7BA}">
      <dsp:nvSpPr>
        <dsp:cNvPr id="0" name=""/>
        <dsp:cNvSpPr/>
      </dsp:nvSpPr>
      <dsp:spPr>
        <a:xfrm>
          <a:off x="7138255"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Loan detail</a:t>
          </a:r>
        </a:p>
      </dsp:txBody>
      <dsp:txXfrm>
        <a:off x="7138255" y="1662754"/>
        <a:ext cx="981958" cy="490979"/>
      </dsp:txXfrm>
    </dsp:sp>
    <dsp:sp modelId="{39423D34-8B6D-46F0-8C9C-E4169CF5903F}">
      <dsp:nvSpPr>
        <dsp:cNvPr id="0" name=""/>
        <dsp:cNvSpPr/>
      </dsp:nvSpPr>
      <dsp:spPr>
        <a:xfrm>
          <a:off x="8326425"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Loan payment</a:t>
          </a:r>
        </a:p>
      </dsp:txBody>
      <dsp:txXfrm>
        <a:off x="8326425" y="1662754"/>
        <a:ext cx="981958" cy="490979"/>
      </dsp:txXfrm>
    </dsp:sp>
    <dsp:sp modelId="{815AAC4F-ADD5-4E3C-B4AF-0E4CFBF0DDF1}">
      <dsp:nvSpPr>
        <dsp:cNvPr id="0" name=""/>
        <dsp:cNvSpPr/>
      </dsp:nvSpPr>
      <dsp:spPr>
        <a:xfrm>
          <a:off x="9514595"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Loan payment statement</a:t>
          </a:r>
        </a:p>
      </dsp:txBody>
      <dsp:txXfrm>
        <a:off x="9514595" y="1662754"/>
        <a:ext cx="981958" cy="490979"/>
      </dsp:txXfrm>
    </dsp:sp>
    <dsp:sp modelId="{121C122C-DE48-4F6C-9894-E9E7D28768A3}">
      <dsp:nvSpPr>
        <dsp:cNvPr id="0" name=""/>
        <dsp:cNvSpPr/>
      </dsp:nvSpPr>
      <dsp:spPr>
        <a:xfrm>
          <a:off x="10702765" y="1662754"/>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Manage user</a:t>
          </a:r>
        </a:p>
      </dsp:txBody>
      <dsp:txXfrm>
        <a:off x="10702765" y="1662754"/>
        <a:ext cx="981958" cy="490979"/>
      </dsp:txXfrm>
    </dsp:sp>
    <dsp:sp modelId="{C9FB5650-7B36-4978-A59D-C4788E10E44B}">
      <dsp:nvSpPr>
        <dsp:cNvPr id="0" name=""/>
        <dsp:cNvSpPr/>
      </dsp:nvSpPr>
      <dsp:spPr>
        <a:xfrm>
          <a:off x="10948254" y="2359945"/>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Add User</a:t>
          </a:r>
        </a:p>
      </dsp:txBody>
      <dsp:txXfrm>
        <a:off x="10948254" y="2359945"/>
        <a:ext cx="981958" cy="490979"/>
      </dsp:txXfrm>
    </dsp:sp>
    <dsp:sp modelId="{AA46E8C5-D5D8-4BC5-B9D6-3A01D6EF85F9}">
      <dsp:nvSpPr>
        <dsp:cNvPr id="0" name=""/>
        <dsp:cNvSpPr/>
      </dsp:nvSpPr>
      <dsp:spPr>
        <a:xfrm>
          <a:off x="10948254" y="3057135"/>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User Information</a:t>
          </a:r>
        </a:p>
      </dsp:txBody>
      <dsp:txXfrm>
        <a:off x="10948254" y="3057135"/>
        <a:ext cx="981958" cy="490979"/>
      </dsp:txXfrm>
    </dsp:sp>
    <dsp:sp modelId="{4D12C969-1C64-439C-B50E-7339B231E5FD}">
      <dsp:nvSpPr>
        <dsp:cNvPr id="0" name=""/>
        <dsp:cNvSpPr/>
      </dsp:nvSpPr>
      <dsp:spPr>
        <a:xfrm>
          <a:off x="10948254" y="3754326"/>
          <a:ext cx="981958" cy="4909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Delete User</a:t>
          </a:r>
        </a:p>
      </dsp:txBody>
      <dsp:txXfrm>
        <a:off x="10948254" y="3754326"/>
        <a:ext cx="981958" cy="4909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B6BEC-6A91-4B31-8B0D-DF4075E2E8DE}">
      <dsp:nvSpPr>
        <dsp:cNvPr id="0" name=""/>
        <dsp:cNvSpPr/>
      </dsp:nvSpPr>
      <dsp:spPr>
        <a:xfrm>
          <a:off x="4378959" y="2551897"/>
          <a:ext cx="3628517" cy="314871"/>
        </a:xfrm>
        <a:custGeom>
          <a:avLst/>
          <a:gdLst/>
          <a:ahLst/>
          <a:cxnLst/>
          <a:rect l="0" t="0" r="0" b="0"/>
          <a:pathLst>
            <a:path>
              <a:moveTo>
                <a:pt x="0" y="0"/>
              </a:moveTo>
              <a:lnTo>
                <a:pt x="0" y="157435"/>
              </a:lnTo>
              <a:lnTo>
                <a:pt x="3628517" y="157435"/>
              </a:lnTo>
              <a:lnTo>
                <a:pt x="3628517" y="3148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2D00F-44EA-4711-A74D-7397F7526D78}">
      <dsp:nvSpPr>
        <dsp:cNvPr id="0" name=""/>
        <dsp:cNvSpPr/>
      </dsp:nvSpPr>
      <dsp:spPr>
        <a:xfrm>
          <a:off x="4378959" y="2551897"/>
          <a:ext cx="1814258" cy="314871"/>
        </a:xfrm>
        <a:custGeom>
          <a:avLst/>
          <a:gdLst/>
          <a:ahLst/>
          <a:cxnLst/>
          <a:rect l="0" t="0" r="0" b="0"/>
          <a:pathLst>
            <a:path>
              <a:moveTo>
                <a:pt x="0" y="0"/>
              </a:moveTo>
              <a:lnTo>
                <a:pt x="0" y="157435"/>
              </a:lnTo>
              <a:lnTo>
                <a:pt x="1814258" y="157435"/>
              </a:lnTo>
              <a:lnTo>
                <a:pt x="1814258" y="3148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097CEB-0043-4367-B8C9-1B45E434B3EB}">
      <dsp:nvSpPr>
        <dsp:cNvPr id="0" name=""/>
        <dsp:cNvSpPr/>
      </dsp:nvSpPr>
      <dsp:spPr>
        <a:xfrm>
          <a:off x="4333239" y="2551897"/>
          <a:ext cx="91440" cy="314871"/>
        </a:xfrm>
        <a:custGeom>
          <a:avLst/>
          <a:gdLst/>
          <a:ahLst/>
          <a:cxnLst/>
          <a:rect l="0" t="0" r="0" b="0"/>
          <a:pathLst>
            <a:path>
              <a:moveTo>
                <a:pt x="45720" y="0"/>
              </a:moveTo>
              <a:lnTo>
                <a:pt x="45720" y="3148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522BD-672F-43C8-AC50-55325D686ED1}">
      <dsp:nvSpPr>
        <dsp:cNvPr id="0" name=""/>
        <dsp:cNvSpPr/>
      </dsp:nvSpPr>
      <dsp:spPr>
        <a:xfrm>
          <a:off x="2564701" y="2551897"/>
          <a:ext cx="1814258" cy="314871"/>
        </a:xfrm>
        <a:custGeom>
          <a:avLst/>
          <a:gdLst/>
          <a:ahLst/>
          <a:cxnLst/>
          <a:rect l="0" t="0" r="0" b="0"/>
          <a:pathLst>
            <a:path>
              <a:moveTo>
                <a:pt x="1814258" y="0"/>
              </a:moveTo>
              <a:lnTo>
                <a:pt x="1814258" y="157435"/>
              </a:lnTo>
              <a:lnTo>
                <a:pt x="0" y="157435"/>
              </a:lnTo>
              <a:lnTo>
                <a:pt x="0" y="3148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411B36-690E-46F7-BD3B-13CB30867A0A}">
      <dsp:nvSpPr>
        <dsp:cNvPr id="0" name=""/>
        <dsp:cNvSpPr/>
      </dsp:nvSpPr>
      <dsp:spPr>
        <a:xfrm>
          <a:off x="750442" y="2551897"/>
          <a:ext cx="3628517" cy="314871"/>
        </a:xfrm>
        <a:custGeom>
          <a:avLst/>
          <a:gdLst/>
          <a:ahLst/>
          <a:cxnLst/>
          <a:rect l="0" t="0" r="0" b="0"/>
          <a:pathLst>
            <a:path>
              <a:moveTo>
                <a:pt x="3628517" y="0"/>
              </a:moveTo>
              <a:lnTo>
                <a:pt x="3628517" y="157435"/>
              </a:lnTo>
              <a:lnTo>
                <a:pt x="0" y="157435"/>
              </a:lnTo>
              <a:lnTo>
                <a:pt x="0" y="3148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474A0-A81A-4164-96B3-C8DB4E6D4FAD}">
      <dsp:nvSpPr>
        <dsp:cNvPr id="0" name=""/>
        <dsp:cNvSpPr/>
      </dsp:nvSpPr>
      <dsp:spPr>
        <a:xfrm>
          <a:off x="3629266" y="1802204"/>
          <a:ext cx="1499387" cy="7496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Database</a:t>
          </a:r>
        </a:p>
      </dsp:txBody>
      <dsp:txXfrm>
        <a:off x="3629266" y="1802204"/>
        <a:ext cx="1499387" cy="749693"/>
      </dsp:txXfrm>
    </dsp:sp>
    <dsp:sp modelId="{8CB90861-922D-489C-B5B2-FAA886FB9DC3}">
      <dsp:nvSpPr>
        <dsp:cNvPr id="0" name=""/>
        <dsp:cNvSpPr/>
      </dsp:nvSpPr>
      <dsp:spPr>
        <a:xfrm>
          <a:off x="748" y="2866769"/>
          <a:ext cx="1499387" cy="7496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login</a:t>
          </a:r>
        </a:p>
      </dsp:txBody>
      <dsp:txXfrm>
        <a:off x="748" y="2866769"/>
        <a:ext cx="1499387" cy="749693"/>
      </dsp:txXfrm>
    </dsp:sp>
    <dsp:sp modelId="{495BCD01-C842-460A-96D7-0FBF377A5359}">
      <dsp:nvSpPr>
        <dsp:cNvPr id="0" name=""/>
        <dsp:cNvSpPr/>
      </dsp:nvSpPr>
      <dsp:spPr>
        <a:xfrm>
          <a:off x="1815007" y="2866769"/>
          <a:ext cx="1499387" cy="7496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member</a:t>
          </a:r>
        </a:p>
      </dsp:txBody>
      <dsp:txXfrm>
        <a:off x="1815007" y="2866769"/>
        <a:ext cx="1499387" cy="749693"/>
      </dsp:txXfrm>
    </dsp:sp>
    <dsp:sp modelId="{77377C90-F115-4A29-A4A9-36D905B2F2CC}">
      <dsp:nvSpPr>
        <dsp:cNvPr id="0" name=""/>
        <dsp:cNvSpPr/>
      </dsp:nvSpPr>
      <dsp:spPr>
        <a:xfrm>
          <a:off x="3629266" y="2866769"/>
          <a:ext cx="1499387" cy="7496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transaction</a:t>
          </a:r>
        </a:p>
      </dsp:txBody>
      <dsp:txXfrm>
        <a:off x="3629266" y="2866769"/>
        <a:ext cx="1499387" cy="749693"/>
      </dsp:txXfrm>
    </dsp:sp>
    <dsp:sp modelId="{B78B63F9-AE63-4A18-8814-5711941C2510}">
      <dsp:nvSpPr>
        <dsp:cNvPr id="0" name=""/>
        <dsp:cNvSpPr/>
      </dsp:nvSpPr>
      <dsp:spPr>
        <a:xfrm>
          <a:off x="5443525" y="2866769"/>
          <a:ext cx="1499387" cy="7496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loan</a:t>
          </a:r>
        </a:p>
      </dsp:txBody>
      <dsp:txXfrm>
        <a:off x="5443525" y="2866769"/>
        <a:ext cx="1499387" cy="749693"/>
      </dsp:txXfrm>
    </dsp:sp>
    <dsp:sp modelId="{BF7B6220-C466-48C4-A2C0-B55C3D0CDEC1}">
      <dsp:nvSpPr>
        <dsp:cNvPr id="0" name=""/>
        <dsp:cNvSpPr/>
      </dsp:nvSpPr>
      <dsp:spPr>
        <a:xfrm>
          <a:off x="7257784" y="2866769"/>
          <a:ext cx="1499387" cy="74969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loan transaction</a:t>
          </a:r>
        </a:p>
      </dsp:txBody>
      <dsp:txXfrm>
        <a:off x="7257784" y="2866769"/>
        <a:ext cx="1499387" cy="7496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68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3AEC3F78-1215-4989-A439-C1B3951AD176}"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415598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339983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24527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2743762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2715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3021441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790616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310029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154633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C3F78-1215-4989-A439-C1B3951AD176}"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173248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EC3F78-1215-4989-A439-C1B3951AD176}"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117144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EC3F78-1215-4989-A439-C1B3951AD176}"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211552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C3F78-1215-4989-A439-C1B3951AD176}"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313730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C3F78-1215-4989-A439-C1B3951AD176}"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383740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EC3F78-1215-4989-A439-C1B3951AD176}"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357841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EC3F78-1215-4989-A439-C1B3951AD176}"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401FA-C35B-492B-A42C-B9FFE4018F2C}" type="slidenum">
              <a:rPr lang="en-US" smtClean="0"/>
              <a:t>‹#›</a:t>
            </a:fld>
            <a:endParaRPr lang="en-US"/>
          </a:p>
        </p:txBody>
      </p:sp>
    </p:spTree>
    <p:extLst>
      <p:ext uri="{BB962C8B-B14F-4D97-AF65-F5344CB8AC3E}">
        <p14:creationId xmlns:p14="http://schemas.microsoft.com/office/powerpoint/2010/main" val="337943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EC3F78-1215-4989-A439-C1B3951AD176}" type="datetimeFigureOut">
              <a:rPr lang="en-US" smtClean="0"/>
              <a:t>3/15/2023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6D401FA-C35B-492B-A42C-B9FFE4018F2C}" type="slidenum">
              <a:rPr lang="en-US" smtClean="0"/>
              <a:t>‹#›</a:t>
            </a:fld>
            <a:endParaRPr lang="en-US"/>
          </a:p>
        </p:txBody>
      </p:sp>
    </p:spTree>
    <p:extLst>
      <p:ext uri="{BB962C8B-B14F-4D97-AF65-F5344CB8AC3E}">
        <p14:creationId xmlns:p14="http://schemas.microsoft.com/office/powerpoint/2010/main" val="3532184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E684804-9D49-288E-5AE9-64CC9702DE0B}"/>
              </a:ext>
            </a:extLst>
          </p:cNvPr>
          <p:cNvSpPr>
            <a:spLocks noChangeArrowheads="1"/>
          </p:cNvSpPr>
          <p:nvPr/>
        </p:nvSpPr>
        <p:spPr bwMode="auto">
          <a:xfrm>
            <a:off x="-1" y="337817"/>
            <a:ext cx="121920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00"/>
                </a:solidFill>
                <a:effectLst/>
                <a:latin typeface="Arial" panose="020B0604020202020204" pitchFamily="34" charset="0"/>
                <a:ea typeface="Calibri" panose="020F0502020204030204" pitchFamily="34" charset="0"/>
              </a:rPr>
              <a:t>SELF HELP GROUP MANAGEMENT SYSTEM</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accent4">
                  <a:lumMod val="40000"/>
                  <a:lumOff val="60000"/>
                </a:schemeClr>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accent4">
                    <a:lumMod val="40000"/>
                    <a:lumOff val="60000"/>
                  </a:schemeClr>
                </a:solidFill>
                <a:effectLst/>
                <a:latin typeface="Arial" panose="020B0604020202020204" pitchFamily="34" charset="0"/>
                <a:ea typeface="Calibri" panose="020F0502020204030204" pitchFamily="34" charset="0"/>
              </a:rPr>
              <a:t>A Project</a:t>
            </a:r>
            <a:endParaRPr kumimoji="0" lang="en-US" altLang="en-US" sz="700" b="0" i="0" u="none" strike="noStrike" cap="none" normalizeH="0" baseline="0" dirty="0">
              <a:ln>
                <a:noFill/>
              </a:ln>
              <a:solidFill>
                <a:schemeClr val="accent4">
                  <a:lumMod val="40000"/>
                  <a:lumOff val="60000"/>
                </a:schemeClr>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accent4">
                    <a:lumMod val="40000"/>
                    <a:lumOff val="60000"/>
                  </a:schemeClr>
                </a:solidFill>
                <a:effectLst/>
                <a:latin typeface="Arial" panose="020B0604020202020204" pitchFamily="34" charset="0"/>
                <a:ea typeface="Calibri" panose="020F0502020204030204" pitchFamily="34" charset="0"/>
              </a:rPr>
              <a:t>Submitted in partial fulfillment of the requirements</a:t>
            </a:r>
            <a:endParaRPr kumimoji="0" lang="en-US" altLang="en-US" sz="700" b="0" i="0" u="none" strike="noStrike" cap="none" normalizeH="0" baseline="0" dirty="0">
              <a:ln>
                <a:noFill/>
              </a:ln>
              <a:solidFill>
                <a:schemeClr val="accent4">
                  <a:lumMod val="40000"/>
                  <a:lumOff val="60000"/>
                </a:schemeClr>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accent4">
                    <a:lumMod val="40000"/>
                    <a:lumOff val="60000"/>
                  </a:schemeClr>
                </a:solidFill>
                <a:effectLst/>
                <a:latin typeface="Arial" panose="020B0604020202020204" pitchFamily="34" charset="0"/>
                <a:ea typeface="Calibri" panose="020F0502020204030204" pitchFamily="34" charset="0"/>
              </a:rPr>
              <a:t>For the award of the Degree of</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000" i="1" dirty="0">
              <a:solidFill>
                <a:schemeClr val="accent4">
                  <a:lumMod val="40000"/>
                  <a:lumOff val="60000"/>
                </a:schemeClr>
              </a:solidFill>
              <a:latin typeface="Arial" panose="020B060402020202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40000"/>
                    <a:lumOff val="60000"/>
                  </a:schemeClr>
                </a:solidFill>
                <a:effectLst/>
                <a:latin typeface="Arial" panose="020B0604020202020204" pitchFamily="34" charset="0"/>
                <a:ea typeface="Calibri" panose="020F0502020204030204" pitchFamily="34" charset="0"/>
              </a:rPr>
              <a:t>BACHELOR OF COMPUTER APPLICATION</a:t>
            </a:r>
            <a:endParaRPr kumimoji="0" lang="en-US" altLang="en-US" sz="700" b="0" i="0" u="none" strike="noStrike" cap="none" normalizeH="0" baseline="0" dirty="0">
              <a:ln>
                <a:noFill/>
              </a:ln>
              <a:solidFill>
                <a:schemeClr val="accent5">
                  <a:lumMod val="40000"/>
                  <a:lumOff val="60000"/>
                </a:schemeClr>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030A0"/>
                </a:solidFill>
                <a:effectLst/>
                <a:latin typeface="Arial" panose="020B0604020202020204" pitchFamily="34" charset="0"/>
                <a:ea typeface="Calibri" panose="020F0502020204030204" pitchFamily="34" charset="0"/>
              </a:rPr>
              <a:t>By</a:t>
            </a:r>
            <a:endParaRPr kumimoji="0" lang="en-US" altLang="en-US" sz="700" b="0" i="0" u="none" strike="noStrike" cap="none" normalizeH="0" baseline="0" dirty="0">
              <a:ln>
                <a:noFill/>
              </a:ln>
              <a:solidFill>
                <a:srgbClr val="7030A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3">
                    <a:lumMod val="40000"/>
                    <a:lumOff val="60000"/>
                  </a:schemeClr>
                </a:solidFill>
                <a:effectLst/>
                <a:latin typeface="Arial" panose="020B0604020202020204" pitchFamily="34" charset="0"/>
                <a:ea typeface="Calibri" panose="020F0502020204030204" pitchFamily="34" charset="0"/>
              </a:rPr>
              <a:t>AMAN VERMA</a:t>
            </a:r>
            <a:endParaRPr kumimoji="0" lang="en-US" altLang="en-US" sz="700" b="0" i="0" u="none" strike="noStrike" cap="none" normalizeH="0" baseline="0" dirty="0">
              <a:ln>
                <a:noFill/>
              </a:ln>
              <a:solidFill>
                <a:schemeClr val="accent3">
                  <a:lumMod val="40000"/>
                  <a:lumOff val="60000"/>
                </a:schemeClr>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3">
                    <a:lumMod val="40000"/>
                    <a:lumOff val="60000"/>
                  </a:schemeClr>
                </a:solidFill>
                <a:effectLst/>
                <a:latin typeface="Arial" panose="020B0604020202020204" pitchFamily="34" charset="0"/>
                <a:ea typeface="Calibri" panose="020F0502020204030204" pitchFamily="34" charset="0"/>
              </a:rPr>
              <a:t>ROLL NO: 2120640080004</a:t>
            </a:r>
            <a:endParaRPr kumimoji="0" lang="en-US" altLang="en-US" sz="700" b="0" i="0" u="none" strike="noStrike" cap="none" normalizeH="0" baseline="0" dirty="0">
              <a:ln>
                <a:noFill/>
              </a:ln>
              <a:solidFill>
                <a:schemeClr val="accent3">
                  <a:lumMod val="40000"/>
                  <a:lumOff val="6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02C5ADE9-6030-46F9-71CC-196116045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630" y="4369032"/>
            <a:ext cx="1074738" cy="10826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54CFF95C-E53D-6505-213B-B27892967494}"/>
              </a:ext>
            </a:extLst>
          </p:cNvPr>
          <p:cNvSpPr>
            <a:spLocks noChangeArrowheads="1"/>
          </p:cNvSpPr>
          <p:nvPr/>
        </p:nvSpPr>
        <p:spPr bwMode="auto">
          <a:xfrm>
            <a:off x="-1" y="5716369"/>
            <a:ext cx="12192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2">
                    <a:lumMod val="60000"/>
                    <a:lumOff val="40000"/>
                  </a:schemeClr>
                </a:solidFill>
                <a:effectLst/>
                <a:latin typeface="Arial" panose="020B0604020202020204" pitchFamily="34" charset="0"/>
                <a:ea typeface="Calibri" panose="020F0502020204030204" pitchFamily="34" charset="0"/>
              </a:rPr>
              <a:t>SRI GADADHAR ACHARYA JANTA COLLEGE</a:t>
            </a:r>
            <a:endParaRPr kumimoji="0" lang="en-US" altLang="en-US" sz="700" b="0" i="0" u="none" strike="noStrike" cap="none" normalizeH="0" baseline="0" dirty="0">
              <a:ln>
                <a:noFill/>
              </a:ln>
              <a:solidFill>
                <a:schemeClr val="tx2">
                  <a:lumMod val="60000"/>
                  <a:lumOff val="40000"/>
                </a:schemeClr>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60000"/>
                    <a:lumOff val="40000"/>
                  </a:schemeClr>
                </a:solidFill>
                <a:effectLst/>
                <a:latin typeface="Arial" panose="020B0604020202020204" pitchFamily="34" charset="0"/>
                <a:ea typeface="Calibri" panose="020F0502020204030204" pitchFamily="34" charset="0"/>
              </a:rPr>
              <a:t>RAMBAGH, BIHTA</a:t>
            </a:r>
            <a:endParaRPr kumimoji="0" lang="en-US" altLang="en-US" sz="1800" b="0" i="0" u="none" strike="noStrike" cap="none" normalizeH="0" baseline="0" dirty="0">
              <a:ln>
                <a:noFill/>
              </a:ln>
              <a:solidFill>
                <a:schemeClr val="tx2">
                  <a:lumMod val="60000"/>
                  <a:lumOff val="40000"/>
                </a:schemeClr>
              </a:solidFill>
              <a:effectLst/>
              <a:latin typeface="Arial" panose="020B0604020202020204" pitchFamily="34" charset="0"/>
            </a:endParaRPr>
          </a:p>
        </p:txBody>
      </p:sp>
    </p:spTree>
    <p:extLst>
      <p:ext uri="{BB962C8B-B14F-4D97-AF65-F5344CB8AC3E}">
        <p14:creationId xmlns:p14="http://schemas.microsoft.com/office/powerpoint/2010/main" val="242519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new member page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92" y="783772"/>
            <a:ext cx="11282814" cy="5956663"/>
          </a:xfrm>
          <a:prstGeom prst="rect">
            <a:avLst/>
          </a:prstGeom>
        </p:spPr>
      </p:pic>
    </p:spTree>
    <p:extLst>
      <p:ext uri="{BB962C8B-B14F-4D97-AF65-F5344CB8AC3E}">
        <p14:creationId xmlns:p14="http://schemas.microsoft.com/office/powerpoint/2010/main" val="15705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new member page 3</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9" y="783772"/>
            <a:ext cx="11106459" cy="5863557"/>
          </a:xfrm>
          <a:prstGeom prst="rect">
            <a:avLst/>
          </a:prstGeom>
        </p:spPr>
      </p:pic>
    </p:spTree>
    <p:extLst>
      <p:ext uri="{BB962C8B-B14F-4D97-AF65-F5344CB8AC3E}">
        <p14:creationId xmlns:p14="http://schemas.microsoft.com/office/powerpoint/2010/main" val="406773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Member detail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6" y="783772"/>
            <a:ext cx="11212286" cy="5919428"/>
          </a:xfrm>
          <a:prstGeom prst="rect">
            <a:avLst/>
          </a:prstGeom>
        </p:spPr>
      </p:pic>
    </p:spTree>
    <p:extLst>
      <p:ext uri="{BB962C8B-B14F-4D97-AF65-F5344CB8AC3E}">
        <p14:creationId xmlns:p14="http://schemas.microsoft.com/office/powerpoint/2010/main" val="341502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Update member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8" y="880028"/>
            <a:ext cx="10676709" cy="5636674"/>
          </a:xfrm>
          <a:prstGeom prst="rect">
            <a:avLst/>
          </a:prstGeom>
        </p:spPr>
      </p:pic>
    </p:spTree>
    <p:extLst>
      <p:ext uri="{BB962C8B-B14F-4D97-AF65-F5344CB8AC3E}">
        <p14:creationId xmlns:p14="http://schemas.microsoft.com/office/powerpoint/2010/main" val="298878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82880"/>
            <a:ext cx="12191999" cy="783772"/>
          </a:xfrm>
        </p:spPr>
        <p:txBody>
          <a:bodyPr>
            <a:normAutofit/>
          </a:bodyPr>
          <a:lstStyle/>
          <a:p>
            <a:pPr algn="ctr"/>
            <a:r>
              <a:rPr lang="en-US" dirty="0"/>
              <a:t>deactivate member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125" y="1397861"/>
            <a:ext cx="7942217" cy="4749536"/>
          </a:xfrm>
          <a:prstGeom prst="rect">
            <a:avLst/>
          </a:prstGeom>
        </p:spPr>
      </p:pic>
    </p:spTree>
    <p:extLst>
      <p:ext uri="{BB962C8B-B14F-4D97-AF65-F5344CB8AC3E}">
        <p14:creationId xmlns:p14="http://schemas.microsoft.com/office/powerpoint/2010/main" val="285942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209005"/>
            <a:ext cx="12191999" cy="783772"/>
          </a:xfrm>
        </p:spPr>
        <p:txBody>
          <a:bodyPr>
            <a:normAutofit/>
          </a:bodyPr>
          <a:lstStyle/>
          <a:p>
            <a:pPr algn="ctr"/>
            <a:r>
              <a:rPr lang="en-US" dirty="0"/>
              <a:t>transaction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1443719"/>
            <a:ext cx="8408126" cy="4755846"/>
          </a:xfrm>
          <a:prstGeom prst="rect">
            <a:avLst/>
          </a:prstGeom>
        </p:spPr>
      </p:pic>
    </p:spTree>
    <p:extLst>
      <p:ext uri="{BB962C8B-B14F-4D97-AF65-F5344CB8AC3E}">
        <p14:creationId xmlns:p14="http://schemas.microsoft.com/office/powerpoint/2010/main" val="57965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 y="156754"/>
            <a:ext cx="12191999" cy="783772"/>
          </a:xfrm>
        </p:spPr>
        <p:txBody>
          <a:bodyPr>
            <a:normAutofit/>
          </a:bodyPr>
          <a:lstStyle/>
          <a:p>
            <a:pPr algn="ctr"/>
            <a:r>
              <a:rPr lang="en-US" dirty="0"/>
              <a:t>Transaction statement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549" y="940526"/>
            <a:ext cx="6776901" cy="5694201"/>
          </a:xfrm>
          <a:prstGeom prst="rect">
            <a:avLst/>
          </a:prstGeom>
        </p:spPr>
      </p:pic>
    </p:spTree>
    <p:extLst>
      <p:ext uri="{BB962C8B-B14F-4D97-AF65-F5344CB8AC3E}">
        <p14:creationId xmlns:p14="http://schemas.microsoft.com/office/powerpoint/2010/main" val="3001853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Loan taking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61" y="927464"/>
            <a:ext cx="10559143" cy="5574607"/>
          </a:xfrm>
          <a:prstGeom prst="rect">
            <a:avLst/>
          </a:prstGeom>
        </p:spPr>
      </p:pic>
    </p:spTree>
    <p:extLst>
      <p:ext uri="{BB962C8B-B14F-4D97-AF65-F5344CB8AC3E}">
        <p14:creationId xmlns:p14="http://schemas.microsoft.com/office/powerpoint/2010/main" val="245046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Loan detail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53" y="783772"/>
            <a:ext cx="10964091" cy="5788395"/>
          </a:xfrm>
          <a:prstGeom prst="rect">
            <a:avLst/>
          </a:prstGeom>
        </p:spPr>
      </p:pic>
    </p:spTree>
    <p:extLst>
      <p:ext uri="{BB962C8B-B14F-4D97-AF65-F5344CB8AC3E}">
        <p14:creationId xmlns:p14="http://schemas.microsoft.com/office/powerpoint/2010/main" val="26336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30629"/>
            <a:ext cx="12191999" cy="783772"/>
          </a:xfrm>
        </p:spPr>
        <p:txBody>
          <a:bodyPr>
            <a:normAutofit/>
          </a:bodyPr>
          <a:lstStyle/>
          <a:p>
            <a:pPr algn="ctr"/>
            <a:r>
              <a:rPr lang="en-US" dirty="0"/>
              <a:t>Loan payment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297" y="1227772"/>
            <a:ext cx="7855404" cy="5014328"/>
          </a:xfrm>
          <a:prstGeom prst="rect">
            <a:avLst/>
          </a:prstGeom>
        </p:spPr>
      </p:pic>
    </p:spTree>
    <p:extLst>
      <p:ext uri="{BB962C8B-B14F-4D97-AF65-F5344CB8AC3E}">
        <p14:creationId xmlns:p14="http://schemas.microsoft.com/office/powerpoint/2010/main" val="392631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9549" y="365760"/>
            <a:ext cx="10413427" cy="1354217"/>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Self Help Management System</a:t>
            </a:r>
          </a:p>
          <a:p>
            <a:pPr algn="ct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(Savings &amp; Loans)</a:t>
            </a:r>
          </a:p>
        </p:txBody>
      </p:sp>
      <p:sp>
        <p:nvSpPr>
          <p:cNvPr id="2" name="TextBox 1">
            <a:extLst>
              <a:ext uri="{FF2B5EF4-FFF2-40B4-BE49-F238E27FC236}">
                <a16:creationId xmlns:a16="http://schemas.microsoft.com/office/drawing/2014/main" id="{51641BD2-884D-332C-4D82-C254D4D43CC8}"/>
              </a:ext>
            </a:extLst>
          </p:cNvPr>
          <p:cNvSpPr txBox="1"/>
          <p:nvPr/>
        </p:nvSpPr>
        <p:spPr>
          <a:xfrm>
            <a:off x="1005840" y="2887980"/>
            <a:ext cx="9441180" cy="2677656"/>
          </a:xfrm>
          <a:prstGeom prst="rect">
            <a:avLst/>
          </a:prstGeom>
          <a:noFill/>
        </p:spPr>
        <p:txBody>
          <a:bodyPr wrap="square" rtlCol="0">
            <a:spAutoFit/>
          </a:bodyPr>
          <a:lstStyle/>
          <a:p>
            <a:r>
              <a:rPr lang="en-US" sz="4000" b="1" dirty="0"/>
              <a:t>Groups &amp; Roles</a:t>
            </a:r>
          </a:p>
          <a:p>
            <a:endParaRPr lang="en-US" sz="4000" b="1" dirty="0"/>
          </a:p>
          <a:p>
            <a:r>
              <a:rPr lang="en-US" sz="2400" b="1" dirty="0">
                <a:solidFill>
                  <a:schemeClr val="accent3">
                    <a:lumMod val="60000"/>
                    <a:lumOff val="40000"/>
                  </a:schemeClr>
                </a:solidFill>
              </a:rPr>
              <a:t>AMAN VERMA</a:t>
            </a:r>
          </a:p>
          <a:p>
            <a:r>
              <a:rPr lang="en-US" sz="2400" b="1" dirty="0">
                <a:solidFill>
                  <a:schemeClr val="accent3">
                    <a:lumMod val="60000"/>
                    <a:lumOff val="40000"/>
                  </a:schemeClr>
                </a:solidFill>
              </a:rPr>
              <a:t>(2120640080004)</a:t>
            </a:r>
          </a:p>
          <a:p>
            <a:endParaRPr lang="en-IN" sz="4000" b="1" dirty="0"/>
          </a:p>
        </p:txBody>
      </p:sp>
    </p:spTree>
    <p:extLst>
      <p:ext uri="{BB962C8B-B14F-4D97-AF65-F5344CB8AC3E}">
        <p14:creationId xmlns:p14="http://schemas.microsoft.com/office/powerpoint/2010/main" val="171898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 y="182880"/>
            <a:ext cx="12191999" cy="783772"/>
          </a:xfrm>
        </p:spPr>
        <p:txBody>
          <a:bodyPr>
            <a:normAutofit/>
          </a:bodyPr>
          <a:lstStyle/>
          <a:p>
            <a:pPr algn="ctr"/>
            <a:r>
              <a:rPr lang="en-US" dirty="0"/>
              <a:t>Loan payment detail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569" y="966652"/>
            <a:ext cx="8086861" cy="5753775"/>
          </a:xfrm>
          <a:prstGeom prst="rect">
            <a:avLst/>
          </a:prstGeom>
        </p:spPr>
      </p:pic>
    </p:spTree>
    <p:extLst>
      <p:ext uri="{BB962C8B-B14F-4D97-AF65-F5344CB8AC3E}">
        <p14:creationId xmlns:p14="http://schemas.microsoft.com/office/powerpoint/2010/main" val="698723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Loan </a:t>
            </a:r>
            <a:r>
              <a:rPr lang="en-US" dirty="0" err="1"/>
              <a:t>sEttlement</a:t>
            </a:r>
            <a:r>
              <a:rPr lang="en-US" dirty="0"/>
              <a:t>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 y="783772"/>
            <a:ext cx="11094720" cy="5857360"/>
          </a:xfrm>
          <a:prstGeom prst="rect">
            <a:avLst/>
          </a:prstGeom>
        </p:spPr>
      </p:pic>
    </p:spTree>
    <p:extLst>
      <p:ext uri="{BB962C8B-B14F-4D97-AF65-F5344CB8AC3E}">
        <p14:creationId xmlns:p14="http://schemas.microsoft.com/office/powerpoint/2010/main" val="413339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User manage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587" y="1352686"/>
            <a:ext cx="6474823" cy="3915840"/>
          </a:xfrm>
          <a:prstGeom prst="rect">
            <a:avLst/>
          </a:prstGeom>
        </p:spPr>
      </p:pic>
    </p:spTree>
    <p:extLst>
      <p:ext uri="{BB962C8B-B14F-4D97-AF65-F5344CB8AC3E}">
        <p14:creationId xmlns:p14="http://schemas.microsoft.com/office/powerpoint/2010/main" val="298733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43692"/>
            <a:ext cx="12191999" cy="783772"/>
          </a:xfrm>
        </p:spPr>
        <p:txBody>
          <a:bodyPr>
            <a:normAutofit/>
          </a:bodyPr>
          <a:lstStyle/>
          <a:p>
            <a:pPr algn="ctr"/>
            <a:r>
              <a:rPr lang="en-US" dirty="0"/>
              <a:t>New user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882" y="927464"/>
            <a:ext cx="6306119" cy="5730784"/>
          </a:xfrm>
          <a:prstGeom prst="rect">
            <a:avLst/>
          </a:prstGeom>
        </p:spPr>
      </p:pic>
    </p:spTree>
    <p:extLst>
      <p:ext uri="{BB962C8B-B14F-4D97-AF65-F5344CB8AC3E}">
        <p14:creationId xmlns:p14="http://schemas.microsoft.com/office/powerpoint/2010/main" val="285176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43692"/>
            <a:ext cx="12191999" cy="783772"/>
          </a:xfrm>
        </p:spPr>
        <p:txBody>
          <a:bodyPr>
            <a:normAutofit/>
          </a:bodyPr>
          <a:lstStyle/>
          <a:p>
            <a:pPr algn="ctr"/>
            <a:r>
              <a:rPr lang="en-US" dirty="0"/>
              <a:t>user detail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368" y="1074011"/>
            <a:ext cx="7068775" cy="4969640"/>
          </a:xfrm>
          <a:prstGeom prst="rect">
            <a:avLst/>
          </a:prstGeom>
        </p:spPr>
      </p:pic>
    </p:spTree>
    <p:extLst>
      <p:ext uri="{BB962C8B-B14F-4D97-AF65-F5344CB8AC3E}">
        <p14:creationId xmlns:p14="http://schemas.microsoft.com/office/powerpoint/2010/main" val="3308678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43692"/>
            <a:ext cx="12191999" cy="783772"/>
          </a:xfrm>
        </p:spPr>
        <p:txBody>
          <a:bodyPr>
            <a:normAutofit/>
          </a:bodyPr>
          <a:lstStyle/>
          <a:p>
            <a:pPr algn="ctr"/>
            <a:r>
              <a:rPr lang="en-US" dirty="0"/>
              <a:t>user update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617" y="1091973"/>
            <a:ext cx="6236764" cy="5321890"/>
          </a:xfrm>
          <a:prstGeom prst="rect">
            <a:avLst/>
          </a:prstGeom>
        </p:spPr>
      </p:pic>
    </p:spTree>
    <p:extLst>
      <p:ext uri="{BB962C8B-B14F-4D97-AF65-F5344CB8AC3E}">
        <p14:creationId xmlns:p14="http://schemas.microsoft.com/office/powerpoint/2010/main" val="4102923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143692"/>
            <a:ext cx="12191999" cy="783772"/>
          </a:xfrm>
        </p:spPr>
        <p:txBody>
          <a:bodyPr>
            <a:normAutofit/>
          </a:bodyPr>
          <a:lstStyle/>
          <a:p>
            <a:pPr algn="ctr"/>
            <a:r>
              <a:rPr lang="en-US" dirty="0"/>
              <a:t>User delete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726" y="1206954"/>
            <a:ext cx="6854545" cy="4880338"/>
          </a:xfrm>
          <a:prstGeom prst="rect">
            <a:avLst/>
          </a:prstGeom>
        </p:spPr>
      </p:pic>
    </p:spTree>
    <p:extLst>
      <p:ext uri="{BB962C8B-B14F-4D97-AF65-F5344CB8AC3E}">
        <p14:creationId xmlns:p14="http://schemas.microsoft.com/office/powerpoint/2010/main" val="114653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8641" y="1476103"/>
            <a:ext cx="10750730" cy="1446550"/>
          </a:xfrm>
          <a:prstGeom prst="rect">
            <a:avLst/>
          </a:prstGeom>
          <a:noFill/>
        </p:spPr>
        <p:txBody>
          <a:bodyPr wrap="square" lIns="91440" tIns="45720" rIns="91440" bIns="45720">
            <a:spAutoFit/>
          </a:bodyPr>
          <a:lstStyle/>
          <a:p>
            <a:pPr algn="ctr"/>
            <a:r>
              <a:rPr lang="en-US" sz="8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p>
        </p:txBody>
      </p:sp>
    </p:spTree>
    <p:extLst>
      <p:ext uri="{BB962C8B-B14F-4D97-AF65-F5344CB8AC3E}">
        <p14:creationId xmlns:p14="http://schemas.microsoft.com/office/powerpoint/2010/main" val="405362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25994"/>
            <a:ext cx="12191999" cy="814978"/>
          </a:xfrm>
        </p:spPr>
        <p:txBody>
          <a:bodyPr/>
          <a:lstStyle/>
          <a:p>
            <a:pPr algn="ctr"/>
            <a:r>
              <a:rPr lang="en-US" b="1" dirty="0"/>
              <a:t>Ideology &amp; concept</a:t>
            </a:r>
          </a:p>
        </p:txBody>
      </p:sp>
      <p:sp>
        <p:nvSpPr>
          <p:cNvPr id="5" name="Text Placeholder 4"/>
          <p:cNvSpPr>
            <a:spLocks noGrp="1"/>
          </p:cNvSpPr>
          <p:nvPr>
            <p:ph type="body" idx="1"/>
          </p:nvPr>
        </p:nvSpPr>
        <p:spPr>
          <a:xfrm>
            <a:off x="1828799" y="1844039"/>
            <a:ext cx="8534400" cy="4335088"/>
          </a:xfrm>
        </p:spPr>
        <p:txBody>
          <a:bodyPr>
            <a:normAutofit lnSpcReduction="10000"/>
          </a:bodyPr>
          <a:lstStyle/>
          <a:p>
            <a:r>
              <a:rPr lang="en-US" sz="2900" b="1" dirty="0"/>
              <a:t>In My Village There is Community Which names </a:t>
            </a:r>
            <a:r>
              <a:rPr lang="en-US" sz="2900" b="1" u="sng" dirty="0">
                <a:solidFill>
                  <a:schemeClr val="accent3">
                    <a:lumMod val="60000"/>
                    <a:lumOff val="40000"/>
                  </a:schemeClr>
                </a:solidFill>
              </a:rPr>
              <a:t>Samarth Seva Samiti</a:t>
            </a:r>
            <a:r>
              <a:rPr lang="en-US" sz="2900" b="1" dirty="0"/>
              <a:t> that manage the Money Savings, giving facility of deposit and withdrawal and Providing Loans at very low interest. In this community, all Works are paperless so, there are less chances of mistakes, but it slightly takes much time in calculation, etc. </a:t>
            </a:r>
          </a:p>
          <a:p>
            <a:r>
              <a:rPr lang="en-US" sz="2900" b="1" dirty="0"/>
              <a:t>Basically it is made for small areas where, less availability of all these types of facilities. </a:t>
            </a:r>
          </a:p>
          <a:p>
            <a:endParaRPr lang="en-US" sz="2900" b="1" dirty="0"/>
          </a:p>
          <a:p>
            <a:endParaRPr lang="en-US" dirty="0"/>
          </a:p>
        </p:txBody>
      </p:sp>
    </p:spTree>
    <p:extLst>
      <p:ext uri="{BB962C8B-B14F-4D97-AF65-F5344CB8AC3E}">
        <p14:creationId xmlns:p14="http://schemas.microsoft.com/office/powerpoint/2010/main" val="372942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25994"/>
            <a:ext cx="12191999" cy="814978"/>
          </a:xfrm>
        </p:spPr>
        <p:txBody>
          <a:bodyPr>
            <a:normAutofit/>
          </a:bodyPr>
          <a:lstStyle/>
          <a:p>
            <a:pPr algn="ctr"/>
            <a:r>
              <a:rPr lang="en-US" b="1" dirty="0"/>
              <a:t>Software &amp; database </a:t>
            </a:r>
          </a:p>
        </p:txBody>
      </p:sp>
      <p:sp>
        <p:nvSpPr>
          <p:cNvPr id="5" name="Text Placeholder 4"/>
          <p:cNvSpPr>
            <a:spLocks noGrp="1"/>
          </p:cNvSpPr>
          <p:nvPr>
            <p:ph type="body" idx="1"/>
          </p:nvPr>
        </p:nvSpPr>
        <p:spPr>
          <a:xfrm>
            <a:off x="1828799" y="2013857"/>
            <a:ext cx="8534400" cy="1944190"/>
          </a:xfrm>
        </p:spPr>
        <p:txBody>
          <a:bodyPr>
            <a:normAutofit/>
          </a:bodyPr>
          <a:lstStyle/>
          <a:p>
            <a:r>
              <a:rPr lang="en-US" sz="2800" b="1" dirty="0"/>
              <a:t>Java IDE – Eclipse</a:t>
            </a:r>
          </a:p>
          <a:p>
            <a:r>
              <a:rPr lang="en-US" sz="2800" b="1" dirty="0"/>
              <a:t>Database - MySQL</a:t>
            </a:r>
          </a:p>
          <a:p>
            <a:r>
              <a:rPr lang="en-US" dirty="0"/>
              <a:t>	</a:t>
            </a:r>
          </a:p>
        </p:txBody>
      </p:sp>
    </p:spTree>
    <p:extLst>
      <p:ext uri="{BB962C8B-B14F-4D97-AF65-F5344CB8AC3E}">
        <p14:creationId xmlns:p14="http://schemas.microsoft.com/office/powerpoint/2010/main" val="316362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25994"/>
            <a:ext cx="12191999" cy="814978"/>
          </a:xfrm>
        </p:spPr>
        <p:txBody>
          <a:bodyPr>
            <a:normAutofit/>
          </a:bodyPr>
          <a:lstStyle/>
          <a:p>
            <a:pPr algn="ctr"/>
            <a:r>
              <a:rPr lang="en-US" b="1" dirty="0"/>
              <a:t>DFD</a:t>
            </a:r>
            <a:r>
              <a:rPr lang="en-US" dirty="0"/>
              <a:t> </a:t>
            </a:r>
          </a:p>
        </p:txBody>
      </p:sp>
      <p:graphicFrame>
        <p:nvGraphicFramePr>
          <p:cNvPr id="6" name="Diagram 5"/>
          <p:cNvGraphicFramePr/>
          <p:nvPr>
            <p:extLst>
              <p:ext uri="{D42A27DB-BD31-4B8C-83A1-F6EECF244321}">
                <p14:modId xmlns:p14="http://schemas.microsoft.com/office/powerpoint/2010/main" val="3067997642"/>
              </p:ext>
            </p:extLst>
          </p:nvPr>
        </p:nvGraphicFramePr>
        <p:xfrm>
          <a:off x="126274" y="1123406"/>
          <a:ext cx="11939450" cy="521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135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12177"/>
            <a:ext cx="12191999" cy="814978"/>
          </a:xfrm>
        </p:spPr>
        <p:txBody>
          <a:bodyPr>
            <a:normAutofit/>
          </a:bodyPr>
          <a:lstStyle/>
          <a:p>
            <a:pPr algn="ctr"/>
            <a:r>
              <a:rPr lang="en-US" b="1" dirty="0"/>
              <a:t>Database</a:t>
            </a:r>
          </a:p>
        </p:txBody>
      </p:sp>
      <p:graphicFrame>
        <p:nvGraphicFramePr>
          <p:cNvPr id="2" name="Diagram 1"/>
          <p:cNvGraphicFramePr/>
          <p:nvPr>
            <p:extLst>
              <p:ext uri="{D42A27DB-BD31-4B8C-83A1-F6EECF244321}">
                <p14:modId xmlns:p14="http://schemas.microsoft.com/office/powerpoint/2010/main" val="2670181732"/>
              </p:ext>
            </p:extLst>
          </p:nvPr>
        </p:nvGraphicFramePr>
        <p:xfrm>
          <a:off x="1649912" y="1282457"/>
          <a:ext cx="875792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958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205" y="1469571"/>
            <a:ext cx="7261588" cy="4694360"/>
          </a:xfrm>
          <a:prstGeom prst="rect">
            <a:avLst/>
          </a:prstGeom>
        </p:spPr>
      </p:pic>
      <p:sp>
        <p:nvSpPr>
          <p:cNvPr id="6" name="Title 3"/>
          <p:cNvSpPr>
            <a:spLocks noGrp="1"/>
          </p:cNvSpPr>
          <p:nvPr>
            <p:ph type="title"/>
          </p:nvPr>
        </p:nvSpPr>
        <p:spPr>
          <a:xfrm>
            <a:off x="0" y="425994"/>
            <a:ext cx="12191999" cy="814978"/>
          </a:xfrm>
        </p:spPr>
        <p:txBody>
          <a:bodyPr>
            <a:normAutofit/>
          </a:bodyPr>
          <a:lstStyle/>
          <a:p>
            <a:pPr algn="ctr"/>
            <a:r>
              <a:rPr lang="en-US" b="1" dirty="0"/>
              <a:t>LOGIN Page</a:t>
            </a:r>
          </a:p>
        </p:txBody>
      </p:sp>
    </p:spTree>
    <p:extLst>
      <p:ext uri="{BB962C8B-B14F-4D97-AF65-F5344CB8AC3E}">
        <p14:creationId xmlns:p14="http://schemas.microsoft.com/office/powerpoint/2010/main" val="50854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Main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387" y="783772"/>
            <a:ext cx="10437223" cy="5570600"/>
          </a:xfrm>
          <a:prstGeom prst="rect">
            <a:avLst/>
          </a:prstGeom>
        </p:spPr>
      </p:pic>
    </p:spTree>
    <p:extLst>
      <p:ext uri="{BB962C8B-B14F-4D97-AF65-F5344CB8AC3E}">
        <p14:creationId xmlns:p14="http://schemas.microsoft.com/office/powerpoint/2010/main" val="50021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0" y="0"/>
            <a:ext cx="12191999" cy="783772"/>
          </a:xfrm>
        </p:spPr>
        <p:txBody>
          <a:bodyPr>
            <a:normAutofit/>
          </a:bodyPr>
          <a:lstStyle/>
          <a:p>
            <a:pPr algn="ctr"/>
            <a:r>
              <a:rPr lang="en-US" dirty="0"/>
              <a:t>new member page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 y="783772"/>
            <a:ext cx="11369040" cy="6002185"/>
          </a:xfrm>
          <a:prstGeom prst="rect">
            <a:avLst/>
          </a:prstGeom>
        </p:spPr>
      </p:pic>
    </p:spTree>
    <p:extLst>
      <p:ext uri="{BB962C8B-B14F-4D97-AF65-F5344CB8AC3E}">
        <p14:creationId xmlns:p14="http://schemas.microsoft.com/office/powerpoint/2010/main" val="177686583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94</TotalTime>
  <Words>246</Words>
  <Application>Microsoft Office PowerPoint</Application>
  <PresentationFormat>Widescreen</PresentationFormat>
  <Paragraphs>73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Slice</vt:lpstr>
      <vt:lpstr>PowerPoint Presentation</vt:lpstr>
      <vt:lpstr>PowerPoint Presentation</vt:lpstr>
      <vt:lpstr>Ideology &amp; concept</vt:lpstr>
      <vt:lpstr>Software &amp; database </vt:lpstr>
      <vt:lpstr>DFD </vt:lpstr>
      <vt:lpstr>Database</vt:lpstr>
      <vt:lpstr>LOGIN Page</vt:lpstr>
      <vt:lpstr>Main page</vt:lpstr>
      <vt:lpstr>new member page 1</vt:lpstr>
      <vt:lpstr>new member page 2</vt:lpstr>
      <vt:lpstr>new member page 3</vt:lpstr>
      <vt:lpstr>Member detail</vt:lpstr>
      <vt:lpstr>Update member</vt:lpstr>
      <vt:lpstr>deactivate member</vt:lpstr>
      <vt:lpstr>transaction page</vt:lpstr>
      <vt:lpstr>Transaction statement page</vt:lpstr>
      <vt:lpstr>Loan taking page</vt:lpstr>
      <vt:lpstr>Loan detail</vt:lpstr>
      <vt:lpstr>Loan payment page</vt:lpstr>
      <vt:lpstr>Loan payment detail page</vt:lpstr>
      <vt:lpstr>Loan sEttlement page</vt:lpstr>
      <vt:lpstr>User manage page</vt:lpstr>
      <vt:lpstr>New user page</vt:lpstr>
      <vt:lpstr>user detail page</vt:lpstr>
      <vt:lpstr>user update page</vt:lpstr>
      <vt:lpstr>User delete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dc:creator>
  <cp:lastModifiedBy>Aman Verma</cp:lastModifiedBy>
  <cp:revision>16</cp:revision>
  <dcterms:created xsi:type="dcterms:W3CDTF">2019-05-22T02:57:27Z</dcterms:created>
  <dcterms:modified xsi:type="dcterms:W3CDTF">2023-03-15T14:35:03Z</dcterms:modified>
</cp:coreProperties>
</file>