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902f63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902f63ec_0_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5105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" name="Google Shape;11;p1" descr="C:\Users\samsung\Desktop\atmega.jpe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mplab/avr-support/atmel-studio-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-burner-avr.software.informer.com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0;p13">
            <a:extLst>
              <a:ext uri="{FF2B5EF4-FFF2-40B4-BE49-F238E27FC236}">
                <a16:creationId xmlns:a16="http://schemas.microsoft.com/office/drawing/2014/main" xmlns="" id="{E81522CE-22C2-4197-9F2E-5B89169AFA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hiller" panose="04020404031007020602" pitchFamily="82" charset="0"/>
                <a:sym typeface="Calibri"/>
              </a:rPr>
              <a:t>CSE 315</a:t>
            </a:r>
            <a:endParaRPr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hiller" panose="04020404031007020602" pitchFamily="82" charset="0"/>
                <a:sym typeface="Calibri"/>
              </a:rPr>
              <a:t>Md. Iftekharul Islam Sakib</a:t>
            </a:r>
            <a:endParaRPr sz="3200" b="1" i="0" u="none" strike="noStrike" cap="none" dirty="0">
              <a:solidFill>
                <a:srgbClr val="FF0000"/>
              </a:solidFill>
              <a:latin typeface="Chiller" panose="04020404031007020602" pitchFamily="82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Process of Programming a Microcontroller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code 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ATMEL Studio, or other IDE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 to a .hex file.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ATMEL Studio, you will find the hex on the “Debug” folder in your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Process of Programming a Microcontroller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	Inserting the .hex file into the microcontroller 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hex file into burner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microcontroller on the “AVR Programmer”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  <a:p>
            <a:pPr marL="609600" marR="0" lvl="0" indent="-4064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	Set the microcontroller in the working circuit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2971800" y="914400"/>
            <a:ext cx="34291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30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Needed Softwares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 Studio</a:t>
            </a:r>
            <a:endParaRPr dirty="0"/>
          </a:p>
          <a:p>
            <a:pPr marL="742950" lvl="1" indent="-285750"/>
            <a:r>
              <a:rPr lang="en-US" dirty="0">
                <a:hlinkClick r:id="rId3"/>
              </a:rPr>
              <a:t>https://www.microchip.com/mplab/avr-support/atmel-studio-7</a:t>
            </a:r>
            <a:endParaRPr lang="en-US" dirty="0"/>
          </a:p>
          <a:p>
            <a:pPr marL="742950" lvl="1" indent="-285750"/>
            <a:r>
              <a:rPr lang="en-US" b="1" dirty="0"/>
              <a:t>Atmel Studio 7.0 (build 1931) offline installer</a:t>
            </a: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IDE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Burner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Burner</a:t>
            </a:r>
            <a:endParaRPr sz="3200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http://extreme-burner-avr.software.informer.com/download/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is also avrpal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 the HEX file into microcontroller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Needed Equipments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– ATmega32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AVR Programmer </a:t>
            </a:r>
            <a:r>
              <a:rPr lang="en-US"/>
              <a:t>/ Loader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load your code into the mc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Writing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Project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“GCC C Executable Project”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path to save the project	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later need this path for the hex file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select device type 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32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you can write the program</a:t>
            </a:r>
            <a:endParaRPr dirty="0"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Compile the hex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the program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“Build Solution (F7)” from the Build Menu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find that a hex file is generated in the Debug folder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 of the hex file will be the same as your project name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Load the hex into mc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Extreme Burner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hex file into it  by “Open” and locate your hex file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menu select Chip -&gt; ATmega32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microcontroller on the AVR Programmer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the programmer with PC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extreme Burner select the menu “write” and choose “Flash”</a:t>
            </a:r>
            <a:endParaRPr/>
          </a:p>
          <a:p>
            <a:pPr marL="342900" marR="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Connecting ATmega32 with programmer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227450" y="1649300"/>
            <a:ext cx="44202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Following the figure connect the 6 corresponding microcontroller pins with the loader.</a:t>
            </a:r>
            <a:br>
              <a:rPr lang="en-US"/>
            </a:b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Be careful about the orientation of the cable layout. The extended part goes to the right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50" y="2416950"/>
            <a:ext cx="4334475" cy="2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mc in the AVR Programmer </a:t>
            </a:r>
            <a:r>
              <a:rPr lang="en-US"/>
              <a:t>(Not needed for you)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For the big loaders from </a:t>
            </a:r>
            <a:r>
              <a:rPr lang="en-US" dirty="0" err="1"/>
              <a:t>TechshopBD</a:t>
            </a:r>
            <a:endParaRPr/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upper portion (U) side goes closer to the side with the liver</a:t>
            </a:r>
            <a:endParaRPr/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push button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it so that the yellow LED is on and the red one is off</a:t>
            </a: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303</Words>
  <Application>Microsoft Office PowerPoint</Application>
  <PresentationFormat>On-screen Show (4:3)</PresentationFormat>
  <Paragraphs>67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Microprocessors and Microcontrollers</vt:lpstr>
      <vt:lpstr>Needed Softwares</vt:lpstr>
      <vt:lpstr>Burner</vt:lpstr>
      <vt:lpstr>Needed Equipments</vt:lpstr>
      <vt:lpstr>Writing Code</vt:lpstr>
      <vt:lpstr>Compile the hex code</vt:lpstr>
      <vt:lpstr>Load the hex into mc</vt:lpstr>
      <vt:lpstr>Connecting ATmega32 with programmer</vt:lpstr>
      <vt:lpstr>Setting mc in the AVR Programmer (Not needed for you)</vt:lpstr>
      <vt:lpstr>Complete Process of Programming a Microcontroller</vt:lpstr>
      <vt:lpstr>Complete Process of Programming a Microcontroller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cp:lastModifiedBy>iRounge01</cp:lastModifiedBy>
  <cp:revision>5</cp:revision>
  <dcterms:modified xsi:type="dcterms:W3CDTF">2019-06-26T06:09:01Z</dcterms:modified>
</cp:coreProperties>
</file>