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A0C679-EBAB-470A-B33F-BACCE25BC2CB}">
  <a:tblStyle styleId="{E4A0C679-EBAB-470A-B33F-BACCE25BC2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19213" y="877888"/>
            <a:ext cx="4219575" cy="3165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1062038" y="4349750"/>
            <a:ext cx="4740275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19213" y="877888"/>
            <a:ext cx="4219575" cy="3165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7" name="Google Shape;147;p18:notes"/>
          <p:cNvSpPr txBox="1">
            <a:spLocks noGrp="1"/>
          </p:cNvSpPr>
          <p:nvPr>
            <p:ph type="body" idx="1"/>
          </p:nvPr>
        </p:nvSpPr>
        <p:spPr>
          <a:xfrm>
            <a:off x="1062038" y="4349750"/>
            <a:ext cx="4740275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5105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 descr="C:\Users\samsung\Desktop\atmega.jpe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rot="5400000">
            <a:off x="8458200" y="63246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Microprocessors and Microcontrollers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90;p13">
            <a:extLst>
              <a:ext uri="{FF2B5EF4-FFF2-40B4-BE49-F238E27FC236}">
                <a16:creationId xmlns:a16="http://schemas.microsoft.com/office/drawing/2014/main" id="{166B2B59-1D3A-4F34-9607-76AFF5DD883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1600" y="5334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Chiller" panose="04020404031007020602" pitchFamily="82" charset="0"/>
                <a:sym typeface="Calibri"/>
              </a:rPr>
              <a:t>CSE 315</a:t>
            </a:r>
            <a:endParaRPr b="1" dirty="0">
              <a:solidFill>
                <a:srgbClr val="FF0000"/>
              </a:solidFill>
              <a:latin typeface="Chiller" panose="04020404031007020602" pitchFamily="82" charset="0"/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Chiller" panose="04020404031007020602" pitchFamily="82" charset="0"/>
                <a:sym typeface="Calibri"/>
              </a:rPr>
              <a:t>Md. Iftekharul Islam Sakib</a:t>
            </a:r>
            <a:endParaRPr sz="3200" b="1" i="0" u="none" strike="noStrike" cap="none" dirty="0">
              <a:solidFill>
                <a:srgbClr val="FF0000"/>
              </a:solidFill>
              <a:latin typeface="Chiller" panose="04020404031007020602" pitchFamily="82" charset="0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/>
        </p:nvSpPr>
        <p:spPr>
          <a:xfrm>
            <a:off x="2971800" y="914400"/>
            <a:ext cx="3429144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0" b="0" i="0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☺</a:t>
            </a:r>
            <a:endParaRPr sz="300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381000" y="1774825"/>
            <a:ext cx="5099050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microcontroller?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microprocessor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Read-write memory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Flash memory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EEPROM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Input/Output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Control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Peripheral Devices (AD/DA)‏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9738" y="2057400"/>
            <a:ext cx="3167062" cy="278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What is a Microcontroller?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What is a Microcontroller?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Microcontroller is just like a Computer we use everyday, but only in a smaller scale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most of the basic features of a Computer System in a single IC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take input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provide output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perform mathematical calculations and logical operations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can do much more things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Microcontroller and PC</a:t>
            </a:r>
            <a:endParaRPr/>
          </a:p>
        </p:txBody>
      </p:sp>
      <p:graphicFrame>
        <p:nvGraphicFramePr>
          <p:cNvPr id="120" name="Google Shape;120;p17"/>
          <p:cNvGraphicFramePr/>
          <p:nvPr/>
        </p:nvGraphicFramePr>
        <p:xfrm>
          <a:off x="762000" y="1752600"/>
          <a:ext cx="7620000" cy="3691020"/>
        </p:xfrm>
        <a:graphic>
          <a:graphicData uri="http://schemas.openxmlformats.org/drawingml/2006/table">
            <a:tbl>
              <a:tblPr>
                <a:noFill/>
                <a:tableStyleId>{E4A0C679-EBAB-470A-B33F-BACCE25BC2CB}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PC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uC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CPU Clock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 GHz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 MHz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RAM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512 MB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kB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Hard disk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 GB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16kB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Processor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32/ 64 bit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 bit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OS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Windows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required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KB, Mouse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Keypad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Monitor, printer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LCD module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Why use a uC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457200" y="1847850"/>
            <a:ext cx="7848600" cy="409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Emphasis is on cost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Emphasis on power consumption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use- small package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Enough on-chip-resources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for high level languages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Dedicated application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Uses of uC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6091238" cy="379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systems &amp; Appliances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Robotics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 electronics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Measuring devices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Lock Devices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Hobbyist projects!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Musical instruments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automation</a:t>
            </a:r>
            <a:endParaRPr/>
          </a:p>
          <a:p>
            <a:pPr marL="342900" marR="0" lvl="0" indent="-1549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549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549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54940" algn="ctr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7400" y="1447800"/>
            <a:ext cx="199072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0" y="4343400"/>
            <a:ext cx="13081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71800" y="1600200"/>
            <a:ext cx="2071688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800" y="1447800"/>
            <a:ext cx="123825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24400" y="4038600"/>
            <a:ext cx="2747963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Uses of uC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0" y="-3175"/>
            <a:ext cx="7808913" cy="11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Other Examples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8850" y="1506538"/>
            <a:ext cx="3346450" cy="2227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6913" y="1447800"/>
            <a:ext cx="3722687" cy="2386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800" y="3962400"/>
            <a:ext cx="3733800" cy="2281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00600" y="3857625"/>
            <a:ext cx="32766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8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Different Families of Microcontroller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585788" y="2514600"/>
            <a:ext cx="2995612" cy="327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8051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AVR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</a:t>
            </a:r>
            <a:endParaRPr dirty="0"/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1952625"/>
            <a:ext cx="3695700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86400" y="4592638"/>
            <a:ext cx="1065213" cy="96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200</Words>
  <Application>Microsoft Office PowerPoint</Application>
  <PresentationFormat>On-screen Show (4:3)</PresentationFormat>
  <Paragraphs>73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Chiller</vt:lpstr>
      <vt:lpstr>Noto Sans Symbols</vt:lpstr>
      <vt:lpstr>Office Theme</vt:lpstr>
      <vt:lpstr>Microprocessors and Microcontrollers</vt:lpstr>
      <vt:lpstr>What is a Microcontroller?</vt:lpstr>
      <vt:lpstr>What is a Microcontroller?</vt:lpstr>
      <vt:lpstr>Microcontroller and PC</vt:lpstr>
      <vt:lpstr>Why use a uC</vt:lpstr>
      <vt:lpstr>Uses of uC</vt:lpstr>
      <vt:lpstr>Uses of uC</vt:lpstr>
      <vt:lpstr>Other Examples</vt:lpstr>
      <vt:lpstr>Different Families of Microcontroller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and Microcontrollers</dc:title>
  <cp:lastModifiedBy>Md. Iftekharul Islam Sakib</cp:lastModifiedBy>
  <cp:revision>4</cp:revision>
  <dcterms:modified xsi:type="dcterms:W3CDTF">2019-06-24T03:55:19Z</dcterms:modified>
</cp:coreProperties>
</file>