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9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9" name="扇形"/>
          <p:cNvSpPr/>
          <p:nvPr userDrawn="1"/>
        </p:nvSpPr>
        <p:spPr>
          <a:xfrm rot="5400000">
            <a:off x="11678285" y="-15240"/>
            <a:ext cx="541655" cy="541655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25720" y="2544445"/>
            <a:ext cx="4749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6  </a:t>
            </a:r>
            <a:r>
              <a:rPr lang="zh-CN" altLang="zh-CN" sz="3200" b="1">
                <a:latin typeface="微软雅黑" panose="020B0503020204020204" charset="-122"/>
                <a:ea typeface="微软雅黑" panose="020B0503020204020204" charset="-122"/>
              </a:rPr>
              <a:t>后台功能开发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Too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65" y="263652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开发添加单页功能操作；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开发查询输出单页信息列表功能操作；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开发修改单页信息功能操作；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开发删除单页信息功能操作；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开发单页管理员模块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</a:t>
            </a:r>
            <a:r>
              <a:rPr lang="zh-CN" altLang="en-US" sz="2200" dirty="0">
                <a:sym typeface="+mn-ea"/>
              </a:rPr>
              <a:t>文章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</a:t>
            </a:r>
            <a:r>
              <a:rPr lang="zh-CN" altLang="en-US" sz="2200" dirty="0">
                <a:sym typeface="+mn-ea"/>
              </a:rPr>
              <a:t>文章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</a:t>
            </a:r>
            <a:r>
              <a:rPr lang="zh-CN" altLang="en-US" sz="2200" dirty="0">
                <a:sym typeface="+mn-ea"/>
              </a:rPr>
              <a:t>文章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</a:t>
            </a:r>
            <a:r>
              <a:rPr lang="zh-CN" altLang="en-US" sz="2200" dirty="0">
                <a:sym typeface="+mn-ea"/>
              </a:rPr>
              <a:t>文章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开发文章管理员模块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</a:t>
            </a:r>
            <a:r>
              <a:rPr lang="zh-CN" altLang="en-US" sz="2200" dirty="0">
                <a:sym typeface="+mn-ea"/>
              </a:rPr>
              <a:t>产品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</a:t>
            </a:r>
            <a:r>
              <a:rPr lang="zh-CN" altLang="en-US" sz="2200" dirty="0">
                <a:sym typeface="+mn-ea"/>
              </a:rPr>
              <a:t>产品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</a:t>
            </a:r>
            <a:r>
              <a:rPr lang="zh-CN" altLang="en-US" sz="2200" dirty="0">
                <a:sym typeface="+mn-ea"/>
              </a:rPr>
              <a:t>产品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</a:t>
            </a:r>
            <a:r>
              <a:rPr lang="zh-CN" altLang="en-US" sz="2200" dirty="0">
                <a:sym typeface="+mn-ea"/>
              </a:rPr>
              <a:t>产品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开发产品管理模块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sym typeface="+mn-ea"/>
              </a:rPr>
              <a:t>设计留言列表页；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sym typeface="+mn-ea"/>
              </a:rPr>
              <a:t>编辑留言信息处理页文件；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sym typeface="+mn-ea"/>
              </a:rPr>
              <a:t>编辑留言删除页文件。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开发留言管理模块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开发焦点幻灯管理模块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7650" y="1229995"/>
            <a:ext cx="7077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</a:t>
            </a:r>
            <a:r>
              <a:rPr lang="zh-CN" altLang="en-US" sz="2200" dirty="0">
                <a:sym typeface="+mn-ea"/>
              </a:rPr>
              <a:t>焦点幻灯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</a:t>
            </a:r>
            <a:r>
              <a:rPr lang="zh-CN" altLang="en-US" sz="2200" dirty="0">
                <a:sym typeface="+mn-ea"/>
              </a:rPr>
              <a:t>焦点幻灯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</a:t>
            </a:r>
            <a:r>
              <a:rPr lang="zh-CN" altLang="en-US" sz="2200" dirty="0">
                <a:sym typeface="+mn-ea"/>
              </a:rPr>
              <a:t>焦点幻灯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</a:t>
            </a:r>
            <a:r>
              <a:rPr lang="zh-CN" altLang="en-US" sz="2200" dirty="0">
                <a:sym typeface="+mn-ea"/>
              </a:rPr>
              <a:t>焦点幻灯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</a:t>
            </a:r>
            <a:r>
              <a:rPr lang="en-US" altLang="zh-CN" sz="2800" dirty="0">
                <a:sym typeface="+mn-ea"/>
              </a:rPr>
              <a:t>QQ</a:t>
            </a:r>
            <a:r>
              <a:rPr lang="zh-CN" altLang="en-US" sz="2800" dirty="0">
                <a:sym typeface="+mn-ea"/>
              </a:rPr>
              <a:t>客服管理模块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7650" y="1229995"/>
            <a:ext cx="7077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</a:t>
            </a:r>
            <a:r>
              <a:rPr lang="en-US" altLang="zh-CN" sz="2200" dirty="0">
                <a:sym typeface="+mn-ea"/>
              </a:rPr>
              <a:t>QQ</a:t>
            </a:r>
            <a:r>
              <a:rPr lang="zh-CN" altLang="en-US" sz="2200" dirty="0">
                <a:sym typeface="+mn-ea"/>
              </a:rPr>
              <a:t>客服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</a:t>
            </a:r>
            <a:r>
              <a:rPr lang="en-US" altLang="zh-CN" sz="2200" dirty="0">
                <a:sym typeface="+mn-ea"/>
              </a:rPr>
              <a:t>QQ</a:t>
            </a:r>
            <a:r>
              <a:rPr lang="zh-CN" altLang="en-US" sz="2200" dirty="0">
                <a:sym typeface="+mn-ea"/>
              </a:rPr>
              <a:t>客服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</a:t>
            </a:r>
            <a:r>
              <a:rPr lang="en-US" altLang="zh-CN" sz="2200" dirty="0">
                <a:sym typeface="+mn-ea"/>
              </a:rPr>
              <a:t>QQ</a:t>
            </a:r>
            <a:r>
              <a:rPr lang="zh-CN" altLang="en-US" sz="2200" dirty="0">
                <a:sym typeface="+mn-ea"/>
              </a:rPr>
              <a:t>客服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</a:t>
            </a:r>
            <a:r>
              <a:rPr lang="en-US" altLang="zh-CN" sz="2200" dirty="0">
                <a:sym typeface="+mn-ea"/>
              </a:rPr>
              <a:t>QQ</a:t>
            </a:r>
            <a:r>
              <a:rPr lang="zh-CN" altLang="en-US" sz="2200" dirty="0">
                <a:sym typeface="+mn-ea"/>
              </a:rPr>
              <a:t>客服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开发友情链接管理模块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7650" y="1229995"/>
            <a:ext cx="7077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</a:t>
            </a:r>
            <a:r>
              <a:rPr lang="zh-CN" altLang="en-US" sz="2200" dirty="0">
                <a:sym typeface="+mn-ea"/>
              </a:rPr>
              <a:t>友情链接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</a:t>
            </a:r>
            <a:r>
              <a:rPr lang="zh-CN" altLang="en-US" sz="2200" dirty="0">
                <a:sym typeface="+mn-ea"/>
              </a:rPr>
              <a:t>友情链接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</a:t>
            </a:r>
            <a:r>
              <a:rPr lang="zh-CN" altLang="en-US" sz="2200" dirty="0">
                <a:sym typeface="+mn-ea"/>
              </a:rPr>
              <a:t>友情链接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</a:t>
            </a:r>
            <a:r>
              <a:rPr lang="zh-CN" altLang="en-US" sz="2200" dirty="0">
                <a:sym typeface="+mn-ea"/>
              </a:rPr>
              <a:t>友情链接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开发退出后台模块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7650" y="1229995"/>
            <a:ext cx="7077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 err="1">
                <a:sym typeface="+mn-ea"/>
              </a:rPr>
              <a:t>session_unset</a:t>
            </a:r>
            <a:r>
              <a:rPr lang="zh-CN" altLang="en-US" sz="2200" dirty="0">
                <a:sym typeface="+mn-ea"/>
              </a:rPr>
              <a:t>（）</a:t>
            </a:r>
            <a:r>
              <a:rPr lang="zh-CN" altLang="en-US" sz="2200">
                <a:sym typeface="+mn-ea"/>
              </a:rPr>
              <a:t>函数的使用</a:t>
            </a:r>
            <a:endParaRPr lang="zh-CN" altLang="en-US" sz="2200" dirty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 err="1">
                <a:sym typeface="+mn-ea"/>
              </a:rPr>
              <a:t>session_destory</a:t>
            </a:r>
            <a:r>
              <a:rPr lang="zh-CN" altLang="en-US" sz="2200">
                <a:sym typeface="+mn-ea"/>
              </a:rPr>
              <a:t>（）函数的使用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6660" y="2350135"/>
            <a:ext cx="5074920" cy="8299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Arial Black" panose="020B0A04020102020204" charset="0"/>
                <a:ea typeface="微软雅黑" panose="020B0503020204020204" charset="-122"/>
              </a:rPr>
              <a:t>THANK 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能够根据功能需求，使用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动态网站开发技术开发项 目功能模块，以培养学生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项目的开发能力；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培养学生分析问题与解决问题的能力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培养学生良好的逻辑思维能力；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培养学生良好的代码编写规范和严谨的工作态度。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知识目标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掌握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基础知识；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掌握常用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函数的应用；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掌握在线编辑器在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中的应用；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掌握</a:t>
            </a:r>
            <a:r>
              <a:rPr lang="en-US" altLang="zh-CN" sz="2200" dirty="0">
                <a:sym typeface="+mn-ea"/>
              </a:rPr>
              <a:t>PHP</a:t>
            </a:r>
            <a:r>
              <a:rPr lang="zh-CN" altLang="en-US" sz="2200" dirty="0">
                <a:sym typeface="+mn-ea"/>
              </a:rPr>
              <a:t>操作数据库数据的四种方式，即写入数据、查询数据、修改数据、删除数据；</a:t>
            </a:r>
            <a:endParaRPr lang="en-US" altLang="zh-CN" sz="2200" dirty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>
                <a:sym typeface="+mn-ea"/>
              </a:rPr>
              <a:t>掌握分页的原理与应用。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本次任务需要完成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子任务，包括配置开发环境、开发登录验证模块、开发后台框架模块、开发网站基本配置模块、开发管理员管理模块、开发单页管理模块、开发文章管理模块、开发产品管理模块、开发留言管理模块、开发焦点幻灯管理模块、开发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客服管理模块、开发友情链接管理模块、开发退出后台模块</a:t>
            </a:r>
            <a:r>
              <a:rPr 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任务描述/</a:t>
            </a:r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任务书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49165" y="1253955"/>
            <a:ext cx="7442835" cy="486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：</a:t>
            </a:r>
            <a:r>
              <a:rPr lang="zh-CN" altLang="en-US" sz="2000" dirty="0"/>
              <a:t>配置开发环境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开发登录验证模块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开发后台框架模块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开发网站基本配置模块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开发管理员管理模块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开发单页管理模块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开发文章管理模块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开发产品管理模块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开发留言管理模块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9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开发焦点幻灯管理模块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客服管理模块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11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开发友情链接管理模块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子任务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开发退出后台模块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6307B0-9730-8443-99F6-8D1F241AB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0" y="1298575"/>
            <a:ext cx="375920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114425"/>
            <a:ext cx="75647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200" dirty="0">
                <a:sym typeface="+mn-ea"/>
              </a:rPr>
              <a:t>设计登录验证页面；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>
                <a:sym typeface="+mn-ea"/>
              </a:rPr>
              <a:t>编写数据库链接文件（</a:t>
            </a:r>
            <a:r>
              <a:rPr lang="en-US" altLang="zh-CN" sz="2200" dirty="0">
                <a:sym typeface="+mn-ea"/>
              </a:rPr>
              <a:t>conn.php</a:t>
            </a:r>
            <a:r>
              <a:rPr lang="zh-CN" altLang="en-US" sz="2200" dirty="0">
                <a:sym typeface="+mn-ea"/>
              </a:rPr>
              <a:t>）；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>
                <a:sym typeface="+mn-ea"/>
              </a:rPr>
              <a:t>编写登录验证文件（</a:t>
            </a:r>
            <a:r>
              <a:rPr lang="en-US" altLang="zh-CN" sz="2200" dirty="0">
                <a:sym typeface="+mn-ea"/>
              </a:rPr>
              <a:t>login_check.php</a:t>
            </a:r>
            <a:r>
              <a:rPr lang="zh-CN" altLang="en-US" sz="2200" dirty="0">
                <a:sym typeface="+mn-ea"/>
              </a:rPr>
              <a:t>）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开发登录验证模块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2410" y="3025140"/>
            <a:ext cx="80162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mysql_select_db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（）函数；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mysql_query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（）函数；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超全局变量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$_POST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$_GET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mysql_fetch_arrary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（）函数；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Session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$_session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session_start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（）；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require_once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（）方法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0680" y="2567940"/>
            <a:ext cx="481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知识点讲解：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60475"/>
            <a:ext cx="9820275" cy="83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10000"/>
              </a:lnSpc>
              <a:buFont typeface="+mj-ea"/>
              <a:buNone/>
            </a:pPr>
            <a:r>
              <a:rPr lang="zh-CN" altLang="en-US" sz="2200" dirty="0">
                <a:sym typeface="+mn-ea"/>
              </a:rPr>
              <a:t>确定后台框架结构；</a:t>
            </a:r>
            <a:endParaRPr lang="en-US" altLang="zh-CN" sz="2200" dirty="0"/>
          </a:p>
          <a:p>
            <a:pPr indent="0">
              <a:lnSpc>
                <a:spcPct val="110000"/>
              </a:lnSpc>
              <a:buFont typeface="+mj-ea"/>
              <a:buNone/>
            </a:pPr>
            <a:r>
              <a:rPr lang="zh-CN" altLang="en-US" sz="2200" dirty="0">
                <a:sym typeface="+mn-ea"/>
              </a:rPr>
              <a:t>确定在每个版位输出文件的名称；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9415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开发后台框架模块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114425"/>
            <a:ext cx="75653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200" dirty="0">
                <a:sym typeface="+mn-ea"/>
              </a:rPr>
              <a:t>关于在线编辑器；</a:t>
            </a:r>
            <a:endParaRPr lang="en-US" altLang="zh-CN" sz="2200" dirty="0"/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dirty="0" err="1">
                <a:sym typeface="+mn-ea"/>
              </a:rPr>
              <a:t>KindEditor</a:t>
            </a:r>
            <a:r>
              <a:rPr lang="zh-CN" altLang="en-US" sz="2200" dirty="0">
                <a:sym typeface="+mn-ea"/>
              </a:rPr>
              <a:t>在线编辑器；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9872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开发网站基本配置模块</a:t>
            </a:r>
            <a:endParaRPr lang="en-US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开发添加管理员功能操作；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开发查询输出管理员信息列表功能操作；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开发修改管理员信息功能操作；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开发删除管理员信息功能操作；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开发管理员管理模块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769</Words>
  <Application>Microsoft Macintosh PowerPoint</Application>
  <PresentationFormat>宽屏</PresentationFormat>
  <Paragraphs>88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微软雅黑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 wh</cp:lastModifiedBy>
  <cp:revision>46</cp:revision>
  <dcterms:created xsi:type="dcterms:W3CDTF">2017-06-04T12:04:00Z</dcterms:created>
  <dcterms:modified xsi:type="dcterms:W3CDTF">2019-10-05T03:45:26Z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