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2394585"/>
            <a:ext cx="1010920" cy="101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6079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版面设计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250" y="1336675"/>
            <a:ext cx="546227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 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设计“产品展示”列表页版面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）设计“产品展示”列表页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版面结构草图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）设计“产品展示”列表页版面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产品展示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endParaRPr lang="zh-CN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45" y="1229995"/>
            <a:ext cx="385699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970" y="1351915"/>
            <a:ext cx="54622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设计“给我留言”版面结构草图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设计“给我留言”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版面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给我留言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endParaRPr lang="zh-CN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1144905"/>
            <a:ext cx="5185410" cy="5674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970" y="1351915"/>
            <a:ext cx="54622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设计“联系我们”版面结构草图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设计“联系我们”版面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联系我们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endParaRPr lang="zh-CN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1245235"/>
            <a:ext cx="3933190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  <a:endParaRPr lang="en-US" altLang="zh-CN" sz="4800" b="1">
              <a:latin typeface="Arial Black" panose="020B0A0402010202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能够根据需求形成网站版面的结构草图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能够根据网站版面的结构草图，搜集、处理、加工素材设计出网站的整套版面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掌握网站版面的设计过程，并培养学生细心严谨的工作态度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掌握网站版面结构草图的画法；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熟悉企业网站常见的版位，并掌握版位的命名方法；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熟悉网站版面设计的过程及设计的方法；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掌握使用相关软件（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fireworks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Photoshop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）设计整套网站版面的方法。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</a:t>
            </a:r>
            <a:r>
              <a:rPr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次工作任务主要是根据需求分析的结果，自行寻找合适的素材，使用图形图像处理软件设计网站的整套版面，包括首页版面、“关于我们”版面、新闻动态列表页版面、新闻动态内容页版面，产品展示列表页版面、产品展示内容页版面、“给我留言”版面吗、“联系我们”版面</a:t>
            </a:r>
            <a:r>
              <a:rPr 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sz="22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任务书</a:t>
            </a:r>
            <a:endParaRPr lang="zh-CN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6870" y="1333500"/>
            <a:ext cx="62337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子任务1：</a:t>
            </a:r>
            <a:r>
              <a:rPr lang="zh-CN" altLang="en-US" sz="2000"/>
              <a:t>利用所提供的素材，使用photoshop或fireworks设计网站“首页”版面（30分）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子任务2：</a:t>
            </a:r>
            <a:r>
              <a:rPr lang="zh-CN" altLang="en-US" sz="2000"/>
              <a:t>利用所提供的素材，使用photoshop或fireworks设计网站“关于我们”版面（10分）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子任务3：</a:t>
            </a:r>
            <a:r>
              <a:rPr lang="zh-CN" altLang="en-US" sz="2000"/>
              <a:t>利用所提供的素材，使用photoshop或fireworks设计网站“新闻动态”版面（20分）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子任务4：</a:t>
            </a:r>
            <a:r>
              <a:rPr lang="zh-CN" altLang="en-US" sz="2000"/>
              <a:t>利用所提供的素材，使用photoshop或fireworks设计网站“产品展示”版面（20分）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子任务5：</a:t>
            </a:r>
            <a:r>
              <a:rPr lang="zh-CN" altLang="en-US" sz="2000"/>
              <a:t>利用所提供的素材，使用photoshop或fireworks设计网站“给我留言”版面（10分）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子任务6：</a:t>
            </a:r>
            <a:r>
              <a:rPr lang="zh-CN" altLang="en-US" sz="2000"/>
              <a:t>利用所提供的素材，使用photoshop或fireworks设计网站“联系我们”版面（10分）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55" y="1333500"/>
            <a:ext cx="381889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250" y="1260475"/>
            <a:ext cx="546227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设计“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首页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 版面结构草图；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设计首页版面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）设计“页头”版位；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）设计“焦点幻灯”版位；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）设计“新闻动态”“关于我们”“最新产品”所形成的横向版位；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）设计“页尾”版位。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首页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endParaRPr lang="zh-CN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20" y="1449388"/>
            <a:ext cx="527431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250" y="1260475"/>
            <a:ext cx="54622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设计“关于我们” 版面结构草图；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关于我们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版面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关于我们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endParaRPr lang="zh-CN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815" y="1214755"/>
            <a:ext cx="5530215" cy="5530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250" y="1336675"/>
            <a:ext cx="509714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 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设计“新闻动态”列表页版面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“新闻动态”列表页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版面结构草图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）设计“新闻动态”列表页版面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新闻动态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endParaRPr lang="zh-CN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1175385"/>
            <a:ext cx="5640705" cy="5604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250" y="1336675"/>
            <a:ext cx="546227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“新闻动态”内容页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版面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“新闻动态”内容页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版面结构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草图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）设计“新闻动态”内容页版面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新闻动态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endParaRPr lang="zh-CN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60" y="1114425"/>
            <a:ext cx="4043680" cy="6061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WPS 演示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Times New Roman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</cp:revision>
  <dcterms:created xsi:type="dcterms:W3CDTF">2017-06-04T12:04:00Z</dcterms:created>
  <dcterms:modified xsi:type="dcterms:W3CDTF">2017-06-05T01:46:27Z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