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384800" y="25444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4 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版面切图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0965" y="2266950"/>
            <a:ext cx="1138555" cy="11385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473835"/>
            <a:ext cx="54622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、版位分析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、切出（或导出）该版位图片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、编写结构与内容代码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实现版位的具体表现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6687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给我留言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切图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351915"/>
            <a:ext cx="546227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、版位分析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、切出（或导出）该版位图片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、编写结构与内容代码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实现版位的具体表现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15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联系我们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切图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  <a:endParaRPr lang="en-US" altLang="zh-CN" sz="4800" b="1">
              <a:latin typeface="Arial Black" panose="020B0A0402010202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能够根据盒子模型知识分析页面版位结构；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能够根据网站版面图并利用相关软件和技术形成静态页面；</a:t>
            </a: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培养学生良好的代码编写习惯和吃苦耐劳的精神。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了解版面切图的内涵；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掌握版位的分析方法；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熟悉版面切图的过程及方法；</a:t>
            </a:r>
            <a:endParaRPr lang="zh-CN" altLang="en-US" sz="22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</a:t>
            </a:r>
            <a:r>
              <a:rPr lang="en-US" altLang="zh-C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DIV+CSS</a:t>
            </a: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网页布局技术；</a:t>
            </a:r>
            <a:endParaRPr lang="zh-CN" alt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学会网页特效的应用。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本次任务主要是利用网站开发相关工具和相关网页设计技术，将工作任务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中设计出来的网站版面转换为静态网页</a:t>
            </a:r>
            <a:r>
              <a:rPr 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sz="22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  <a:endParaRPr lang="zh-CN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3760" y="1150620"/>
            <a:ext cx="74428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子任务1：</a:t>
            </a:r>
            <a:r>
              <a:rPr lang="zh-CN" altLang="en-US" sz="2000"/>
              <a:t>利用相关的工具和相关的知识对网站“首页”版面进行切图，最终形成web页面（index.html）（20分）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子任务2：</a:t>
            </a:r>
            <a:r>
              <a:rPr lang="zh-CN" altLang="en-US" sz="2000"/>
              <a:t>利用相关的工具和相关的知识对网站“关于我们”版面进行切图，最终形成web页（about.html）。（10分）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子任务3：</a:t>
            </a:r>
            <a:r>
              <a:rPr lang="zh-CN" altLang="en-US" sz="2000"/>
              <a:t>利用相关的工具和相关的知识对网站“新闻动态”版面进行切图，最终形成web页面（新闻动态列表页article_list.html、新闻动态内容页article_show.html）。（25分）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子任务4：</a:t>
            </a:r>
            <a:r>
              <a:rPr lang="zh-CN" altLang="en-US" sz="2000"/>
              <a:t>利用相关的工具和相关的知识对网站“产品列表”版面进行切图，最终形成web页面（产品展示列表页produce_list.html、产品展示内容页produce_show.html）。（25分）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子任务5：</a:t>
            </a:r>
            <a:r>
              <a:rPr lang="zh-CN" altLang="en-US" sz="2000"/>
              <a:t>利用相关的工具和相关的知识对网站“给我留言”版面进行切图，最终形成web页面（guestbook.html）。（10分）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/>
              <a:t>子任务6：</a:t>
            </a:r>
            <a:r>
              <a:rPr lang="zh-CN" altLang="en-US" sz="2000"/>
              <a:t>利用相关的工具和相关的知识对网站“联系我们”版面进行切图，最终形成web页面（contact.html）。（10分）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286510"/>
            <a:ext cx="3761740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6890" y="1290955"/>
            <a:ext cx="5462270" cy="4777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3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、“页头”版位切图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“页头”版位分析；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位的尺寸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需切除或导出的图片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代码实现“页头”效果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、“焦点幻灯”版位切图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“焦点幻灯”版位分析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编写代码实现“焦点幻灯”效果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4995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首页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切图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3195" y="1290955"/>
            <a:ext cx="50596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、“新闻动态”“关于我们”“最新产品”形成横向版位切图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版位分析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切出（或导出）该版位图片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编写该横向版位的结构与内容代码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代码实版位的具体表现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、“页尾”版位切图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版位分析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切出（或导出）该版位图片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位的结构与内容代码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实现“页尾”版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的效果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38555"/>
            <a:ext cx="54622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、“侧边栏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sidebar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位切图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版位分析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切出（或导出）该版位图片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版结构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与内容代码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效果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、“关于我们”内容版位切图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版位分析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切出（或导出）该版位图片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编写结构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内容的代码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实现版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效果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41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关于我们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切图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114425"/>
            <a:ext cx="756539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、“新闻动态列表页”版面切图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、“文章标题列表”版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位分析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、切出（或导出）该版位图片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、编写该版位的结构与内容代码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实现该版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效果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、“新闻动态”内容页版面切图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、版位分析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、切出（或导出）该版位图片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、编写该版位的结构与内容代码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代码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实现版位的具体表现代码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9872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新闻动态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切图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17650" y="1229995"/>
            <a:ext cx="547751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、“产品展示”列表页版面切图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、版位分析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、切出（或导出）该版位图片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编写结构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与内容代码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实现版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的具体表现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、“产品展示”内容页版面切图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、版位分析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、切出（或导出）该版位图片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、编写结构与内容代码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、编写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实现版位的具体表现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728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子任务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新闻动态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版面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切图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演示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Times New Roman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</cp:revision>
  <dcterms:created xsi:type="dcterms:W3CDTF">2017-06-04T12:04:00Z</dcterms:created>
  <dcterms:modified xsi:type="dcterms:W3CDTF">2017-06-07T01:38:11Z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