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2610" autoAdjust="0"/>
  </p:normalViewPr>
  <p:slideViewPr>
    <p:cSldViewPr snapToGrid="0">
      <p:cViewPr varScale="1">
        <p:scale>
          <a:sx n="70" d="100"/>
          <a:sy n="70" d="100"/>
        </p:scale>
        <p:origin x="20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1F149-28E5-4A08-B5E9-FBB912A6E960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0A965-BA09-4F15-881A-CFA3C922C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8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are just going</a:t>
            </a:r>
            <a:r>
              <a:rPr lang="en-GB" baseline="0" dirty="0" smtClean="0"/>
              <a:t> to learn some basic tags</a:t>
            </a:r>
          </a:p>
          <a:p>
            <a:r>
              <a:rPr lang="en-GB" baseline="0" dirty="0" smtClean="0"/>
              <a:t>&lt;span&gt;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0A965-BA09-4F15-881A-CFA3C922CB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89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</a:t>
            </a:r>
            <a:r>
              <a:rPr lang="en-GB" baseline="0" dirty="0" smtClean="0"/>
              <a:t> a multitude of different such tags.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0A965-BA09-4F15-881A-CFA3C922CB2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03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6887"/>
          </a:xfrm>
        </p:spPr>
        <p:txBody>
          <a:bodyPr anchor="ctr" anchorCtr="0">
            <a:noAutofit/>
          </a:bodyPr>
          <a:lstStyle>
            <a:lvl1pPr algn="ctr">
              <a:defRPr sz="880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4CC-3D09-4A51-9118-A8464483F34F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33D0-0159-470D-A316-12D9C032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12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4CC-3D09-4A51-9118-A8464483F34F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33D0-0159-470D-A316-12D9C032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6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4CC-3D09-4A51-9118-A8464483F34F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33D0-0159-470D-A316-12D9C032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66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4CC-3D09-4A51-9118-A8464483F34F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33D0-0159-470D-A316-12D9C032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92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4CC-3D09-4A51-9118-A8464483F34F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33D0-0159-470D-A316-12D9C032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3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4CC-3D09-4A51-9118-A8464483F34F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33D0-0159-470D-A316-12D9C032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4CC-3D09-4A51-9118-A8464483F34F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33D0-0159-470D-A316-12D9C032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02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4CC-3D09-4A51-9118-A8464483F34F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33D0-0159-470D-A316-12D9C032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54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4CC-3D09-4A51-9118-A8464483F34F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33D0-0159-470D-A316-12D9C032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5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9257"/>
          </a:xfrm>
          <a:solidFill>
            <a:schemeClr val="accent5">
              <a:lumMod val="75000"/>
            </a:schemeClr>
          </a:solidFill>
        </p:spPr>
        <p:txBody>
          <a:bodyPr lIns="180000"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4CC-3D09-4A51-9118-A8464483F34F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33D0-0159-470D-A316-12D9C032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98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4CC-3D09-4A51-9118-A8464483F34F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33D0-0159-470D-A316-12D9C032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0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4CC-3D09-4A51-9118-A8464483F34F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33D0-0159-470D-A316-12D9C032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14CC-3D09-4A51-9118-A8464483F34F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F33D0-0159-470D-A316-12D9C0324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2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HTML 101</a:t>
            </a:r>
            <a:endParaRPr lang="en-GB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67510" y="1531257"/>
            <a:ext cx="3360033" cy="5014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2"/>
                </a:solidFill>
              </a:rPr>
              <a:t>Container (HTML)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4859" y="2097315"/>
            <a:ext cx="2880455" cy="754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2"/>
                </a:solidFill>
              </a:rPr>
              <a:t>Container (HEAD)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4860" y="3139045"/>
            <a:ext cx="2880454" cy="2855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2"/>
                </a:solidFill>
              </a:rPr>
              <a:t>Container (BODY)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0447" y="3557780"/>
            <a:ext cx="2388124" cy="2015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2"/>
                </a:solidFill>
              </a:rPr>
              <a:t>Container (DIV)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19672" y="4123837"/>
            <a:ext cx="1886153" cy="912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2"/>
                </a:solidFill>
              </a:rPr>
              <a:t>Container (SPAN)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3690" y="1531258"/>
            <a:ext cx="3369858" cy="50146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2"/>
                </a:solidFill>
              </a:rPr>
              <a:t>&lt;HTML&gt;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&lt;/HTML&gt;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82797" y="3139046"/>
            <a:ext cx="2884009" cy="28553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2"/>
                </a:solidFill>
              </a:rPr>
              <a:t>&lt;BODY&gt;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&lt;/BODY&gt;</a:t>
            </a:r>
          </a:p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82798" y="2046516"/>
            <a:ext cx="2884008" cy="8563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&lt;HEAD&gt;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Awesome Title!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&lt;/HEAD&gt;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20468" y="3557780"/>
            <a:ext cx="2385080" cy="20157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2"/>
                </a:solidFill>
              </a:rPr>
              <a:t>&lt;DIV&gt;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&lt;/DIV&gt;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58138" y="4123839"/>
            <a:ext cx="1886153" cy="9126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2"/>
                </a:solidFill>
              </a:rPr>
              <a:t>&lt;SPAN&gt;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Hello World!</a:t>
            </a:r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&lt;/SPAN&gt;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2514" y="1538515"/>
            <a:ext cx="355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&lt;HTML&gt;</a:t>
            </a:r>
          </a:p>
          <a:p>
            <a:r>
              <a:rPr lang="en-GB" dirty="0" smtClean="0"/>
              <a:t>&lt;HEAD&gt;Awesome Title!&lt;HEAD&gt;</a:t>
            </a:r>
          </a:p>
          <a:p>
            <a:r>
              <a:rPr lang="en-GB" dirty="0" smtClean="0"/>
              <a:t>&lt;BODY&gt;</a:t>
            </a:r>
          </a:p>
          <a:p>
            <a:r>
              <a:rPr lang="en-GB" dirty="0" smtClean="0"/>
              <a:t>&lt;DIV&gt;</a:t>
            </a:r>
          </a:p>
          <a:p>
            <a:r>
              <a:rPr lang="en-GB" dirty="0" smtClean="0"/>
              <a:t>&lt;SPAN&gt;</a:t>
            </a:r>
          </a:p>
          <a:p>
            <a:r>
              <a:rPr lang="en-GB" dirty="0" smtClean="0"/>
              <a:t>Hello World!</a:t>
            </a:r>
            <a:endParaRPr lang="en-GB" dirty="0"/>
          </a:p>
          <a:p>
            <a:r>
              <a:rPr lang="en-GB" dirty="0" smtClean="0"/>
              <a:t>&lt;/SPAN&gt;</a:t>
            </a:r>
            <a:endParaRPr lang="en-GB" dirty="0"/>
          </a:p>
          <a:p>
            <a:r>
              <a:rPr lang="en-GB" dirty="0" smtClean="0"/>
              <a:t>&lt;/BODY&gt;</a:t>
            </a:r>
          </a:p>
          <a:p>
            <a:r>
              <a:rPr lang="en-GB" dirty="0" smtClean="0"/>
              <a:t>&lt;/HTML&gt;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22514" y="952334"/>
            <a:ext cx="3556000" cy="4644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RAW CODE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4343690" y="945076"/>
            <a:ext cx="3369858" cy="4644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CODE BLOCKS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8377819" y="945075"/>
            <a:ext cx="3369858" cy="4644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ABSTRACT VISUALIZATION</a:t>
            </a:r>
            <a:endParaRPr lang="en-GB" dirty="0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- Code Visualization</a:t>
            </a:r>
            <a:endParaRPr lang="en-GB" dirty="0"/>
          </a:p>
        </p:txBody>
      </p:sp>
      <p:sp>
        <p:nvSpPr>
          <p:cNvPr id="32" name="Down Arrow 31"/>
          <p:cNvSpPr/>
          <p:nvPr/>
        </p:nvSpPr>
        <p:spPr>
          <a:xfrm rot="10800000">
            <a:off x="1966685" y="4245562"/>
            <a:ext cx="667657" cy="609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22513" y="5111820"/>
            <a:ext cx="355600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codes are encased in tags.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They are the main components used to build basic websites.</a:t>
            </a:r>
          </a:p>
        </p:txBody>
      </p:sp>
    </p:spTree>
    <p:extLst>
      <p:ext uri="{BB962C8B-B14F-4D97-AF65-F5344CB8AC3E}">
        <p14:creationId xmlns:p14="http://schemas.microsoft.com/office/powerpoint/2010/main" val="32712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- Building Blocks of Internet Websites</a:t>
            </a:r>
            <a:endParaRPr lang="en-GB" dirty="0"/>
          </a:p>
        </p:txBody>
      </p:sp>
      <p:pic>
        <p:nvPicPr>
          <p:cNvPr id="3" name="Picture 2" descr="Image result for html tag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0"/>
          <a:stretch/>
        </p:blipFill>
        <p:spPr bwMode="auto">
          <a:xfrm>
            <a:off x="3086100" y="766640"/>
            <a:ext cx="9067800" cy="60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957140"/>
            <a:ext cx="2857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For</a:t>
            </a:r>
          </a:p>
          <a:p>
            <a:r>
              <a:rPr lang="en-GB" sz="48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Illustration Purposes Only</a:t>
            </a:r>
            <a:endParaRPr lang="en-GB" sz="48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1050" y="1733550"/>
            <a:ext cx="41392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End</a:t>
            </a:r>
            <a:endParaRPr lang="en-GB" sz="199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1050" y="1733550"/>
            <a:ext cx="41392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b="1" strike="dblStrike" dirty="0" smtClean="0">
                <a:solidFill>
                  <a:schemeClr val="bg1">
                    <a:alpha val="25000"/>
                  </a:schemeClr>
                </a:solidFill>
                <a:latin typeface="Arial Narrow" panose="020B0606020202030204" pitchFamily="34" charset="0"/>
              </a:rPr>
              <a:t>End</a:t>
            </a:r>
            <a:endParaRPr lang="en-GB" sz="19900" b="1" strike="dblStrike" dirty="0">
              <a:solidFill>
                <a:schemeClr val="bg1">
                  <a:alpha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" y="926932"/>
            <a:ext cx="805278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b="1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It Begins</a:t>
            </a:r>
            <a:endParaRPr lang="en-GB" sz="19900" b="1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General 2560x1440 HTML code programming periodic table black background Smashing Magazine diagrams compu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t="8505" r="4219" b="9925"/>
          <a:stretch/>
        </p:blipFill>
        <p:spPr bwMode="auto">
          <a:xfrm>
            <a:off x="0" y="769257"/>
            <a:ext cx="12192000" cy="60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9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154</Words>
  <Application>Microsoft Office PowerPoint</Application>
  <PresentationFormat>Widescreen</PresentationFormat>
  <Paragraphs>73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Arial Narrow</vt:lpstr>
      <vt:lpstr>Brush Script MT</vt:lpstr>
      <vt:lpstr>Calibri</vt:lpstr>
      <vt:lpstr>Calibri Light</vt:lpstr>
      <vt:lpstr>Office Theme</vt:lpstr>
      <vt:lpstr>HTML 101</vt:lpstr>
      <vt:lpstr>HTML - Code Visualization</vt:lpstr>
      <vt:lpstr>HTML - Building Blocks of Internet Websites</vt:lpstr>
      <vt:lpstr>PowerPoint Presentation</vt:lpstr>
      <vt:lpstr>PowerPoint Presentation</vt:lpstr>
      <vt:lpstr>PowerPoint Presentation</vt:lpstr>
    </vt:vector>
  </TitlesOfParts>
  <Company>GIC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Javan Tan Wi-Meng</dc:creator>
  <cp:lastModifiedBy>Javan Tan Wi-Meng</cp:lastModifiedBy>
  <cp:revision>81</cp:revision>
  <dcterms:created xsi:type="dcterms:W3CDTF">2017-10-19T01:49:59Z</dcterms:created>
  <dcterms:modified xsi:type="dcterms:W3CDTF">2017-10-20T05:27:12Z</dcterms:modified>
</cp:coreProperties>
</file>