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60" r:id="rId4"/>
    <p:sldId id="259" r:id="rId5"/>
    <p:sldId id="261" r:id="rId6"/>
    <p:sldId id="262" r:id="rId7"/>
    <p:sldId id="263" r:id="rId8"/>
    <p:sldId id="264" r:id="rId9"/>
    <p:sldId id="267" r:id="rId10"/>
    <p:sldId id="265" r:id="rId11"/>
    <p:sldId id="268" r:id="rId12"/>
    <p:sldId id="266"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740" autoAdjust="0"/>
  </p:normalViewPr>
  <p:slideViewPr>
    <p:cSldViewPr snapToGrid="0">
      <p:cViewPr varScale="1">
        <p:scale>
          <a:sx n="122" d="100"/>
          <a:sy n="122" d="100"/>
        </p:scale>
        <p:origin x="90" y="1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2937A-8913-4314-8524-9B98F36C9B80}"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E07C7-BBCD-49B0-8C67-32BF909F34F2}" type="slidenum">
              <a:rPr lang="en-US" smtClean="0"/>
              <a:t>‹#›</a:t>
            </a:fld>
            <a:endParaRPr lang="en-US"/>
          </a:p>
        </p:txBody>
      </p:sp>
    </p:spTree>
    <p:extLst>
      <p:ext uri="{BB962C8B-B14F-4D97-AF65-F5344CB8AC3E}">
        <p14:creationId xmlns:p14="http://schemas.microsoft.com/office/powerpoint/2010/main" val="2378603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dirty="0" smtClean="0"/>
              <a:t>E1 - Good Morning, Welcome to the first day of the ISMPVMF retreat and an interesting segment – The programming challenge. I am &lt;&gt; and I am &lt;&gt;.</a:t>
            </a:r>
            <a:endParaRPr lang="en-US" dirty="0" smtClean="0"/>
          </a:p>
          <a:p>
            <a:pPr lvl="0"/>
            <a:r>
              <a:rPr lang="en-SG" dirty="0" smtClean="0"/>
              <a:t>E2 – Are you sure you are in the right place – this is not a TD retreat, what is programming doing here? It’s ISPVMF retreat</a:t>
            </a:r>
            <a:endParaRPr lang="en-US" dirty="0" smtClean="0"/>
          </a:p>
          <a:p>
            <a:pPr lvl="0"/>
            <a:r>
              <a:rPr lang="en-SG" dirty="0" smtClean="0"/>
              <a:t>E1 – Yes </a:t>
            </a:r>
            <a:r>
              <a:rPr lang="en-SG" dirty="0" err="1" smtClean="0"/>
              <a:t>yes</a:t>
            </a:r>
            <a:r>
              <a:rPr lang="en-SG" dirty="0" smtClean="0"/>
              <a:t>, I know it’s quite unusual, but this is very much for this fantastic group of ISPVMF.</a:t>
            </a:r>
            <a:endParaRPr lang="en-US" dirty="0" smtClean="0"/>
          </a:p>
          <a:p>
            <a:r>
              <a:rPr lang="en-SG" dirty="0" smtClean="0"/>
              <a:t>You may think today’s session is a lesson on programming. But no, this is about playing a team game and challenging your colleagues to win some exciting prizes – and along the way picking up some useful programming skills. There is no programming skill or prior experience needed, and each one of us can participate. The basics of programming will be weaved into challenges through some fun tools, to expose the logic and analytical thinking process behind it.</a:t>
            </a:r>
            <a:endParaRPr lang="en-US" dirty="0" smtClean="0"/>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a:t>
            </a:fld>
            <a:endParaRPr lang="en-US"/>
          </a:p>
        </p:txBody>
      </p:sp>
    </p:spTree>
    <p:extLst>
      <p:ext uri="{BB962C8B-B14F-4D97-AF65-F5344CB8AC3E}">
        <p14:creationId xmlns:p14="http://schemas.microsoft.com/office/powerpoint/2010/main" val="341832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10</a:t>
            </a:fld>
            <a:endParaRPr lang="en-US"/>
          </a:p>
        </p:txBody>
      </p:sp>
    </p:spTree>
    <p:extLst>
      <p:ext uri="{BB962C8B-B14F-4D97-AF65-F5344CB8AC3E}">
        <p14:creationId xmlns:p14="http://schemas.microsoft.com/office/powerpoint/2010/main" val="2993477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11</a:t>
            </a:fld>
            <a:endParaRPr lang="en-US"/>
          </a:p>
        </p:txBody>
      </p:sp>
    </p:spTree>
    <p:extLst>
      <p:ext uri="{BB962C8B-B14F-4D97-AF65-F5344CB8AC3E}">
        <p14:creationId xmlns:p14="http://schemas.microsoft.com/office/powerpoint/2010/main" val="335240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12</a:t>
            </a:fld>
            <a:endParaRPr lang="en-US"/>
          </a:p>
        </p:txBody>
      </p:sp>
    </p:spTree>
    <p:extLst>
      <p:ext uri="{BB962C8B-B14F-4D97-AF65-F5344CB8AC3E}">
        <p14:creationId xmlns:p14="http://schemas.microsoft.com/office/powerpoint/2010/main" val="2980932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13</a:t>
            </a:fld>
            <a:endParaRPr lang="en-US"/>
          </a:p>
        </p:txBody>
      </p:sp>
    </p:spTree>
    <p:extLst>
      <p:ext uri="{BB962C8B-B14F-4D97-AF65-F5344CB8AC3E}">
        <p14:creationId xmlns:p14="http://schemas.microsoft.com/office/powerpoint/2010/main" val="2238914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14</a:t>
            </a:fld>
            <a:endParaRPr lang="en-US"/>
          </a:p>
        </p:txBody>
      </p:sp>
    </p:spTree>
    <p:extLst>
      <p:ext uri="{BB962C8B-B14F-4D97-AF65-F5344CB8AC3E}">
        <p14:creationId xmlns:p14="http://schemas.microsoft.com/office/powerpoint/2010/main" val="3442066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15</a:t>
            </a:fld>
            <a:endParaRPr lang="en-US"/>
          </a:p>
        </p:txBody>
      </p:sp>
    </p:spTree>
    <p:extLst>
      <p:ext uri="{BB962C8B-B14F-4D97-AF65-F5344CB8AC3E}">
        <p14:creationId xmlns:p14="http://schemas.microsoft.com/office/powerpoint/2010/main" val="259475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(Pre-video) Now here’s a short video featuring people from diverse backgrounds like sports, musicians, CEOs, etc. sharing about programming.</a:t>
            </a:r>
          </a:p>
          <a:p>
            <a:endParaRPr lang="en-SG" dirty="0"/>
          </a:p>
          <a:p>
            <a:r>
              <a:rPr lang="en-SG" dirty="0" smtClean="0"/>
              <a:t>(Post-video) This video demonstrates the simple point that everybody can and should learn programming. Today’s session is about giving you a start on this journey.</a:t>
            </a:r>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2</a:t>
            </a:fld>
            <a:endParaRPr lang="en-US"/>
          </a:p>
        </p:txBody>
      </p:sp>
    </p:spTree>
    <p:extLst>
      <p:ext uri="{BB962C8B-B14F-4D97-AF65-F5344CB8AC3E}">
        <p14:creationId xmlns:p14="http://schemas.microsoft.com/office/powerpoint/2010/main" val="50870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The famous Steve Jobs once said:…</a:t>
            </a:r>
          </a:p>
          <a:p>
            <a:endParaRPr lang="en-SG" dirty="0"/>
          </a:p>
          <a:p>
            <a:r>
              <a:rPr lang="en-SG" dirty="0" smtClean="0"/>
              <a:t>The equally famous personality in GIC circles has said….</a:t>
            </a:r>
          </a:p>
          <a:p>
            <a:endParaRPr lang="en-SG" dirty="0"/>
          </a:p>
          <a:p>
            <a:r>
              <a:rPr lang="en-SG" dirty="0" smtClean="0"/>
              <a:t>So let’s look forward to a fun-filled session to gain some handy coding skills which has a potential to blossom into a core skill for you to be Future Ready in the tech-driven business model.</a:t>
            </a:r>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3</a:t>
            </a:fld>
            <a:endParaRPr lang="en-US"/>
          </a:p>
        </p:txBody>
      </p:sp>
    </p:spTree>
    <p:extLst>
      <p:ext uri="{BB962C8B-B14F-4D97-AF65-F5344CB8AC3E}">
        <p14:creationId xmlns:p14="http://schemas.microsoft.com/office/powerpoint/2010/main" val="418142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Here’s the agenda for today</a:t>
            </a:r>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4</a:t>
            </a:fld>
            <a:endParaRPr lang="en-US"/>
          </a:p>
        </p:txBody>
      </p:sp>
    </p:spTree>
    <p:extLst>
      <p:ext uri="{BB962C8B-B14F-4D97-AF65-F5344CB8AC3E}">
        <p14:creationId xmlns:p14="http://schemas.microsoft.com/office/powerpoint/2010/main" val="313637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5</a:t>
            </a:fld>
            <a:endParaRPr lang="en-US"/>
          </a:p>
        </p:txBody>
      </p:sp>
    </p:spTree>
    <p:extLst>
      <p:ext uri="{BB962C8B-B14F-4D97-AF65-F5344CB8AC3E}">
        <p14:creationId xmlns:p14="http://schemas.microsoft.com/office/powerpoint/2010/main" val="271987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6</a:t>
            </a:fld>
            <a:endParaRPr lang="en-US"/>
          </a:p>
        </p:txBody>
      </p:sp>
    </p:spTree>
    <p:extLst>
      <p:ext uri="{BB962C8B-B14F-4D97-AF65-F5344CB8AC3E}">
        <p14:creationId xmlns:p14="http://schemas.microsoft.com/office/powerpoint/2010/main" val="376488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7</a:t>
            </a:fld>
            <a:endParaRPr lang="en-US"/>
          </a:p>
        </p:txBody>
      </p:sp>
    </p:spTree>
    <p:extLst>
      <p:ext uri="{BB962C8B-B14F-4D97-AF65-F5344CB8AC3E}">
        <p14:creationId xmlns:p14="http://schemas.microsoft.com/office/powerpoint/2010/main" val="2746743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8</a:t>
            </a:fld>
            <a:endParaRPr lang="en-US"/>
          </a:p>
        </p:txBody>
      </p:sp>
    </p:spTree>
    <p:extLst>
      <p:ext uri="{BB962C8B-B14F-4D97-AF65-F5344CB8AC3E}">
        <p14:creationId xmlns:p14="http://schemas.microsoft.com/office/powerpoint/2010/main" val="2483004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9</a:t>
            </a:fld>
            <a:endParaRPr lang="en-US"/>
          </a:p>
        </p:txBody>
      </p:sp>
    </p:spTree>
    <p:extLst>
      <p:ext uri="{BB962C8B-B14F-4D97-AF65-F5344CB8AC3E}">
        <p14:creationId xmlns:p14="http://schemas.microsoft.com/office/powerpoint/2010/main" val="29136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10/17/2017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nKIu9yen5nc"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err="1" smtClean="0"/>
              <a:t>Chatbot</a:t>
            </a:r>
            <a:r>
              <a:rPr lang="en-SG" dirty="0" smtClean="0"/>
              <a:t> programming challenge</a:t>
            </a:r>
            <a:endParaRPr lang="en-US" dirty="0"/>
          </a:p>
        </p:txBody>
      </p:sp>
      <p:sp>
        <p:nvSpPr>
          <p:cNvPr id="3" name="Subtitle 2"/>
          <p:cNvSpPr>
            <a:spLocks noGrp="1"/>
          </p:cNvSpPr>
          <p:nvPr>
            <p:ph type="subTitle" idx="1"/>
          </p:nvPr>
        </p:nvSpPr>
        <p:spPr/>
        <p:txBody>
          <a:bodyPr/>
          <a:lstStyle/>
          <a:p>
            <a:r>
              <a:rPr lang="en-SG" dirty="0"/>
              <a:t>ISPVMF Retreat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6399" y="3843867"/>
            <a:ext cx="2482793" cy="2482793"/>
          </a:xfrm>
          <a:prstGeom prst="rect">
            <a:avLst/>
          </a:prstGeom>
        </p:spPr>
      </p:pic>
    </p:spTree>
    <p:extLst>
      <p:ext uri="{BB962C8B-B14F-4D97-AF65-F5344CB8AC3E}">
        <p14:creationId xmlns:p14="http://schemas.microsoft.com/office/powerpoint/2010/main" val="376491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SG" sz="3600" kern="1200" cap="all" dirty="0" err="1">
                <a:ln w="3175" cmpd="sng">
                  <a:noFill/>
                </a:ln>
                <a:solidFill>
                  <a:schemeClr val="tx1"/>
                </a:solidFill>
                <a:latin typeface="+mj-lt"/>
                <a:ea typeface="+mj-ea"/>
                <a:cs typeface="+mj-cs"/>
              </a:rPr>
              <a:t>ChatBot</a:t>
            </a:r>
            <a:r>
              <a:rPr lang="en-SG" sz="3600" kern="1200" cap="all" dirty="0">
                <a:ln w="3175" cmpd="sng">
                  <a:noFill/>
                </a:ln>
                <a:solidFill>
                  <a:schemeClr val="tx1"/>
                </a:solidFill>
                <a:latin typeface="+mj-lt"/>
                <a:ea typeface="+mj-ea"/>
                <a:cs typeface="+mj-cs"/>
              </a:rPr>
              <a:t> Team Challenge</a:t>
            </a:r>
            <a:endParaRPr lang="en-US" sz="3600" kern="1200" cap="all" dirty="0">
              <a:ln w="3175" cmpd="sng">
                <a:noFill/>
              </a:ln>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SG" dirty="0" smtClean="0"/>
              <a:t>TIME FOR </a:t>
            </a:r>
          </a:p>
          <a:p>
            <a:pPr lvl="1"/>
            <a:r>
              <a:rPr lang="en-SG" dirty="0" smtClean="0"/>
              <a:t>Program your own interactive stories, games and animations</a:t>
            </a:r>
          </a:p>
          <a:p>
            <a:pPr lvl="1"/>
            <a:endParaRPr lang="en-SG" dirty="0" smtClean="0"/>
          </a:p>
        </p:txBody>
      </p:sp>
      <p:grpSp>
        <p:nvGrpSpPr>
          <p:cNvPr id="10" name="Group 9"/>
          <p:cNvGrpSpPr/>
          <p:nvPr/>
        </p:nvGrpSpPr>
        <p:grpSpPr>
          <a:xfrm>
            <a:off x="8034216" y="4301068"/>
            <a:ext cx="3622706" cy="1314436"/>
            <a:chOff x="8333246" y="3127495"/>
            <a:chExt cx="3347121" cy="1198469"/>
          </a:xfrm>
        </p:grpSpPr>
        <p:grpSp>
          <p:nvGrpSpPr>
            <p:cNvPr id="9" name="Group 8"/>
            <p:cNvGrpSpPr/>
            <p:nvPr/>
          </p:nvGrpSpPr>
          <p:grpSpPr>
            <a:xfrm>
              <a:off x="8392023" y="3178015"/>
              <a:ext cx="3288344" cy="1091717"/>
              <a:chOff x="8392023" y="3178015"/>
              <a:chExt cx="3288344" cy="1091717"/>
            </a:xfrm>
          </p:grpSpPr>
          <p:pic>
            <p:nvPicPr>
              <p:cNvPr id="6" name="Picture 5"/>
              <p:cNvPicPr>
                <a:picLocks noChangeAspect="1"/>
              </p:cNvPicPr>
              <p:nvPr/>
            </p:nvPicPr>
            <p:blipFill>
              <a:blip r:embed="rId3"/>
              <a:stretch>
                <a:fillRect/>
              </a:stretch>
            </p:blipFill>
            <p:spPr>
              <a:xfrm>
                <a:off x="8392023" y="3183729"/>
                <a:ext cx="3288344" cy="1086003"/>
              </a:xfrm>
              <a:prstGeom prst="rect">
                <a:avLst/>
              </a:prstGeom>
            </p:spPr>
          </p:pic>
          <p:sp>
            <p:nvSpPr>
              <p:cNvPr id="8" name="Rectangle 7"/>
              <p:cNvSpPr/>
              <p:nvPr/>
            </p:nvSpPr>
            <p:spPr>
              <a:xfrm>
                <a:off x="8392023" y="3178015"/>
                <a:ext cx="1080916" cy="1061885"/>
              </a:xfrm>
              <a:prstGeom prst="rect">
                <a:avLst/>
              </a:prstGeom>
              <a:solidFill>
                <a:srgbClr val="00CC44"/>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GB" sz="2000" dirty="0" smtClean="0">
                  <a:latin typeface="Georgia"/>
                  <a:cs typeface="Georgia"/>
                </a:endParaRPr>
              </a:p>
            </p:txBody>
          </p:sp>
        </p:gr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3246" y="3127495"/>
              <a:ext cx="1198469" cy="1198469"/>
            </a:xfrm>
            <a:prstGeom prst="rect">
              <a:avLst/>
            </a:prstGeom>
          </p:spPr>
        </p:pic>
      </p:grpSp>
    </p:spTree>
    <p:extLst>
      <p:ext uri="{BB962C8B-B14F-4D97-AF65-F5344CB8AC3E}">
        <p14:creationId xmlns:p14="http://schemas.microsoft.com/office/powerpoint/2010/main" val="2280011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SG" sz="3600" kern="1200" cap="all" dirty="0" smtClean="0">
                <a:ln w="3175" cmpd="sng">
                  <a:noFill/>
                </a:ln>
                <a:solidFill>
                  <a:schemeClr val="tx1"/>
                </a:solidFill>
                <a:latin typeface="+mj-lt"/>
                <a:ea typeface="+mj-ea"/>
                <a:cs typeface="+mj-cs"/>
              </a:rPr>
              <a:t>SHORT break</a:t>
            </a:r>
            <a:endParaRPr lang="en-US" sz="3600" kern="1200" cap="all"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83046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3600" kern="1200" cap="all" dirty="0">
                <a:ln w="3175" cmpd="sng">
                  <a:noFill/>
                </a:ln>
                <a:solidFill>
                  <a:schemeClr val="tx1"/>
                </a:solidFill>
                <a:latin typeface="+mj-lt"/>
                <a:ea typeface="+mj-ea"/>
                <a:cs typeface="+mj-cs"/>
              </a:rPr>
              <a:t>Idea Generation and Pitch preparation</a:t>
            </a:r>
            <a:endParaRPr lang="en-US" sz="3600" kern="1200" cap="all" dirty="0">
              <a:ln w="3175" cmpd="sng">
                <a:noFill/>
              </a:ln>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SG" dirty="0" smtClean="0"/>
              <a:t>Think of an idea of how you would want to </a:t>
            </a:r>
          </a:p>
          <a:p>
            <a:pPr lvl="1"/>
            <a:r>
              <a:rPr lang="en-SG" dirty="0" smtClean="0"/>
              <a:t>Program your own interactive stories, games and animations</a:t>
            </a:r>
          </a:p>
          <a:p>
            <a:pPr lvl="1"/>
            <a:endParaRPr lang="en-SG" dirty="0" smtClean="0"/>
          </a:p>
        </p:txBody>
      </p:sp>
    </p:spTree>
    <p:extLst>
      <p:ext uri="{BB962C8B-B14F-4D97-AF65-F5344CB8AC3E}">
        <p14:creationId xmlns:p14="http://schemas.microsoft.com/office/powerpoint/2010/main" val="1074593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3600" kern="1200" cap="all" dirty="0" smtClean="0">
                <a:ln w="3175" cmpd="sng">
                  <a:noFill/>
                </a:ln>
                <a:solidFill>
                  <a:schemeClr val="tx1"/>
                </a:solidFill>
                <a:latin typeface="+mj-lt"/>
                <a:ea typeface="+mj-ea"/>
                <a:cs typeface="+mj-cs"/>
              </a:rPr>
              <a:t>QUIZ TIME</a:t>
            </a:r>
            <a:endParaRPr lang="en-US" sz="3600" kern="1200" cap="all" dirty="0">
              <a:ln w="3175" cmpd="sng">
                <a:noFill/>
              </a:ln>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SG" dirty="0" smtClean="0"/>
              <a:t>Use </a:t>
            </a:r>
            <a:r>
              <a:rPr lang="en-SG" dirty="0" err="1" smtClean="0"/>
              <a:t>Kahoot</a:t>
            </a:r>
            <a:r>
              <a:rPr lang="en-SG" dirty="0" smtClean="0"/>
              <a:t> on your Phone</a:t>
            </a:r>
          </a:p>
          <a:p>
            <a:pPr lvl="1"/>
            <a:r>
              <a:rPr lang="en-SG" dirty="0" smtClean="0"/>
              <a:t>Visit </a:t>
            </a:r>
            <a:r>
              <a:rPr lang="en-US" i="1" dirty="0"/>
              <a:t>https://kahoot.it/</a:t>
            </a:r>
            <a:endParaRPr lang="en-US" dirty="0"/>
          </a:p>
          <a:p>
            <a:pPr lvl="1"/>
            <a:r>
              <a:rPr lang="en-SG" dirty="0" smtClean="0"/>
              <a:t>Enter the session code - RETREAT</a:t>
            </a:r>
          </a:p>
          <a:p>
            <a:pPr lvl="1"/>
            <a:endParaRPr lang="en-SG" dirty="0" smtClean="0"/>
          </a:p>
        </p:txBody>
      </p:sp>
      <p:pic>
        <p:nvPicPr>
          <p:cNvPr id="4" name="Picture 3"/>
          <p:cNvPicPr>
            <a:picLocks noChangeAspect="1"/>
          </p:cNvPicPr>
          <p:nvPr/>
        </p:nvPicPr>
        <p:blipFill>
          <a:blip r:embed="rId3"/>
          <a:stretch>
            <a:fillRect/>
          </a:stretch>
        </p:blipFill>
        <p:spPr>
          <a:xfrm>
            <a:off x="7836877" y="2922587"/>
            <a:ext cx="2895600" cy="2943225"/>
          </a:xfrm>
          <a:prstGeom prst="rect">
            <a:avLst/>
          </a:prstGeom>
        </p:spPr>
      </p:pic>
    </p:spTree>
    <p:extLst>
      <p:ext uri="{BB962C8B-B14F-4D97-AF65-F5344CB8AC3E}">
        <p14:creationId xmlns:p14="http://schemas.microsoft.com/office/powerpoint/2010/main" val="2010485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3600" kern="1200" cap="all" dirty="0">
                <a:ln w="3175" cmpd="sng">
                  <a:noFill/>
                </a:ln>
                <a:solidFill>
                  <a:schemeClr val="tx1"/>
                </a:solidFill>
                <a:latin typeface="+mj-lt"/>
                <a:ea typeface="+mj-ea"/>
                <a:cs typeface="+mj-cs"/>
              </a:rPr>
              <a:t>Pitch, Awards and Closing</a:t>
            </a:r>
            <a:endParaRPr lang="en-US" sz="3600" kern="1200" cap="all" dirty="0">
              <a:ln w="3175" cmpd="sng">
                <a:noFill/>
              </a:ln>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SG" dirty="0" smtClean="0"/>
              <a:t>Showcase your ideas</a:t>
            </a:r>
          </a:p>
          <a:p>
            <a:r>
              <a:rPr lang="en-SG" dirty="0" smtClean="0"/>
              <a:t>Exciting Prizes</a:t>
            </a:r>
          </a:p>
          <a:p>
            <a:r>
              <a:rPr lang="en-SG" dirty="0" smtClean="0"/>
              <a:t>Closing</a:t>
            </a:r>
          </a:p>
          <a:p>
            <a:pPr lvl="1"/>
            <a:endParaRPr lang="en-SG" dirty="0" smtClean="0"/>
          </a:p>
        </p:txBody>
      </p:sp>
    </p:spTree>
    <p:extLst>
      <p:ext uri="{BB962C8B-B14F-4D97-AF65-F5344CB8AC3E}">
        <p14:creationId xmlns:p14="http://schemas.microsoft.com/office/powerpoint/2010/main" val="938962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3600" kern="1200" cap="all" dirty="0" smtClean="0">
                <a:ln w="3175" cmpd="sng">
                  <a:noFill/>
                </a:ln>
                <a:solidFill>
                  <a:schemeClr val="tx1"/>
                </a:solidFill>
                <a:latin typeface="+mj-lt"/>
                <a:ea typeface="+mj-ea"/>
                <a:cs typeface="+mj-cs"/>
              </a:rPr>
              <a:t>THANK YOU</a:t>
            </a:r>
            <a:endParaRPr lang="en-US" sz="3600" kern="1200" cap="all" dirty="0">
              <a:ln w="3175" cmpd="sng">
                <a:noFill/>
              </a:ln>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pPr lvl="1"/>
            <a:endParaRPr lang="en-SG" dirty="0" smtClean="0"/>
          </a:p>
        </p:txBody>
      </p:sp>
    </p:spTree>
    <p:extLst>
      <p:ext uri="{BB962C8B-B14F-4D97-AF65-F5344CB8AC3E}">
        <p14:creationId xmlns:p14="http://schemas.microsoft.com/office/powerpoint/2010/main" val="353316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EVERYBODY SHOULD LEARN HOW TO CODE</a:t>
            </a:r>
            <a:endParaRPr lang="en-US" dirty="0"/>
          </a:p>
        </p:txBody>
      </p:sp>
      <p:pic>
        <p:nvPicPr>
          <p:cNvPr id="7" name="nKIu9yen5nc"/>
          <p:cNvPicPr>
            <a:picLocks noGrp="1" noRot="1" noChangeAspect="1"/>
          </p:cNvPicPr>
          <p:nvPr>
            <p:ph idx="1"/>
            <a:videoFile r:link="rId1"/>
          </p:nvPr>
        </p:nvPicPr>
        <p:blipFill>
          <a:blip r:embed="rId4"/>
          <a:stretch>
            <a:fillRect/>
          </a:stretch>
        </p:blipFill>
        <p:spPr>
          <a:xfrm>
            <a:off x="3088821" y="708454"/>
            <a:ext cx="5211273" cy="2931341"/>
          </a:xfrm>
          <a:prstGeom prst="rect">
            <a:avLst/>
          </a:prstGeom>
        </p:spPr>
      </p:pic>
      <p:sp>
        <p:nvSpPr>
          <p:cNvPr id="11" name="Rectangle 3"/>
          <p:cNvSpPr>
            <a:spLocks noChangeArrowheads="1"/>
          </p:cNvSpPr>
          <p:nvPr/>
        </p:nvSpPr>
        <p:spPr bwMode="auto">
          <a:xfrm>
            <a:off x="3088820" y="3009757"/>
            <a:ext cx="5211273" cy="203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https://www.youtube.com/watch?v=nKIu9yen5nc</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3374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Golden QUOTEs</a:t>
            </a:r>
            <a:endParaRPr lang="en-US" dirty="0"/>
          </a:p>
        </p:txBody>
      </p:sp>
      <p:sp>
        <p:nvSpPr>
          <p:cNvPr id="3" name="Content Placeholder 2"/>
          <p:cNvSpPr>
            <a:spLocks noGrp="1"/>
          </p:cNvSpPr>
          <p:nvPr>
            <p:ph idx="1"/>
          </p:nvPr>
        </p:nvSpPr>
        <p:spPr/>
        <p:txBody>
          <a:bodyPr>
            <a:normAutofit/>
          </a:bodyPr>
          <a:lstStyle/>
          <a:p>
            <a:r>
              <a:rPr lang="en-SG" dirty="0" smtClean="0"/>
              <a:t>“Everybody in this country should learn how to program a computer…because it teaches you how to think.” – Steve Jobs</a:t>
            </a:r>
          </a:p>
          <a:p>
            <a:endParaRPr lang="en-SG" dirty="0" smtClean="0"/>
          </a:p>
          <a:p>
            <a:r>
              <a:rPr lang="en-SG" dirty="0" smtClean="0"/>
              <a:t>“</a:t>
            </a:r>
            <a:r>
              <a:rPr lang="en-US" dirty="0"/>
              <a:t>The core skills that programing brings out in every one of us is logical/analytical thinking and the ability to solve problems in a creative manner</a:t>
            </a:r>
            <a:r>
              <a:rPr lang="en-US" dirty="0" smtClean="0"/>
              <a:t>.” – Hoe Yin</a:t>
            </a:r>
            <a:endParaRPr lang="en-SG" dirty="0" smtClean="0"/>
          </a:p>
        </p:txBody>
      </p:sp>
    </p:spTree>
    <p:extLst>
      <p:ext uri="{BB962C8B-B14F-4D97-AF65-F5344CB8AC3E}">
        <p14:creationId xmlns:p14="http://schemas.microsoft.com/office/powerpoint/2010/main" val="19801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AGENDA</a:t>
            </a:r>
            <a:endParaRPr lang="en-US" dirty="0"/>
          </a:p>
        </p:txBody>
      </p:sp>
      <p:sp>
        <p:nvSpPr>
          <p:cNvPr id="3" name="Content Placeholder 2"/>
          <p:cNvSpPr>
            <a:spLocks noGrp="1"/>
          </p:cNvSpPr>
          <p:nvPr>
            <p:ph idx="1"/>
          </p:nvPr>
        </p:nvSpPr>
        <p:spPr/>
        <p:txBody>
          <a:bodyPr>
            <a:normAutofit fontScale="85000" lnSpcReduction="20000"/>
          </a:bodyPr>
          <a:lstStyle/>
          <a:p>
            <a:r>
              <a:rPr lang="en-SG" dirty="0" smtClean="0"/>
              <a:t>11am-12noon</a:t>
            </a:r>
          </a:p>
          <a:p>
            <a:pPr lvl="1"/>
            <a:r>
              <a:rPr lang="en-SG" dirty="0" smtClean="0"/>
              <a:t>Introduction to Coding</a:t>
            </a:r>
          </a:p>
          <a:p>
            <a:pPr lvl="1"/>
            <a:r>
              <a:rPr lang="en-SG" dirty="0" smtClean="0"/>
              <a:t>Fun with Scratch</a:t>
            </a:r>
          </a:p>
          <a:p>
            <a:r>
              <a:rPr lang="en-SG" dirty="0" smtClean="0"/>
              <a:t>12noon-1pm – Lunch Break</a:t>
            </a:r>
          </a:p>
          <a:p>
            <a:r>
              <a:rPr lang="en-SG" dirty="0" smtClean="0"/>
              <a:t>1-2pm – Playing with Python</a:t>
            </a:r>
          </a:p>
          <a:p>
            <a:r>
              <a:rPr lang="en-SG" dirty="0" smtClean="0"/>
              <a:t>2-2:20pm – Short Break</a:t>
            </a:r>
          </a:p>
          <a:p>
            <a:r>
              <a:rPr lang="en-SG" dirty="0" smtClean="0"/>
              <a:t>2:20-3:50pm – </a:t>
            </a:r>
            <a:r>
              <a:rPr lang="en-SG" dirty="0" err="1" smtClean="0"/>
              <a:t>ChatBot</a:t>
            </a:r>
            <a:r>
              <a:rPr lang="en-SG" dirty="0" smtClean="0"/>
              <a:t> Team Challenge</a:t>
            </a:r>
          </a:p>
          <a:p>
            <a:r>
              <a:rPr lang="en-SG" dirty="0" smtClean="0"/>
              <a:t>3:50-4pm – Short Break</a:t>
            </a:r>
          </a:p>
          <a:p>
            <a:r>
              <a:rPr lang="en-SG" dirty="0" smtClean="0"/>
              <a:t>4-4:45PM – Idea Generation and Pitch preparation</a:t>
            </a:r>
          </a:p>
          <a:p>
            <a:r>
              <a:rPr lang="en-SG" dirty="0" smtClean="0"/>
              <a:t>4:45-5PM – </a:t>
            </a:r>
            <a:r>
              <a:rPr lang="en-SG" dirty="0" err="1" smtClean="0"/>
              <a:t>Kahoot</a:t>
            </a:r>
            <a:r>
              <a:rPr lang="en-SG" dirty="0" smtClean="0"/>
              <a:t> Quiz Time</a:t>
            </a:r>
          </a:p>
          <a:p>
            <a:r>
              <a:rPr lang="en-SG" dirty="0" smtClean="0"/>
              <a:t>5-6PM – Pitch, Awards and Closing</a:t>
            </a:r>
          </a:p>
        </p:txBody>
      </p:sp>
    </p:spTree>
    <p:extLst>
      <p:ext uri="{BB962C8B-B14F-4D97-AF65-F5344CB8AC3E}">
        <p14:creationId xmlns:p14="http://schemas.microsoft.com/office/powerpoint/2010/main" val="3688257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Introduction to programming</a:t>
            </a:r>
            <a:endParaRPr lang="en-US" dirty="0"/>
          </a:p>
        </p:txBody>
      </p:sp>
      <p:sp>
        <p:nvSpPr>
          <p:cNvPr id="3" name="Content Placeholder 2"/>
          <p:cNvSpPr>
            <a:spLocks noGrp="1"/>
          </p:cNvSpPr>
          <p:nvPr>
            <p:ph idx="1"/>
          </p:nvPr>
        </p:nvSpPr>
        <p:spPr/>
        <p:txBody>
          <a:bodyPr>
            <a:normAutofit/>
          </a:bodyPr>
          <a:lstStyle/>
          <a:p>
            <a:r>
              <a:rPr lang="en-SG" dirty="0" smtClean="0"/>
              <a:t>Scratch</a:t>
            </a:r>
          </a:p>
          <a:p>
            <a:pPr lvl="1"/>
            <a:r>
              <a:rPr lang="en-SG" dirty="0" smtClean="0"/>
              <a:t>Program your own interactive stories, games and animations</a:t>
            </a:r>
          </a:p>
          <a:p>
            <a:pPr lvl="1"/>
            <a:endParaRPr lang="en-SG" dirty="0" smtClean="0"/>
          </a:p>
          <a:p>
            <a:r>
              <a:rPr lang="en-SG" dirty="0" smtClean="0"/>
              <a:t>Python, HTML/JSON</a:t>
            </a:r>
          </a:p>
          <a:p>
            <a:pPr lvl="1"/>
            <a:r>
              <a:rPr lang="en-SG" dirty="0" smtClean="0"/>
              <a:t>Build website and web scraping</a:t>
            </a:r>
          </a:p>
          <a:p>
            <a:pPr lvl="1"/>
            <a:endParaRPr lang="en-SG" dirty="0"/>
          </a:p>
          <a:p>
            <a:r>
              <a:rPr lang="en-SG" dirty="0" err="1" smtClean="0"/>
              <a:t>Chatbot</a:t>
            </a:r>
            <a:endParaRPr lang="en-SG" dirty="0" smtClean="0"/>
          </a:p>
          <a:p>
            <a:pPr lvl="1"/>
            <a:r>
              <a:rPr lang="en-SG" dirty="0" smtClean="0"/>
              <a:t>Build a conversational UX</a:t>
            </a:r>
          </a:p>
        </p:txBody>
      </p:sp>
      <p:pic>
        <p:nvPicPr>
          <p:cNvPr id="5" name="Picture 4"/>
          <p:cNvPicPr>
            <a:picLocks noChangeAspect="1"/>
          </p:cNvPicPr>
          <p:nvPr/>
        </p:nvPicPr>
        <p:blipFill>
          <a:blip r:embed="rId3"/>
          <a:stretch>
            <a:fillRect/>
          </a:stretch>
        </p:blipFill>
        <p:spPr>
          <a:xfrm>
            <a:off x="9796245" y="1102315"/>
            <a:ext cx="1329590" cy="1170039"/>
          </a:xfrm>
          <a:prstGeom prst="rect">
            <a:avLst/>
          </a:prstGeom>
        </p:spPr>
      </p:pic>
      <p:pic>
        <p:nvPicPr>
          <p:cNvPr id="6" name="Picture 5"/>
          <p:cNvPicPr>
            <a:picLocks noChangeAspect="1"/>
          </p:cNvPicPr>
          <p:nvPr/>
        </p:nvPicPr>
        <p:blipFill>
          <a:blip r:embed="rId4"/>
          <a:stretch>
            <a:fillRect/>
          </a:stretch>
        </p:blipFill>
        <p:spPr>
          <a:xfrm>
            <a:off x="9441033" y="2566776"/>
            <a:ext cx="2221247" cy="619125"/>
          </a:xfrm>
          <a:prstGeom prst="rect">
            <a:avLst/>
          </a:prstGeom>
        </p:spPr>
      </p:pic>
      <p:pic>
        <p:nvPicPr>
          <p:cNvPr id="7" name="Picture 6"/>
          <p:cNvPicPr>
            <a:picLocks noChangeAspect="1"/>
          </p:cNvPicPr>
          <p:nvPr/>
        </p:nvPicPr>
        <p:blipFill>
          <a:blip r:embed="rId5"/>
          <a:stretch>
            <a:fillRect/>
          </a:stretch>
        </p:blipFill>
        <p:spPr>
          <a:xfrm>
            <a:off x="8735900" y="3480323"/>
            <a:ext cx="3288344" cy="1086003"/>
          </a:xfrm>
          <a:prstGeom prst="rect">
            <a:avLst/>
          </a:prstGeom>
        </p:spPr>
      </p:pic>
      <p:sp>
        <p:nvSpPr>
          <p:cNvPr id="9" name="Rectangle 8"/>
          <p:cNvSpPr/>
          <p:nvPr/>
        </p:nvSpPr>
        <p:spPr>
          <a:xfrm>
            <a:off x="8735900" y="3468786"/>
            <a:ext cx="1080916" cy="1061885"/>
          </a:xfrm>
          <a:prstGeom prst="rect">
            <a:avLst/>
          </a:prstGeom>
          <a:solidFill>
            <a:srgbClr val="00CC44"/>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GB" sz="2000" dirty="0" smtClean="0">
              <a:latin typeface="Georgia"/>
              <a:cs typeface="Georgia"/>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77123" y="3400493"/>
            <a:ext cx="1198469" cy="1198469"/>
          </a:xfrm>
          <a:prstGeom prst="rect">
            <a:avLst/>
          </a:prstGeom>
        </p:spPr>
      </p:pic>
    </p:spTree>
    <p:extLst>
      <p:ext uri="{BB962C8B-B14F-4D97-AF65-F5344CB8AC3E}">
        <p14:creationId xmlns:p14="http://schemas.microsoft.com/office/powerpoint/2010/main" val="1098812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SG" sz="3600" kern="1200" cap="all" dirty="0">
                <a:ln w="3175" cmpd="sng">
                  <a:noFill/>
                </a:ln>
                <a:solidFill>
                  <a:schemeClr val="tx1"/>
                </a:solidFill>
                <a:latin typeface="+mj-lt"/>
                <a:ea typeface="+mj-ea"/>
                <a:cs typeface="+mj-cs"/>
              </a:rPr>
              <a:t>FUN WITH SCRATCH</a:t>
            </a:r>
            <a:endParaRPr lang="en-US" sz="3600" kern="1200" cap="all" dirty="0">
              <a:ln w="3175" cmpd="sng">
                <a:noFill/>
              </a:ln>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SG" dirty="0" smtClean="0"/>
              <a:t>Scratch</a:t>
            </a:r>
          </a:p>
          <a:p>
            <a:pPr lvl="1"/>
            <a:r>
              <a:rPr lang="en-SG" dirty="0" smtClean="0"/>
              <a:t>Program your own interactive stories, games and animations</a:t>
            </a:r>
          </a:p>
          <a:p>
            <a:pPr lvl="1"/>
            <a:endParaRPr lang="en-SG" dirty="0" smtClean="0"/>
          </a:p>
        </p:txBody>
      </p:sp>
      <p:pic>
        <p:nvPicPr>
          <p:cNvPr id="5" name="Picture 4"/>
          <p:cNvPicPr>
            <a:picLocks noChangeAspect="1"/>
          </p:cNvPicPr>
          <p:nvPr/>
        </p:nvPicPr>
        <p:blipFill>
          <a:blip r:embed="rId3"/>
          <a:stretch>
            <a:fillRect/>
          </a:stretch>
        </p:blipFill>
        <p:spPr>
          <a:xfrm>
            <a:off x="7935420" y="3329699"/>
            <a:ext cx="3143523" cy="2766300"/>
          </a:xfrm>
          <a:prstGeom prst="rect">
            <a:avLst/>
          </a:prstGeom>
        </p:spPr>
      </p:pic>
    </p:spTree>
    <p:extLst>
      <p:ext uri="{BB962C8B-B14F-4D97-AF65-F5344CB8AC3E}">
        <p14:creationId xmlns:p14="http://schemas.microsoft.com/office/powerpoint/2010/main" val="1408952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SG" sz="3600" kern="1200" cap="all" dirty="0" smtClean="0">
                <a:ln w="3175" cmpd="sng">
                  <a:noFill/>
                </a:ln>
                <a:solidFill>
                  <a:schemeClr val="tx1"/>
                </a:solidFill>
                <a:latin typeface="+mj-lt"/>
                <a:ea typeface="+mj-ea"/>
                <a:cs typeface="+mj-cs"/>
              </a:rPr>
              <a:t>Lunch break</a:t>
            </a:r>
            <a:endParaRPr lang="en-US" sz="3600" kern="1200" cap="all"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98027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SG" sz="3600" kern="1200" cap="all" dirty="0" smtClean="0">
                <a:ln w="3175" cmpd="sng">
                  <a:noFill/>
                </a:ln>
                <a:solidFill>
                  <a:schemeClr val="tx1"/>
                </a:solidFill>
                <a:latin typeface="+mj-lt"/>
                <a:ea typeface="+mj-ea"/>
                <a:cs typeface="+mj-cs"/>
              </a:rPr>
              <a:t>PLAYING WITH PYTHON</a:t>
            </a:r>
            <a:endParaRPr lang="en-US" sz="3600" kern="1200" cap="all" dirty="0">
              <a:ln w="3175" cmpd="sng">
                <a:noFill/>
              </a:ln>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r>
              <a:rPr lang="en-SG" dirty="0" smtClean="0"/>
              <a:t>PYTHON AND HTML</a:t>
            </a:r>
          </a:p>
          <a:p>
            <a:pPr lvl="1"/>
            <a:r>
              <a:rPr lang="en-SG" dirty="0" smtClean="0"/>
              <a:t>Build </a:t>
            </a:r>
            <a:r>
              <a:rPr lang="en-SG" dirty="0"/>
              <a:t>website and web scraping</a:t>
            </a:r>
          </a:p>
          <a:p>
            <a:pPr lvl="1"/>
            <a:endParaRPr lang="en-SG" dirty="0" smtClean="0"/>
          </a:p>
        </p:txBody>
      </p:sp>
      <p:pic>
        <p:nvPicPr>
          <p:cNvPr id="6" name="Picture 5"/>
          <p:cNvPicPr>
            <a:picLocks noChangeAspect="1"/>
          </p:cNvPicPr>
          <p:nvPr/>
        </p:nvPicPr>
        <p:blipFill>
          <a:blip r:embed="rId3"/>
          <a:stretch>
            <a:fillRect/>
          </a:stretch>
        </p:blipFill>
        <p:spPr>
          <a:xfrm>
            <a:off x="7408808" y="4301067"/>
            <a:ext cx="3831441" cy="1067932"/>
          </a:xfrm>
          <a:prstGeom prst="rect">
            <a:avLst/>
          </a:prstGeom>
        </p:spPr>
      </p:pic>
    </p:spTree>
    <p:extLst>
      <p:ext uri="{BB962C8B-B14F-4D97-AF65-F5344CB8AC3E}">
        <p14:creationId xmlns:p14="http://schemas.microsoft.com/office/powerpoint/2010/main" val="3803533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SG" sz="3600" kern="1200" cap="all" dirty="0" smtClean="0">
                <a:ln w="3175" cmpd="sng">
                  <a:noFill/>
                </a:ln>
                <a:solidFill>
                  <a:schemeClr val="tx1"/>
                </a:solidFill>
                <a:latin typeface="+mj-lt"/>
                <a:ea typeface="+mj-ea"/>
                <a:cs typeface="+mj-cs"/>
              </a:rPr>
              <a:t>SHORT break</a:t>
            </a:r>
            <a:endParaRPr lang="en-US" sz="3600" kern="1200" cap="all"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4233946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4576</TotalTime>
  <Words>1790</Words>
  <Application>Microsoft Office PowerPoint</Application>
  <PresentationFormat>Widescreen</PresentationFormat>
  <Paragraphs>158</Paragraphs>
  <Slides>15</Slides>
  <Notes>15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Georgia</vt:lpstr>
      <vt:lpstr>Times New Roman</vt:lpstr>
      <vt:lpstr>Wingdings 3</vt:lpstr>
      <vt:lpstr>Slice</vt:lpstr>
      <vt:lpstr>Chatbot programming challenge</vt:lpstr>
      <vt:lpstr>EVERYBODY SHOULD LEARN HOW TO CODE</vt:lpstr>
      <vt:lpstr>Golden QUOTEs</vt:lpstr>
      <vt:lpstr>AGENDA</vt:lpstr>
      <vt:lpstr>Introduction to programming</vt:lpstr>
      <vt:lpstr>FUN WITH SCRATCH</vt:lpstr>
      <vt:lpstr>Lunch break</vt:lpstr>
      <vt:lpstr>PLAYING WITH PYTHON</vt:lpstr>
      <vt:lpstr>SHORT break</vt:lpstr>
      <vt:lpstr>ChatBot Team Challenge</vt:lpstr>
      <vt:lpstr>SHORT break</vt:lpstr>
      <vt:lpstr>Idea Generation and Pitch preparation</vt:lpstr>
      <vt:lpstr>QUIZ TIME</vt:lpstr>
      <vt:lpstr>Pitch, Awards and Closing</vt:lpstr>
      <vt:lpstr>THANK YOU</vt:lpstr>
    </vt:vector>
  </TitlesOfParts>
  <Company>GIC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programming challenge</dc:title>
  <dc:creator>Neelesh Jadhav</dc:creator>
  <cp:lastModifiedBy>Neelesh Jadhav</cp:lastModifiedBy>
  <cp:revision>10</cp:revision>
  <dcterms:created xsi:type="dcterms:W3CDTF">2017-10-17T01:20:07Z</dcterms:created>
  <dcterms:modified xsi:type="dcterms:W3CDTF">2017-10-20T05:37:05Z</dcterms:modified>
</cp:coreProperties>
</file>