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01" autoAdjust="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27F64B-9C0F-4325-B372-52933CBF7A62}" type="doc">
      <dgm:prSet loTypeId="urn:microsoft.com/office/officeart/2005/8/layout/hierarchy4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F92B1EE0-CDAA-447D-ACA8-AC407A643F7A}">
      <dgm:prSet phldrT="[Texto]"/>
      <dgm:spPr/>
      <dgm:t>
        <a:bodyPr/>
        <a:lstStyle/>
        <a:p>
          <a:r>
            <a:rPr lang="es-MX"/>
            <a:t>Usuario</a:t>
          </a:r>
        </a:p>
      </dgm:t>
    </dgm:pt>
    <dgm:pt modelId="{2DC5E3E3-A015-42E3-9519-201A944B995A}" type="parTrans" cxnId="{A1C6FA2F-3D20-4471-935F-124E0071E789}">
      <dgm:prSet/>
      <dgm:spPr/>
      <dgm:t>
        <a:bodyPr/>
        <a:lstStyle/>
        <a:p>
          <a:endParaRPr lang="es-MX"/>
        </a:p>
      </dgm:t>
    </dgm:pt>
    <dgm:pt modelId="{9589D78E-C667-4F1A-8434-48E3B10DAB9F}" type="sibTrans" cxnId="{A1C6FA2F-3D20-4471-935F-124E0071E789}">
      <dgm:prSet/>
      <dgm:spPr/>
      <dgm:t>
        <a:bodyPr/>
        <a:lstStyle/>
        <a:p>
          <a:endParaRPr lang="es-MX"/>
        </a:p>
      </dgm:t>
    </dgm:pt>
    <dgm:pt modelId="{AA2D8EF2-AA43-4175-A033-F5A5DAC7CDF4}">
      <dgm:prSet phldrT="[Texto]"/>
      <dgm:spPr/>
      <dgm:t>
        <a:bodyPr/>
        <a:lstStyle/>
        <a:p>
          <a:r>
            <a:rPr lang="es-MX"/>
            <a:t>Librería NUI Kinect</a:t>
          </a:r>
        </a:p>
      </dgm:t>
    </dgm:pt>
    <dgm:pt modelId="{2DD6348F-88FD-46CB-8729-8ADE7568746A}" type="parTrans" cxnId="{1D8D9779-707C-4913-819D-FAD2FF6EA6B2}">
      <dgm:prSet/>
      <dgm:spPr/>
      <dgm:t>
        <a:bodyPr/>
        <a:lstStyle/>
        <a:p>
          <a:endParaRPr lang="es-MX"/>
        </a:p>
      </dgm:t>
    </dgm:pt>
    <dgm:pt modelId="{ACEF0A4B-E544-4BB0-AF3C-1BD7677B6187}" type="sibTrans" cxnId="{1D8D9779-707C-4913-819D-FAD2FF6EA6B2}">
      <dgm:prSet/>
      <dgm:spPr/>
      <dgm:t>
        <a:bodyPr/>
        <a:lstStyle/>
        <a:p>
          <a:endParaRPr lang="es-MX"/>
        </a:p>
      </dgm:t>
    </dgm:pt>
    <dgm:pt modelId="{2A8E3611-9BC2-42B3-829A-CA087D096496}">
      <dgm:prSet phldrT="[Texto]"/>
      <dgm:spPr/>
      <dgm:t>
        <a:bodyPr/>
        <a:lstStyle/>
        <a:p>
          <a:r>
            <a:rPr lang="es-MX"/>
            <a:t>Librería Morpholoid</a:t>
          </a:r>
        </a:p>
      </dgm:t>
    </dgm:pt>
    <dgm:pt modelId="{516452F7-2681-4838-AE7D-83063657BB27}" type="parTrans" cxnId="{955D6C51-1120-4866-B844-D2B8A5A01940}">
      <dgm:prSet/>
      <dgm:spPr/>
      <dgm:t>
        <a:bodyPr/>
        <a:lstStyle/>
        <a:p>
          <a:endParaRPr lang="es-MX"/>
        </a:p>
      </dgm:t>
    </dgm:pt>
    <dgm:pt modelId="{E9F61331-B14F-4632-B689-A64A595BB37C}" type="sibTrans" cxnId="{955D6C51-1120-4866-B844-D2B8A5A01940}">
      <dgm:prSet/>
      <dgm:spPr/>
      <dgm:t>
        <a:bodyPr/>
        <a:lstStyle/>
        <a:p>
          <a:endParaRPr lang="es-MX"/>
        </a:p>
      </dgm:t>
    </dgm:pt>
    <dgm:pt modelId="{D79B8DB7-529E-4237-A693-34DA6FD25311}">
      <dgm:prSet phldrT="[Texto]"/>
      <dgm:spPr/>
      <dgm:t>
        <a:bodyPr/>
        <a:lstStyle/>
        <a:p>
          <a:r>
            <a:rPr lang="es-MX"/>
            <a:t>Librería Bioloid</a:t>
          </a:r>
        </a:p>
      </dgm:t>
    </dgm:pt>
    <dgm:pt modelId="{CE82252C-C84F-4242-BA11-BF6C8BE974FE}" type="parTrans" cxnId="{7114FD72-AE2A-4864-8EF2-DFDD61251AF4}">
      <dgm:prSet/>
      <dgm:spPr/>
      <dgm:t>
        <a:bodyPr/>
        <a:lstStyle/>
        <a:p>
          <a:endParaRPr lang="es-MX"/>
        </a:p>
      </dgm:t>
    </dgm:pt>
    <dgm:pt modelId="{66EC7E87-65E0-4839-85BE-5D67BB722C37}" type="sibTrans" cxnId="{7114FD72-AE2A-4864-8EF2-DFDD61251AF4}">
      <dgm:prSet/>
      <dgm:spPr/>
      <dgm:t>
        <a:bodyPr/>
        <a:lstStyle/>
        <a:p>
          <a:endParaRPr lang="es-MX"/>
        </a:p>
      </dgm:t>
    </dgm:pt>
    <dgm:pt modelId="{9531B1BC-7995-48CF-9C7D-2C2B1657039B}">
      <dgm:prSet phldrT="[Texto]"/>
      <dgm:spPr/>
      <dgm:t>
        <a:bodyPr/>
        <a:lstStyle/>
        <a:p>
          <a:r>
            <a:rPr lang="es-MX"/>
            <a:t>Bioloid</a:t>
          </a:r>
        </a:p>
      </dgm:t>
    </dgm:pt>
    <dgm:pt modelId="{CB0238B8-A75E-4916-B5E5-075658D20A9E}" type="parTrans" cxnId="{759BF286-3E73-44CD-A1AD-7B4E55B32632}">
      <dgm:prSet/>
      <dgm:spPr/>
      <dgm:t>
        <a:bodyPr/>
        <a:lstStyle/>
        <a:p>
          <a:endParaRPr lang="es-MX"/>
        </a:p>
      </dgm:t>
    </dgm:pt>
    <dgm:pt modelId="{BC200046-2D83-475A-B24B-CF2778162D86}" type="sibTrans" cxnId="{759BF286-3E73-44CD-A1AD-7B4E55B32632}">
      <dgm:prSet/>
      <dgm:spPr/>
      <dgm:t>
        <a:bodyPr/>
        <a:lstStyle/>
        <a:p>
          <a:endParaRPr lang="es-MX"/>
        </a:p>
      </dgm:t>
    </dgm:pt>
    <dgm:pt modelId="{A746D9FA-412C-4DF8-9F3A-2613273991E8}">
      <dgm:prSet phldrT="[Texto]"/>
      <dgm:spPr/>
      <dgm:t>
        <a:bodyPr/>
        <a:lstStyle/>
        <a:p>
          <a:r>
            <a:rPr lang="es-MX"/>
            <a:t>Rutina</a:t>
          </a:r>
        </a:p>
      </dgm:t>
    </dgm:pt>
    <dgm:pt modelId="{A6008D07-C3F5-4598-B2CD-6E9E5BD457AB}" type="parTrans" cxnId="{E6E21F3B-0C11-428B-9650-6C4B05A26EBD}">
      <dgm:prSet/>
      <dgm:spPr/>
      <dgm:t>
        <a:bodyPr/>
        <a:lstStyle/>
        <a:p>
          <a:endParaRPr lang="es-MX"/>
        </a:p>
      </dgm:t>
    </dgm:pt>
    <dgm:pt modelId="{9BC210B7-1A32-46EB-8F17-8083B83DD68B}" type="sibTrans" cxnId="{E6E21F3B-0C11-428B-9650-6C4B05A26EBD}">
      <dgm:prSet/>
      <dgm:spPr/>
      <dgm:t>
        <a:bodyPr/>
        <a:lstStyle/>
        <a:p>
          <a:endParaRPr lang="es-MX"/>
        </a:p>
      </dgm:t>
    </dgm:pt>
    <dgm:pt modelId="{48AB836F-FA73-4222-A5CC-510BD38A51CB}" type="pres">
      <dgm:prSet presAssocID="{2F27F64B-9C0F-4325-B372-52933CBF7A6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1750C2AB-FA9E-4F98-8B36-9153CB605554}" type="pres">
      <dgm:prSet presAssocID="{F92B1EE0-CDAA-447D-ACA8-AC407A643F7A}" presName="vertOne" presStyleCnt="0"/>
      <dgm:spPr/>
      <dgm:t>
        <a:bodyPr/>
        <a:lstStyle/>
        <a:p>
          <a:endParaRPr lang="es-MX"/>
        </a:p>
      </dgm:t>
    </dgm:pt>
    <dgm:pt modelId="{EC9CF259-AE1F-4644-B5A8-40924AA19F99}" type="pres">
      <dgm:prSet presAssocID="{F92B1EE0-CDAA-447D-ACA8-AC407A643F7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3CA53163-7092-4801-B00E-0F7205A15E7A}" type="pres">
      <dgm:prSet presAssocID="{F92B1EE0-CDAA-447D-ACA8-AC407A643F7A}" presName="parTransOne" presStyleCnt="0"/>
      <dgm:spPr/>
      <dgm:t>
        <a:bodyPr/>
        <a:lstStyle/>
        <a:p>
          <a:endParaRPr lang="es-MX"/>
        </a:p>
      </dgm:t>
    </dgm:pt>
    <dgm:pt modelId="{10FFB4D5-2C9A-4D77-92B9-01A91D9D8CBD}" type="pres">
      <dgm:prSet presAssocID="{F92B1EE0-CDAA-447D-ACA8-AC407A643F7A}" presName="horzOne" presStyleCnt="0"/>
      <dgm:spPr/>
      <dgm:t>
        <a:bodyPr/>
        <a:lstStyle/>
        <a:p>
          <a:endParaRPr lang="es-MX"/>
        </a:p>
      </dgm:t>
    </dgm:pt>
    <dgm:pt modelId="{080A57A7-D6A0-4C52-99EE-71E7F57FA32B}" type="pres">
      <dgm:prSet presAssocID="{AA2D8EF2-AA43-4175-A033-F5A5DAC7CDF4}" presName="vertTwo" presStyleCnt="0"/>
      <dgm:spPr/>
      <dgm:t>
        <a:bodyPr/>
        <a:lstStyle/>
        <a:p>
          <a:endParaRPr lang="es-MX"/>
        </a:p>
      </dgm:t>
    </dgm:pt>
    <dgm:pt modelId="{8BEFC071-5FF7-4953-B172-B5018AA8C43D}" type="pres">
      <dgm:prSet presAssocID="{AA2D8EF2-AA43-4175-A033-F5A5DAC7CDF4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8C33E7CD-1C5E-4B75-A538-47299B5A6C47}" type="pres">
      <dgm:prSet presAssocID="{AA2D8EF2-AA43-4175-A033-F5A5DAC7CDF4}" presName="parTransTwo" presStyleCnt="0"/>
      <dgm:spPr/>
      <dgm:t>
        <a:bodyPr/>
        <a:lstStyle/>
        <a:p>
          <a:endParaRPr lang="es-MX"/>
        </a:p>
      </dgm:t>
    </dgm:pt>
    <dgm:pt modelId="{37837F79-D750-4C8D-B0F9-4F1E05C5E10C}" type="pres">
      <dgm:prSet presAssocID="{AA2D8EF2-AA43-4175-A033-F5A5DAC7CDF4}" presName="horzTwo" presStyleCnt="0"/>
      <dgm:spPr/>
      <dgm:t>
        <a:bodyPr/>
        <a:lstStyle/>
        <a:p>
          <a:endParaRPr lang="es-MX"/>
        </a:p>
      </dgm:t>
    </dgm:pt>
    <dgm:pt modelId="{6CB86B7C-3485-483A-952D-0187F8F95685}" type="pres">
      <dgm:prSet presAssocID="{2A8E3611-9BC2-42B3-829A-CA087D096496}" presName="vertThree" presStyleCnt="0"/>
      <dgm:spPr/>
      <dgm:t>
        <a:bodyPr/>
        <a:lstStyle/>
        <a:p>
          <a:endParaRPr lang="es-MX"/>
        </a:p>
      </dgm:t>
    </dgm:pt>
    <dgm:pt modelId="{9517663D-0892-4763-9924-F7E8BC008111}" type="pres">
      <dgm:prSet presAssocID="{2A8E3611-9BC2-42B3-829A-CA087D096496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F8D25EC2-5FB3-4844-9EAE-B96AA0BD7889}" type="pres">
      <dgm:prSet presAssocID="{2A8E3611-9BC2-42B3-829A-CA087D096496}" presName="parTransThree" presStyleCnt="0"/>
      <dgm:spPr/>
      <dgm:t>
        <a:bodyPr/>
        <a:lstStyle/>
        <a:p>
          <a:endParaRPr lang="es-MX"/>
        </a:p>
      </dgm:t>
    </dgm:pt>
    <dgm:pt modelId="{510FF992-16E7-4586-9371-041CAA847AFD}" type="pres">
      <dgm:prSet presAssocID="{2A8E3611-9BC2-42B3-829A-CA087D096496}" presName="horzThree" presStyleCnt="0"/>
      <dgm:spPr/>
      <dgm:t>
        <a:bodyPr/>
        <a:lstStyle/>
        <a:p>
          <a:endParaRPr lang="es-MX"/>
        </a:p>
      </dgm:t>
    </dgm:pt>
    <dgm:pt modelId="{7C1F8183-9451-49DE-AE47-C45D66332EAF}" type="pres">
      <dgm:prSet presAssocID="{D79B8DB7-529E-4237-A693-34DA6FD25311}" presName="vertFour" presStyleCnt="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58E47DE6-DB76-4DA6-92CD-AE4D843C8F42}" type="pres">
      <dgm:prSet presAssocID="{D79B8DB7-529E-4237-A693-34DA6FD25311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F6AE5CFB-60A3-4805-948F-9ACFDF2F7078}" type="pres">
      <dgm:prSet presAssocID="{D79B8DB7-529E-4237-A693-34DA6FD25311}" presName="parTransFour" presStyleCnt="0"/>
      <dgm:spPr/>
      <dgm:t>
        <a:bodyPr/>
        <a:lstStyle/>
        <a:p>
          <a:endParaRPr lang="es-MX"/>
        </a:p>
      </dgm:t>
    </dgm:pt>
    <dgm:pt modelId="{30E78078-E1A9-4934-B9F8-A3926B6BFC6B}" type="pres">
      <dgm:prSet presAssocID="{D79B8DB7-529E-4237-A693-34DA6FD25311}" presName="horzFour" presStyleCnt="0"/>
      <dgm:spPr/>
      <dgm:t>
        <a:bodyPr/>
        <a:lstStyle/>
        <a:p>
          <a:endParaRPr lang="es-MX"/>
        </a:p>
      </dgm:t>
    </dgm:pt>
    <dgm:pt modelId="{5DEB1770-0801-42A0-BFC7-7BA94203FFCF}" type="pres">
      <dgm:prSet presAssocID="{9531B1BC-7995-48CF-9C7D-2C2B1657039B}" presName="vertFour" presStyleCnt="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5C9C696A-2AD5-4505-A620-A195D837C79E}" type="pres">
      <dgm:prSet presAssocID="{9531B1BC-7995-48CF-9C7D-2C2B1657039B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151D5D19-CB94-4AF9-B959-2B8058ACBBB4}" type="pres">
      <dgm:prSet presAssocID="{9531B1BC-7995-48CF-9C7D-2C2B1657039B}" presName="parTransFour" presStyleCnt="0"/>
      <dgm:spPr/>
      <dgm:t>
        <a:bodyPr/>
        <a:lstStyle/>
        <a:p>
          <a:endParaRPr lang="es-MX"/>
        </a:p>
      </dgm:t>
    </dgm:pt>
    <dgm:pt modelId="{1B0888F8-D536-4277-B93B-EFC1E8AA6DC7}" type="pres">
      <dgm:prSet presAssocID="{9531B1BC-7995-48CF-9C7D-2C2B1657039B}" presName="horzFour" presStyleCnt="0"/>
      <dgm:spPr/>
      <dgm:t>
        <a:bodyPr/>
        <a:lstStyle/>
        <a:p>
          <a:endParaRPr lang="es-MX"/>
        </a:p>
      </dgm:t>
    </dgm:pt>
    <dgm:pt modelId="{07128440-3713-4822-8DBF-DF05BAF9ED21}" type="pres">
      <dgm:prSet presAssocID="{A746D9FA-412C-4DF8-9F3A-2613273991E8}" presName="vertFour" presStyleCnt="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03D2A78E-3235-4C50-8E99-449E6681F106}" type="pres">
      <dgm:prSet presAssocID="{A746D9FA-412C-4DF8-9F3A-2613273991E8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4317E9BA-9BE7-4E80-A925-40181049B051}" type="pres">
      <dgm:prSet presAssocID="{A746D9FA-412C-4DF8-9F3A-2613273991E8}" presName="horzFour" presStyleCnt="0"/>
      <dgm:spPr/>
      <dgm:t>
        <a:bodyPr/>
        <a:lstStyle/>
        <a:p>
          <a:endParaRPr lang="es-MX"/>
        </a:p>
      </dgm:t>
    </dgm:pt>
  </dgm:ptLst>
  <dgm:cxnLst>
    <dgm:cxn modelId="{1D8D9779-707C-4913-819D-FAD2FF6EA6B2}" srcId="{F92B1EE0-CDAA-447D-ACA8-AC407A643F7A}" destId="{AA2D8EF2-AA43-4175-A033-F5A5DAC7CDF4}" srcOrd="0" destOrd="0" parTransId="{2DD6348F-88FD-46CB-8729-8ADE7568746A}" sibTransId="{ACEF0A4B-E544-4BB0-AF3C-1BD7677B6187}"/>
    <dgm:cxn modelId="{E6E21F3B-0C11-428B-9650-6C4B05A26EBD}" srcId="{9531B1BC-7995-48CF-9C7D-2C2B1657039B}" destId="{A746D9FA-412C-4DF8-9F3A-2613273991E8}" srcOrd="0" destOrd="0" parTransId="{A6008D07-C3F5-4598-B2CD-6E9E5BD457AB}" sibTransId="{9BC210B7-1A32-46EB-8F17-8083B83DD68B}"/>
    <dgm:cxn modelId="{E68DCE57-F47A-46C2-96E5-6AC75AA701DB}" type="presOf" srcId="{A746D9FA-412C-4DF8-9F3A-2613273991E8}" destId="{03D2A78E-3235-4C50-8E99-449E6681F106}" srcOrd="0" destOrd="0" presId="urn:microsoft.com/office/officeart/2005/8/layout/hierarchy4"/>
    <dgm:cxn modelId="{71C16BD6-7350-45E8-9C3E-3D8211C37167}" type="presOf" srcId="{F92B1EE0-CDAA-447D-ACA8-AC407A643F7A}" destId="{EC9CF259-AE1F-4644-B5A8-40924AA19F99}" srcOrd="0" destOrd="0" presId="urn:microsoft.com/office/officeart/2005/8/layout/hierarchy4"/>
    <dgm:cxn modelId="{3A89B691-A6BF-46E5-BBFB-E1D6230C13E8}" type="presOf" srcId="{9531B1BC-7995-48CF-9C7D-2C2B1657039B}" destId="{5C9C696A-2AD5-4505-A620-A195D837C79E}" srcOrd="0" destOrd="0" presId="urn:microsoft.com/office/officeart/2005/8/layout/hierarchy4"/>
    <dgm:cxn modelId="{D6321F1D-E245-4034-AEF5-788E227C6293}" type="presOf" srcId="{2A8E3611-9BC2-42B3-829A-CA087D096496}" destId="{9517663D-0892-4763-9924-F7E8BC008111}" srcOrd="0" destOrd="0" presId="urn:microsoft.com/office/officeart/2005/8/layout/hierarchy4"/>
    <dgm:cxn modelId="{0486F85B-A985-4543-8F5E-E3AE1F114E39}" type="presOf" srcId="{AA2D8EF2-AA43-4175-A033-F5A5DAC7CDF4}" destId="{8BEFC071-5FF7-4953-B172-B5018AA8C43D}" srcOrd="0" destOrd="0" presId="urn:microsoft.com/office/officeart/2005/8/layout/hierarchy4"/>
    <dgm:cxn modelId="{759BF286-3E73-44CD-A1AD-7B4E55B32632}" srcId="{D79B8DB7-529E-4237-A693-34DA6FD25311}" destId="{9531B1BC-7995-48CF-9C7D-2C2B1657039B}" srcOrd="0" destOrd="0" parTransId="{CB0238B8-A75E-4916-B5E5-075658D20A9E}" sibTransId="{BC200046-2D83-475A-B24B-CF2778162D86}"/>
    <dgm:cxn modelId="{955D6C51-1120-4866-B844-D2B8A5A01940}" srcId="{AA2D8EF2-AA43-4175-A033-F5A5DAC7CDF4}" destId="{2A8E3611-9BC2-42B3-829A-CA087D096496}" srcOrd="0" destOrd="0" parTransId="{516452F7-2681-4838-AE7D-83063657BB27}" sibTransId="{E9F61331-B14F-4632-B689-A64A595BB37C}"/>
    <dgm:cxn modelId="{BA90D201-1E60-429E-97C5-7AFEDAEFE218}" type="presOf" srcId="{2F27F64B-9C0F-4325-B372-52933CBF7A62}" destId="{48AB836F-FA73-4222-A5CC-510BD38A51CB}" srcOrd="0" destOrd="0" presId="urn:microsoft.com/office/officeart/2005/8/layout/hierarchy4"/>
    <dgm:cxn modelId="{7114FD72-AE2A-4864-8EF2-DFDD61251AF4}" srcId="{2A8E3611-9BC2-42B3-829A-CA087D096496}" destId="{D79B8DB7-529E-4237-A693-34DA6FD25311}" srcOrd="0" destOrd="0" parTransId="{CE82252C-C84F-4242-BA11-BF6C8BE974FE}" sibTransId="{66EC7E87-65E0-4839-85BE-5D67BB722C37}"/>
    <dgm:cxn modelId="{D5EC6ACD-5CFC-4C5D-9C8B-88CA2A2F3C5E}" type="presOf" srcId="{D79B8DB7-529E-4237-A693-34DA6FD25311}" destId="{58E47DE6-DB76-4DA6-92CD-AE4D843C8F42}" srcOrd="0" destOrd="0" presId="urn:microsoft.com/office/officeart/2005/8/layout/hierarchy4"/>
    <dgm:cxn modelId="{A1C6FA2F-3D20-4471-935F-124E0071E789}" srcId="{2F27F64B-9C0F-4325-B372-52933CBF7A62}" destId="{F92B1EE0-CDAA-447D-ACA8-AC407A643F7A}" srcOrd="0" destOrd="0" parTransId="{2DC5E3E3-A015-42E3-9519-201A944B995A}" sibTransId="{9589D78E-C667-4F1A-8434-48E3B10DAB9F}"/>
    <dgm:cxn modelId="{C28E3F18-138C-4D4B-9869-EDCC86AB1531}" type="presParOf" srcId="{48AB836F-FA73-4222-A5CC-510BD38A51CB}" destId="{1750C2AB-FA9E-4F98-8B36-9153CB605554}" srcOrd="0" destOrd="0" presId="urn:microsoft.com/office/officeart/2005/8/layout/hierarchy4"/>
    <dgm:cxn modelId="{6F35A197-5548-4B38-9F1F-AEEA056DB4EE}" type="presParOf" srcId="{1750C2AB-FA9E-4F98-8B36-9153CB605554}" destId="{EC9CF259-AE1F-4644-B5A8-40924AA19F99}" srcOrd="0" destOrd="0" presId="urn:microsoft.com/office/officeart/2005/8/layout/hierarchy4"/>
    <dgm:cxn modelId="{A2F82C75-22F9-4ED1-B229-B317D75F0B7F}" type="presParOf" srcId="{1750C2AB-FA9E-4F98-8B36-9153CB605554}" destId="{3CA53163-7092-4801-B00E-0F7205A15E7A}" srcOrd="1" destOrd="0" presId="urn:microsoft.com/office/officeart/2005/8/layout/hierarchy4"/>
    <dgm:cxn modelId="{9AEB1006-CF0B-4787-B693-B5B41215C88D}" type="presParOf" srcId="{1750C2AB-FA9E-4F98-8B36-9153CB605554}" destId="{10FFB4D5-2C9A-4D77-92B9-01A91D9D8CBD}" srcOrd="2" destOrd="0" presId="urn:microsoft.com/office/officeart/2005/8/layout/hierarchy4"/>
    <dgm:cxn modelId="{7BB12193-C617-47F1-9515-5A471D76005D}" type="presParOf" srcId="{10FFB4D5-2C9A-4D77-92B9-01A91D9D8CBD}" destId="{080A57A7-D6A0-4C52-99EE-71E7F57FA32B}" srcOrd="0" destOrd="0" presId="urn:microsoft.com/office/officeart/2005/8/layout/hierarchy4"/>
    <dgm:cxn modelId="{EC183899-A140-4CBD-BFCE-11A5D9005C8C}" type="presParOf" srcId="{080A57A7-D6A0-4C52-99EE-71E7F57FA32B}" destId="{8BEFC071-5FF7-4953-B172-B5018AA8C43D}" srcOrd="0" destOrd="0" presId="urn:microsoft.com/office/officeart/2005/8/layout/hierarchy4"/>
    <dgm:cxn modelId="{19747EED-51AB-4B29-8551-9701DB3B1223}" type="presParOf" srcId="{080A57A7-D6A0-4C52-99EE-71E7F57FA32B}" destId="{8C33E7CD-1C5E-4B75-A538-47299B5A6C47}" srcOrd="1" destOrd="0" presId="urn:microsoft.com/office/officeart/2005/8/layout/hierarchy4"/>
    <dgm:cxn modelId="{5E864BB3-994E-4817-8889-863A00C4A1B9}" type="presParOf" srcId="{080A57A7-D6A0-4C52-99EE-71E7F57FA32B}" destId="{37837F79-D750-4C8D-B0F9-4F1E05C5E10C}" srcOrd="2" destOrd="0" presId="urn:microsoft.com/office/officeart/2005/8/layout/hierarchy4"/>
    <dgm:cxn modelId="{17304687-0B68-420F-85F1-A22EAA41A1D6}" type="presParOf" srcId="{37837F79-D750-4C8D-B0F9-4F1E05C5E10C}" destId="{6CB86B7C-3485-483A-952D-0187F8F95685}" srcOrd="0" destOrd="0" presId="urn:microsoft.com/office/officeart/2005/8/layout/hierarchy4"/>
    <dgm:cxn modelId="{D806FE8F-B8B6-462A-BB94-D74174A1849E}" type="presParOf" srcId="{6CB86B7C-3485-483A-952D-0187F8F95685}" destId="{9517663D-0892-4763-9924-F7E8BC008111}" srcOrd="0" destOrd="0" presId="urn:microsoft.com/office/officeart/2005/8/layout/hierarchy4"/>
    <dgm:cxn modelId="{DDF5DCDF-CD69-4A16-9964-CC18BA459556}" type="presParOf" srcId="{6CB86B7C-3485-483A-952D-0187F8F95685}" destId="{F8D25EC2-5FB3-4844-9EAE-B96AA0BD7889}" srcOrd="1" destOrd="0" presId="urn:microsoft.com/office/officeart/2005/8/layout/hierarchy4"/>
    <dgm:cxn modelId="{A1D64ED2-F824-45C1-95BB-0482045C13AA}" type="presParOf" srcId="{6CB86B7C-3485-483A-952D-0187F8F95685}" destId="{510FF992-16E7-4586-9371-041CAA847AFD}" srcOrd="2" destOrd="0" presId="urn:microsoft.com/office/officeart/2005/8/layout/hierarchy4"/>
    <dgm:cxn modelId="{822E3619-B1BC-4589-B05E-1181C22A4455}" type="presParOf" srcId="{510FF992-16E7-4586-9371-041CAA847AFD}" destId="{7C1F8183-9451-49DE-AE47-C45D66332EAF}" srcOrd="0" destOrd="0" presId="urn:microsoft.com/office/officeart/2005/8/layout/hierarchy4"/>
    <dgm:cxn modelId="{020647D6-62F5-4F3C-9EA1-BC963DD82E4F}" type="presParOf" srcId="{7C1F8183-9451-49DE-AE47-C45D66332EAF}" destId="{58E47DE6-DB76-4DA6-92CD-AE4D843C8F42}" srcOrd="0" destOrd="0" presId="urn:microsoft.com/office/officeart/2005/8/layout/hierarchy4"/>
    <dgm:cxn modelId="{B5E6F51A-C3D0-4FA9-90C1-D02937DA6839}" type="presParOf" srcId="{7C1F8183-9451-49DE-AE47-C45D66332EAF}" destId="{F6AE5CFB-60A3-4805-948F-9ACFDF2F7078}" srcOrd="1" destOrd="0" presId="urn:microsoft.com/office/officeart/2005/8/layout/hierarchy4"/>
    <dgm:cxn modelId="{5AA1D20D-612A-461C-A1C9-5FAF09CB1C93}" type="presParOf" srcId="{7C1F8183-9451-49DE-AE47-C45D66332EAF}" destId="{30E78078-E1A9-4934-B9F8-A3926B6BFC6B}" srcOrd="2" destOrd="0" presId="urn:microsoft.com/office/officeart/2005/8/layout/hierarchy4"/>
    <dgm:cxn modelId="{78255E67-8945-449F-B95F-067F56D4F688}" type="presParOf" srcId="{30E78078-E1A9-4934-B9F8-A3926B6BFC6B}" destId="{5DEB1770-0801-42A0-BFC7-7BA94203FFCF}" srcOrd="0" destOrd="0" presId="urn:microsoft.com/office/officeart/2005/8/layout/hierarchy4"/>
    <dgm:cxn modelId="{25A5F85A-3667-4106-83CF-5DF56AA76826}" type="presParOf" srcId="{5DEB1770-0801-42A0-BFC7-7BA94203FFCF}" destId="{5C9C696A-2AD5-4505-A620-A195D837C79E}" srcOrd="0" destOrd="0" presId="urn:microsoft.com/office/officeart/2005/8/layout/hierarchy4"/>
    <dgm:cxn modelId="{6BA65DB9-F31F-4E94-8DEE-BEEB9491ECB0}" type="presParOf" srcId="{5DEB1770-0801-42A0-BFC7-7BA94203FFCF}" destId="{151D5D19-CB94-4AF9-B959-2B8058ACBBB4}" srcOrd="1" destOrd="0" presId="urn:microsoft.com/office/officeart/2005/8/layout/hierarchy4"/>
    <dgm:cxn modelId="{44394A93-38AC-4F8B-B94D-C8DCE1D03D95}" type="presParOf" srcId="{5DEB1770-0801-42A0-BFC7-7BA94203FFCF}" destId="{1B0888F8-D536-4277-B93B-EFC1E8AA6DC7}" srcOrd="2" destOrd="0" presId="urn:microsoft.com/office/officeart/2005/8/layout/hierarchy4"/>
    <dgm:cxn modelId="{FE6DDFD7-39C5-4734-BDED-C96F3647C9DB}" type="presParOf" srcId="{1B0888F8-D536-4277-B93B-EFC1E8AA6DC7}" destId="{07128440-3713-4822-8DBF-DF05BAF9ED21}" srcOrd="0" destOrd="0" presId="urn:microsoft.com/office/officeart/2005/8/layout/hierarchy4"/>
    <dgm:cxn modelId="{71451545-D189-4740-8FA2-D9180AC18C7B}" type="presParOf" srcId="{07128440-3713-4822-8DBF-DF05BAF9ED21}" destId="{03D2A78E-3235-4C50-8E99-449E6681F106}" srcOrd="0" destOrd="0" presId="urn:microsoft.com/office/officeart/2005/8/layout/hierarchy4"/>
    <dgm:cxn modelId="{0CAE0F73-5FBB-4893-9124-B092547E689B}" type="presParOf" srcId="{07128440-3713-4822-8DBF-DF05BAF9ED21}" destId="{4317E9BA-9BE7-4E80-A925-40181049B05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CF259-AE1F-4644-B5A8-40924AA19F99}">
      <dsp:nvSpPr>
        <dsp:cNvPr id="0" name=""/>
        <dsp:cNvSpPr/>
      </dsp:nvSpPr>
      <dsp:spPr>
        <a:xfrm>
          <a:off x="3309" y="606"/>
          <a:ext cx="6770418" cy="536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/>
            <a:t>Usuario</a:t>
          </a:r>
        </a:p>
      </dsp:txBody>
      <dsp:txXfrm>
        <a:off x="19014" y="16311"/>
        <a:ext cx="6739008" cy="504782"/>
      </dsp:txXfrm>
    </dsp:sp>
    <dsp:sp modelId="{8BEFC071-5FF7-4953-B172-B5018AA8C43D}">
      <dsp:nvSpPr>
        <dsp:cNvPr id="0" name=""/>
        <dsp:cNvSpPr/>
      </dsp:nvSpPr>
      <dsp:spPr>
        <a:xfrm>
          <a:off x="3309" y="594800"/>
          <a:ext cx="6770418" cy="5361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/>
            <a:t>Librería NUI Kinect</a:t>
          </a:r>
        </a:p>
      </dsp:txBody>
      <dsp:txXfrm>
        <a:off x="19014" y="610505"/>
        <a:ext cx="6739008" cy="504782"/>
      </dsp:txXfrm>
    </dsp:sp>
    <dsp:sp modelId="{9517663D-0892-4763-9924-F7E8BC008111}">
      <dsp:nvSpPr>
        <dsp:cNvPr id="0" name=""/>
        <dsp:cNvSpPr/>
      </dsp:nvSpPr>
      <dsp:spPr>
        <a:xfrm>
          <a:off x="3309" y="1188994"/>
          <a:ext cx="6770418" cy="5361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/>
            <a:t>Librería Morpholoid</a:t>
          </a:r>
        </a:p>
      </dsp:txBody>
      <dsp:txXfrm>
        <a:off x="19014" y="1204699"/>
        <a:ext cx="6739008" cy="504782"/>
      </dsp:txXfrm>
    </dsp:sp>
    <dsp:sp modelId="{58E47DE6-DB76-4DA6-92CD-AE4D843C8F42}">
      <dsp:nvSpPr>
        <dsp:cNvPr id="0" name=""/>
        <dsp:cNvSpPr/>
      </dsp:nvSpPr>
      <dsp:spPr>
        <a:xfrm>
          <a:off x="3309" y="1783188"/>
          <a:ext cx="6770418" cy="5361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/>
            <a:t>Librería Bioloid</a:t>
          </a:r>
        </a:p>
      </dsp:txBody>
      <dsp:txXfrm>
        <a:off x="19014" y="1798893"/>
        <a:ext cx="6739008" cy="504782"/>
      </dsp:txXfrm>
    </dsp:sp>
    <dsp:sp modelId="{5C9C696A-2AD5-4505-A620-A195D837C79E}">
      <dsp:nvSpPr>
        <dsp:cNvPr id="0" name=""/>
        <dsp:cNvSpPr/>
      </dsp:nvSpPr>
      <dsp:spPr>
        <a:xfrm>
          <a:off x="3309" y="2377382"/>
          <a:ext cx="6770418" cy="5361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/>
            <a:t>Bioloid</a:t>
          </a:r>
        </a:p>
      </dsp:txBody>
      <dsp:txXfrm>
        <a:off x="19014" y="2393087"/>
        <a:ext cx="6739008" cy="504782"/>
      </dsp:txXfrm>
    </dsp:sp>
    <dsp:sp modelId="{03D2A78E-3235-4C50-8E99-449E6681F106}">
      <dsp:nvSpPr>
        <dsp:cNvPr id="0" name=""/>
        <dsp:cNvSpPr/>
      </dsp:nvSpPr>
      <dsp:spPr>
        <a:xfrm>
          <a:off x="3309" y="2971576"/>
          <a:ext cx="6770418" cy="5361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/>
            <a:t>Rutina</a:t>
          </a:r>
        </a:p>
      </dsp:txBody>
      <dsp:txXfrm>
        <a:off x="19014" y="2987281"/>
        <a:ext cx="6739008" cy="504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C2F33FE-AFFC-494E-BC8B-4A9264167AC1}" type="datetimeFigureOut">
              <a:rPr lang="es-MX" smtClean="0"/>
              <a:t>26/11/2013</a:t>
            </a:fld>
            <a:endParaRPr lang="es-MX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8F66E2A-5242-4A33-A0C6-8D11F7A0EBFE}" type="slidenum">
              <a:rPr lang="es-MX" smtClean="0"/>
              <a:t>‹Nº›</a:t>
            </a:fld>
            <a:endParaRPr lang="es-MX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33FE-AFFC-494E-BC8B-4A9264167AC1}" type="datetimeFigureOut">
              <a:rPr lang="es-MX" smtClean="0"/>
              <a:t>26/11/2013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6E2A-5242-4A33-A0C6-8D11F7A0EBF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33FE-AFFC-494E-BC8B-4A9264167AC1}" type="datetimeFigureOut">
              <a:rPr lang="es-MX" smtClean="0"/>
              <a:t>26/11/2013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6E2A-5242-4A33-A0C6-8D11F7A0EBF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33FE-AFFC-494E-BC8B-4A9264167AC1}" type="datetimeFigureOut">
              <a:rPr lang="es-MX" smtClean="0"/>
              <a:t>26/11/2013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6E2A-5242-4A33-A0C6-8D11F7A0EBF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33FE-AFFC-494E-BC8B-4A9264167AC1}" type="datetimeFigureOut">
              <a:rPr lang="es-MX" smtClean="0"/>
              <a:t>26/11/2013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6E2A-5242-4A33-A0C6-8D11F7A0EBF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33FE-AFFC-494E-BC8B-4A9264167AC1}" type="datetimeFigureOut">
              <a:rPr lang="es-MX" smtClean="0"/>
              <a:t>26/11/2013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6E2A-5242-4A33-A0C6-8D11F7A0EBFE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33FE-AFFC-494E-BC8B-4A9264167AC1}" type="datetimeFigureOut">
              <a:rPr lang="es-MX" smtClean="0"/>
              <a:t>26/11/2013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6E2A-5242-4A33-A0C6-8D11F7A0EBF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33FE-AFFC-494E-BC8B-4A9264167AC1}" type="datetimeFigureOut">
              <a:rPr lang="es-MX" smtClean="0"/>
              <a:t>26/11/2013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6E2A-5242-4A33-A0C6-8D11F7A0EBF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33FE-AFFC-494E-BC8B-4A9264167AC1}" type="datetimeFigureOut">
              <a:rPr lang="es-MX" smtClean="0"/>
              <a:t>26/11/2013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6E2A-5242-4A33-A0C6-8D11F7A0EBF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33FE-AFFC-494E-BC8B-4A9264167AC1}" type="datetimeFigureOut">
              <a:rPr lang="es-MX" smtClean="0"/>
              <a:t>26/11/2013</a:t>
            </a:fld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6E2A-5242-4A33-A0C6-8D11F7A0EBFE}" type="slidenum">
              <a:rPr lang="es-MX" smtClean="0"/>
              <a:t>‹Nº›</a:t>
            </a:fld>
            <a:endParaRPr lang="es-MX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33FE-AFFC-494E-BC8B-4A9264167AC1}" type="datetimeFigureOut">
              <a:rPr lang="es-MX" smtClean="0"/>
              <a:t>26/11/2013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6E2A-5242-4A33-A0C6-8D11F7A0EBF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C2F33FE-AFFC-494E-BC8B-4A9264167AC1}" type="datetimeFigureOut">
              <a:rPr lang="es-MX" smtClean="0"/>
              <a:t>26/11/2013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8F66E2A-5242-4A33-A0C6-8D11F7A0EBFE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b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b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b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Entrega Final </a:t>
            </a:r>
            <a:r>
              <a:rPr lang="es-MX" b="1" dirty="0" err="1" smtClean="0"/>
              <a:t>Morpholoid</a:t>
            </a:r>
            <a:endParaRPr lang="es-MX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smtClean="0"/>
              <a:t>Alejandro Fernández Vilchis</a:t>
            </a:r>
          </a:p>
          <a:p>
            <a:r>
              <a:rPr lang="es-MX" dirty="0" smtClean="0"/>
              <a:t>A00889204</a:t>
            </a:r>
          </a:p>
          <a:p>
            <a:r>
              <a:rPr lang="es-MX" dirty="0" smtClean="0"/>
              <a:t>Diseño y Arquitectura de Software</a:t>
            </a:r>
          </a:p>
          <a:p>
            <a:r>
              <a:rPr lang="es-MX" dirty="0" smtClean="0"/>
              <a:t>27 de Noviembre 2013</a:t>
            </a:r>
            <a:endParaRPr lang="es-MX" dirty="0"/>
          </a:p>
        </p:txBody>
      </p:sp>
      <p:pic>
        <p:nvPicPr>
          <p:cNvPr id="4" name="Picture 2" descr="http://i427.photobucket.com/albums/pp359/Fernanders_album/Concept%20Design/RobotDesignExploration.jpg"/>
          <p:cNvPicPr>
            <a:picLocks noChangeAspect="1" noChangeArrowheads="1"/>
          </p:cNvPicPr>
          <p:nvPr/>
        </p:nvPicPr>
        <p:blipFill rotWithShape="1">
          <a:blip r:embed="rId2" cstate="print"/>
          <a:srcRect l="3988" t="7327" r="9466" b="13401"/>
          <a:stretch/>
        </p:blipFill>
        <p:spPr bwMode="auto">
          <a:xfrm>
            <a:off x="4572000" y="-27384"/>
            <a:ext cx="3455838" cy="22383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9746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State</a:t>
            </a:r>
            <a:r>
              <a:rPr lang="es-MX" dirty="0" smtClean="0"/>
              <a:t> (</a:t>
            </a:r>
            <a:r>
              <a:rPr lang="es-MX" dirty="0" err="1" smtClean="0"/>
              <a:t>Layer</a:t>
            </a:r>
            <a:r>
              <a:rPr lang="es-MX" dirty="0" smtClean="0"/>
              <a:t> </a:t>
            </a:r>
            <a:r>
              <a:rPr lang="es-MX" dirty="0" err="1" smtClean="0"/>
              <a:t>Composition</a:t>
            </a:r>
            <a:r>
              <a:rPr lang="es-MX" dirty="0" smtClean="0"/>
              <a:t>)</a:t>
            </a:r>
            <a:endParaRPr lang="es-MX" dirty="0"/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5365" r="61800" b="48275"/>
          <a:stretch/>
        </p:blipFill>
        <p:spPr bwMode="auto">
          <a:xfrm>
            <a:off x="3393141" y="2324100"/>
            <a:ext cx="2076730" cy="3508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3339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Del Demo a la evaluación</a:t>
            </a:r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1256" r="14853" b="10000"/>
          <a:stretch/>
        </p:blipFill>
        <p:spPr bwMode="auto">
          <a:xfrm>
            <a:off x="611560" y="2204864"/>
            <a:ext cx="3148966" cy="3849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3" t="25941" r="54779" b="17059"/>
          <a:stretch/>
        </p:blipFill>
        <p:spPr bwMode="auto">
          <a:xfrm>
            <a:off x="4442828" y="2204864"/>
            <a:ext cx="3563323" cy="3849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782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/>
          <p:nvPr/>
        </p:nvPicPr>
        <p:blipFill rotWithShape="1">
          <a:blip r:embed="rId2"/>
          <a:srcRect l="3057" t="17135" r="54651" b="21349"/>
          <a:stretch/>
        </p:blipFill>
        <p:spPr bwMode="auto">
          <a:xfrm>
            <a:off x="2987824" y="3256304"/>
            <a:ext cx="2588092" cy="25122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Resultados de Evaluación</a:t>
            </a:r>
            <a:endParaRPr lang="es-MX" dirty="0"/>
          </a:p>
        </p:txBody>
      </p:sp>
      <p:pic>
        <p:nvPicPr>
          <p:cNvPr id="6" name="0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90424">
            <a:off x="5623078" y="4062854"/>
            <a:ext cx="3024336" cy="2130826"/>
          </a:xfrm>
          <a:prstGeom prst="rect">
            <a:avLst/>
          </a:prstGeom>
        </p:spPr>
      </p:pic>
      <p:pic>
        <p:nvPicPr>
          <p:cNvPr id="5" name="4 Imagen"/>
          <p:cNvPicPr/>
          <p:nvPr/>
        </p:nvPicPr>
        <p:blipFill rotWithShape="1">
          <a:blip r:embed="rId4"/>
          <a:srcRect l="11719" t="18750" r="35459" b="38858"/>
          <a:stretch/>
        </p:blipFill>
        <p:spPr bwMode="auto">
          <a:xfrm>
            <a:off x="5796136" y="2680240"/>
            <a:ext cx="2962275" cy="16128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6 Imagen"/>
          <p:cNvPicPr/>
          <p:nvPr/>
        </p:nvPicPr>
        <p:blipFill rotWithShape="1">
          <a:blip r:embed="rId5"/>
          <a:srcRect l="7812" t="11685" r="39706" b="7065"/>
          <a:stretch/>
        </p:blipFill>
        <p:spPr bwMode="auto">
          <a:xfrm rot="21264452">
            <a:off x="592623" y="2655338"/>
            <a:ext cx="2568575" cy="24860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3 Imagen"/>
          <p:cNvPicPr/>
          <p:nvPr/>
        </p:nvPicPr>
        <p:blipFill rotWithShape="1">
          <a:blip r:embed="rId6"/>
          <a:srcRect l="2208" r="44631" b="9783"/>
          <a:stretch/>
        </p:blipFill>
        <p:spPr bwMode="auto">
          <a:xfrm>
            <a:off x="584050" y="3731680"/>
            <a:ext cx="2692170" cy="2743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239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Demostración</a:t>
            </a:r>
            <a:endParaRPr lang="es-MX" dirty="0"/>
          </a:p>
        </p:txBody>
      </p:sp>
      <p:pic>
        <p:nvPicPr>
          <p:cNvPr id="3074" name="Picture 2" descr="http://manager.ro-botica.es/uploads/productos/ITEM_1307_FOTOPRO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590" y="2324100"/>
            <a:ext cx="4677833" cy="350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onectica.com.mx/wp-content/gallery/e3-2010-kinect/product_00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19" b="6184"/>
          <a:stretch/>
        </p:blipFill>
        <p:spPr bwMode="auto">
          <a:xfrm>
            <a:off x="6084168" y="1196752"/>
            <a:ext cx="2335994" cy="99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98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Interfaces Naturales.</a:t>
            </a:r>
          </a:p>
          <a:p>
            <a:r>
              <a:rPr lang="es-MX" dirty="0" smtClean="0"/>
              <a:t>Robótica.</a:t>
            </a:r>
          </a:p>
          <a:p>
            <a:endParaRPr lang="es-MX" dirty="0"/>
          </a:p>
        </p:txBody>
      </p:sp>
      <p:pic>
        <p:nvPicPr>
          <p:cNvPr id="1026" name="Picture 2" descr="http://blogs.msdn.com/cfs-filesystemfile.ashx/__key/communityserver-blogs-components-weblogfiles/00-00-01-51-39-metablogapi/1121.minority_2D00_report_5F00_70D405F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132856"/>
            <a:ext cx="285750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ec.europa.eu/digital-agenda/sites/digital-agenda/files/robotic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58" y="4221088"/>
            <a:ext cx="3156942" cy="129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Más"/>
          <p:cNvSpPr/>
          <p:nvPr/>
        </p:nvSpPr>
        <p:spPr>
          <a:xfrm>
            <a:off x="3923928" y="4209132"/>
            <a:ext cx="1224136" cy="1248494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15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Diseño de la Arquitectura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915891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86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Diseño de la Arquitectura</a:t>
            </a:r>
            <a:endParaRPr lang="es-MX" dirty="0"/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739" y="2324100"/>
            <a:ext cx="4317535" cy="350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3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Diseño de la Arquitectura</a:t>
            </a:r>
            <a:endParaRPr lang="es-MX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l="14777" t="16304" r="31893" b="20109"/>
          <a:stretch/>
        </p:blipFill>
        <p:spPr bwMode="auto">
          <a:xfrm>
            <a:off x="1619672" y="2324100"/>
            <a:ext cx="5472608" cy="3508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2810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Finalmente los componentes del Sistema</a:t>
            </a:r>
            <a:endParaRPr lang="es-MX" dirty="0"/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324100"/>
            <a:ext cx="6696744" cy="405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Patrones de Diseño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Template</a:t>
            </a:r>
            <a:endParaRPr lang="es-MX" dirty="0" smtClean="0"/>
          </a:p>
          <a:p>
            <a:r>
              <a:rPr lang="es-MX" dirty="0" err="1" smtClean="0"/>
              <a:t>State</a:t>
            </a:r>
            <a:endParaRPr lang="es-MX" dirty="0" smtClean="0"/>
          </a:p>
          <a:p>
            <a:r>
              <a:rPr lang="es-MX" dirty="0" err="1" smtClean="0"/>
              <a:t>Composite</a:t>
            </a:r>
            <a:endParaRPr lang="es-MX" dirty="0"/>
          </a:p>
        </p:txBody>
      </p:sp>
      <p:pic>
        <p:nvPicPr>
          <p:cNvPr id="4098" name="Picture 2" descr="http://1.bp.blogspot.com/-nPp5nYEbgW0/TtjRmwPtKQI/AAAAAAAAAA0/fwyeyCm3E9k/s1600/textile-design-+patterns-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780928"/>
            <a:ext cx="3251055" cy="342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10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 smtClean="0"/>
              <a:t>Template</a:t>
            </a:r>
            <a:r>
              <a:rPr lang="es-MX" dirty="0" smtClean="0"/>
              <a:t>  (</a:t>
            </a:r>
            <a:r>
              <a:rPr lang="es-MX" dirty="0" err="1" smtClean="0"/>
              <a:t>InOut-Operation</a:t>
            </a:r>
            <a:r>
              <a:rPr lang="es-MX" dirty="0" smtClean="0"/>
              <a:t>)</a:t>
            </a:r>
            <a:endParaRPr lang="es-MX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l="8153" t="11413" r="18304" b="51359"/>
          <a:stretch/>
        </p:blipFill>
        <p:spPr bwMode="auto">
          <a:xfrm>
            <a:off x="3707904" y="4149080"/>
            <a:ext cx="4760813" cy="2144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4 Imagen"/>
          <p:cNvPicPr/>
          <p:nvPr/>
        </p:nvPicPr>
        <p:blipFill rotWithShape="1">
          <a:blip r:embed="rId3"/>
          <a:srcRect l="21569" t="13858" r="32062" b="9510"/>
          <a:stretch/>
        </p:blipFill>
        <p:spPr bwMode="auto">
          <a:xfrm>
            <a:off x="971600" y="2276872"/>
            <a:ext cx="2600325" cy="26860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82646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 smtClean="0"/>
              <a:t>Composite</a:t>
            </a:r>
            <a:r>
              <a:rPr lang="es-MX" dirty="0" smtClean="0"/>
              <a:t> (</a:t>
            </a:r>
            <a:r>
              <a:rPr lang="es-MX" dirty="0" err="1" smtClean="0"/>
              <a:t>Middle</a:t>
            </a:r>
            <a:r>
              <a:rPr lang="es-MX" dirty="0" smtClean="0"/>
              <a:t> </a:t>
            </a:r>
            <a:r>
              <a:rPr lang="es-MX" dirty="0" err="1" smtClean="0"/>
              <a:t>Structure</a:t>
            </a:r>
            <a:r>
              <a:rPr lang="es-MX" dirty="0" smtClean="0"/>
              <a:t>)</a:t>
            </a:r>
            <a:endParaRPr lang="es-MX" dirty="0"/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" b="4229"/>
          <a:stretch/>
        </p:blipFill>
        <p:spPr bwMode="auto">
          <a:xfrm>
            <a:off x="2556302" y="2324100"/>
            <a:ext cx="3750408" cy="3508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54944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Esenc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64</TotalTime>
  <Words>78</Words>
  <Application>Microsoft Office PowerPoint</Application>
  <PresentationFormat>Presentación en pantalla (4:3)</PresentationFormat>
  <Paragraphs>28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Austin</vt:lpstr>
      <vt:lpstr>Entrega Final Morpholoid</vt:lpstr>
      <vt:lpstr>Introducción</vt:lpstr>
      <vt:lpstr>Diseño de la Arquitectura</vt:lpstr>
      <vt:lpstr>Diseño de la Arquitectura</vt:lpstr>
      <vt:lpstr>Diseño de la Arquitectura</vt:lpstr>
      <vt:lpstr>Finalmente los componentes del Sistema</vt:lpstr>
      <vt:lpstr>Patrones de Diseño</vt:lpstr>
      <vt:lpstr>Template  (InOut-Operation)</vt:lpstr>
      <vt:lpstr>Composite (Middle Structure)</vt:lpstr>
      <vt:lpstr>State (Layer Composition)</vt:lpstr>
      <vt:lpstr>Del Demo a la evaluación</vt:lpstr>
      <vt:lpstr>Resultados de Evaluación</vt:lpstr>
      <vt:lpstr>Demostración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Entrega Final Morpholoid</dc:title>
  <dc:creator>Toshiba</dc:creator>
  <cp:lastModifiedBy>Toshiba</cp:lastModifiedBy>
  <cp:revision>4</cp:revision>
  <dcterms:created xsi:type="dcterms:W3CDTF">2013-11-27T04:08:28Z</dcterms:created>
  <dcterms:modified xsi:type="dcterms:W3CDTF">2013-11-27T05:12:40Z</dcterms:modified>
</cp:coreProperties>
</file>