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019a91c1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019a91c1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a85d753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a85d753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6d105811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6d105811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a85d753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a85d753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6d105811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6d105811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a85d7533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a85d7533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6d105811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6d105811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a85d753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a85d753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a85d753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a85d753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6d105811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6d105811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6d10581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e6d10581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019a91c1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019a91c1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866f2fe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5866f2fe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6d10581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6d10581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fb84e48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fb84e48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866f2f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5866f2f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019a91c1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019a91c1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a85d753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a85d753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019a91c1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019a91c1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a85d753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a85d753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1422300" y="2055250"/>
            <a:ext cx="6575100" cy="784800"/>
          </a:xfrm>
          <a:prstGeom prst="roundRect">
            <a:avLst>
              <a:gd fmla="val 18036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823650" y="211890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  <a:defRPr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77900" y="434835"/>
            <a:ext cx="8229600" cy="419700"/>
          </a:xfrm>
          <a:prstGeom prst="roundRect">
            <a:avLst>
              <a:gd fmla="val 18036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➯"/>
              <a:defRPr sz="1800"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8875" y="4647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00150"/>
            <a:ext cx="39945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784549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4406307"/>
            <a:ext cx="82296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7888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➯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-12400" y="-32800"/>
            <a:ext cx="9177375" cy="241436"/>
            <a:chOff x="9500" y="-12885"/>
            <a:chExt cx="9113580" cy="898200"/>
          </a:xfrm>
        </p:grpSpPr>
        <p:sp>
          <p:nvSpPr>
            <p:cNvPr id="9" name="Google Shape;9;p1"/>
            <p:cNvSpPr/>
            <p:nvPr/>
          </p:nvSpPr>
          <p:spPr>
            <a:xfrm>
              <a:off x="9500" y="-12885"/>
              <a:ext cx="4631100" cy="8982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4539680" y="-12885"/>
              <a:ext cx="4583400" cy="898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"/>
          <p:cNvSpPr txBox="1"/>
          <p:nvPr/>
        </p:nvSpPr>
        <p:spPr>
          <a:xfrm>
            <a:off x="4560200" y="-32825"/>
            <a:ext cx="45786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Universidade Federal do Ceará - UFC</a:t>
            </a:r>
            <a:endParaRPr sz="1300">
              <a:solidFill>
                <a:srgbClr val="FFFFFF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16625" y="4887965"/>
            <a:ext cx="9177025" cy="280770"/>
            <a:chOff x="-5616" y="4864236"/>
            <a:chExt cx="9177025" cy="304820"/>
          </a:xfrm>
        </p:grpSpPr>
        <p:sp>
          <p:nvSpPr>
            <p:cNvPr id="13" name="Google Shape;13;p1"/>
            <p:cNvSpPr/>
            <p:nvPr/>
          </p:nvSpPr>
          <p:spPr>
            <a:xfrm>
              <a:off x="-5616" y="4864256"/>
              <a:ext cx="4582800" cy="304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71209" y="4864236"/>
              <a:ext cx="46002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1"/>
          <p:cNvSpPr txBox="1"/>
          <p:nvPr/>
        </p:nvSpPr>
        <p:spPr>
          <a:xfrm>
            <a:off x="-12275" y="4887850"/>
            <a:ext cx="4578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Francisco Hércules dos Santos Silva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560300" y="4887650"/>
            <a:ext cx="4578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07</a:t>
            </a:r>
            <a:r>
              <a:rPr lang="pt-BR" sz="1300">
                <a:solidFill>
                  <a:schemeClr val="lt1"/>
                </a:solidFill>
              </a:rPr>
              <a:t> de Novembro </a:t>
            </a:r>
            <a:r>
              <a:rPr lang="pt-BR" sz="1300">
                <a:solidFill>
                  <a:schemeClr val="lt1"/>
                </a:solidFill>
              </a:rPr>
              <a:t>de 2023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-12400" y="-32831"/>
            <a:ext cx="4578600" cy="2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Programa de Pós-Graduação em Engenharia Elétrica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blog.seeburger.com/natural-language-question-answering-systems-get-quick-answers-to-concrete-question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hyperlink" Target="https://colab.research.google.com/drive/1hnsAP2i9efalnE7X4nR2Qsc46Dg-xO-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wandb.ai/mostafaibrahim17/ml-articles/reports/Compressing-the-Story-The-Magic-of-Text-Summarization--VmlldzozNTYxMjc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hyperlink" Target="https://colab.research.google.com/drive/1Ddptf6i_uUN81A-AXD5-RCszmTgbXd_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analyticsvidhya.com/blog/2019/01/neural-machine-translation-kera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hyperlink" Target="https://colab.research.google.com/drive/1jw7UnIQVUwKvkW2YTAy758nQQ4N9vge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iq.opengenus.org/text-generation-lst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hyperlink" Target="https://colab.research.google.com/drive/1FYyUoi-ET7nQRYKySGErJIltsyeZQBFE#scrollTo=EDHY3CfEloX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researchgate.net/figure/a-Overview-of-most-prominent-Transformers-released-in-the-last-years-and-their-number_fig3_357955418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earn.deeplearning.ai/" TargetMode="External"/><Relationship Id="rId4" Type="http://schemas.openxmlformats.org/officeDocument/2006/relationships/hyperlink" Target="https://github.com/nlp-with-transformers/noteboo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www.researchgate.net/figure/a-Overview-of-most-prominent-Transformers-released-in-the-last-years-and-their-number_fig3_35795541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www.analyticsvidhya.com/blog/2019/06/understanding-transformers-nlp-state-of-the-art-model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hyperlink" Target="https://vitalflux.com/encoder-decoder-architecture-neural-network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www.baeldung.com/cs/nlp-encoder-decoder-model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www.expressanalytics.com/blog/social-media-sentiment-analysi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hyperlink" Target="https://colab.research.google.com/drive/1bbWfzTdb6DxIOgWs2Zyh0UJtpJodFsV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605400" y="925000"/>
            <a:ext cx="7933200" cy="11931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935" y="1144575"/>
            <a:ext cx="1495190" cy="78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463" y="1128075"/>
            <a:ext cx="2906980" cy="786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375" y="1233223"/>
            <a:ext cx="2379603" cy="57664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10375" y="2571750"/>
            <a:ext cx="7828200" cy="5322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Processamento de Linguagem Natural</a:t>
            </a:r>
            <a:endParaRPr b="1" sz="2500"/>
          </a:p>
        </p:txBody>
      </p:sp>
      <p:sp>
        <p:nvSpPr>
          <p:cNvPr id="53" name="Google Shape;53;p9"/>
          <p:cNvSpPr/>
          <p:nvPr/>
        </p:nvSpPr>
        <p:spPr>
          <a:xfrm>
            <a:off x="710375" y="3606050"/>
            <a:ext cx="7933200" cy="5766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Me. Francisco Hércules dos Santos Silva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</a:rPr>
              <a:t>herculessilva@lapisco.ifce.edu.br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 Answering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925" y="1154050"/>
            <a:ext cx="4538149" cy="2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469225" y="4465475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Fonte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Question Answering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504" y="1888074"/>
            <a:ext cx="1207000" cy="9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>
            <a:hlinkClick r:id="rId4"/>
          </p:cNvPr>
          <p:cNvSpPr/>
          <p:nvPr/>
        </p:nvSpPr>
        <p:spPr>
          <a:xfrm>
            <a:off x="3561300" y="1767800"/>
            <a:ext cx="2021400" cy="114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Summarization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1385875"/>
            <a:ext cx="50673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4469225" y="4465475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Fonte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Summarization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504" y="1888074"/>
            <a:ext cx="1207000" cy="9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>
            <a:hlinkClick r:id="rId4"/>
          </p:cNvPr>
          <p:cNvSpPr/>
          <p:nvPr/>
        </p:nvSpPr>
        <p:spPr>
          <a:xfrm>
            <a:off x="3561300" y="1767800"/>
            <a:ext cx="2021400" cy="114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Translation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563" y="1304925"/>
            <a:ext cx="58007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4469225" y="4465475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Fonte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Translation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504" y="1888074"/>
            <a:ext cx="1207000" cy="9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>
            <a:hlinkClick r:id="rId4"/>
          </p:cNvPr>
          <p:cNvSpPr/>
          <p:nvPr/>
        </p:nvSpPr>
        <p:spPr>
          <a:xfrm>
            <a:off x="3561300" y="1767800"/>
            <a:ext cx="2021400" cy="114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 Generation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00" y="1275873"/>
            <a:ext cx="7543596" cy="259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4469225" y="4465475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Fonte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 Generation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504" y="1888074"/>
            <a:ext cx="1207000" cy="9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>
            <a:hlinkClick r:id="rId4"/>
          </p:cNvPr>
          <p:cNvSpPr/>
          <p:nvPr/>
        </p:nvSpPr>
        <p:spPr>
          <a:xfrm>
            <a:off x="3561300" y="1767800"/>
            <a:ext cx="2021400" cy="114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Evolução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469225" y="4465475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Fonte</a:t>
            </a:r>
            <a:endParaRPr sz="1200"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4">
            <a:alphaModFix/>
          </a:blip>
          <a:srcRect b="0" l="0" r="30487" t="10217"/>
          <a:stretch/>
        </p:blipFill>
        <p:spPr>
          <a:xfrm>
            <a:off x="1393813" y="1122925"/>
            <a:ext cx="6356377" cy="28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532950" y="432650"/>
            <a:ext cx="81684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Úteis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552125" y="936800"/>
            <a:ext cx="8229600" cy="3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➯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https://learn.deeplearning.ai/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https://github.com/nlp-with-transformers/notebooks</a:t>
            </a:r>
            <a:endParaRPr i="1" sz="15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Hugging Face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Transformers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Encoder/Decoder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Sentiment Analysis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Question Answering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Summarization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Translation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Text Generation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Evolução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pt-BR"/>
              <a:t>TUNSTALL, Lewis; VON WERRA, Leandro; WOLF, Thomas. Natural language processing with transformers. " O'Reilly Media, Inc.", 2022.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282725" y="1293075"/>
            <a:ext cx="48195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Obrigado pela atenção!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Dúvidas?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Francisco Hércules dos Santos Silva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accent1"/>
                </a:solidFill>
              </a:rPr>
              <a:t>herculessilva@lapisco.ifce.edu.br</a:t>
            </a:r>
            <a:endParaRPr b="1" sz="1800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375" y="1453050"/>
            <a:ext cx="2123849" cy="2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TUNSTALL, Lewis; VON WERRA, Leandro; WOLF, Thomas. Natural language processing with transformers. " O'Reilly Media, Inc.", 2022.</a:t>
            </a:r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050" y="1657175"/>
            <a:ext cx="2139925" cy="28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Hugging Face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704525" y="1089200"/>
            <a:ext cx="8229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988" y="1145175"/>
            <a:ext cx="3664025" cy="37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/>
        </p:nvSpPr>
        <p:spPr>
          <a:xfrm>
            <a:off x="4469225" y="4465475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Fonte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Transformers</a:t>
            </a:r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772" y="874509"/>
            <a:ext cx="3352300" cy="33944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4469225" y="4465475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Fonte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Encoder/Decoder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099" y="917613"/>
            <a:ext cx="6007799" cy="33082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4469225" y="4465475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Fonte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Encoder/Decoder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413" y="1031942"/>
            <a:ext cx="6131176" cy="307961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4469225" y="4465475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Fonte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32950" y="432650"/>
            <a:ext cx="81549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87" y="1197151"/>
            <a:ext cx="7011625" cy="274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469225" y="4465475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Fonte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Sentiment Analysis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504" y="1888074"/>
            <a:ext cx="1207000" cy="9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>
            <a:hlinkClick r:id="rId4"/>
          </p:cNvPr>
          <p:cNvSpPr/>
          <p:nvPr/>
        </p:nvSpPr>
        <p:spPr>
          <a:xfrm>
            <a:off x="3561300" y="1767800"/>
            <a:ext cx="2021400" cy="114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