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57" r:id="rId6"/>
    <p:sldId id="258" r:id="rId7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660F09-E398-4C48-8E8D-C7DDB7D6966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9BA95D-EA9E-401E-8631-262EBA501B6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1FAC00-1830-4D47-8E32-C845D6E9004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441E3C-68A3-44AA-B6E3-8A5B52F0F7C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272C0B-C528-48E3-9B84-524BB72F6E7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552A87-1FB4-4BA1-AADF-27FF6EBBEAA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F46DE12-D52C-44F8-9056-DCC9F424F68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9643B7-6344-4F86-A392-40E81A7FB97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908497-B606-45E4-A3FD-1A98966D275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3C7FF0-057E-4B2C-9A95-275A910322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77CC16-319A-46B5-8EA6-2A2A8CF399B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67BC5F-6E8F-4137-BBB1-A7B6F5A7E0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D012850-B0F1-4C42-BDC8-3AB362E454C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My simulation</a:t>
            </a: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1106 nodes / 5273 elements / err_apert=-3.9%</a:t>
            </a: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>
            <a:off x="457200" y="1143000"/>
            <a:ext cx="3773520" cy="365760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53"/>
          <p:cNvPicPr/>
          <p:nvPr/>
        </p:nvPicPr>
        <p:blipFill>
          <a:blip r:embed="rId3"/>
          <a:stretch/>
        </p:blipFill>
        <p:spPr>
          <a:xfrm>
            <a:off x="4800600" y="1326600"/>
            <a:ext cx="5231520" cy="2898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My simulation</a:t>
            </a: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12669 nodes / 73429 elements / err_apert=-1.84%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685800" y="1819080"/>
            <a:ext cx="3429000" cy="3210120"/>
          </a:xfrm>
          <a:prstGeom prst="rect">
            <a:avLst/>
          </a:prstGeom>
          <a:ln w="0">
            <a:noFill/>
          </a:ln>
        </p:spPr>
      </p:pic>
      <p:pic>
        <p:nvPicPr>
          <p:cNvPr id="57" name="Picture 56"/>
          <p:cNvPicPr/>
          <p:nvPr/>
        </p:nvPicPr>
        <p:blipFill>
          <a:blip r:embed="rId3"/>
          <a:stretch/>
        </p:blipFill>
        <p:spPr>
          <a:xfrm>
            <a:off x="5010120" y="2057400"/>
            <a:ext cx="4819680" cy="268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My simulation</a:t>
            </a: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13168 nodes / 60916 elements / err_apert=-1.06%</a:t>
            </a:r>
          </a:p>
        </p:txBody>
      </p:sp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228600" y="1220040"/>
            <a:ext cx="4094640" cy="3123360"/>
          </a:xfrm>
          <a:prstGeom prst="rect">
            <a:avLst/>
          </a:prstGeom>
          <a:ln w="0">
            <a:noFill/>
          </a:ln>
        </p:spPr>
      </p:pic>
      <p:sp>
        <p:nvSpPr>
          <p:cNvPr id="60" name="TextBox 59"/>
          <p:cNvSpPr txBox="1"/>
          <p:nvPr/>
        </p:nvSpPr>
        <p:spPr>
          <a:xfrm>
            <a:off x="4800600" y="1371600"/>
            <a:ext cx="4114800" cy="3200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More refinement around the fracture tip.</a:t>
            </a:r>
          </a:p>
        </p:txBody>
      </p:sp>
      <p:pic>
        <p:nvPicPr>
          <p:cNvPr id="61" name="Picture 60"/>
          <p:cNvPicPr/>
          <p:nvPr/>
        </p:nvPicPr>
        <p:blipFill>
          <a:blip r:embed="rId3"/>
          <a:stretch/>
        </p:blipFill>
        <p:spPr>
          <a:xfrm>
            <a:off x="5010480" y="2514600"/>
            <a:ext cx="4819320" cy="267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/>
          <p:nvPr/>
        </p:nvPicPr>
        <p:blipFill>
          <a:blip r:embed="rId2"/>
          <a:stretch/>
        </p:blipFill>
        <p:spPr>
          <a:xfrm>
            <a:off x="457200" y="457200"/>
            <a:ext cx="5045760" cy="1600200"/>
          </a:xfrm>
          <a:prstGeom prst="rect">
            <a:avLst/>
          </a:prstGeom>
          <a:ln w="0">
            <a:noFill/>
          </a:ln>
        </p:spPr>
      </p:pic>
      <p:pic>
        <p:nvPicPr>
          <p:cNvPr id="63" name="Picture 62"/>
          <p:cNvPicPr/>
          <p:nvPr/>
        </p:nvPicPr>
        <p:blipFill>
          <a:blip r:embed="rId3"/>
          <a:stretch/>
        </p:blipFill>
        <p:spPr>
          <a:xfrm>
            <a:off x="5588640" y="914400"/>
            <a:ext cx="4491360" cy="388620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63"/>
          <p:cNvPicPr/>
          <p:nvPr/>
        </p:nvPicPr>
        <p:blipFill>
          <a:blip r:embed="rId4"/>
          <a:stretch/>
        </p:blipFill>
        <p:spPr>
          <a:xfrm>
            <a:off x="141480" y="2331000"/>
            <a:ext cx="5573520" cy="292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766080" y="1216080"/>
            <a:ext cx="8589960" cy="32662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5865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/>
          </p:nvPr>
        </p:nvSpPr>
        <p:spPr>
          <a:xfrm>
            <a:off x="5080680" y="685800"/>
            <a:ext cx="4317840" cy="160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High error in TSV for reasonable numeber of dofs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Error reduces for unfeaseble refinement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457200" y="228600"/>
            <a:ext cx="4343400" cy="534672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47"/>
          <p:cNvPicPr/>
          <p:nvPr/>
        </p:nvPicPr>
        <p:blipFill>
          <a:blip r:embed="rId3"/>
          <a:stretch/>
        </p:blipFill>
        <p:spPr>
          <a:xfrm>
            <a:off x="5080680" y="2791800"/>
            <a:ext cx="4999320" cy="2466000"/>
          </a:xfrm>
          <a:prstGeom prst="rect">
            <a:avLst/>
          </a:prstGeom>
          <a:ln w="0">
            <a:noFill/>
          </a:ln>
        </p:spPr>
      </p:pic>
      <p:sp>
        <p:nvSpPr>
          <p:cNvPr id="49" name="Rectangle 48"/>
          <p:cNvSpPr/>
          <p:nvPr/>
        </p:nvSpPr>
        <p:spPr>
          <a:xfrm>
            <a:off x="8425800" y="4392000"/>
            <a:ext cx="1600200" cy="228600"/>
          </a:xfrm>
          <a:prstGeom prst="rect">
            <a:avLst/>
          </a:prstGeom>
          <a:solidFill>
            <a:srgbClr val="FF8000">
              <a:alpha val="30000"/>
            </a:srgbClr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44680" y="4680000"/>
            <a:ext cx="4063320" cy="228600"/>
          </a:xfrm>
          <a:prstGeom prst="rect">
            <a:avLst/>
          </a:prstGeom>
          <a:solidFill>
            <a:srgbClr val="FF8000">
              <a:alpha val="30000"/>
            </a:srgbClr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24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66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Symbol</vt:lpstr>
      <vt:lpstr>Times New Roman</vt:lpstr>
      <vt:lpstr>Wingdings</vt:lpstr>
      <vt:lpstr>Office Theme</vt:lpstr>
      <vt:lpstr>My simulation 1106 nodes / 5273 elements / err_apert=-3.9%</vt:lpstr>
      <vt:lpstr>My simulation 12669 nodes / 73429 elements / err_apert=-1.84%</vt:lpstr>
      <vt:lpstr>My simulation 13168 nodes / 60916 elements / err_apert=-1.06%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simulation 1106 nodes / 5273 elements / err_apert=-3.9%</dc:title>
  <dc:subject/>
  <dc:creator/>
  <dc:description/>
  <cp:lastModifiedBy>Renato Poli</cp:lastModifiedBy>
  <cp:revision>3</cp:revision>
  <dcterms:created xsi:type="dcterms:W3CDTF">2024-02-24T21:53:07Z</dcterms:created>
  <dcterms:modified xsi:type="dcterms:W3CDTF">2024-03-10T17:57:07Z</dcterms:modified>
  <dc:language>en-US</dc:language>
</cp:coreProperties>
</file>