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  <p:sldMasterId id="2147483677" r:id="rId3"/>
  </p:sldMasterIdLst>
  <p:notesMasterIdLst>
    <p:notesMasterId r:id="rId18"/>
  </p:notesMasterIdLst>
  <p:sldIdLst>
    <p:sldId id="1311" r:id="rId4"/>
    <p:sldId id="1313" r:id="rId5"/>
    <p:sldId id="261" r:id="rId6"/>
    <p:sldId id="262" r:id="rId7"/>
    <p:sldId id="264" r:id="rId8"/>
    <p:sldId id="265" r:id="rId9"/>
    <p:sldId id="258" r:id="rId10"/>
    <p:sldId id="259" r:id="rId11"/>
    <p:sldId id="260" r:id="rId12"/>
    <p:sldId id="1316" r:id="rId13"/>
    <p:sldId id="1317" r:id="rId14"/>
    <p:sldId id="1315" r:id="rId15"/>
    <p:sldId id="1314" r:id="rId16"/>
    <p:sldId id="25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9D42"/>
    <a:srgbClr val="BF5700"/>
    <a:srgbClr val="D6D2C4"/>
    <a:srgbClr val="9CADB7"/>
    <a:srgbClr val="005F86"/>
    <a:srgbClr val="00A9B7"/>
    <a:srgbClr val="A6CD57"/>
    <a:srgbClr val="FFD600"/>
    <a:srgbClr val="F8971F"/>
    <a:srgbClr val="333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AE9EFD-B43F-49BD-BA23-21FE336EE606}" v="15" dt="2024-05-12T18:07:02.7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4621" autoAdjust="0"/>
  </p:normalViewPr>
  <p:slideViewPr>
    <p:cSldViewPr snapToGrid="0">
      <p:cViewPr varScale="1">
        <p:scale>
          <a:sx n="90" d="100"/>
          <a:sy n="90" d="100"/>
        </p:scale>
        <p:origin x="13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to Poli" userId="1615074c83fac315" providerId="LiveId" clId="{D6AE9EFD-B43F-49BD-BA23-21FE336EE606}"/>
    <pc:docChg chg="undo custSel addSld delSld modSld sldOrd">
      <pc:chgData name="Renato Poli" userId="1615074c83fac315" providerId="LiveId" clId="{D6AE9EFD-B43F-49BD-BA23-21FE336EE606}" dt="2024-05-12T18:07:24.161" v="448" actId="20577"/>
      <pc:docMkLst>
        <pc:docMk/>
      </pc:docMkLst>
      <pc:sldChg chg="del">
        <pc:chgData name="Renato Poli" userId="1615074c83fac315" providerId="LiveId" clId="{D6AE9EFD-B43F-49BD-BA23-21FE336EE606}" dt="2024-05-12T17:48:23.509" v="0" actId="47"/>
        <pc:sldMkLst>
          <pc:docMk/>
          <pc:sldMk cId="2593191170" sldId="428"/>
        </pc:sldMkLst>
      </pc:sldChg>
      <pc:sldChg chg="del">
        <pc:chgData name="Renato Poli" userId="1615074c83fac315" providerId="LiveId" clId="{D6AE9EFD-B43F-49BD-BA23-21FE336EE606}" dt="2024-05-12T17:48:23.509" v="0" actId="47"/>
        <pc:sldMkLst>
          <pc:docMk/>
          <pc:sldMk cId="158141201" sldId="433"/>
        </pc:sldMkLst>
      </pc:sldChg>
      <pc:sldChg chg="del">
        <pc:chgData name="Renato Poli" userId="1615074c83fac315" providerId="LiveId" clId="{D6AE9EFD-B43F-49BD-BA23-21FE336EE606}" dt="2024-05-12T17:48:25.619" v="1" actId="47"/>
        <pc:sldMkLst>
          <pc:docMk/>
          <pc:sldMk cId="1451836705" sldId="1255"/>
        </pc:sldMkLst>
      </pc:sldChg>
      <pc:sldChg chg="del">
        <pc:chgData name="Renato Poli" userId="1615074c83fac315" providerId="LiveId" clId="{D6AE9EFD-B43F-49BD-BA23-21FE336EE606}" dt="2024-05-12T17:48:23.509" v="0" actId="47"/>
        <pc:sldMkLst>
          <pc:docMk/>
          <pc:sldMk cId="1854103128" sldId="1296"/>
        </pc:sldMkLst>
      </pc:sldChg>
      <pc:sldChg chg="del">
        <pc:chgData name="Renato Poli" userId="1615074c83fac315" providerId="LiveId" clId="{D6AE9EFD-B43F-49BD-BA23-21FE336EE606}" dt="2024-05-12T17:48:23.509" v="0" actId="47"/>
        <pc:sldMkLst>
          <pc:docMk/>
          <pc:sldMk cId="3935721648" sldId="1297"/>
        </pc:sldMkLst>
      </pc:sldChg>
      <pc:sldChg chg="del">
        <pc:chgData name="Renato Poli" userId="1615074c83fac315" providerId="LiveId" clId="{D6AE9EFD-B43F-49BD-BA23-21FE336EE606}" dt="2024-05-12T17:48:23.509" v="0" actId="47"/>
        <pc:sldMkLst>
          <pc:docMk/>
          <pc:sldMk cId="340260914" sldId="1298"/>
        </pc:sldMkLst>
      </pc:sldChg>
      <pc:sldChg chg="del">
        <pc:chgData name="Renato Poli" userId="1615074c83fac315" providerId="LiveId" clId="{D6AE9EFD-B43F-49BD-BA23-21FE336EE606}" dt="2024-05-12T17:48:23.509" v="0" actId="47"/>
        <pc:sldMkLst>
          <pc:docMk/>
          <pc:sldMk cId="2126376254" sldId="1299"/>
        </pc:sldMkLst>
      </pc:sldChg>
      <pc:sldChg chg="del">
        <pc:chgData name="Renato Poli" userId="1615074c83fac315" providerId="LiveId" clId="{D6AE9EFD-B43F-49BD-BA23-21FE336EE606}" dt="2024-05-12T17:48:23.509" v="0" actId="47"/>
        <pc:sldMkLst>
          <pc:docMk/>
          <pc:sldMk cId="2753176019" sldId="1300"/>
        </pc:sldMkLst>
      </pc:sldChg>
      <pc:sldChg chg="del">
        <pc:chgData name="Renato Poli" userId="1615074c83fac315" providerId="LiveId" clId="{D6AE9EFD-B43F-49BD-BA23-21FE336EE606}" dt="2024-05-12T17:48:23.509" v="0" actId="47"/>
        <pc:sldMkLst>
          <pc:docMk/>
          <pc:sldMk cId="2641514735" sldId="1301"/>
        </pc:sldMkLst>
      </pc:sldChg>
      <pc:sldChg chg="del">
        <pc:chgData name="Renato Poli" userId="1615074c83fac315" providerId="LiveId" clId="{D6AE9EFD-B43F-49BD-BA23-21FE336EE606}" dt="2024-05-12T17:48:23.509" v="0" actId="47"/>
        <pc:sldMkLst>
          <pc:docMk/>
          <pc:sldMk cId="1605321907" sldId="1302"/>
        </pc:sldMkLst>
      </pc:sldChg>
      <pc:sldChg chg="del">
        <pc:chgData name="Renato Poli" userId="1615074c83fac315" providerId="LiveId" clId="{D6AE9EFD-B43F-49BD-BA23-21FE336EE606}" dt="2024-05-12T17:48:23.509" v="0" actId="47"/>
        <pc:sldMkLst>
          <pc:docMk/>
          <pc:sldMk cId="4239463854" sldId="1303"/>
        </pc:sldMkLst>
      </pc:sldChg>
      <pc:sldChg chg="del">
        <pc:chgData name="Renato Poli" userId="1615074c83fac315" providerId="LiveId" clId="{D6AE9EFD-B43F-49BD-BA23-21FE336EE606}" dt="2024-05-12T17:48:23.509" v="0" actId="47"/>
        <pc:sldMkLst>
          <pc:docMk/>
          <pc:sldMk cId="1754396962" sldId="1304"/>
        </pc:sldMkLst>
      </pc:sldChg>
      <pc:sldChg chg="del">
        <pc:chgData name="Renato Poli" userId="1615074c83fac315" providerId="LiveId" clId="{D6AE9EFD-B43F-49BD-BA23-21FE336EE606}" dt="2024-05-12T17:48:23.509" v="0" actId="47"/>
        <pc:sldMkLst>
          <pc:docMk/>
          <pc:sldMk cId="4069716786" sldId="1305"/>
        </pc:sldMkLst>
      </pc:sldChg>
      <pc:sldChg chg="del">
        <pc:chgData name="Renato Poli" userId="1615074c83fac315" providerId="LiveId" clId="{D6AE9EFD-B43F-49BD-BA23-21FE336EE606}" dt="2024-05-12T17:48:23.509" v="0" actId="47"/>
        <pc:sldMkLst>
          <pc:docMk/>
          <pc:sldMk cId="507867524" sldId="1306"/>
        </pc:sldMkLst>
      </pc:sldChg>
      <pc:sldChg chg="del">
        <pc:chgData name="Renato Poli" userId="1615074c83fac315" providerId="LiveId" clId="{D6AE9EFD-B43F-49BD-BA23-21FE336EE606}" dt="2024-05-12T17:48:23.509" v="0" actId="47"/>
        <pc:sldMkLst>
          <pc:docMk/>
          <pc:sldMk cId="759185285" sldId="1307"/>
        </pc:sldMkLst>
      </pc:sldChg>
      <pc:sldChg chg="del">
        <pc:chgData name="Renato Poli" userId="1615074c83fac315" providerId="LiveId" clId="{D6AE9EFD-B43F-49BD-BA23-21FE336EE606}" dt="2024-05-12T17:48:23.509" v="0" actId="47"/>
        <pc:sldMkLst>
          <pc:docMk/>
          <pc:sldMk cId="3706610046" sldId="1309"/>
        </pc:sldMkLst>
      </pc:sldChg>
      <pc:sldChg chg="del">
        <pc:chgData name="Renato Poli" userId="1615074c83fac315" providerId="LiveId" clId="{D6AE9EFD-B43F-49BD-BA23-21FE336EE606}" dt="2024-05-12T17:48:23.509" v="0" actId="47"/>
        <pc:sldMkLst>
          <pc:docMk/>
          <pc:sldMk cId="2942056399" sldId="1310"/>
        </pc:sldMkLst>
      </pc:sldChg>
      <pc:sldChg chg="modSp mod">
        <pc:chgData name="Renato Poli" userId="1615074c83fac315" providerId="LiveId" clId="{D6AE9EFD-B43F-49BD-BA23-21FE336EE606}" dt="2024-05-12T17:48:28.004" v="4" actId="20577"/>
        <pc:sldMkLst>
          <pc:docMk/>
          <pc:sldMk cId="3716456909" sldId="1311"/>
        </pc:sldMkLst>
        <pc:spChg chg="mod">
          <ac:chgData name="Renato Poli" userId="1615074c83fac315" providerId="LiveId" clId="{D6AE9EFD-B43F-49BD-BA23-21FE336EE606}" dt="2024-05-12T17:48:28.004" v="4" actId="20577"/>
          <ac:spMkLst>
            <pc:docMk/>
            <pc:sldMk cId="3716456909" sldId="1311"/>
            <ac:spMk id="5" creationId="{BA626D02-1AEA-4CDB-97A0-D5A8B67EB593}"/>
          </ac:spMkLst>
        </pc:spChg>
      </pc:sldChg>
      <pc:sldChg chg="del">
        <pc:chgData name="Renato Poli" userId="1615074c83fac315" providerId="LiveId" clId="{D6AE9EFD-B43F-49BD-BA23-21FE336EE606}" dt="2024-05-12T17:48:23.509" v="0" actId="47"/>
        <pc:sldMkLst>
          <pc:docMk/>
          <pc:sldMk cId="1222068852" sldId="1312"/>
        </pc:sldMkLst>
      </pc:sldChg>
      <pc:sldChg chg="del">
        <pc:chgData name="Renato Poli" userId="1615074c83fac315" providerId="LiveId" clId="{D6AE9EFD-B43F-49BD-BA23-21FE336EE606}" dt="2024-05-12T17:48:23.509" v="0" actId="47"/>
        <pc:sldMkLst>
          <pc:docMk/>
          <pc:sldMk cId="524308558" sldId="1314"/>
        </pc:sldMkLst>
      </pc:sldChg>
      <pc:sldChg chg="addSp delSp modSp new del mod modClrScheme chgLayout">
        <pc:chgData name="Renato Poli" userId="1615074c83fac315" providerId="LiveId" clId="{D6AE9EFD-B43F-49BD-BA23-21FE336EE606}" dt="2024-05-12T17:49:10.963" v="8" actId="47"/>
        <pc:sldMkLst>
          <pc:docMk/>
          <pc:sldMk cId="1670374044" sldId="1314"/>
        </pc:sldMkLst>
        <pc:spChg chg="del">
          <ac:chgData name="Renato Poli" userId="1615074c83fac315" providerId="LiveId" clId="{D6AE9EFD-B43F-49BD-BA23-21FE336EE606}" dt="2024-05-12T17:48:35.836" v="6" actId="700"/>
          <ac:spMkLst>
            <pc:docMk/>
            <pc:sldMk cId="1670374044" sldId="1314"/>
            <ac:spMk id="2" creationId="{D83085E5-609C-C7CC-BB58-79FDC2FDF5EC}"/>
          </ac:spMkLst>
        </pc:spChg>
        <pc:spChg chg="del">
          <ac:chgData name="Renato Poli" userId="1615074c83fac315" providerId="LiveId" clId="{D6AE9EFD-B43F-49BD-BA23-21FE336EE606}" dt="2024-05-12T17:48:35.836" v="6" actId="700"/>
          <ac:spMkLst>
            <pc:docMk/>
            <pc:sldMk cId="1670374044" sldId="1314"/>
            <ac:spMk id="3" creationId="{F9CE3818-0208-F29D-431E-8C1973D4361C}"/>
          </ac:spMkLst>
        </pc:spChg>
        <pc:spChg chg="add mod">
          <ac:chgData name="Renato Poli" userId="1615074c83fac315" providerId="LiveId" clId="{D6AE9EFD-B43F-49BD-BA23-21FE336EE606}" dt="2024-05-12T17:48:58.930" v="7"/>
          <ac:spMkLst>
            <pc:docMk/>
            <pc:sldMk cId="1670374044" sldId="1314"/>
            <ac:spMk id="4" creationId="{5B83C5D7-55B6-DC29-7C13-94F7F09BA6C1}"/>
          </ac:spMkLst>
        </pc:spChg>
        <pc:spChg chg="add mod">
          <ac:chgData name="Renato Poli" userId="1615074c83fac315" providerId="LiveId" clId="{D6AE9EFD-B43F-49BD-BA23-21FE336EE606}" dt="2024-05-12T17:48:58.930" v="7"/>
          <ac:spMkLst>
            <pc:docMk/>
            <pc:sldMk cId="1670374044" sldId="1314"/>
            <ac:spMk id="5" creationId="{81D2BB74-EC8A-F081-465E-D5E1B5DEDFE0}"/>
          </ac:spMkLst>
        </pc:spChg>
        <pc:spChg chg="add mod">
          <ac:chgData name="Renato Poli" userId="1615074c83fac315" providerId="LiveId" clId="{D6AE9EFD-B43F-49BD-BA23-21FE336EE606}" dt="2024-05-12T17:48:58.930" v="7"/>
          <ac:spMkLst>
            <pc:docMk/>
            <pc:sldMk cId="1670374044" sldId="1314"/>
            <ac:spMk id="6" creationId="{9BFBE372-89A3-D044-6D75-FDDE05F8ECC7}"/>
          </ac:spMkLst>
        </pc:spChg>
        <pc:spChg chg="add mod">
          <ac:chgData name="Renato Poli" userId="1615074c83fac315" providerId="LiveId" clId="{D6AE9EFD-B43F-49BD-BA23-21FE336EE606}" dt="2024-05-12T17:48:58.930" v="7"/>
          <ac:spMkLst>
            <pc:docMk/>
            <pc:sldMk cId="1670374044" sldId="1314"/>
            <ac:spMk id="7" creationId="{DEFBE63B-3A32-85CE-F7CB-36A6DBA2DF95}"/>
          </ac:spMkLst>
        </pc:spChg>
        <pc:spChg chg="add mod">
          <ac:chgData name="Renato Poli" userId="1615074c83fac315" providerId="LiveId" clId="{D6AE9EFD-B43F-49BD-BA23-21FE336EE606}" dt="2024-05-12T17:48:58.930" v="7"/>
          <ac:spMkLst>
            <pc:docMk/>
            <pc:sldMk cId="1670374044" sldId="1314"/>
            <ac:spMk id="8" creationId="{D6374248-3028-3B7C-DB74-D251A325B0B2}"/>
          </ac:spMkLst>
        </pc:spChg>
        <pc:spChg chg="add mod">
          <ac:chgData name="Renato Poli" userId="1615074c83fac315" providerId="LiveId" clId="{D6AE9EFD-B43F-49BD-BA23-21FE336EE606}" dt="2024-05-12T17:48:58.930" v="7"/>
          <ac:spMkLst>
            <pc:docMk/>
            <pc:sldMk cId="1670374044" sldId="1314"/>
            <ac:spMk id="9" creationId="{628D8A18-C551-6004-C88D-1106F7B3F278}"/>
          </ac:spMkLst>
        </pc:spChg>
        <pc:spChg chg="add mod">
          <ac:chgData name="Renato Poli" userId="1615074c83fac315" providerId="LiveId" clId="{D6AE9EFD-B43F-49BD-BA23-21FE336EE606}" dt="2024-05-12T17:48:58.930" v="7"/>
          <ac:spMkLst>
            <pc:docMk/>
            <pc:sldMk cId="1670374044" sldId="1314"/>
            <ac:spMk id="10" creationId="{4678544C-3A53-9CB3-44DA-C52D81B20C0F}"/>
          </ac:spMkLst>
        </pc:spChg>
        <pc:spChg chg="add mod">
          <ac:chgData name="Renato Poli" userId="1615074c83fac315" providerId="LiveId" clId="{D6AE9EFD-B43F-49BD-BA23-21FE336EE606}" dt="2024-05-12T17:48:58.930" v="7"/>
          <ac:spMkLst>
            <pc:docMk/>
            <pc:sldMk cId="1670374044" sldId="1314"/>
            <ac:spMk id="11" creationId="{CE3B4ECA-2DD7-BD36-CC81-5772C1AFA70F}"/>
          </ac:spMkLst>
        </pc:spChg>
        <pc:spChg chg="add mod">
          <ac:chgData name="Renato Poli" userId="1615074c83fac315" providerId="LiveId" clId="{D6AE9EFD-B43F-49BD-BA23-21FE336EE606}" dt="2024-05-12T17:48:58.930" v="7"/>
          <ac:spMkLst>
            <pc:docMk/>
            <pc:sldMk cId="1670374044" sldId="1314"/>
            <ac:spMk id="12" creationId="{2839ABD9-20DD-2957-186A-BD0F6A843A77}"/>
          </ac:spMkLst>
        </pc:spChg>
        <pc:spChg chg="add mod">
          <ac:chgData name="Renato Poli" userId="1615074c83fac315" providerId="LiveId" clId="{D6AE9EFD-B43F-49BD-BA23-21FE336EE606}" dt="2024-05-12T17:48:58.930" v="7"/>
          <ac:spMkLst>
            <pc:docMk/>
            <pc:sldMk cId="1670374044" sldId="1314"/>
            <ac:spMk id="13" creationId="{24377746-47E9-51FB-13A1-534021887176}"/>
          </ac:spMkLst>
        </pc:spChg>
        <pc:spChg chg="add mod">
          <ac:chgData name="Renato Poli" userId="1615074c83fac315" providerId="LiveId" clId="{D6AE9EFD-B43F-49BD-BA23-21FE336EE606}" dt="2024-05-12T17:48:58.930" v="7"/>
          <ac:spMkLst>
            <pc:docMk/>
            <pc:sldMk cId="1670374044" sldId="1314"/>
            <ac:spMk id="15" creationId="{7CABA765-AF7D-0A9F-F4EF-6D23749851AA}"/>
          </ac:spMkLst>
        </pc:spChg>
        <pc:spChg chg="add mod">
          <ac:chgData name="Renato Poli" userId="1615074c83fac315" providerId="LiveId" clId="{D6AE9EFD-B43F-49BD-BA23-21FE336EE606}" dt="2024-05-12T17:48:58.930" v="7"/>
          <ac:spMkLst>
            <pc:docMk/>
            <pc:sldMk cId="1670374044" sldId="1314"/>
            <ac:spMk id="16" creationId="{7280CCF2-AAA6-F3E1-97B4-1E3AAF922F4C}"/>
          </ac:spMkLst>
        </pc:spChg>
        <pc:spChg chg="add mod">
          <ac:chgData name="Renato Poli" userId="1615074c83fac315" providerId="LiveId" clId="{D6AE9EFD-B43F-49BD-BA23-21FE336EE606}" dt="2024-05-12T17:48:58.930" v="7"/>
          <ac:spMkLst>
            <pc:docMk/>
            <pc:sldMk cId="1670374044" sldId="1314"/>
            <ac:spMk id="17" creationId="{0427C3F0-4EB8-011A-0E4C-3AB00E8B2E56}"/>
          </ac:spMkLst>
        </pc:spChg>
        <pc:spChg chg="add mod">
          <ac:chgData name="Renato Poli" userId="1615074c83fac315" providerId="LiveId" clId="{D6AE9EFD-B43F-49BD-BA23-21FE336EE606}" dt="2024-05-12T17:48:58.930" v="7"/>
          <ac:spMkLst>
            <pc:docMk/>
            <pc:sldMk cId="1670374044" sldId="1314"/>
            <ac:spMk id="21" creationId="{A42F63DA-52B7-40A9-EB78-8A50F190DA50}"/>
          </ac:spMkLst>
        </pc:spChg>
        <pc:spChg chg="add mod">
          <ac:chgData name="Renato Poli" userId="1615074c83fac315" providerId="LiveId" clId="{D6AE9EFD-B43F-49BD-BA23-21FE336EE606}" dt="2024-05-12T17:48:58.930" v="7"/>
          <ac:spMkLst>
            <pc:docMk/>
            <pc:sldMk cId="1670374044" sldId="1314"/>
            <ac:spMk id="23" creationId="{1EF96C95-2F38-0675-94D1-C35E05BD1C37}"/>
          </ac:spMkLst>
        </pc:spChg>
        <pc:spChg chg="add mod">
          <ac:chgData name="Renato Poli" userId="1615074c83fac315" providerId="LiveId" clId="{D6AE9EFD-B43F-49BD-BA23-21FE336EE606}" dt="2024-05-12T17:48:58.930" v="7"/>
          <ac:spMkLst>
            <pc:docMk/>
            <pc:sldMk cId="1670374044" sldId="1314"/>
            <ac:spMk id="24" creationId="{2A10A244-7C5B-E6CD-DFF7-FEC2BC2E4C22}"/>
          </ac:spMkLst>
        </pc:spChg>
        <pc:spChg chg="add mod">
          <ac:chgData name="Renato Poli" userId="1615074c83fac315" providerId="LiveId" clId="{D6AE9EFD-B43F-49BD-BA23-21FE336EE606}" dt="2024-05-12T17:48:58.930" v="7"/>
          <ac:spMkLst>
            <pc:docMk/>
            <pc:sldMk cId="1670374044" sldId="1314"/>
            <ac:spMk id="25" creationId="{4C8B163A-DF16-240A-4B1B-89F5467EA687}"/>
          </ac:spMkLst>
        </pc:spChg>
        <pc:spChg chg="add mod">
          <ac:chgData name="Renato Poli" userId="1615074c83fac315" providerId="LiveId" clId="{D6AE9EFD-B43F-49BD-BA23-21FE336EE606}" dt="2024-05-12T17:48:58.930" v="7"/>
          <ac:spMkLst>
            <pc:docMk/>
            <pc:sldMk cId="1670374044" sldId="1314"/>
            <ac:spMk id="26" creationId="{96C979C6-4457-1CEE-AC71-ECB172867239}"/>
          </ac:spMkLst>
        </pc:spChg>
        <pc:spChg chg="add mod">
          <ac:chgData name="Renato Poli" userId="1615074c83fac315" providerId="LiveId" clId="{D6AE9EFD-B43F-49BD-BA23-21FE336EE606}" dt="2024-05-12T17:48:58.930" v="7"/>
          <ac:spMkLst>
            <pc:docMk/>
            <pc:sldMk cId="1670374044" sldId="1314"/>
            <ac:spMk id="28" creationId="{926BF318-B07C-A2AA-E722-213B50B89A61}"/>
          </ac:spMkLst>
        </pc:spChg>
        <pc:spChg chg="add mod">
          <ac:chgData name="Renato Poli" userId="1615074c83fac315" providerId="LiveId" clId="{D6AE9EFD-B43F-49BD-BA23-21FE336EE606}" dt="2024-05-12T17:48:58.930" v="7"/>
          <ac:spMkLst>
            <pc:docMk/>
            <pc:sldMk cId="1670374044" sldId="1314"/>
            <ac:spMk id="29" creationId="{58E240F0-59EB-2373-0B61-1AE42B9E7AEA}"/>
          </ac:spMkLst>
        </pc:spChg>
        <pc:cxnChg chg="add mod">
          <ac:chgData name="Renato Poli" userId="1615074c83fac315" providerId="LiveId" clId="{D6AE9EFD-B43F-49BD-BA23-21FE336EE606}" dt="2024-05-12T17:48:58.930" v="7"/>
          <ac:cxnSpMkLst>
            <pc:docMk/>
            <pc:sldMk cId="1670374044" sldId="1314"/>
            <ac:cxnSpMk id="14" creationId="{2AF93740-4F07-6193-E0B2-F0D28E7E122C}"/>
          </ac:cxnSpMkLst>
        </pc:cxnChg>
        <pc:cxnChg chg="add mod">
          <ac:chgData name="Renato Poli" userId="1615074c83fac315" providerId="LiveId" clId="{D6AE9EFD-B43F-49BD-BA23-21FE336EE606}" dt="2024-05-12T17:48:58.930" v="7"/>
          <ac:cxnSpMkLst>
            <pc:docMk/>
            <pc:sldMk cId="1670374044" sldId="1314"/>
            <ac:cxnSpMk id="18" creationId="{E74DBF14-EA09-619C-4B70-1DE0EBEC524D}"/>
          </ac:cxnSpMkLst>
        </pc:cxnChg>
        <pc:cxnChg chg="add mod">
          <ac:chgData name="Renato Poli" userId="1615074c83fac315" providerId="LiveId" clId="{D6AE9EFD-B43F-49BD-BA23-21FE336EE606}" dt="2024-05-12T17:48:58.930" v="7"/>
          <ac:cxnSpMkLst>
            <pc:docMk/>
            <pc:sldMk cId="1670374044" sldId="1314"/>
            <ac:cxnSpMk id="19" creationId="{FD4BAE02-5A5C-88F7-568E-815277C11AF3}"/>
          </ac:cxnSpMkLst>
        </pc:cxnChg>
        <pc:cxnChg chg="add mod">
          <ac:chgData name="Renato Poli" userId="1615074c83fac315" providerId="LiveId" clId="{D6AE9EFD-B43F-49BD-BA23-21FE336EE606}" dt="2024-05-12T17:48:58.930" v="7"/>
          <ac:cxnSpMkLst>
            <pc:docMk/>
            <pc:sldMk cId="1670374044" sldId="1314"/>
            <ac:cxnSpMk id="20" creationId="{AE31C026-9E1D-4CAF-97E6-1368D5A3F33D}"/>
          </ac:cxnSpMkLst>
        </pc:cxnChg>
        <pc:cxnChg chg="add mod">
          <ac:chgData name="Renato Poli" userId="1615074c83fac315" providerId="LiveId" clId="{D6AE9EFD-B43F-49BD-BA23-21FE336EE606}" dt="2024-05-12T17:48:58.930" v="7"/>
          <ac:cxnSpMkLst>
            <pc:docMk/>
            <pc:sldMk cId="1670374044" sldId="1314"/>
            <ac:cxnSpMk id="22" creationId="{86F0ECEB-D966-B03A-E6C4-235E37779366}"/>
          </ac:cxnSpMkLst>
        </pc:cxnChg>
        <pc:cxnChg chg="add mod">
          <ac:chgData name="Renato Poli" userId="1615074c83fac315" providerId="LiveId" clId="{D6AE9EFD-B43F-49BD-BA23-21FE336EE606}" dt="2024-05-12T17:48:58.930" v="7"/>
          <ac:cxnSpMkLst>
            <pc:docMk/>
            <pc:sldMk cId="1670374044" sldId="1314"/>
            <ac:cxnSpMk id="27" creationId="{C41C93DC-C295-4BE1-0C9C-C0532C42BA11}"/>
          </ac:cxnSpMkLst>
        </pc:cxnChg>
      </pc:sldChg>
      <pc:sldChg chg="addSp delSp modSp new mod ord">
        <pc:chgData name="Renato Poli" userId="1615074c83fac315" providerId="LiveId" clId="{D6AE9EFD-B43F-49BD-BA23-21FE336EE606}" dt="2024-05-12T17:51:46.910" v="21"/>
        <pc:sldMkLst>
          <pc:docMk/>
          <pc:sldMk cId="3366291967" sldId="1314"/>
        </pc:sldMkLst>
        <pc:spChg chg="del">
          <ac:chgData name="Renato Poli" userId="1615074c83fac315" providerId="LiveId" clId="{D6AE9EFD-B43F-49BD-BA23-21FE336EE606}" dt="2024-05-12T17:49:31.461" v="10" actId="478"/>
          <ac:spMkLst>
            <pc:docMk/>
            <pc:sldMk cId="3366291967" sldId="1314"/>
            <ac:spMk id="2" creationId="{DBA3193E-63DA-3A72-2843-A9131F32B6CE}"/>
          </ac:spMkLst>
        </pc:spChg>
        <pc:spChg chg="del">
          <ac:chgData name="Renato Poli" userId="1615074c83fac315" providerId="LiveId" clId="{D6AE9EFD-B43F-49BD-BA23-21FE336EE606}" dt="2024-05-12T17:49:31.461" v="10" actId="478"/>
          <ac:spMkLst>
            <pc:docMk/>
            <pc:sldMk cId="3366291967" sldId="1314"/>
            <ac:spMk id="3" creationId="{7848F282-7407-0A6A-BF62-32E391075BC7}"/>
          </ac:spMkLst>
        </pc:spChg>
        <pc:graphicFrameChg chg="add mod modGraphic">
          <ac:chgData name="Renato Poli" userId="1615074c83fac315" providerId="LiveId" clId="{D6AE9EFD-B43F-49BD-BA23-21FE336EE606}" dt="2024-05-12T17:51:37.795" v="19" actId="12385"/>
          <ac:graphicFrameMkLst>
            <pc:docMk/>
            <pc:sldMk cId="3366291967" sldId="1314"/>
            <ac:graphicFrameMk id="4" creationId="{371878AB-A28D-A9CA-905D-B986E7D45B91}"/>
          </ac:graphicFrameMkLst>
        </pc:graphicFrameChg>
      </pc:sldChg>
      <pc:sldChg chg="addSp delSp modSp new mod modClrScheme chgLayout">
        <pc:chgData name="Renato Poli" userId="1615074c83fac315" providerId="LiveId" clId="{D6AE9EFD-B43F-49BD-BA23-21FE336EE606}" dt="2024-05-12T18:06:58.865" v="441" actId="2710"/>
        <pc:sldMkLst>
          <pc:docMk/>
          <pc:sldMk cId="3719977892" sldId="1315"/>
        </pc:sldMkLst>
        <pc:spChg chg="del">
          <ac:chgData name="Renato Poli" userId="1615074c83fac315" providerId="LiveId" clId="{D6AE9EFD-B43F-49BD-BA23-21FE336EE606}" dt="2024-05-12T18:00:57.514" v="23" actId="478"/>
          <ac:spMkLst>
            <pc:docMk/>
            <pc:sldMk cId="3719977892" sldId="1315"/>
            <ac:spMk id="2" creationId="{B2B3AFFC-14F6-0C4A-8F2F-981C90AF30CB}"/>
          </ac:spMkLst>
        </pc:spChg>
        <pc:spChg chg="del">
          <ac:chgData name="Renato Poli" userId="1615074c83fac315" providerId="LiveId" clId="{D6AE9EFD-B43F-49BD-BA23-21FE336EE606}" dt="2024-05-12T18:00:57.514" v="23" actId="478"/>
          <ac:spMkLst>
            <pc:docMk/>
            <pc:sldMk cId="3719977892" sldId="1315"/>
            <ac:spMk id="3" creationId="{85D1CFEE-6B54-56FC-4F22-52F8D3CD3C29}"/>
          </ac:spMkLst>
        </pc:spChg>
        <pc:spChg chg="add del mod">
          <ac:chgData name="Renato Poli" userId="1615074c83fac315" providerId="LiveId" clId="{D6AE9EFD-B43F-49BD-BA23-21FE336EE606}" dt="2024-05-12T18:06:47.560" v="436" actId="478"/>
          <ac:spMkLst>
            <pc:docMk/>
            <pc:sldMk cId="3719977892" sldId="1315"/>
            <ac:spMk id="5" creationId="{0DA368BC-117B-9C82-0106-08001529A72E}"/>
          </ac:spMkLst>
        </pc:spChg>
        <pc:spChg chg="add mod ord">
          <ac:chgData name="Renato Poli" userId="1615074c83fac315" providerId="LiveId" clId="{D6AE9EFD-B43F-49BD-BA23-21FE336EE606}" dt="2024-05-12T18:06:42.068" v="434" actId="404"/>
          <ac:spMkLst>
            <pc:docMk/>
            <pc:sldMk cId="3719977892" sldId="1315"/>
            <ac:spMk id="6" creationId="{2EAFF705-03AC-8184-D801-501B106BDE78}"/>
          </ac:spMkLst>
        </pc:spChg>
        <pc:spChg chg="add mod ord">
          <ac:chgData name="Renato Poli" userId="1615074c83fac315" providerId="LiveId" clId="{D6AE9EFD-B43F-49BD-BA23-21FE336EE606}" dt="2024-05-12T18:06:58.865" v="441" actId="2710"/>
          <ac:spMkLst>
            <pc:docMk/>
            <pc:sldMk cId="3719977892" sldId="1315"/>
            <ac:spMk id="7" creationId="{10881F90-2319-D210-D86F-54B4D36941E4}"/>
          </ac:spMkLst>
        </pc:spChg>
      </pc:sldChg>
      <pc:sldChg chg="modSp add mod">
        <pc:chgData name="Renato Poli" userId="1615074c83fac315" providerId="LiveId" clId="{D6AE9EFD-B43F-49BD-BA23-21FE336EE606}" dt="2024-05-12T18:07:24.161" v="448" actId="20577"/>
        <pc:sldMkLst>
          <pc:docMk/>
          <pc:sldMk cId="2434995703" sldId="1316"/>
        </pc:sldMkLst>
        <pc:spChg chg="mod">
          <ac:chgData name="Renato Poli" userId="1615074c83fac315" providerId="LiveId" clId="{D6AE9EFD-B43F-49BD-BA23-21FE336EE606}" dt="2024-05-12T18:07:24.161" v="448" actId="20577"/>
          <ac:spMkLst>
            <pc:docMk/>
            <pc:sldMk cId="2434995703" sldId="1316"/>
            <ac:spMk id="4" creationId="{024EA8F5-531F-415B-BA8D-5D730E033E13}"/>
          </ac:spMkLst>
        </pc:spChg>
      </pc:sldChg>
      <pc:sldChg chg="del">
        <pc:chgData name="Renato Poli" userId="1615074c83fac315" providerId="LiveId" clId="{D6AE9EFD-B43F-49BD-BA23-21FE336EE606}" dt="2024-05-12T17:48:23.509" v="0" actId="47"/>
        <pc:sldMkLst>
          <pc:docMk/>
          <pc:sldMk cId="4150872884" sldId="1316"/>
        </pc:sldMkLst>
      </pc:sldChg>
      <pc:sldChg chg="addSp delSp modSp new mod modClrScheme chgLayout">
        <pc:chgData name="Renato Poli" userId="1615074c83fac315" providerId="LiveId" clId="{D6AE9EFD-B43F-49BD-BA23-21FE336EE606}" dt="2024-05-12T18:06:26.298" v="429" actId="20577"/>
        <pc:sldMkLst>
          <pc:docMk/>
          <pc:sldMk cId="2681969806" sldId="1317"/>
        </pc:sldMkLst>
        <pc:spChg chg="del mod ord">
          <ac:chgData name="Renato Poli" userId="1615074c83fac315" providerId="LiveId" clId="{D6AE9EFD-B43F-49BD-BA23-21FE336EE606}" dt="2024-05-12T18:02:12.575" v="77" actId="700"/>
          <ac:spMkLst>
            <pc:docMk/>
            <pc:sldMk cId="2681969806" sldId="1317"/>
            <ac:spMk id="2" creationId="{CF4BDF0D-1FBC-2EF5-F4FB-460F6B1264F1}"/>
          </ac:spMkLst>
        </pc:spChg>
        <pc:spChg chg="del mod">
          <ac:chgData name="Renato Poli" userId="1615074c83fac315" providerId="LiveId" clId="{D6AE9EFD-B43F-49BD-BA23-21FE336EE606}" dt="2024-05-12T18:02:12.575" v="77" actId="700"/>
          <ac:spMkLst>
            <pc:docMk/>
            <pc:sldMk cId="2681969806" sldId="1317"/>
            <ac:spMk id="3" creationId="{F01F85F0-B52E-FE78-10CC-5EDC10DD7236}"/>
          </ac:spMkLst>
        </pc:spChg>
        <pc:spChg chg="del">
          <ac:chgData name="Renato Poli" userId="1615074c83fac315" providerId="LiveId" clId="{D6AE9EFD-B43F-49BD-BA23-21FE336EE606}" dt="2024-05-12T18:02:12.575" v="77" actId="700"/>
          <ac:spMkLst>
            <pc:docMk/>
            <pc:sldMk cId="2681969806" sldId="1317"/>
            <ac:spMk id="4" creationId="{A672B938-5218-0D06-3C17-3448BAB67A8C}"/>
          </ac:spMkLst>
        </pc:spChg>
        <pc:spChg chg="add del mod ord">
          <ac:chgData name="Renato Poli" userId="1615074c83fac315" providerId="LiveId" clId="{D6AE9EFD-B43F-49BD-BA23-21FE336EE606}" dt="2024-05-12T18:02:16.416" v="78" actId="700"/>
          <ac:spMkLst>
            <pc:docMk/>
            <pc:sldMk cId="2681969806" sldId="1317"/>
            <ac:spMk id="5" creationId="{8A88615F-A353-B2B9-D7E4-42BC08A8BE81}"/>
          </ac:spMkLst>
        </pc:spChg>
        <pc:spChg chg="add del mod">
          <ac:chgData name="Renato Poli" userId="1615074c83fac315" providerId="LiveId" clId="{D6AE9EFD-B43F-49BD-BA23-21FE336EE606}" dt="2024-05-12T18:02:16.416" v="78" actId="700"/>
          <ac:spMkLst>
            <pc:docMk/>
            <pc:sldMk cId="2681969806" sldId="1317"/>
            <ac:spMk id="6" creationId="{8697502E-85B1-1E0B-69D1-8FB054C293A4}"/>
          </ac:spMkLst>
        </pc:spChg>
        <pc:spChg chg="add del mod ord">
          <ac:chgData name="Renato Poli" userId="1615074c83fac315" providerId="LiveId" clId="{D6AE9EFD-B43F-49BD-BA23-21FE336EE606}" dt="2024-05-12T18:02:27.013" v="86" actId="478"/>
          <ac:spMkLst>
            <pc:docMk/>
            <pc:sldMk cId="2681969806" sldId="1317"/>
            <ac:spMk id="7" creationId="{38F295C8-A75A-EDC6-87E9-5CC2BD527842}"/>
          </ac:spMkLst>
        </pc:spChg>
        <pc:spChg chg="add del mod ord">
          <ac:chgData name="Renato Poli" userId="1615074c83fac315" providerId="LiveId" clId="{D6AE9EFD-B43F-49BD-BA23-21FE336EE606}" dt="2024-05-12T18:04:09.455" v="161" actId="700"/>
          <ac:spMkLst>
            <pc:docMk/>
            <pc:sldMk cId="2681969806" sldId="1317"/>
            <ac:spMk id="8" creationId="{3B045F5E-03D3-BDE5-8319-244B05F29D8A}"/>
          </ac:spMkLst>
        </pc:spChg>
        <pc:spChg chg="add del mod">
          <ac:chgData name="Renato Poli" userId="1615074c83fac315" providerId="LiveId" clId="{D6AE9EFD-B43F-49BD-BA23-21FE336EE606}" dt="2024-05-12T18:02:29.105" v="87" actId="478"/>
          <ac:spMkLst>
            <pc:docMk/>
            <pc:sldMk cId="2681969806" sldId="1317"/>
            <ac:spMk id="10" creationId="{B494663E-9C24-4F4B-A145-E039220877A9}"/>
          </ac:spMkLst>
        </pc:spChg>
        <pc:spChg chg="add del mod">
          <ac:chgData name="Renato Poli" userId="1615074c83fac315" providerId="LiveId" clId="{D6AE9EFD-B43F-49BD-BA23-21FE336EE606}" dt="2024-05-12T18:04:00.751" v="158" actId="6264"/>
          <ac:spMkLst>
            <pc:docMk/>
            <pc:sldMk cId="2681969806" sldId="1317"/>
            <ac:spMk id="11" creationId="{ABCC946E-93D8-708F-9A99-0CA5EE9C2EB3}"/>
          </ac:spMkLst>
        </pc:spChg>
        <pc:spChg chg="add mod ord">
          <ac:chgData name="Renato Poli" userId="1615074c83fac315" providerId="LiveId" clId="{D6AE9EFD-B43F-49BD-BA23-21FE336EE606}" dt="2024-05-12T18:06:26.298" v="429" actId="20577"/>
          <ac:spMkLst>
            <pc:docMk/>
            <pc:sldMk cId="2681969806" sldId="1317"/>
            <ac:spMk id="12" creationId="{4DF6E923-3C90-0CD2-A400-3968BCDD8397}"/>
          </ac:spMkLst>
        </pc:spChg>
        <pc:spChg chg="add del mod ord">
          <ac:chgData name="Renato Poli" userId="1615074c83fac315" providerId="LiveId" clId="{D6AE9EFD-B43F-49BD-BA23-21FE336EE606}" dt="2024-05-12T18:04:12.915" v="162" actId="478"/>
          <ac:spMkLst>
            <pc:docMk/>
            <pc:sldMk cId="2681969806" sldId="1317"/>
            <ac:spMk id="13" creationId="{A7F92FB3-4644-CBD2-A20E-E363186B88E2}"/>
          </ac:spMkLst>
        </pc:spChg>
      </pc:sldChg>
      <pc:sldChg chg="del">
        <pc:chgData name="Renato Poli" userId="1615074c83fac315" providerId="LiveId" clId="{D6AE9EFD-B43F-49BD-BA23-21FE336EE606}" dt="2024-05-12T17:48:23.509" v="0" actId="47"/>
        <pc:sldMkLst>
          <pc:docMk/>
          <pc:sldMk cId="3347966849" sldId="1318"/>
        </pc:sldMkLst>
      </pc:sldChg>
      <pc:sldChg chg="del">
        <pc:chgData name="Renato Poli" userId="1615074c83fac315" providerId="LiveId" clId="{D6AE9EFD-B43F-49BD-BA23-21FE336EE606}" dt="2024-05-12T17:48:23.509" v="0" actId="47"/>
        <pc:sldMkLst>
          <pc:docMk/>
          <pc:sldMk cId="3924579364" sldId="1319"/>
        </pc:sldMkLst>
      </pc:sldChg>
      <pc:sldChg chg="del">
        <pc:chgData name="Renato Poli" userId="1615074c83fac315" providerId="LiveId" clId="{D6AE9EFD-B43F-49BD-BA23-21FE336EE606}" dt="2024-05-12T17:48:23.509" v="0" actId="47"/>
        <pc:sldMkLst>
          <pc:docMk/>
          <pc:sldMk cId="1276716476" sldId="1320"/>
        </pc:sldMkLst>
      </pc:sldChg>
      <pc:sldChg chg="del">
        <pc:chgData name="Renato Poli" userId="1615074c83fac315" providerId="LiveId" clId="{D6AE9EFD-B43F-49BD-BA23-21FE336EE606}" dt="2024-05-12T17:48:23.509" v="0" actId="47"/>
        <pc:sldMkLst>
          <pc:docMk/>
          <pc:sldMk cId="1400063745" sldId="1321"/>
        </pc:sldMkLst>
      </pc:sldChg>
      <pc:sldChg chg="del">
        <pc:chgData name="Renato Poli" userId="1615074c83fac315" providerId="LiveId" clId="{D6AE9EFD-B43F-49BD-BA23-21FE336EE606}" dt="2024-05-12T17:48:23.509" v="0" actId="47"/>
        <pc:sldMkLst>
          <pc:docMk/>
          <pc:sldMk cId="1073394976" sldId="1322"/>
        </pc:sldMkLst>
      </pc:sldChg>
    </pc:docChg>
  </pc:docChgLst>
  <pc:docChgLst>
    <pc:chgData name="Renato Poli" userId="1615074c83fac315" providerId="LiveId" clId="{B97D0A2D-8036-45F1-981D-DC1A5F914259}"/>
    <pc:docChg chg="undo redo custSel addSld delSld modSld sldOrd modMainMaster">
      <pc:chgData name="Renato Poli" userId="1615074c83fac315" providerId="LiveId" clId="{B97D0A2D-8036-45F1-981D-DC1A5F914259}" dt="2024-05-07T14:01:03.509" v="3653" actId="47"/>
      <pc:docMkLst>
        <pc:docMk/>
      </pc:docMkLst>
      <pc:sldChg chg="addSp delSp modSp add mod chgLayout">
        <pc:chgData name="Renato Poli" userId="1615074c83fac315" providerId="LiveId" clId="{B97D0A2D-8036-45F1-981D-DC1A5F914259}" dt="2024-05-07T03:14:48.982" v="3386" actId="20577"/>
        <pc:sldMkLst>
          <pc:docMk/>
          <pc:sldMk cId="1600650724" sldId="256"/>
        </pc:sldMkLst>
        <pc:spChg chg="add del mod">
          <ac:chgData name="Renato Poli" userId="1615074c83fac315" providerId="LiveId" clId="{B97D0A2D-8036-45F1-981D-DC1A5F914259}" dt="2024-05-07T03:07:57.992" v="3102" actId="6264"/>
          <ac:spMkLst>
            <pc:docMk/>
            <pc:sldMk cId="1600650724" sldId="256"/>
            <ac:spMk id="2" creationId="{1DB40AC7-E250-398F-133C-19062083FCCC}"/>
          </ac:spMkLst>
        </pc:spChg>
        <pc:spChg chg="add del mod">
          <ac:chgData name="Renato Poli" userId="1615074c83fac315" providerId="LiveId" clId="{B97D0A2D-8036-45F1-981D-DC1A5F914259}" dt="2024-05-07T13:54:26.856" v="3454" actId="6264"/>
          <ac:spMkLst>
            <pc:docMk/>
            <pc:sldMk cId="1600650724" sldId="256"/>
            <ac:spMk id="2" creationId="{D5E1937B-92D3-06D7-364E-113A770674CF}"/>
          </ac:spMkLst>
        </pc:spChg>
        <pc:spChg chg="add mod">
          <ac:chgData name="Renato Poli" userId="1615074c83fac315" providerId="LiveId" clId="{B97D0A2D-8036-45F1-981D-DC1A5F914259}" dt="2024-05-07T03:14:48.982" v="3386" actId="20577"/>
          <ac:spMkLst>
            <pc:docMk/>
            <pc:sldMk cId="1600650724" sldId="256"/>
            <ac:spMk id="3" creationId="{6642CC8B-6553-81B8-CBDC-AFF5040E3C5B}"/>
          </ac:spMkLst>
        </pc:spChg>
        <pc:spChg chg="add del mod">
          <ac:chgData name="Renato Poli" userId="1615074c83fac315" providerId="LiveId" clId="{B97D0A2D-8036-45F1-981D-DC1A5F914259}" dt="2024-05-07T03:10:33.643" v="3221" actId="6264"/>
          <ac:spMkLst>
            <pc:docMk/>
            <pc:sldMk cId="1600650724" sldId="256"/>
            <ac:spMk id="4" creationId="{702E2EEF-3A6B-40D3-7E04-CB73437E4A4F}"/>
          </ac:spMkLst>
        </pc:spChg>
        <pc:spChg chg="add del mod">
          <ac:chgData name="Renato Poli" userId="1615074c83fac315" providerId="LiveId" clId="{B97D0A2D-8036-45F1-981D-DC1A5F914259}" dt="2024-05-07T13:54:26.856" v="3454" actId="6264"/>
          <ac:spMkLst>
            <pc:docMk/>
            <pc:sldMk cId="1600650724" sldId="256"/>
            <ac:spMk id="4" creationId="{92F428FD-5583-2170-131E-7E0907B3550D}"/>
          </ac:spMkLst>
        </pc:spChg>
        <pc:spChg chg="add del mod">
          <ac:chgData name="Renato Poli" userId="1615074c83fac315" providerId="LiveId" clId="{B97D0A2D-8036-45F1-981D-DC1A5F914259}" dt="2024-05-07T03:10:33.643" v="3221" actId="6264"/>
          <ac:spMkLst>
            <pc:docMk/>
            <pc:sldMk cId="1600650724" sldId="256"/>
            <ac:spMk id="5" creationId="{FB167A36-D1A5-C8BF-872C-1FA21420F21F}"/>
          </ac:spMkLst>
        </pc:spChg>
        <pc:spChg chg="add del mod">
          <ac:chgData name="Renato Poli" userId="1615074c83fac315" providerId="LiveId" clId="{B97D0A2D-8036-45F1-981D-DC1A5F914259}" dt="2024-05-07T03:10:36.529" v="3222" actId="6264"/>
          <ac:spMkLst>
            <pc:docMk/>
            <pc:sldMk cId="1600650724" sldId="256"/>
            <ac:spMk id="6" creationId="{37F44C6F-D866-5805-52E5-27054831759C}"/>
          </ac:spMkLst>
        </pc:spChg>
        <pc:spChg chg="add del mod">
          <ac:chgData name="Renato Poli" userId="1615074c83fac315" providerId="LiveId" clId="{B97D0A2D-8036-45F1-981D-DC1A5F914259}" dt="2024-05-07T03:10:36.529" v="3222" actId="6264"/>
          <ac:spMkLst>
            <pc:docMk/>
            <pc:sldMk cId="1600650724" sldId="256"/>
            <ac:spMk id="7" creationId="{7BE22A91-2F1F-ACE2-897C-DD20163B89CE}"/>
          </ac:spMkLst>
        </pc:spChg>
        <pc:spChg chg="mod ord">
          <ac:chgData name="Renato Poli" userId="1615074c83fac315" providerId="LiveId" clId="{B97D0A2D-8036-45F1-981D-DC1A5F914259}" dt="2024-05-07T03:10:36.529" v="3222" actId="6264"/>
          <ac:spMkLst>
            <pc:docMk/>
            <pc:sldMk cId="1600650724" sldId="256"/>
            <ac:spMk id="79" creationId="{00000000-0000-0000-0000-000000000000}"/>
          </ac:spMkLst>
        </pc:spChg>
      </pc:sldChg>
      <pc:sldChg chg="modSp add del mod">
        <pc:chgData name="Renato Poli" userId="1615074c83fac315" providerId="LiveId" clId="{B97D0A2D-8036-45F1-981D-DC1A5F914259}" dt="2024-05-07T03:06:43.767" v="3058" actId="2696"/>
        <pc:sldMkLst>
          <pc:docMk/>
          <pc:sldMk cId="0" sldId="257"/>
        </pc:sldMkLst>
        <pc:spChg chg="mod">
          <ac:chgData name="Renato Poli" userId="1615074c83fac315" providerId="LiveId" clId="{B97D0A2D-8036-45F1-981D-DC1A5F914259}" dt="2024-05-07T02:15:47.993" v="3056" actId="120"/>
          <ac:spMkLst>
            <pc:docMk/>
            <pc:sldMk cId="0" sldId="257"/>
            <ac:spMk id="80" creationId="{00000000-0000-0000-0000-000000000000}"/>
          </ac:spMkLst>
        </pc:spChg>
      </pc:sldChg>
      <pc:sldChg chg="add del ord">
        <pc:chgData name="Renato Poli" userId="1615074c83fac315" providerId="LiveId" clId="{B97D0A2D-8036-45F1-981D-DC1A5F914259}" dt="2024-05-07T03:11:18.978" v="3236" actId="47"/>
        <pc:sldMkLst>
          <pc:docMk/>
          <pc:sldMk cId="581443587" sldId="257"/>
        </pc:sldMkLst>
      </pc:sldChg>
      <pc:sldChg chg="add">
        <pc:chgData name="Renato Poli" userId="1615074c83fac315" providerId="LiveId" clId="{B97D0A2D-8036-45F1-981D-DC1A5F914259}" dt="2024-05-07T03:12:20.997" v="3283"/>
        <pc:sldMkLst>
          <pc:docMk/>
          <pc:sldMk cId="519661916" sldId="258"/>
        </pc:sldMkLst>
        <pc:spChg chg="mod">
          <ac:chgData name="Renato Poli" userId="1615074c83fac315" providerId="LiveId" clId="{B97D0A2D-8036-45F1-981D-DC1A5F914259}" dt="2024-05-07T03:12:12.770" v="3280" actId="20577"/>
          <ac:spMkLst>
            <pc:docMk/>
            <pc:sldMk cId="519661916" sldId="258"/>
            <ac:spMk id="84" creationId="{00000000-0000-0000-0000-000000000000}"/>
          </ac:spMkLst>
        </pc:spChg>
      </pc:sldChg>
      <pc:sldChg chg="add del">
        <pc:chgData name="Renato Poli" userId="1615074c83fac315" providerId="LiveId" clId="{B97D0A2D-8036-45F1-981D-DC1A5F914259}" dt="2024-05-07T03:12:17.593" v="3282" actId="2696"/>
        <pc:sldMkLst>
          <pc:docMk/>
          <pc:sldMk cId="3466506896" sldId="259"/>
        </pc:sldMkLst>
      </pc:sldChg>
      <pc:sldChg chg="add del">
        <pc:chgData name="Renato Poli" userId="1615074c83fac315" providerId="LiveId" clId="{B97D0A2D-8036-45F1-981D-DC1A5F914259}" dt="2024-05-07T03:12:17.593" v="3282" actId="2696"/>
        <pc:sldMkLst>
          <pc:docMk/>
          <pc:sldMk cId="1923926354" sldId="260"/>
        </pc:sldMkLst>
      </pc:sldChg>
      <pc:sldChg chg="add del">
        <pc:chgData name="Renato Poli" userId="1615074c83fac315" providerId="LiveId" clId="{B97D0A2D-8036-45F1-981D-DC1A5F914259}" dt="2024-05-07T02:15:13.705" v="3049" actId="47"/>
        <pc:sldMkLst>
          <pc:docMk/>
          <pc:sldMk cId="0" sldId="261"/>
        </pc:sldMkLst>
      </pc:sldChg>
      <pc:sldChg chg="add del">
        <pc:chgData name="Renato Poli" userId="1615074c83fac315" providerId="LiveId" clId="{B97D0A2D-8036-45F1-981D-DC1A5F914259}" dt="2024-05-07T02:15:13.705" v="3049" actId="47"/>
        <pc:sldMkLst>
          <pc:docMk/>
          <pc:sldMk cId="0" sldId="262"/>
        </pc:sldMkLst>
      </pc:sldChg>
      <pc:sldChg chg="add del">
        <pc:chgData name="Renato Poli" userId="1615074c83fac315" providerId="LiveId" clId="{B97D0A2D-8036-45F1-981D-DC1A5F914259}" dt="2024-05-07T14:01:03.509" v="3653" actId="47"/>
        <pc:sldMkLst>
          <pc:docMk/>
          <pc:sldMk cId="0" sldId="263"/>
        </pc:sldMkLst>
      </pc:sldChg>
      <pc:sldChg chg="add del">
        <pc:chgData name="Renato Poli" userId="1615074c83fac315" providerId="LiveId" clId="{B97D0A2D-8036-45F1-981D-DC1A5F914259}" dt="2024-05-07T02:15:13.705" v="3049" actId="47"/>
        <pc:sldMkLst>
          <pc:docMk/>
          <pc:sldMk cId="0" sldId="264"/>
        </pc:sldMkLst>
      </pc:sldChg>
      <pc:sldChg chg="add del">
        <pc:chgData name="Renato Poli" userId="1615074c83fac315" providerId="LiveId" clId="{B97D0A2D-8036-45F1-981D-DC1A5F914259}" dt="2024-05-07T02:15:13.705" v="3049" actId="47"/>
        <pc:sldMkLst>
          <pc:docMk/>
          <pc:sldMk cId="0" sldId="265"/>
        </pc:sldMkLst>
      </pc:sldChg>
      <pc:sldChg chg="add del">
        <pc:chgData name="Renato Poli" userId="1615074c83fac315" providerId="LiveId" clId="{B97D0A2D-8036-45F1-981D-DC1A5F914259}" dt="2024-05-07T02:16:03.243" v="3057" actId="47"/>
        <pc:sldMkLst>
          <pc:docMk/>
          <pc:sldMk cId="0" sldId="266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2878247692" sldId="298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1449865164" sldId="309"/>
        </pc:sldMkLst>
      </pc:sldChg>
      <pc:sldChg chg="addSp modSp add mod">
        <pc:chgData name="Renato Poli" userId="1615074c83fac315" providerId="LiveId" clId="{B97D0A2D-8036-45F1-981D-DC1A5F914259}" dt="2024-05-07T13:58:33.299" v="3632" actId="1076"/>
        <pc:sldMkLst>
          <pc:docMk/>
          <pc:sldMk cId="2593191170" sldId="428"/>
        </pc:sldMkLst>
        <pc:spChg chg="mod">
          <ac:chgData name="Renato Poli" userId="1615074c83fac315" providerId="LiveId" clId="{B97D0A2D-8036-45F1-981D-DC1A5F914259}" dt="2024-05-07T13:58:19.560" v="3627" actId="20577"/>
          <ac:spMkLst>
            <pc:docMk/>
            <pc:sldMk cId="2593191170" sldId="428"/>
            <ac:spMk id="2" creationId="{AFD6392D-35EE-09A9-18E6-F78E270D69AF}"/>
          </ac:spMkLst>
        </pc:spChg>
        <pc:spChg chg="mod">
          <ac:chgData name="Renato Poli" userId="1615074c83fac315" providerId="LiveId" clId="{B97D0A2D-8036-45F1-981D-DC1A5F914259}" dt="2024-05-07T13:58:29.089" v="3630" actId="164"/>
          <ac:spMkLst>
            <pc:docMk/>
            <pc:sldMk cId="2593191170" sldId="428"/>
            <ac:spMk id="5" creationId="{EA732CE2-BC8C-98C3-0256-CA25380959B3}"/>
          </ac:spMkLst>
        </pc:spChg>
        <pc:spChg chg="mod">
          <ac:chgData name="Renato Poli" userId="1615074c83fac315" providerId="LiveId" clId="{B97D0A2D-8036-45F1-981D-DC1A5F914259}" dt="2024-05-07T13:58:29.089" v="3630" actId="164"/>
          <ac:spMkLst>
            <pc:docMk/>
            <pc:sldMk cId="2593191170" sldId="428"/>
            <ac:spMk id="6" creationId="{66764414-B640-A043-C855-834A04517A63}"/>
          </ac:spMkLst>
        </pc:spChg>
        <pc:spChg chg="mod">
          <ac:chgData name="Renato Poli" userId="1615074c83fac315" providerId="LiveId" clId="{B97D0A2D-8036-45F1-981D-DC1A5F914259}" dt="2024-05-07T13:58:29.089" v="3630" actId="164"/>
          <ac:spMkLst>
            <pc:docMk/>
            <pc:sldMk cId="2593191170" sldId="428"/>
            <ac:spMk id="7" creationId="{30A90F4C-5ECA-9530-1034-0E374685D23E}"/>
          </ac:spMkLst>
        </pc:spChg>
        <pc:spChg chg="mod">
          <ac:chgData name="Renato Poli" userId="1615074c83fac315" providerId="LiveId" clId="{B97D0A2D-8036-45F1-981D-DC1A5F914259}" dt="2024-05-07T13:58:29.089" v="3630" actId="164"/>
          <ac:spMkLst>
            <pc:docMk/>
            <pc:sldMk cId="2593191170" sldId="428"/>
            <ac:spMk id="8" creationId="{10CBD43A-F4BD-EBE5-D6B0-62C92FA061D8}"/>
          </ac:spMkLst>
        </pc:spChg>
        <pc:grpChg chg="add mod">
          <ac:chgData name="Renato Poli" userId="1615074c83fac315" providerId="LiveId" clId="{B97D0A2D-8036-45F1-981D-DC1A5F914259}" dt="2024-05-07T13:58:33.299" v="3632" actId="1076"/>
          <ac:grpSpMkLst>
            <pc:docMk/>
            <pc:sldMk cId="2593191170" sldId="428"/>
            <ac:grpSpMk id="3" creationId="{F2F237F7-B922-1AA3-DB1A-8BAA7FEF0E27}"/>
          </ac:grpSpMkLst>
        </pc:grpChg>
        <pc:picChg chg="mod">
          <ac:chgData name="Renato Poli" userId="1615074c83fac315" providerId="LiveId" clId="{B97D0A2D-8036-45F1-981D-DC1A5F914259}" dt="2024-05-07T13:58:29.089" v="3630" actId="164"/>
          <ac:picMkLst>
            <pc:docMk/>
            <pc:sldMk cId="2593191170" sldId="428"/>
            <ac:picMk id="4" creationId="{804AB3B2-2A29-4F52-B503-EC6FE452DD0D}"/>
          </ac:picMkLst>
        </pc:picChg>
        <pc:cxnChg chg="mod">
          <ac:chgData name="Renato Poli" userId="1615074c83fac315" providerId="LiveId" clId="{B97D0A2D-8036-45F1-981D-DC1A5F914259}" dt="2024-05-07T13:58:29.089" v="3630" actId="164"/>
          <ac:cxnSpMkLst>
            <pc:docMk/>
            <pc:sldMk cId="2593191170" sldId="428"/>
            <ac:cxnSpMk id="9" creationId="{61BB3598-54E6-BC64-16BD-767C949A01B2}"/>
          </ac:cxnSpMkLst>
        </pc:cxnChg>
      </pc:sldChg>
      <pc:sldChg chg="addSp delSp modSp add del mod">
        <pc:chgData name="Renato Poli" userId="1615074c83fac315" providerId="LiveId" clId="{B97D0A2D-8036-45F1-981D-DC1A5F914259}" dt="2024-05-07T13:57:43.786" v="3549" actId="1076"/>
        <pc:sldMkLst>
          <pc:docMk/>
          <pc:sldMk cId="158141201" sldId="433"/>
        </pc:sldMkLst>
        <pc:spChg chg="mod">
          <ac:chgData name="Renato Poli" userId="1615074c83fac315" providerId="LiveId" clId="{B97D0A2D-8036-45F1-981D-DC1A5F914259}" dt="2024-05-07T13:57:15.695" v="3536" actId="20577"/>
          <ac:spMkLst>
            <pc:docMk/>
            <pc:sldMk cId="158141201" sldId="433"/>
            <ac:spMk id="2" creationId="{364841DC-5997-E3B9-C97E-36E13F26D75E}"/>
          </ac:spMkLst>
        </pc:spChg>
        <pc:spChg chg="add del mod">
          <ac:chgData name="Renato Poli" userId="1615074c83fac315" providerId="LiveId" clId="{B97D0A2D-8036-45F1-981D-DC1A5F914259}" dt="2024-05-07T13:57:28.117" v="3542" actId="478"/>
          <ac:spMkLst>
            <pc:docMk/>
            <pc:sldMk cId="158141201" sldId="433"/>
            <ac:spMk id="4" creationId="{26CD6284-4C73-7E0A-9C60-FC69BC21DB08}"/>
          </ac:spMkLst>
        </pc:spChg>
        <pc:spChg chg="del">
          <ac:chgData name="Renato Poli" userId="1615074c83fac315" providerId="LiveId" clId="{B97D0A2D-8036-45F1-981D-DC1A5F914259}" dt="2024-05-07T13:57:25.852" v="3541" actId="478"/>
          <ac:spMkLst>
            <pc:docMk/>
            <pc:sldMk cId="158141201" sldId="433"/>
            <ac:spMk id="30" creationId="{4C837CCA-8AA4-D0D5-1715-B06F473D2AD0}"/>
          </ac:spMkLst>
        </pc:spChg>
        <pc:grpChg chg="mod">
          <ac:chgData name="Renato Poli" userId="1615074c83fac315" providerId="LiveId" clId="{B97D0A2D-8036-45F1-981D-DC1A5F914259}" dt="2024-05-07T13:57:43.786" v="3549" actId="1076"/>
          <ac:grpSpMkLst>
            <pc:docMk/>
            <pc:sldMk cId="158141201" sldId="433"/>
            <ac:grpSpMk id="20" creationId="{C2A1D1F6-4AAE-F86C-E618-1D20DEFE9B3D}"/>
          </ac:grpSpMkLst>
        </pc:grpChg>
        <pc:grpChg chg="del">
          <ac:chgData name="Renato Poli" userId="1615074c83fac315" providerId="LiveId" clId="{B97D0A2D-8036-45F1-981D-DC1A5F914259}" dt="2024-05-07T13:57:21.661" v="3538" actId="478"/>
          <ac:grpSpMkLst>
            <pc:docMk/>
            <pc:sldMk cId="158141201" sldId="433"/>
            <ac:grpSpMk id="21" creationId="{9CF6618E-5FD9-C2CD-298E-06955889BE2B}"/>
          </ac:grpSpMkLst>
        </pc:grpChg>
        <pc:picChg chg="add mod">
          <ac:chgData name="Renato Poli" userId="1615074c83fac315" providerId="LiveId" clId="{B97D0A2D-8036-45F1-981D-DC1A5F914259}" dt="2024-05-07T13:57:41.251" v="3548" actId="1076"/>
          <ac:picMkLst>
            <pc:docMk/>
            <pc:sldMk cId="158141201" sldId="433"/>
            <ac:picMk id="5" creationId="{527CA080-ED97-608C-B91B-2D5E710E5A82}"/>
          </ac:picMkLst>
        </pc:picChg>
        <pc:picChg chg="del mod">
          <ac:chgData name="Renato Poli" userId="1615074c83fac315" providerId="LiveId" clId="{B97D0A2D-8036-45F1-981D-DC1A5F914259}" dt="2024-05-07T13:57:25.852" v="3541" actId="478"/>
          <ac:picMkLst>
            <pc:docMk/>
            <pc:sldMk cId="158141201" sldId="433"/>
            <ac:picMk id="25" creationId="{C5189757-A2CE-A565-07C6-ADE28FD199D5}"/>
          </ac:picMkLst>
        </pc:picChg>
        <pc:cxnChg chg="del">
          <ac:chgData name="Renato Poli" userId="1615074c83fac315" providerId="LiveId" clId="{B97D0A2D-8036-45F1-981D-DC1A5F914259}" dt="2024-05-07T13:57:25.852" v="3541" actId="478"/>
          <ac:cxnSpMkLst>
            <pc:docMk/>
            <pc:sldMk cId="158141201" sldId="433"/>
            <ac:cxnSpMk id="27" creationId="{922C63B2-F344-BE82-7137-BEB58A7B5747}"/>
          </ac:cxnSpMkLst>
        </pc:cxnChg>
      </pc:sldChg>
      <pc:sldChg chg="add del">
        <pc:chgData name="Renato Poli" userId="1615074c83fac315" providerId="LiveId" clId="{B97D0A2D-8036-45F1-981D-DC1A5F914259}" dt="2024-05-07T13:57:30.292" v="3543" actId="47"/>
        <pc:sldMkLst>
          <pc:docMk/>
          <pc:sldMk cId="2108952553" sldId="434"/>
        </pc:sldMkLst>
      </pc:sldChg>
      <pc:sldChg chg="addSp delSp modSp add del mod chgLayout">
        <pc:chgData name="Renato Poli" userId="1615074c83fac315" providerId="LiveId" clId="{B97D0A2D-8036-45F1-981D-DC1A5F914259}" dt="2024-05-07T13:57:34.041" v="3545" actId="47"/>
        <pc:sldMkLst>
          <pc:docMk/>
          <pc:sldMk cId="1385456461" sldId="435"/>
        </pc:sldMkLst>
        <pc:spChg chg="mod ord">
          <ac:chgData name="Renato Poli" userId="1615074c83fac315" providerId="LiveId" clId="{B97D0A2D-8036-45F1-981D-DC1A5F914259}" dt="2024-05-07T13:56:45.845" v="3504" actId="6264"/>
          <ac:spMkLst>
            <pc:docMk/>
            <pc:sldMk cId="1385456461" sldId="435"/>
            <ac:spMk id="2" creationId="{AF36D570-3F22-8B4E-3F11-E364AFEB8A40}"/>
          </ac:spMkLst>
        </pc:spChg>
        <pc:spChg chg="add del mod">
          <ac:chgData name="Renato Poli" userId="1615074c83fac315" providerId="LiveId" clId="{B97D0A2D-8036-45F1-981D-DC1A5F914259}" dt="2024-05-07T13:56:45.845" v="3504" actId="6264"/>
          <ac:spMkLst>
            <pc:docMk/>
            <pc:sldMk cId="1385456461" sldId="435"/>
            <ac:spMk id="3" creationId="{199DE0E1-6C67-6D3C-DEA8-BEA44EBCC6B4}"/>
          </ac:spMkLst>
        </pc:spChg>
        <pc:spChg chg="add mod">
          <ac:chgData name="Renato Poli" userId="1615074c83fac315" providerId="LiveId" clId="{B97D0A2D-8036-45F1-981D-DC1A5F914259}" dt="2024-05-07T13:57:32.238" v="3544" actId="21"/>
          <ac:spMkLst>
            <pc:docMk/>
            <pc:sldMk cId="1385456461" sldId="435"/>
            <ac:spMk id="6" creationId="{6897D302-7E9E-7AF6-76D6-8065A3A55C64}"/>
          </ac:spMkLst>
        </pc:spChg>
        <pc:spChg chg="add del mod">
          <ac:chgData name="Renato Poli" userId="1615074c83fac315" providerId="LiveId" clId="{B97D0A2D-8036-45F1-981D-DC1A5F914259}" dt="2024-05-07T13:56:45.845" v="3504" actId="6264"/>
          <ac:spMkLst>
            <pc:docMk/>
            <pc:sldMk cId="1385456461" sldId="435"/>
            <ac:spMk id="6" creationId="{C6D08C92-C963-3402-5CD1-01A7E08F0245}"/>
          </ac:spMkLst>
        </pc:spChg>
        <pc:picChg chg="del mod ord">
          <ac:chgData name="Renato Poli" userId="1615074c83fac315" providerId="LiveId" clId="{B97D0A2D-8036-45F1-981D-DC1A5F914259}" dt="2024-05-07T13:57:32.238" v="3544" actId="21"/>
          <ac:picMkLst>
            <pc:docMk/>
            <pc:sldMk cId="1385456461" sldId="435"/>
            <ac:picMk id="4" creationId="{527CA080-ED97-608C-B91B-2D5E710E5A82}"/>
          </ac:picMkLst>
        </pc:picChg>
      </pc:sldChg>
      <pc:sldChg chg="del">
        <pc:chgData name="Renato Poli" userId="1615074c83fac315" providerId="LiveId" clId="{B97D0A2D-8036-45F1-981D-DC1A5F914259}" dt="2024-05-03T16:30:34.763" v="114" actId="47"/>
        <pc:sldMkLst>
          <pc:docMk/>
          <pc:sldMk cId="0" sldId="826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1072420542" sldId="1251"/>
        </pc:sldMkLst>
      </pc:sldChg>
      <pc:sldChg chg="modSp mod">
        <pc:chgData name="Renato Poli" userId="1615074c83fac315" providerId="LiveId" clId="{B97D0A2D-8036-45F1-981D-DC1A5F914259}" dt="2024-05-07T13:55:52.759" v="3496" actId="1076"/>
        <pc:sldMkLst>
          <pc:docMk/>
          <pc:sldMk cId="1451836705" sldId="1255"/>
        </pc:sldMkLst>
        <pc:spChg chg="mod">
          <ac:chgData name="Renato Poli" userId="1615074c83fac315" providerId="LiveId" clId="{B97D0A2D-8036-45F1-981D-DC1A5F914259}" dt="2024-05-07T13:55:52.759" v="3496" actId="1076"/>
          <ac:spMkLst>
            <pc:docMk/>
            <pc:sldMk cId="1451836705" sldId="1255"/>
            <ac:spMk id="4" creationId="{024EA8F5-531F-415B-BA8D-5D730E033E13}"/>
          </ac:spMkLst>
        </pc:spChg>
        <pc:spChg chg="mod">
          <ac:chgData name="Renato Poli" userId="1615074c83fac315" providerId="LiveId" clId="{B97D0A2D-8036-45F1-981D-DC1A5F914259}" dt="2024-05-03T16:30:27.356" v="112" actId="20577"/>
          <ac:spMkLst>
            <pc:docMk/>
            <pc:sldMk cId="1451836705" sldId="1255"/>
            <ac:spMk id="5" creationId="{BA626D02-1AEA-4CDB-97A0-D5A8B67EB593}"/>
          </ac:spMkLst>
        </pc:spChg>
        <pc:spChg chg="mod">
          <ac:chgData name="Renato Poli" userId="1615074c83fac315" providerId="LiveId" clId="{B97D0A2D-8036-45F1-981D-DC1A5F914259}" dt="2024-05-03T16:30:30.033" v="113" actId="6549"/>
          <ac:spMkLst>
            <pc:docMk/>
            <pc:sldMk cId="1451836705" sldId="1255"/>
            <ac:spMk id="6" creationId="{B315B9E3-2A71-4D2B-8D97-05503E8A8F51}"/>
          </ac:spMkLst>
        </pc:spChg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4130366840" sldId="1256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432855" sldId="1258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1530218497" sldId="1259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3965505955" sldId="1260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778962050" sldId="1261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1264818580" sldId="1262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82883022" sldId="1263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2354857128" sldId="1264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2354614081" sldId="1265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1430514440" sldId="1266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1845150362" sldId="1267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63274587" sldId="1268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2183534344" sldId="1269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1812013501" sldId="1270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3891659320" sldId="1271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2761258247" sldId="1272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2729381520" sldId="1273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3685101631" sldId="1274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1242803533" sldId="1278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3525994238" sldId="1280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3686697274" sldId="1282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3081398332" sldId="1283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3417539457" sldId="1284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3559008143" sldId="1285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1515018334" sldId="1287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322598408" sldId="1288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707288682" sldId="1291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3751308992" sldId="1292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2348433078" sldId="1293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1735658990" sldId="1294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1752682094" sldId="1295"/>
        </pc:sldMkLst>
      </pc:sldChg>
      <pc:sldChg chg="addSp delSp modSp new mod chgLayout">
        <pc:chgData name="Renato Poli" userId="1615074c83fac315" providerId="LiveId" clId="{B97D0A2D-8036-45F1-981D-DC1A5F914259}" dt="2024-05-03T18:16:52.297" v="2685" actId="1076"/>
        <pc:sldMkLst>
          <pc:docMk/>
          <pc:sldMk cId="1854103128" sldId="1296"/>
        </pc:sldMkLst>
        <pc:spChg chg="del">
          <ac:chgData name="Renato Poli" userId="1615074c83fac315" providerId="LiveId" clId="{B97D0A2D-8036-45F1-981D-DC1A5F914259}" dt="2024-05-03T16:30:47.776" v="117" actId="700"/>
          <ac:spMkLst>
            <pc:docMk/>
            <pc:sldMk cId="1854103128" sldId="1296"/>
            <ac:spMk id="2" creationId="{1D07DBCD-5FFB-505D-0607-C873F5691D04}"/>
          </ac:spMkLst>
        </pc:spChg>
        <pc:spChg chg="del">
          <ac:chgData name="Renato Poli" userId="1615074c83fac315" providerId="LiveId" clId="{B97D0A2D-8036-45F1-981D-DC1A5F914259}" dt="2024-05-03T16:30:47.776" v="117" actId="700"/>
          <ac:spMkLst>
            <pc:docMk/>
            <pc:sldMk cId="1854103128" sldId="1296"/>
            <ac:spMk id="3" creationId="{FCF72F02-2E82-1B2C-F5B9-C44CA077A128}"/>
          </ac:spMkLst>
        </pc:spChg>
        <pc:spChg chg="add mod ord">
          <ac:chgData name="Renato Poli" userId="1615074c83fac315" providerId="LiveId" clId="{B97D0A2D-8036-45F1-981D-DC1A5F914259}" dt="2024-05-03T16:31:20.769" v="167" actId="20577"/>
          <ac:spMkLst>
            <pc:docMk/>
            <pc:sldMk cId="1854103128" sldId="1296"/>
            <ac:spMk id="4" creationId="{8E527B9C-34B9-3E71-F498-0E5B862E010D}"/>
          </ac:spMkLst>
        </pc:spChg>
        <pc:spChg chg="add del mod ord">
          <ac:chgData name="Renato Poli" userId="1615074c83fac315" providerId="LiveId" clId="{B97D0A2D-8036-45F1-981D-DC1A5F914259}" dt="2024-05-03T17:20:23.156" v="1290" actId="6549"/>
          <ac:spMkLst>
            <pc:docMk/>
            <pc:sldMk cId="1854103128" sldId="1296"/>
            <ac:spMk id="5" creationId="{F452A3D0-F5E4-CD52-7372-7B2BDAB7BDE4}"/>
          </ac:spMkLst>
        </pc:spChg>
        <pc:spChg chg="add mod">
          <ac:chgData name="Renato Poli" userId="1615074c83fac315" providerId="LiveId" clId="{B97D0A2D-8036-45F1-981D-DC1A5F914259}" dt="2024-05-03T18:16:52.297" v="2685" actId="1076"/>
          <ac:spMkLst>
            <pc:docMk/>
            <pc:sldMk cId="1854103128" sldId="1296"/>
            <ac:spMk id="6" creationId="{C61D4B9A-4088-2DD4-FE8E-E68632D6C953}"/>
          </ac:spMkLst>
        </pc:spChg>
        <pc:spChg chg="add mod">
          <ac:chgData name="Renato Poli" userId="1615074c83fac315" providerId="LiveId" clId="{B97D0A2D-8036-45F1-981D-DC1A5F914259}" dt="2024-05-03T18:16:52.297" v="2685" actId="1076"/>
          <ac:spMkLst>
            <pc:docMk/>
            <pc:sldMk cId="1854103128" sldId="1296"/>
            <ac:spMk id="7" creationId="{621196A1-67CA-6BA5-8A26-80D94E54FBBF}"/>
          </ac:spMkLst>
        </pc:spChg>
        <pc:spChg chg="add mod">
          <ac:chgData name="Renato Poli" userId="1615074c83fac315" providerId="LiveId" clId="{B97D0A2D-8036-45F1-981D-DC1A5F914259}" dt="2024-05-03T18:16:52.297" v="2685" actId="1076"/>
          <ac:spMkLst>
            <pc:docMk/>
            <pc:sldMk cId="1854103128" sldId="1296"/>
            <ac:spMk id="8" creationId="{67B67511-94BD-08BD-C2D2-D5FDB353989A}"/>
          </ac:spMkLst>
        </pc:spChg>
      </pc:sldChg>
      <pc:sldChg chg="addSp delSp modSp new mod modNotesTx">
        <pc:chgData name="Renato Poli" userId="1615074c83fac315" providerId="LiveId" clId="{B97D0A2D-8036-45F1-981D-DC1A5F914259}" dt="2024-05-03T17:05:42.618" v="1173" actId="478"/>
        <pc:sldMkLst>
          <pc:docMk/>
          <pc:sldMk cId="3935721648" sldId="1297"/>
        </pc:sldMkLst>
        <pc:spChg chg="mod">
          <ac:chgData name="Renato Poli" userId="1615074c83fac315" providerId="LiveId" clId="{B97D0A2D-8036-45F1-981D-DC1A5F914259}" dt="2024-05-03T16:33:25.779" v="439" actId="14100"/>
          <ac:spMkLst>
            <pc:docMk/>
            <pc:sldMk cId="3935721648" sldId="1297"/>
            <ac:spMk id="2" creationId="{355915DA-72BA-1A77-E842-5DDE476A5DDD}"/>
          </ac:spMkLst>
        </pc:spChg>
        <pc:spChg chg="del">
          <ac:chgData name="Renato Poli" userId="1615074c83fac315" providerId="LiveId" clId="{B97D0A2D-8036-45F1-981D-DC1A5F914259}" dt="2024-05-03T16:33:27.585" v="440" actId="478"/>
          <ac:spMkLst>
            <pc:docMk/>
            <pc:sldMk cId="3935721648" sldId="1297"/>
            <ac:spMk id="3" creationId="{B201E740-7A06-C1C9-460D-82433C0CA3B6}"/>
          </ac:spMkLst>
        </pc:spChg>
        <pc:spChg chg="add del mod">
          <ac:chgData name="Renato Poli" userId="1615074c83fac315" providerId="LiveId" clId="{B97D0A2D-8036-45F1-981D-DC1A5F914259}" dt="2024-05-03T16:33:59.662" v="452" actId="478"/>
          <ac:spMkLst>
            <pc:docMk/>
            <pc:sldMk cId="3935721648" sldId="1297"/>
            <ac:spMk id="4" creationId="{A54E3263-819F-26D8-2B46-E7C0CBD85206}"/>
          </ac:spMkLst>
        </pc:spChg>
        <pc:spChg chg="add del mod">
          <ac:chgData name="Renato Poli" userId="1615074c83fac315" providerId="LiveId" clId="{B97D0A2D-8036-45F1-981D-DC1A5F914259}" dt="2024-05-03T16:33:52.429" v="451"/>
          <ac:spMkLst>
            <pc:docMk/>
            <pc:sldMk cId="3935721648" sldId="1297"/>
            <ac:spMk id="5" creationId="{CDF47A46-D038-4B43-36FC-0B60D02560E7}"/>
          </ac:spMkLst>
        </pc:spChg>
        <pc:spChg chg="add mod">
          <ac:chgData name="Renato Poli" userId="1615074c83fac315" providerId="LiveId" clId="{B97D0A2D-8036-45F1-981D-DC1A5F914259}" dt="2024-05-03T16:39:44.419" v="653" actId="164"/>
          <ac:spMkLst>
            <pc:docMk/>
            <pc:sldMk cId="3935721648" sldId="1297"/>
            <ac:spMk id="6" creationId="{609295A7-6F34-99D8-DF4B-5017FD51E1DB}"/>
          </ac:spMkLst>
        </pc:spChg>
        <pc:spChg chg="add mod">
          <ac:chgData name="Renato Poli" userId="1615074c83fac315" providerId="LiveId" clId="{B97D0A2D-8036-45F1-981D-DC1A5F914259}" dt="2024-05-03T16:40:48.501" v="685" actId="2085"/>
          <ac:spMkLst>
            <pc:docMk/>
            <pc:sldMk cId="3935721648" sldId="1297"/>
            <ac:spMk id="7" creationId="{EA99D5AD-B916-DFED-1C8F-EC553443C7C2}"/>
          </ac:spMkLst>
        </pc:spChg>
        <pc:spChg chg="add mod">
          <ac:chgData name="Renato Poli" userId="1615074c83fac315" providerId="LiveId" clId="{B97D0A2D-8036-45F1-981D-DC1A5F914259}" dt="2024-05-03T16:41:05.428" v="693" actId="2085"/>
          <ac:spMkLst>
            <pc:docMk/>
            <pc:sldMk cId="3935721648" sldId="1297"/>
            <ac:spMk id="8" creationId="{6BF096EF-4404-DFDF-6020-DF68AC91D708}"/>
          </ac:spMkLst>
        </pc:spChg>
        <pc:spChg chg="add mod">
          <ac:chgData name="Renato Poli" userId="1615074c83fac315" providerId="LiveId" clId="{B97D0A2D-8036-45F1-981D-DC1A5F914259}" dt="2024-05-03T16:39:44.419" v="653" actId="164"/>
          <ac:spMkLst>
            <pc:docMk/>
            <pc:sldMk cId="3935721648" sldId="1297"/>
            <ac:spMk id="13" creationId="{AF6E4692-8695-C1F9-0E2B-8B5BFF8A281A}"/>
          </ac:spMkLst>
        </pc:spChg>
        <pc:spChg chg="add del mod ord">
          <ac:chgData name="Renato Poli" userId="1615074c83fac315" providerId="LiveId" clId="{B97D0A2D-8036-45F1-981D-DC1A5F914259}" dt="2024-05-03T16:39:44.419" v="653" actId="164"/>
          <ac:spMkLst>
            <pc:docMk/>
            <pc:sldMk cId="3935721648" sldId="1297"/>
            <ac:spMk id="78" creationId="{18826FA1-EFE0-7927-9A4A-739B0BD40932}"/>
          </ac:spMkLst>
        </pc:spChg>
        <pc:spChg chg="add mod">
          <ac:chgData name="Renato Poli" userId="1615074c83fac315" providerId="LiveId" clId="{B97D0A2D-8036-45F1-981D-DC1A5F914259}" dt="2024-05-03T16:40:31.441" v="682" actId="114"/>
          <ac:spMkLst>
            <pc:docMk/>
            <pc:sldMk cId="3935721648" sldId="1297"/>
            <ac:spMk id="82" creationId="{02F79999-B355-2F8C-B1C8-C27A3FA56617}"/>
          </ac:spMkLst>
        </pc:spChg>
        <pc:spChg chg="add mod">
          <ac:chgData name="Renato Poli" userId="1615074c83fac315" providerId="LiveId" clId="{B97D0A2D-8036-45F1-981D-DC1A5F914259}" dt="2024-05-03T16:42:08.269" v="729" actId="20577"/>
          <ac:spMkLst>
            <pc:docMk/>
            <pc:sldMk cId="3935721648" sldId="1297"/>
            <ac:spMk id="86" creationId="{07A5CE42-730E-AA15-1B33-6E6F2DF1C67C}"/>
          </ac:spMkLst>
        </pc:spChg>
        <pc:spChg chg="add mod">
          <ac:chgData name="Renato Poli" userId="1615074c83fac315" providerId="LiveId" clId="{B97D0A2D-8036-45F1-981D-DC1A5F914259}" dt="2024-05-03T16:58:27.267" v="1113" actId="20577"/>
          <ac:spMkLst>
            <pc:docMk/>
            <pc:sldMk cId="3935721648" sldId="1297"/>
            <ac:spMk id="89" creationId="{BDA5F991-DEA8-2AC0-6039-0843433196C2}"/>
          </ac:spMkLst>
        </pc:spChg>
        <pc:grpChg chg="add mod">
          <ac:chgData name="Renato Poli" userId="1615074c83fac315" providerId="LiveId" clId="{B97D0A2D-8036-45F1-981D-DC1A5F914259}" dt="2024-05-03T16:39:47.480" v="654" actId="1076"/>
          <ac:grpSpMkLst>
            <pc:docMk/>
            <pc:sldMk cId="3935721648" sldId="1297"/>
            <ac:grpSpMk id="79" creationId="{BF631FC2-3666-C254-B632-53E4CBD85599}"/>
          </ac:grpSpMkLst>
        </pc:grp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10" creationId="{59D7FBD9-96AF-D135-33BF-94459ACBC268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12" creationId="{6398C07A-512F-B61E-CCE0-35E07ABCC140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15" creationId="{7344DDE4-41D0-8EF8-1286-10E162D2963E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16" creationId="{EDA971BE-8930-0D2D-0E2F-B0AAD2706A37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17" creationId="{1C5BF300-1C91-8C24-97D6-4B4EADF70B4A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18" creationId="{4541B2D5-2A23-E36D-3C60-94101812E7B8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19" creationId="{83705964-345A-AF6A-A37D-7868E319A95F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20" creationId="{BB6467CC-E932-F942-DAA9-CA3E85F40E20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21" creationId="{01011555-C58C-EA85-9325-63D8795998F1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22" creationId="{32B2A574-BEDA-CF8F-D946-722002BF7AFB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29" creationId="{0840EFEF-A551-097B-86D0-6F9D0AFDC1CC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30" creationId="{18BAF906-E8C8-383B-D513-E2F596F6C821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31" creationId="{0B846655-7D3C-09F5-2CE3-A1C7A8829680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32" creationId="{59949FDF-C4A7-3FC7-46EA-1F9EA1F65A55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33" creationId="{EBEC7D33-19F5-3B5A-9419-C8722D07272E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34" creationId="{27BDFF81-AAAF-8B65-C769-3E7E7F31750D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35" creationId="{E5C6FB42-03EA-0FC9-2FFE-71408464139C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36" creationId="{1E10014F-7639-4C9F-460F-5FD15CDFBAD7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65" creationId="{210454C5-C10E-7026-5EFD-A8CA1A345B69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68" creationId="{E7108E49-C0BE-CC8B-A7F2-6AFDF86BFCBC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76" creationId="{4F68CE96-4BF1-FA56-E435-F52D86C33814}"/>
          </ac:cxnSpMkLst>
        </pc:cxnChg>
        <pc:cxnChg chg="add mod">
          <ac:chgData name="Renato Poli" userId="1615074c83fac315" providerId="LiveId" clId="{B97D0A2D-8036-45F1-981D-DC1A5F914259}" dt="2024-05-03T16:42:05.507" v="727" actId="14100"/>
          <ac:cxnSpMkLst>
            <pc:docMk/>
            <pc:sldMk cId="3935721648" sldId="1297"/>
            <ac:cxnSpMk id="81" creationId="{43EDCA0E-1ACD-E2D2-7393-F0964436A7D6}"/>
          </ac:cxnSpMkLst>
        </pc:cxnChg>
        <pc:cxnChg chg="add mod">
          <ac:chgData name="Renato Poli" userId="1615074c83fac315" providerId="LiveId" clId="{B97D0A2D-8036-45F1-981D-DC1A5F914259}" dt="2024-05-03T16:41:10.771" v="696" actId="571"/>
          <ac:cxnSpMkLst>
            <pc:docMk/>
            <pc:sldMk cId="3935721648" sldId="1297"/>
            <ac:cxnSpMk id="84" creationId="{57730241-C9FF-0B7F-0F69-B7C66D3F2AEF}"/>
          </ac:cxnSpMkLst>
        </pc:cxnChg>
        <pc:cxnChg chg="add del mod">
          <ac:chgData name="Renato Poli" userId="1615074c83fac315" providerId="LiveId" clId="{B97D0A2D-8036-45F1-981D-DC1A5F914259}" dt="2024-05-03T17:05:42.618" v="1173" actId="478"/>
          <ac:cxnSpMkLst>
            <pc:docMk/>
            <pc:sldMk cId="3935721648" sldId="1297"/>
            <ac:cxnSpMk id="90" creationId="{63AEA481-9498-6544-59B4-C24A9A8AAFFC}"/>
          </ac:cxnSpMkLst>
        </pc:cxnChg>
        <pc:cxnChg chg="add mod">
          <ac:chgData name="Renato Poli" userId="1615074c83fac315" providerId="LiveId" clId="{B97D0A2D-8036-45F1-981D-DC1A5F914259}" dt="2024-05-03T17:05:39.447" v="1172" actId="208"/>
          <ac:cxnSpMkLst>
            <pc:docMk/>
            <pc:sldMk cId="3935721648" sldId="1297"/>
            <ac:cxnSpMk id="91" creationId="{FCBE6708-B25A-4F04-EDC7-93656B4E7C14}"/>
          </ac:cxnSpMkLst>
        </pc:cxnChg>
      </pc:sldChg>
      <pc:sldChg chg="addSp delSp modSp add mod modNotesTx">
        <pc:chgData name="Renato Poli" userId="1615074c83fac315" providerId="LiveId" clId="{B97D0A2D-8036-45F1-981D-DC1A5F914259}" dt="2024-05-03T17:06:43.410" v="1224"/>
        <pc:sldMkLst>
          <pc:docMk/>
          <pc:sldMk cId="340260914" sldId="1298"/>
        </pc:sldMkLst>
        <pc:spChg chg="mod">
          <ac:chgData name="Renato Poli" userId="1615074c83fac315" providerId="LiveId" clId="{B97D0A2D-8036-45F1-981D-DC1A5F914259}" dt="2024-05-03T17:05:01.191" v="1164" actId="20577"/>
          <ac:spMkLst>
            <pc:docMk/>
            <pc:sldMk cId="340260914" sldId="1298"/>
            <ac:spMk id="2" creationId="{355915DA-72BA-1A77-E842-5DDE476A5DDD}"/>
          </ac:spMkLst>
        </pc:spChg>
        <pc:spChg chg="mod">
          <ac:chgData name="Renato Poli" userId="1615074c83fac315" providerId="LiveId" clId="{B97D0A2D-8036-45F1-981D-DC1A5F914259}" dt="2024-05-03T17:05:09.201" v="1165" actId="571"/>
          <ac:spMkLst>
            <pc:docMk/>
            <pc:sldMk cId="340260914" sldId="1298"/>
            <ac:spMk id="6" creationId="{609295A7-6F34-99D8-DF4B-5017FD51E1DB}"/>
          </ac:spMkLst>
        </pc:spChg>
        <pc:spChg chg="mod">
          <ac:chgData name="Renato Poli" userId="1615074c83fac315" providerId="LiveId" clId="{B97D0A2D-8036-45F1-981D-DC1A5F914259}" dt="2024-05-03T17:05:09.201" v="1165" actId="571"/>
          <ac:spMkLst>
            <pc:docMk/>
            <pc:sldMk cId="340260914" sldId="1298"/>
            <ac:spMk id="7" creationId="{EA99D5AD-B916-DFED-1C8F-EC553443C7C2}"/>
          </ac:spMkLst>
        </pc:spChg>
        <pc:spChg chg="mod">
          <ac:chgData name="Renato Poli" userId="1615074c83fac315" providerId="LiveId" clId="{B97D0A2D-8036-45F1-981D-DC1A5F914259}" dt="2024-05-03T17:05:09.201" v="1165" actId="571"/>
          <ac:spMkLst>
            <pc:docMk/>
            <pc:sldMk cId="340260914" sldId="1298"/>
            <ac:spMk id="8" creationId="{6BF096EF-4404-DFDF-6020-DF68AC91D708}"/>
          </ac:spMkLst>
        </pc:spChg>
        <pc:spChg chg="add mod">
          <ac:chgData name="Renato Poli" userId="1615074c83fac315" providerId="LiveId" clId="{B97D0A2D-8036-45F1-981D-DC1A5F914259}" dt="2024-05-03T17:06:43.410" v="1224"/>
          <ac:spMkLst>
            <pc:docMk/>
            <pc:sldMk cId="340260914" sldId="1298"/>
            <ac:spMk id="11" creationId="{062A393B-3C56-1C52-6B17-85EB60BC251B}"/>
          </ac:spMkLst>
        </pc:spChg>
        <pc:spChg chg="mod">
          <ac:chgData name="Renato Poli" userId="1615074c83fac315" providerId="LiveId" clId="{B97D0A2D-8036-45F1-981D-DC1A5F914259}" dt="2024-05-03T17:05:09.201" v="1165" actId="571"/>
          <ac:spMkLst>
            <pc:docMk/>
            <pc:sldMk cId="340260914" sldId="1298"/>
            <ac:spMk id="13" creationId="{AF6E4692-8695-C1F9-0E2B-8B5BFF8A281A}"/>
          </ac:spMkLst>
        </pc:spChg>
        <pc:spChg chg="mod">
          <ac:chgData name="Renato Poli" userId="1615074c83fac315" providerId="LiveId" clId="{B97D0A2D-8036-45F1-981D-DC1A5F914259}" dt="2024-05-03T17:05:09.201" v="1165" actId="571"/>
          <ac:spMkLst>
            <pc:docMk/>
            <pc:sldMk cId="340260914" sldId="1298"/>
            <ac:spMk id="78" creationId="{18826FA1-EFE0-7927-9A4A-739B0BD40932}"/>
          </ac:spMkLst>
        </pc:spChg>
        <pc:spChg chg="del">
          <ac:chgData name="Renato Poli" userId="1615074c83fac315" providerId="LiveId" clId="{B97D0A2D-8036-45F1-981D-DC1A5F914259}" dt="2024-05-03T17:04:23.080" v="1154" actId="478"/>
          <ac:spMkLst>
            <pc:docMk/>
            <pc:sldMk cId="340260914" sldId="1298"/>
            <ac:spMk id="89" creationId="{BDA5F991-DEA8-2AC0-6039-0843433196C2}"/>
          </ac:spMkLst>
        </pc:spChg>
        <pc:grpChg chg="mod">
          <ac:chgData name="Renato Poli" userId="1615074c83fac315" providerId="LiveId" clId="{B97D0A2D-8036-45F1-981D-DC1A5F914259}" dt="2024-05-03T17:05:09.201" v="1165" actId="571"/>
          <ac:grpSpMkLst>
            <pc:docMk/>
            <pc:sldMk cId="340260914" sldId="1298"/>
            <ac:grpSpMk id="79" creationId="{BF631FC2-3666-C254-B632-53E4CBD85599}"/>
          </ac:grpSpMkLst>
        </pc:grpChg>
        <pc:cxnChg chg="add mod">
          <ac:chgData name="Renato Poli" userId="1615074c83fac315" providerId="LiveId" clId="{B97D0A2D-8036-45F1-981D-DC1A5F914259}" dt="2024-05-03T17:05:15.456" v="1169" actId="208"/>
          <ac:cxnSpMkLst>
            <pc:docMk/>
            <pc:sldMk cId="340260914" sldId="1298"/>
            <ac:cxnSpMk id="3" creationId="{8CB0D560-504A-5819-F9B0-E6B9524ABB00}"/>
          </ac:cxnSpMkLst>
        </pc:cxnChg>
        <pc:cxnChg chg="mod">
          <ac:chgData name="Renato Poli" userId="1615074c83fac315" providerId="LiveId" clId="{B97D0A2D-8036-45F1-981D-DC1A5F914259}" dt="2024-05-03T17:05:09.201" v="1165" actId="571"/>
          <ac:cxnSpMkLst>
            <pc:docMk/>
            <pc:sldMk cId="340260914" sldId="1298"/>
            <ac:cxnSpMk id="10" creationId="{59D7FBD9-96AF-D135-33BF-94459ACBC268}"/>
          </ac:cxnSpMkLst>
        </pc:cxnChg>
        <pc:cxnChg chg="mod">
          <ac:chgData name="Renato Poli" userId="1615074c83fac315" providerId="LiveId" clId="{B97D0A2D-8036-45F1-981D-DC1A5F914259}" dt="2024-05-03T17:05:09.201" v="1165" actId="571"/>
          <ac:cxnSpMkLst>
            <pc:docMk/>
            <pc:sldMk cId="340260914" sldId="1298"/>
            <ac:cxnSpMk id="12" creationId="{6398C07A-512F-B61E-CCE0-35E07ABCC140}"/>
          </ac:cxnSpMkLst>
        </pc:cxnChg>
        <pc:cxnChg chg="mod">
          <ac:chgData name="Renato Poli" userId="1615074c83fac315" providerId="LiveId" clId="{B97D0A2D-8036-45F1-981D-DC1A5F914259}" dt="2024-05-03T17:05:29.091" v="1170" actId="208"/>
          <ac:cxnSpMkLst>
            <pc:docMk/>
            <pc:sldMk cId="340260914" sldId="1298"/>
            <ac:cxnSpMk id="15" creationId="{7344DDE4-41D0-8EF8-1286-10E162D2963E}"/>
          </ac:cxnSpMkLst>
        </pc:cxnChg>
        <pc:cxnChg chg="mod">
          <ac:chgData name="Renato Poli" userId="1615074c83fac315" providerId="LiveId" clId="{B97D0A2D-8036-45F1-981D-DC1A5F914259}" dt="2024-05-03T17:06:11.339" v="1177" actId="208"/>
          <ac:cxnSpMkLst>
            <pc:docMk/>
            <pc:sldMk cId="340260914" sldId="1298"/>
            <ac:cxnSpMk id="16" creationId="{EDA971BE-8930-0D2D-0E2F-B0AAD2706A37}"/>
          </ac:cxnSpMkLst>
        </pc:cxnChg>
        <pc:cxnChg chg="mod">
          <ac:chgData name="Renato Poli" userId="1615074c83fac315" providerId="LiveId" clId="{B97D0A2D-8036-45F1-981D-DC1A5F914259}" dt="2024-05-03T17:06:11.339" v="1177" actId="208"/>
          <ac:cxnSpMkLst>
            <pc:docMk/>
            <pc:sldMk cId="340260914" sldId="1298"/>
            <ac:cxnSpMk id="17" creationId="{1C5BF300-1C91-8C24-97D6-4B4EADF70B4A}"/>
          </ac:cxnSpMkLst>
        </pc:cxnChg>
        <pc:cxnChg chg="mod">
          <ac:chgData name="Renato Poli" userId="1615074c83fac315" providerId="LiveId" clId="{B97D0A2D-8036-45F1-981D-DC1A5F914259}" dt="2024-05-03T17:06:11.339" v="1177" actId="208"/>
          <ac:cxnSpMkLst>
            <pc:docMk/>
            <pc:sldMk cId="340260914" sldId="1298"/>
            <ac:cxnSpMk id="18" creationId="{4541B2D5-2A23-E36D-3C60-94101812E7B8}"/>
          </ac:cxnSpMkLst>
        </pc:cxnChg>
        <pc:cxnChg chg="mod">
          <ac:chgData name="Renato Poli" userId="1615074c83fac315" providerId="LiveId" clId="{B97D0A2D-8036-45F1-981D-DC1A5F914259}" dt="2024-05-03T17:05:55.118" v="1175" actId="208"/>
          <ac:cxnSpMkLst>
            <pc:docMk/>
            <pc:sldMk cId="340260914" sldId="1298"/>
            <ac:cxnSpMk id="19" creationId="{83705964-345A-AF6A-A37D-7868E319A95F}"/>
          </ac:cxnSpMkLst>
        </pc:cxnChg>
        <pc:cxnChg chg="mod">
          <ac:chgData name="Renato Poli" userId="1615074c83fac315" providerId="LiveId" clId="{B97D0A2D-8036-45F1-981D-DC1A5F914259}" dt="2024-05-03T17:06:11.339" v="1177" actId="208"/>
          <ac:cxnSpMkLst>
            <pc:docMk/>
            <pc:sldMk cId="340260914" sldId="1298"/>
            <ac:cxnSpMk id="20" creationId="{BB6467CC-E932-F942-DAA9-CA3E85F40E20}"/>
          </ac:cxnSpMkLst>
        </pc:cxnChg>
        <pc:cxnChg chg="mod">
          <ac:chgData name="Renato Poli" userId="1615074c83fac315" providerId="LiveId" clId="{B97D0A2D-8036-45F1-981D-DC1A5F914259}" dt="2024-05-03T17:06:11.339" v="1177" actId="208"/>
          <ac:cxnSpMkLst>
            <pc:docMk/>
            <pc:sldMk cId="340260914" sldId="1298"/>
            <ac:cxnSpMk id="21" creationId="{01011555-C58C-EA85-9325-63D8795998F1}"/>
          </ac:cxnSpMkLst>
        </pc:cxnChg>
        <pc:cxnChg chg="mod">
          <ac:chgData name="Renato Poli" userId="1615074c83fac315" providerId="LiveId" clId="{B97D0A2D-8036-45F1-981D-DC1A5F914259}" dt="2024-05-03T17:05:09.201" v="1165" actId="571"/>
          <ac:cxnSpMkLst>
            <pc:docMk/>
            <pc:sldMk cId="340260914" sldId="1298"/>
            <ac:cxnSpMk id="22" creationId="{32B2A574-BEDA-CF8F-D946-722002BF7AFB}"/>
          </ac:cxnSpMkLst>
        </pc:cxnChg>
        <pc:cxnChg chg="mod">
          <ac:chgData name="Renato Poli" userId="1615074c83fac315" providerId="LiveId" clId="{B97D0A2D-8036-45F1-981D-DC1A5F914259}" dt="2024-05-03T17:05:56.572" v="1176" actId="208"/>
          <ac:cxnSpMkLst>
            <pc:docMk/>
            <pc:sldMk cId="340260914" sldId="1298"/>
            <ac:cxnSpMk id="29" creationId="{0840EFEF-A551-097B-86D0-6F9D0AFDC1CC}"/>
          </ac:cxnSpMkLst>
        </pc:cxnChg>
        <pc:cxnChg chg="mod">
          <ac:chgData name="Renato Poli" userId="1615074c83fac315" providerId="LiveId" clId="{B97D0A2D-8036-45F1-981D-DC1A5F914259}" dt="2024-05-03T17:05:50.307" v="1174" actId="208"/>
          <ac:cxnSpMkLst>
            <pc:docMk/>
            <pc:sldMk cId="340260914" sldId="1298"/>
            <ac:cxnSpMk id="30" creationId="{18BAF906-E8C8-383B-D513-E2F596F6C821}"/>
          </ac:cxnSpMkLst>
        </pc:cxnChg>
        <pc:cxnChg chg="mod">
          <ac:chgData name="Renato Poli" userId="1615074c83fac315" providerId="LiveId" clId="{B97D0A2D-8036-45F1-981D-DC1A5F914259}" dt="2024-05-03T17:05:09.201" v="1165" actId="571"/>
          <ac:cxnSpMkLst>
            <pc:docMk/>
            <pc:sldMk cId="340260914" sldId="1298"/>
            <ac:cxnSpMk id="31" creationId="{0B846655-7D3C-09F5-2CE3-A1C7A8829680}"/>
          </ac:cxnSpMkLst>
        </pc:cxnChg>
        <pc:cxnChg chg="mod">
          <ac:chgData name="Renato Poli" userId="1615074c83fac315" providerId="LiveId" clId="{B97D0A2D-8036-45F1-981D-DC1A5F914259}" dt="2024-05-03T17:05:29.091" v="1170" actId="208"/>
          <ac:cxnSpMkLst>
            <pc:docMk/>
            <pc:sldMk cId="340260914" sldId="1298"/>
            <ac:cxnSpMk id="32" creationId="{59949FDF-C4A7-3FC7-46EA-1F9EA1F65A55}"/>
          </ac:cxnSpMkLst>
        </pc:cxnChg>
        <pc:cxnChg chg="mod">
          <ac:chgData name="Renato Poli" userId="1615074c83fac315" providerId="LiveId" clId="{B97D0A2D-8036-45F1-981D-DC1A5F914259}" dt="2024-05-03T17:05:09.201" v="1165" actId="571"/>
          <ac:cxnSpMkLst>
            <pc:docMk/>
            <pc:sldMk cId="340260914" sldId="1298"/>
            <ac:cxnSpMk id="33" creationId="{EBEC7D33-19F5-3B5A-9419-C8722D07272E}"/>
          </ac:cxnSpMkLst>
        </pc:cxnChg>
        <pc:cxnChg chg="mod">
          <ac:chgData name="Renato Poli" userId="1615074c83fac315" providerId="LiveId" clId="{B97D0A2D-8036-45F1-981D-DC1A5F914259}" dt="2024-05-03T17:05:29.091" v="1170" actId="208"/>
          <ac:cxnSpMkLst>
            <pc:docMk/>
            <pc:sldMk cId="340260914" sldId="1298"/>
            <ac:cxnSpMk id="34" creationId="{27BDFF81-AAAF-8B65-C769-3E7E7F31750D}"/>
          </ac:cxnSpMkLst>
        </pc:cxnChg>
        <pc:cxnChg chg="mod">
          <ac:chgData name="Renato Poli" userId="1615074c83fac315" providerId="LiveId" clId="{B97D0A2D-8036-45F1-981D-DC1A5F914259}" dt="2024-05-03T17:05:15.456" v="1169" actId="208"/>
          <ac:cxnSpMkLst>
            <pc:docMk/>
            <pc:sldMk cId="340260914" sldId="1298"/>
            <ac:cxnSpMk id="35" creationId="{E5C6FB42-03EA-0FC9-2FFE-71408464139C}"/>
          </ac:cxnSpMkLst>
        </pc:cxnChg>
        <pc:cxnChg chg="mod">
          <ac:chgData name="Renato Poli" userId="1615074c83fac315" providerId="LiveId" clId="{B97D0A2D-8036-45F1-981D-DC1A5F914259}" dt="2024-05-03T17:05:29.091" v="1170" actId="208"/>
          <ac:cxnSpMkLst>
            <pc:docMk/>
            <pc:sldMk cId="340260914" sldId="1298"/>
            <ac:cxnSpMk id="36" creationId="{1E10014F-7639-4C9F-460F-5FD15CDFBAD7}"/>
          </ac:cxnSpMkLst>
        </pc:cxnChg>
        <pc:cxnChg chg="mod">
          <ac:chgData name="Renato Poli" userId="1615074c83fac315" providerId="LiveId" clId="{B97D0A2D-8036-45F1-981D-DC1A5F914259}" dt="2024-05-03T17:05:29.091" v="1170" actId="208"/>
          <ac:cxnSpMkLst>
            <pc:docMk/>
            <pc:sldMk cId="340260914" sldId="1298"/>
            <ac:cxnSpMk id="65" creationId="{210454C5-C10E-7026-5EFD-A8CA1A345B69}"/>
          </ac:cxnSpMkLst>
        </pc:cxnChg>
        <pc:cxnChg chg="mod">
          <ac:chgData name="Renato Poli" userId="1615074c83fac315" providerId="LiveId" clId="{B97D0A2D-8036-45F1-981D-DC1A5F914259}" dt="2024-05-03T17:06:11.339" v="1177" actId="208"/>
          <ac:cxnSpMkLst>
            <pc:docMk/>
            <pc:sldMk cId="340260914" sldId="1298"/>
            <ac:cxnSpMk id="68" creationId="{E7108E49-C0BE-CC8B-A7F2-6AFDF86BFCBC}"/>
          </ac:cxnSpMkLst>
        </pc:cxnChg>
        <pc:cxnChg chg="mod">
          <ac:chgData name="Renato Poli" userId="1615074c83fac315" providerId="LiveId" clId="{B97D0A2D-8036-45F1-981D-DC1A5F914259}" dt="2024-05-03T17:05:29.091" v="1170" actId="208"/>
          <ac:cxnSpMkLst>
            <pc:docMk/>
            <pc:sldMk cId="340260914" sldId="1298"/>
            <ac:cxnSpMk id="76" creationId="{4F68CE96-4BF1-FA56-E435-F52D86C33814}"/>
          </ac:cxnSpMkLst>
        </pc:cxnChg>
      </pc:sldChg>
      <pc:sldChg chg="addSp delSp modSp new mod">
        <pc:chgData name="Renato Poli" userId="1615074c83fac315" providerId="LiveId" clId="{B97D0A2D-8036-45F1-981D-DC1A5F914259}" dt="2024-05-03T17:38:50.343" v="1577" actId="1076"/>
        <pc:sldMkLst>
          <pc:docMk/>
          <pc:sldMk cId="2126376254" sldId="1299"/>
        </pc:sldMkLst>
        <pc:spChg chg="mod">
          <ac:chgData name="Renato Poli" userId="1615074c83fac315" providerId="LiveId" clId="{B97D0A2D-8036-45F1-981D-DC1A5F914259}" dt="2024-05-03T17:21:44.417" v="1317" actId="20577"/>
          <ac:spMkLst>
            <pc:docMk/>
            <pc:sldMk cId="2126376254" sldId="1299"/>
            <ac:spMk id="2" creationId="{8E7719BF-06AC-DC4A-6371-B38562B11D51}"/>
          </ac:spMkLst>
        </pc:spChg>
        <pc:spChg chg="del">
          <ac:chgData name="Renato Poli" userId="1615074c83fac315" providerId="LiveId" clId="{B97D0A2D-8036-45F1-981D-DC1A5F914259}" dt="2024-05-03T17:21:47.871" v="1318" actId="478"/>
          <ac:spMkLst>
            <pc:docMk/>
            <pc:sldMk cId="2126376254" sldId="1299"/>
            <ac:spMk id="3" creationId="{A45BEC2E-5FCD-D858-1313-76FD456DDD98}"/>
          </ac:spMkLst>
        </pc:spChg>
        <pc:spChg chg="add del mod">
          <ac:chgData name="Renato Poli" userId="1615074c83fac315" providerId="LiveId" clId="{B97D0A2D-8036-45F1-981D-DC1A5F914259}" dt="2024-05-03T17:24:11.246" v="1342" actId="478"/>
          <ac:spMkLst>
            <pc:docMk/>
            <pc:sldMk cId="2126376254" sldId="1299"/>
            <ac:spMk id="4" creationId="{926EC7E0-0889-6612-F91E-DC2529F66CA4}"/>
          </ac:spMkLst>
        </pc:spChg>
        <pc:spChg chg="add del mod">
          <ac:chgData name="Renato Poli" userId="1615074c83fac315" providerId="LiveId" clId="{B97D0A2D-8036-45F1-981D-DC1A5F914259}" dt="2024-05-03T17:24:12.672" v="1343" actId="478"/>
          <ac:spMkLst>
            <pc:docMk/>
            <pc:sldMk cId="2126376254" sldId="1299"/>
            <ac:spMk id="7" creationId="{EDA760A4-38D2-8C78-CB49-4D603F074D19}"/>
          </ac:spMkLst>
        </pc:spChg>
        <pc:spChg chg="add del">
          <ac:chgData name="Renato Poli" userId="1615074c83fac315" providerId="LiveId" clId="{B97D0A2D-8036-45F1-981D-DC1A5F914259}" dt="2024-05-03T17:23:08.902" v="1329" actId="478"/>
          <ac:spMkLst>
            <pc:docMk/>
            <pc:sldMk cId="2126376254" sldId="1299"/>
            <ac:spMk id="8" creationId="{1784903D-8F66-2EF6-6E49-99FC6284C933}"/>
          </ac:spMkLst>
        </pc:spChg>
        <pc:spChg chg="add mod">
          <ac:chgData name="Renato Poli" userId="1615074c83fac315" providerId="LiveId" clId="{B97D0A2D-8036-45F1-981D-DC1A5F914259}" dt="2024-05-03T17:36:32.512" v="1529" actId="179"/>
          <ac:spMkLst>
            <pc:docMk/>
            <pc:sldMk cId="2126376254" sldId="1299"/>
            <ac:spMk id="9" creationId="{68FE8D44-3056-421A-B3B6-66F82694DA30}"/>
          </ac:spMkLst>
        </pc:spChg>
        <pc:spChg chg="add del mod">
          <ac:chgData name="Renato Poli" userId="1615074c83fac315" providerId="LiveId" clId="{B97D0A2D-8036-45F1-981D-DC1A5F914259}" dt="2024-05-03T17:29:50.961" v="1391" actId="478"/>
          <ac:spMkLst>
            <pc:docMk/>
            <pc:sldMk cId="2126376254" sldId="1299"/>
            <ac:spMk id="35" creationId="{495C9270-B067-1E1E-AFAB-4A40D3C8ADA6}"/>
          </ac:spMkLst>
        </pc:spChg>
        <pc:spChg chg="add mod">
          <ac:chgData name="Renato Poli" userId="1615074c83fac315" providerId="LiveId" clId="{B97D0A2D-8036-45F1-981D-DC1A5F914259}" dt="2024-05-03T17:31:08.398" v="1396" actId="1076"/>
          <ac:spMkLst>
            <pc:docMk/>
            <pc:sldMk cId="2126376254" sldId="1299"/>
            <ac:spMk id="37" creationId="{41C4768E-E08A-7500-7837-F438ADEB4BE6}"/>
          </ac:spMkLst>
        </pc:spChg>
        <pc:spChg chg="add mod">
          <ac:chgData name="Renato Poli" userId="1615074c83fac315" providerId="LiveId" clId="{B97D0A2D-8036-45F1-981D-DC1A5F914259}" dt="2024-05-03T17:38:04.465" v="1564" actId="20577"/>
          <ac:spMkLst>
            <pc:docMk/>
            <pc:sldMk cId="2126376254" sldId="1299"/>
            <ac:spMk id="38" creationId="{6F697CC2-2AC6-F636-2208-40E53B316525}"/>
          </ac:spMkLst>
        </pc:spChg>
        <pc:spChg chg="add mod">
          <ac:chgData name="Renato Poli" userId="1615074c83fac315" providerId="LiveId" clId="{B97D0A2D-8036-45F1-981D-DC1A5F914259}" dt="2024-05-03T17:35:48.820" v="1521" actId="1076"/>
          <ac:spMkLst>
            <pc:docMk/>
            <pc:sldMk cId="2126376254" sldId="1299"/>
            <ac:spMk id="39" creationId="{D7B1D2AE-FB7F-FF92-F6ED-F837B03E7AC2}"/>
          </ac:spMkLst>
        </pc:spChg>
        <pc:spChg chg="add mod">
          <ac:chgData name="Renato Poli" userId="1615074c83fac315" providerId="LiveId" clId="{B97D0A2D-8036-45F1-981D-DC1A5F914259}" dt="2024-05-03T17:35:46.452" v="1520" actId="1076"/>
          <ac:spMkLst>
            <pc:docMk/>
            <pc:sldMk cId="2126376254" sldId="1299"/>
            <ac:spMk id="40" creationId="{421F0126-AEEE-9CBA-03C2-5D978D0CDF48}"/>
          </ac:spMkLst>
        </pc:spChg>
        <pc:spChg chg="add mod">
          <ac:chgData name="Renato Poli" userId="1615074c83fac315" providerId="LiveId" clId="{B97D0A2D-8036-45F1-981D-DC1A5F914259}" dt="2024-05-03T17:38:28.606" v="1567" actId="1076"/>
          <ac:spMkLst>
            <pc:docMk/>
            <pc:sldMk cId="2126376254" sldId="1299"/>
            <ac:spMk id="44" creationId="{8B73882B-8356-F8CE-5C87-F3B9E3BA71B9}"/>
          </ac:spMkLst>
        </pc:spChg>
        <pc:spChg chg="add mod">
          <ac:chgData name="Renato Poli" userId="1615074c83fac315" providerId="LiveId" clId="{B97D0A2D-8036-45F1-981D-DC1A5F914259}" dt="2024-05-03T17:38:50.343" v="1577" actId="1076"/>
          <ac:spMkLst>
            <pc:docMk/>
            <pc:sldMk cId="2126376254" sldId="1299"/>
            <ac:spMk id="50" creationId="{FB3079EF-4E2C-707F-69DE-347A66B5F84F}"/>
          </ac:spMkLst>
        </pc:spChg>
        <pc:cxnChg chg="add del mod">
          <ac:chgData name="Renato Poli" userId="1615074c83fac315" providerId="LiveId" clId="{B97D0A2D-8036-45F1-981D-DC1A5F914259}" dt="2024-05-03T17:22:31.694" v="1326" actId="478"/>
          <ac:cxnSpMkLst>
            <pc:docMk/>
            <pc:sldMk cId="2126376254" sldId="1299"/>
            <ac:cxnSpMk id="6" creationId="{D0DC6C69-EB5B-4C01-61CA-6198C8DFAD1D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11" creationId="{AC54A35E-300E-2DD3-E6D9-919C7C2A9F96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12" creationId="{78E54D03-5472-7081-C6BE-EFD9178538AA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13" creationId="{4D1E2A8F-9DD0-8CF7-9D4E-ACBB35C6E2B6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14" creationId="{9D775DA7-E71E-1F13-1E66-BC7F36D7EE66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15" creationId="{B90C7663-7E0C-E81C-ED31-1ABF5CF302FA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16" creationId="{097A14C8-FD8B-812F-42E9-35FC15F96CA1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17" creationId="{B11C3371-DCED-C1A2-24DE-2170E965BD81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18" creationId="{ACA6780D-42F6-106F-2E40-86175F7BC84A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19" creationId="{3B26CC11-70E5-80EC-DD8C-83E0DFE67D00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20" creationId="{8C887C91-2D70-E99E-8B43-B19D4DAB8C93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21" creationId="{0C0AA2DB-12CB-F0A7-4031-E588F2ECC0B7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22" creationId="{0F044186-CA6B-C72B-E621-FD0533A26F12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23" creationId="{3721C2E3-286C-863E-6B97-EE396D55916C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24" creationId="{3DE32301-5460-2908-27D3-91E7997AB7C9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25" creationId="{5087C9AA-4DA4-861C-636F-BEEA79712BC7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26" creationId="{002623DE-21A1-2A8E-4FFB-5E4F385F766B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27" creationId="{A6C6A50F-1B25-96BC-B217-3D336B4201D5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28" creationId="{23AA3CD0-660C-2A55-0A3D-0BAE7B485A32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29" creationId="{A039E792-2AD8-2218-B66D-328DC7B4B76C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30" creationId="{7ACA25A1-4932-1AFB-4C20-47EE4D1D56BF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31" creationId="{187EF941-1C6D-F6C3-0264-F218C7FE028C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32" creationId="{D8D0485D-3258-17AE-A402-686B99A3AA2F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33" creationId="{6D43EB5A-2E2B-5B13-0FFA-8FD006193CF2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34" creationId="{8D47F8AF-7EF0-9EDF-9AFE-AB534F13C5B1}"/>
          </ac:cxnSpMkLst>
        </pc:cxnChg>
        <pc:cxnChg chg="add mod">
          <ac:chgData name="Renato Poli" userId="1615074c83fac315" providerId="LiveId" clId="{B97D0A2D-8036-45F1-981D-DC1A5F914259}" dt="2024-05-03T17:38:28.606" v="1567" actId="1076"/>
          <ac:cxnSpMkLst>
            <pc:docMk/>
            <pc:sldMk cId="2126376254" sldId="1299"/>
            <ac:cxnSpMk id="42" creationId="{40688973-63F7-DA34-2625-18BFC6743BB7}"/>
          </ac:cxnSpMkLst>
        </pc:cxnChg>
        <pc:cxnChg chg="add mod">
          <ac:chgData name="Renato Poli" userId="1615074c83fac315" providerId="LiveId" clId="{B97D0A2D-8036-45F1-981D-DC1A5F914259}" dt="2024-05-03T17:38:20.303" v="1566" actId="13822"/>
          <ac:cxnSpMkLst>
            <pc:docMk/>
            <pc:sldMk cId="2126376254" sldId="1299"/>
            <ac:cxnSpMk id="46" creationId="{DBDAED3B-9960-0745-EBF6-B4BFD75791FE}"/>
          </ac:cxnSpMkLst>
        </pc:cxnChg>
        <pc:cxnChg chg="add mod">
          <ac:chgData name="Renato Poli" userId="1615074c83fac315" providerId="LiveId" clId="{B97D0A2D-8036-45F1-981D-DC1A5F914259}" dt="2024-05-03T17:38:50.343" v="1577" actId="1076"/>
          <ac:cxnSpMkLst>
            <pc:docMk/>
            <pc:sldMk cId="2126376254" sldId="1299"/>
            <ac:cxnSpMk id="47" creationId="{C6002B61-D65D-10BD-2BB6-2AB4477E21AE}"/>
          </ac:cxnSpMkLst>
        </pc:cxnChg>
      </pc:sldChg>
      <pc:sldChg chg="modSp new mod ord">
        <pc:chgData name="Renato Poli" userId="1615074c83fac315" providerId="LiveId" clId="{B97D0A2D-8036-45F1-981D-DC1A5F914259}" dt="2024-05-07T14:00:28.859" v="3652"/>
        <pc:sldMkLst>
          <pc:docMk/>
          <pc:sldMk cId="2753176019" sldId="1300"/>
        </pc:sldMkLst>
        <pc:spChg chg="mod">
          <ac:chgData name="Renato Poli" userId="1615074c83fac315" providerId="LiveId" clId="{B97D0A2D-8036-45F1-981D-DC1A5F914259}" dt="2024-05-03T17:39:19.409" v="1630" actId="14100"/>
          <ac:spMkLst>
            <pc:docMk/>
            <pc:sldMk cId="2753176019" sldId="1300"/>
            <ac:spMk id="2" creationId="{22993D3B-DBF2-8CAE-AEE5-DBF95038992C}"/>
          </ac:spMkLst>
        </pc:spChg>
        <pc:spChg chg="mod">
          <ac:chgData name="Renato Poli" userId="1615074c83fac315" providerId="LiveId" clId="{B97D0A2D-8036-45F1-981D-DC1A5F914259}" dt="2024-05-03T17:41:43.766" v="1949" actId="115"/>
          <ac:spMkLst>
            <pc:docMk/>
            <pc:sldMk cId="2753176019" sldId="1300"/>
            <ac:spMk id="3" creationId="{1E8AC931-F27C-9957-7AE7-6EF7CEDF85CE}"/>
          </ac:spMkLst>
        </pc:spChg>
      </pc:sldChg>
      <pc:sldChg chg="addSp delSp modSp new mod modNotesTx">
        <pc:chgData name="Renato Poli" userId="1615074c83fac315" providerId="LiveId" clId="{B97D0A2D-8036-45F1-981D-DC1A5F914259}" dt="2024-05-03T17:48:58.129" v="2049" actId="1076"/>
        <pc:sldMkLst>
          <pc:docMk/>
          <pc:sldMk cId="2641514735" sldId="1301"/>
        </pc:sldMkLst>
        <pc:spChg chg="mod">
          <ac:chgData name="Renato Poli" userId="1615074c83fac315" providerId="LiveId" clId="{B97D0A2D-8036-45F1-981D-DC1A5F914259}" dt="2024-05-03T17:48:33.996" v="1984" actId="20577"/>
          <ac:spMkLst>
            <pc:docMk/>
            <pc:sldMk cId="2641514735" sldId="1301"/>
            <ac:spMk id="2" creationId="{5221CEFF-25D0-16EC-C27C-BBFA4DE11FF6}"/>
          </ac:spMkLst>
        </pc:spChg>
        <pc:spChg chg="del">
          <ac:chgData name="Renato Poli" userId="1615074c83fac315" providerId="LiveId" clId="{B97D0A2D-8036-45F1-981D-DC1A5F914259}" dt="2024-05-03T17:48:36.353" v="1985" actId="478"/>
          <ac:spMkLst>
            <pc:docMk/>
            <pc:sldMk cId="2641514735" sldId="1301"/>
            <ac:spMk id="3" creationId="{ECA179CA-A513-EB9E-4D78-B74EB54D560D}"/>
          </ac:spMkLst>
        </pc:spChg>
        <pc:picChg chg="add mod">
          <ac:chgData name="Renato Poli" userId="1615074c83fac315" providerId="LiveId" clId="{B97D0A2D-8036-45F1-981D-DC1A5F914259}" dt="2024-05-03T17:48:58.129" v="2049" actId="1076"/>
          <ac:picMkLst>
            <pc:docMk/>
            <pc:sldMk cId="2641514735" sldId="1301"/>
            <ac:picMk id="4" creationId="{6DBCB9C0-E2FE-549C-AE87-345311B8A9B9}"/>
          </ac:picMkLst>
        </pc:picChg>
      </pc:sldChg>
      <pc:sldChg chg="addSp delSp modSp new mod modNotesTx">
        <pc:chgData name="Renato Poli" userId="1615074c83fac315" providerId="LiveId" clId="{B97D0A2D-8036-45F1-981D-DC1A5F914259}" dt="2024-05-03T18:18:18.441" v="2797" actId="20577"/>
        <pc:sldMkLst>
          <pc:docMk/>
          <pc:sldMk cId="1605321907" sldId="1302"/>
        </pc:sldMkLst>
        <pc:spChg chg="mod">
          <ac:chgData name="Renato Poli" userId="1615074c83fac315" providerId="LiveId" clId="{B97D0A2D-8036-45F1-981D-DC1A5F914259}" dt="2024-05-03T17:49:15.884" v="2089" actId="20577"/>
          <ac:spMkLst>
            <pc:docMk/>
            <pc:sldMk cId="1605321907" sldId="1302"/>
            <ac:spMk id="2" creationId="{79A7633A-6A3E-D4F6-8C8E-72BF1D1EC396}"/>
          </ac:spMkLst>
        </pc:spChg>
        <pc:spChg chg="del">
          <ac:chgData name="Renato Poli" userId="1615074c83fac315" providerId="LiveId" clId="{B97D0A2D-8036-45F1-981D-DC1A5F914259}" dt="2024-05-03T17:49:10.870" v="2072" actId="478"/>
          <ac:spMkLst>
            <pc:docMk/>
            <pc:sldMk cId="1605321907" sldId="1302"/>
            <ac:spMk id="3" creationId="{4569FD49-D69A-0A13-8FDB-D15F4632F173}"/>
          </ac:spMkLst>
        </pc:spChg>
        <pc:spChg chg="add mod">
          <ac:chgData name="Renato Poli" userId="1615074c83fac315" providerId="LiveId" clId="{B97D0A2D-8036-45F1-981D-DC1A5F914259}" dt="2024-05-03T17:49:47.387" v="2099" actId="1076"/>
          <ac:spMkLst>
            <pc:docMk/>
            <pc:sldMk cId="1605321907" sldId="1302"/>
            <ac:spMk id="9" creationId="{BD077823-826A-6399-E821-FF32648B150E}"/>
          </ac:spMkLst>
        </pc:spChg>
        <pc:spChg chg="add mod">
          <ac:chgData name="Renato Poli" userId="1615074c83fac315" providerId="LiveId" clId="{B97D0A2D-8036-45F1-981D-DC1A5F914259}" dt="2024-05-03T17:56:07.335" v="2128" actId="1076"/>
          <ac:spMkLst>
            <pc:docMk/>
            <pc:sldMk cId="1605321907" sldId="1302"/>
            <ac:spMk id="26" creationId="{AE53A72E-A565-0B8F-E369-BBB729793972}"/>
          </ac:spMkLst>
        </pc:spChg>
        <pc:spChg chg="add mod">
          <ac:chgData name="Renato Poli" userId="1615074c83fac315" providerId="LiveId" clId="{B97D0A2D-8036-45F1-981D-DC1A5F914259}" dt="2024-05-03T17:55:53.830" v="2123" actId="1076"/>
          <ac:spMkLst>
            <pc:docMk/>
            <pc:sldMk cId="1605321907" sldId="1302"/>
            <ac:spMk id="27" creationId="{F64A6701-FDDF-120F-3D44-926E964A1ACA}"/>
          </ac:spMkLst>
        </pc:spChg>
        <pc:spChg chg="add mod">
          <ac:chgData name="Renato Poli" userId="1615074c83fac315" providerId="LiveId" clId="{B97D0A2D-8036-45F1-981D-DC1A5F914259}" dt="2024-05-03T17:56:05.207" v="2127" actId="1076"/>
          <ac:spMkLst>
            <pc:docMk/>
            <pc:sldMk cId="1605321907" sldId="1302"/>
            <ac:spMk id="28" creationId="{454CF55C-7714-7191-E54D-08FD90885898}"/>
          </ac:spMkLst>
        </pc:spChg>
        <pc:spChg chg="add mod">
          <ac:chgData name="Renato Poli" userId="1615074c83fac315" providerId="LiveId" clId="{B97D0A2D-8036-45F1-981D-DC1A5F914259}" dt="2024-05-03T17:56:15.826" v="2131" actId="1076"/>
          <ac:spMkLst>
            <pc:docMk/>
            <pc:sldMk cId="1605321907" sldId="1302"/>
            <ac:spMk id="29" creationId="{CEDE8DB5-0C02-48B9-351F-46682359DA07}"/>
          </ac:spMkLst>
        </pc:spChg>
        <pc:spChg chg="add mod">
          <ac:chgData name="Renato Poli" userId="1615074c83fac315" providerId="LiveId" clId="{B97D0A2D-8036-45F1-981D-DC1A5F914259}" dt="2024-05-03T17:56:37.055" v="2152" actId="20577"/>
          <ac:spMkLst>
            <pc:docMk/>
            <pc:sldMk cId="1605321907" sldId="1302"/>
            <ac:spMk id="31" creationId="{3FBB47C3-5817-CFB8-30AD-73E63F8BF256}"/>
          </ac:spMkLst>
        </pc:spChg>
        <pc:spChg chg="add mod">
          <ac:chgData name="Renato Poli" userId="1615074c83fac315" providerId="LiveId" clId="{B97D0A2D-8036-45F1-981D-DC1A5F914259}" dt="2024-05-03T17:56:43.793" v="2157" actId="6549"/>
          <ac:spMkLst>
            <pc:docMk/>
            <pc:sldMk cId="1605321907" sldId="1302"/>
            <ac:spMk id="32" creationId="{FEB65995-878A-5276-8F18-595BE7221D46}"/>
          </ac:spMkLst>
        </pc:spChg>
        <pc:spChg chg="add mod">
          <ac:chgData name="Renato Poli" userId="1615074c83fac315" providerId="LiveId" clId="{B97D0A2D-8036-45F1-981D-DC1A5F914259}" dt="2024-05-03T17:59:27.312" v="2196" actId="1076"/>
          <ac:spMkLst>
            <pc:docMk/>
            <pc:sldMk cId="1605321907" sldId="1302"/>
            <ac:spMk id="33" creationId="{EB634AE8-9FB7-3140-10F6-FBDF87D78735}"/>
          </ac:spMkLst>
        </pc:spChg>
        <pc:spChg chg="add mod">
          <ac:chgData name="Renato Poli" userId="1615074c83fac315" providerId="LiveId" clId="{B97D0A2D-8036-45F1-981D-DC1A5F914259}" dt="2024-05-03T17:59:28.898" v="2197" actId="571"/>
          <ac:spMkLst>
            <pc:docMk/>
            <pc:sldMk cId="1605321907" sldId="1302"/>
            <ac:spMk id="34" creationId="{5290AA86-6CC1-DAF8-9BE6-60A0045DC61B}"/>
          </ac:spMkLst>
        </pc:spChg>
        <pc:spChg chg="add mod">
          <ac:chgData name="Renato Poli" userId="1615074c83fac315" providerId="LiveId" clId="{B97D0A2D-8036-45F1-981D-DC1A5F914259}" dt="2024-05-03T17:59:32.876" v="2198" actId="571"/>
          <ac:spMkLst>
            <pc:docMk/>
            <pc:sldMk cId="1605321907" sldId="1302"/>
            <ac:spMk id="35" creationId="{34EA714A-C41B-4470-DDC4-9EACF40DAFE4}"/>
          </ac:spMkLst>
        </pc:spChg>
        <pc:spChg chg="add mod">
          <ac:chgData name="Renato Poli" userId="1615074c83fac315" providerId="LiveId" clId="{B97D0A2D-8036-45F1-981D-DC1A5F914259}" dt="2024-05-03T17:59:34.707" v="2199" actId="571"/>
          <ac:spMkLst>
            <pc:docMk/>
            <pc:sldMk cId="1605321907" sldId="1302"/>
            <ac:spMk id="36" creationId="{C782F97D-B767-120B-BA57-DF02BBE41F7A}"/>
          </ac:spMkLst>
        </pc:spChg>
        <pc:spChg chg="add mod">
          <ac:chgData name="Renato Poli" userId="1615074c83fac315" providerId="LiveId" clId="{B97D0A2D-8036-45F1-981D-DC1A5F914259}" dt="2024-05-03T17:59:37.093" v="2200" actId="571"/>
          <ac:spMkLst>
            <pc:docMk/>
            <pc:sldMk cId="1605321907" sldId="1302"/>
            <ac:spMk id="37" creationId="{541B8761-25F7-2188-CE91-D76D1F7F72D6}"/>
          </ac:spMkLst>
        </pc:spChg>
        <pc:spChg chg="add mod">
          <ac:chgData name="Renato Poli" userId="1615074c83fac315" providerId="LiveId" clId="{B97D0A2D-8036-45F1-981D-DC1A5F914259}" dt="2024-05-03T17:59:41.367" v="2201" actId="571"/>
          <ac:spMkLst>
            <pc:docMk/>
            <pc:sldMk cId="1605321907" sldId="1302"/>
            <ac:spMk id="38" creationId="{CF930181-7795-131D-DD7A-54B159085A88}"/>
          </ac:spMkLst>
        </pc:spChg>
        <pc:spChg chg="add mod">
          <ac:chgData name="Renato Poli" userId="1615074c83fac315" providerId="LiveId" clId="{B97D0A2D-8036-45F1-981D-DC1A5F914259}" dt="2024-05-03T17:59:43.290" v="2202" actId="571"/>
          <ac:spMkLst>
            <pc:docMk/>
            <pc:sldMk cId="1605321907" sldId="1302"/>
            <ac:spMk id="39" creationId="{5BCA7DF6-D1B8-AE0B-8140-B3DC42C0115D}"/>
          </ac:spMkLst>
        </pc:spChg>
        <pc:cxnChg chg="add mod">
          <ac:chgData name="Renato Poli" userId="1615074c83fac315" providerId="LiveId" clId="{B97D0A2D-8036-45F1-981D-DC1A5F914259}" dt="2024-05-03T17:49:28.628" v="2093" actId="1076"/>
          <ac:cxnSpMkLst>
            <pc:docMk/>
            <pc:sldMk cId="1605321907" sldId="1302"/>
            <ac:cxnSpMk id="5" creationId="{CBB290DF-251C-3544-1D47-F8161CED3238}"/>
          </ac:cxnSpMkLst>
        </pc:cxnChg>
        <pc:cxnChg chg="add mod">
          <ac:chgData name="Renato Poli" userId="1615074c83fac315" providerId="LiveId" clId="{B97D0A2D-8036-45F1-981D-DC1A5F914259}" dt="2024-05-03T17:55:35.658" v="2116" actId="14100"/>
          <ac:cxnSpMkLst>
            <pc:docMk/>
            <pc:sldMk cId="1605321907" sldId="1302"/>
            <ac:cxnSpMk id="6" creationId="{07FDF66C-8B8D-1731-BA08-7F66D91DA1FC}"/>
          </ac:cxnSpMkLst>
        </pc:cxnChg>
        <pc:cxnChg chg="add mod">
          <ac:chgData name="Renato Poli" userId="1615074c83fac315" providerId="LiveId" clId="{B97D0A2D-8036-45F1-981D-DC1A5F914259}" dt="2024-05-03T17:55:00.429" v="2102" actId="14100"/>
          <ac:cxnSpMkLst>
            <pc:docMk/>
            <pc:sldMk cId="1605321907" sldId="1302"/>
            <ac:cxnSpMk id="10" creationId="{49626F01-E932-A5EC-638E-69BD121D5FB5}"/>
          </ac:cxnSpMkLst>
        </pc:cxnChg>
        <pc:cxnChg chg="add mod">
          <ac:chgData name="Renato Poli" userId="1615074c83fac315" providerId="LiveId" clId="{B97D0A2D-8036-45F1-981D-DC1A5F914259}" dt="2024-05-03T17:55:07.446" v="2106" actId="14100"/>
          <ac:cxnSpMkLst>
            <pc:docMk/>
            <pc:sldMk cId="1605321907" sldId="1302"/>
            <ac:cxnSpMk id="13" creationId="{1D60EC62-C5F9-A29D-DD06-56DD65223039}"/>
          </ac:cxnSpMkLst>
        </pc:cxnChg>
        <pc:cxnChg chg="add mod">
          <ac:chgData name="Renato Poli" userId="1615074c83fac315" providerId="LiveId" clId="{B97D0A2D-8036-45F1-981D-DC1A5F914259}" dt="2024-05-03T17:55:22.992" v="2111" actId="1076"/>
          <ac:cxnSpMkLst>
            <pc:docMk/>
            <pc:sldMk cId="1605321907" sldId="1302"/>
            <ac:cxnSpMk id="17" creationId="{13C38F04-D769-C95F-0486-9EFA4F5E726E}"/>
          </ac:cxnSpMkLst>
        </pc:cxnChg>
        <pc:cxnChg chg="add mod">
          <ac:chgData name="Renato Poli" userId="1615074c83fac315" providerId="LiveId" clId="{B97D0A2D-8036-45F1-981D-DC1A5F914259}" dt="2024-05-03T17:55:20.199" v="2110" actId="571"/>
          <ac:cxnSpMkLst>
            <pc:docMk/>
            <pc:sldMk cId="1605321907" sldId="1302"/>
            <ac:cxnSpMk id="20" creationId="{E8B1ABCD-16DD-44A5-9054-812BD051C624}"/>
          </ac:cxnSpMkLst>
        </pc:cxnChg>
        <pc:cxnChg chg="add mod">
          <ac:chgData name="Renato Poli" userId="1615074c83fac315" providerId="LiveId" clId="{B97D0A2D-8036-45F1-981D-DC1A5F914259}" dt="2024-05-03T17:55:29.497" v="2114" actId="14100"/>
          <ac:cxnSpMkLst>
            <pc:docMk/>
            <pc:sldMk cId="1605321907" sldId="1302"/>
            <ac:cxnSpMk id="21" creationId="{2F705894-9144-A3ED-8971-0F3259E99DEE}"/>
          </ac:cxnSpMkLst>
        </pc:cxnChg>
      </pc:sldChg>
      <pc:sldChg chg="addSp delSp modSp add mod modNotesTx">
        <pc:chgData name="Renato Poli" userId="1615074c83fac315" providerId="LiveId" clId="{B97D0A2D-8036-45F1-981D-DC1A5F914259}" dt="2024-05-03T18:09:28.148" v="2375" actId="20577"/>
        <pc:sldMkLst>
          <pc:docMk/>
          <pc:sldMk cId="4239463854" sldId="1303"/>
        </pc:sldMkLst>
        <pc:spChg chg="add mod ord">
          <ac:chgData name="Renato Poli" userId="1615074c83fac315" providerId="LiveId" clId="{B97D0A2D-8036-45F1-981D-DC1A5F914259}" dt="2024-05-03T17:58:07.428" v="2176" actId="207"/>
          <ac:spMkLst>
            <pc:docMk/>
            <pc:sldMk cId="4239463854" sldId="1303"/>
            <ac:spMk id="3" creationId="{628B6E78-A103-31E6-2502-A64BBD53C344}"/>
          </ac:spMkLst>
        </pc:spChg>
        <pc:spChg chg="add mod">
          <ac:chgData name="Renato Poli" userId="1615074c83fac315" providerId="LiveId" clId="{B97D0A2D-8036-45F1-981D-DC1A5F914259}" dt="2024-05-03T17:58:03.165" v="2175" actId="1076"/>
          <ac:spMkLst>
            <pc:docMk/>
            <pc:sldMk cId="4239463854" sldId="1303"/>
            <ac:spMk id="7" creationId="{0BB7E708-7039-3EC2-32EF-A29EC5835008}"/>
          </ac:spMkLst>
        </pc:spChg>
        <pc:spChg chg="add mod">
          <ac:chgData name="Renato Poli" userId="1615074c83fac315" providerId="LiveId" clId="{B97D0A2D-8036-45F1-981D-DC1A5F914259}" dt="2024-05-03T17:58:50.143" v="2184" actId="14100"/>
          <ac:spMkLst>
            <pc:docMk/>
            <pc:sldMk cId="4239463854" sldId="1303"/>
            <ac:spMk id="8" creationId="{3F63CA18-0978-D8BD-2980-2F14E53A1FF0}"/>
          </ac:spMkLst>
        </pc:spChg>
        <pc:spChg chg="add mod">
          <ac:chgData name="Renato Poli" userId="1615074c83fac315" providerId="LiveId" clId="{B97D0A2D-8036-45F1-981D-DC1A5F914259}" dt="2024-05-03T17:58:52.911" v="2185" actId="571"/>
          <ac:spMkLst>
            <pc:docMk/>
            <pc:sldMk cId="4239463854" sldId="1303"/>
            <ac:spMk id="11" creationId="{EB247A74-9E7C-DEFD-6C9F-C24ED81CADF1}"/>
          </ac:spMkLst>
        </pc:spChg>
        <pc:spChg chg="add mod">
          <ac:chgData name="Renato Poli" userId="1615074c83fac315" providerId="LiveId" clId="{B97D0A2D-8036-45F1-981D-DC1A5F914259}" dt="2024-05-03T17:58:54.170" v="2186" actId="571"/>
          <ac:spMkLst>
            <pc:docMk/>
            <pc:sldMk cId="4239463854" sldId="1303"/>
            <ac:spMk id="12" creationId="{46FCBF75-A064-1F47-ED30-D91713B6C4E5}"/>
          </ac:spMkLst>
        </pc:spChg>
        <pc:spChg chg="add mod">
          <ac:chgData name="Renato Poli" userId="1615074c83fac315" providerId="LiveId" clId="{B97D0A2D-8036-45F1-981D-DC1A5F914259}" dt="2024-05-03T17:58:55.778" v="2187" actId="571"/>
          <ac:spMkLst>
            <pc:docMk/>
            <pc:sldMk cId="4239463854" sldId="1303"/>
            <ac:spMk id="14" creationId="{F9CFCE8C-9DF1-A405-E52D-5EAA628504DD}"/>
          </ac:spMkLst>
        </pc:spChg>
        <pc:spChg chg="add mod">
          <ac:chgData name="Renato Poli" userId="1615074c83fac315" providerId="LiveId" clId="{B97D0A2D-8036-45F1-981D-DC1A5F914259}" dt="2024-05-03T17:58:56.910" v="2188" actId="571"/>
          <ac:spMkLst>
            <pc:docMk/>
            <pc:sldMk cId="4239463854" sldId="1303"/>
            <ac:spMk id="15" creationId="{6E40F711-B850-082F-BAE2-78BC51A916AC}"/>
          </ac:spMkLst>
        </pc:spChg>
        <pc:spChg chg="add mod">
          <ac:chgData name="Renato Poli" userId="1615074c83fac315" providerId="LiveId" clId="{B97D0A2D-8036-45F1-981D-DC1A5F914259}" dt="2024-05-03T17:58:58.447" v="2189" actId="571"/>
          <ac:spMkLst>
            <pc:docMk/>
            <pc:sldMk cId="4239463854" sldId="1303"/>
            <ac:spMk id="16" creationId="{C9933F00-6955-1452-0FE3-1523D5BFE2C4}"/>
          </ac:spMkLst>
        </pc:spChg>
        <pc:spChg chg="add mod">
          <ac:chgData name="Renato Poli" userId="1615074c83fac315" providerId="LiveId" clId="{B97D0A2D-8036-45F1-981D-DC1A5F914259}" dt="2024-05-03T17:59:09.129" v="2192" actId="1076"/>
          <ac:spMkLst>
            <pc:docMk/>
            <pc:sldMk cId="4239463854" sldId="1303"/>
            <ac:spMk id="18" creationId="{6816EA87-F3A1-6116-8D5D-BDD7464C75C2}"/>
          </ac:spMkLst>
        </pc:spChg>
        <pc:spChg chg="add mod">
          <ac:chgData name="Renato Poli" userId="1615074c83fac315" providerId="LiveId" clId="{B97D0A2D-8036-45F1-981D-DC1A5F914259}" dt="2024-05-03T17:59:09.129" v="2192" actId="1076"/>
          <ac:spMkLst>
            <pc:docMk/>
            <pc:sldMk cId="4239463854" sldId="1303"/>
            <ac:spMk id="19" creationId="{09BBF351-9ED2-3018-8E15-2D8E274220EF}"/>
          </ac:spMkLst>
        </pc:spChg>
        <pc:spChg chg="add mod">
          <ac:chgData name="Renato Poli" userId="1615074c83fac315" providerId="LiveId" clId="{B97D0A2D-8036-45F1-981D-DC1A5F914259}" dt="2024-05-03T17:59:09.129" v="2192" actId="1076"/>
          <ac:spMkLst>
            <pc:docMk/>
            <pc:sldMk cId="4239463854" sldId="1303"/>
            <ac:spMk id="22" creationId="{E477C935-3422-4BF3-8B91-246E7AA3697D}"/>
          </ac:spMkLst>
        </pc:spChg>
        <pc:spChg chg="add mod">
          <ac:chgData name="Renato Poli" userId="1615074c83fac315" providerId="LiveId" clId="{B97D0A2D-8036-45F1-981D-DC1A5F914259}" dt="2024-05-03T17:59:09.129" v="2192" actId="1076"/>
          <ac:spMkLst>
            <pc:docMk/>
            <pc:sldMk cId="4239463854" sldId="1303"/>
            <ac:spMk id="23" creationId="{9F0E6C20-EA30-4158-7BB3-F4213F536489}"/>
          </ac:spMkLst>
        </pc:spChg>
        <pc:spChg chg="add mod">
          <ac:chgData name="Renato Poli" userId="1615074c83fac315" providerId="LiveId" clId="{B97D0A2D-8036-45F1-981D-DC1A5F914259}" dt="2024-05-03T17:59:09.129" v="2192" actId="1076"/>
          <ac:spMkLst>
            <pc:docMk/>
            <pc:sldMk cId="4239463854" sldId="1303"/>
            <ac:spMk id="24" creationId="{4E475F0D-AF77-257D-A573-11B83E1824BD}"/>
          </ac:spMkLst>
        </pc:spChg>
        <pc:spChg chg="add mod">
          <ac:chgData name="Renato Poli" userId="1615074c83fac315" providerId="LiveId" clId="{B97D0A2D-8036-45F1-981D-DC1A5F914259}" dt="2024-05-03T17:59:09.129" v="2192" actId="1076"/>
          <ac:spMkLst>
            <pc:docMk/>
            <pc:sldMk cId="4239463854" sldId="1303"/>
            <ac:spMk id="25" creationId="{EA16CAE2-A0D2-0FA9-ACDE-025FDB11AACA}"/>
          </ac:spMkLst>
        </pc:spChg>
        <pc:spChg chg="mod">
          <ac:chgData name="Renato Poli" userId="1615074c83fac315" providerId="LiveId" clId="{B97D0A2D-8036-45F1-981D-DC1A5F914259}" dt="2024-05-03T17:57:41.917" v="2167" actId="164"/>
          <ac:spMkLst>
            <pc:docMk/>
            <pc:sldMk cId="4239463854" sldId="1303"/>
            <ac:spMk id="26" creationId="{AE53A72E-A565-0B8F-E369-BBB729793972}"/>
          </ac:spMkLst>
        </pc:spChg>
        <pc:spChg chg="mod">
          <ac:chgData name="Renato Poli" userId="1615074c83fac315" providerId="LiveId" clId="{B97D0A2D-8036-45F1-981D-DC1A5F914259}" dt="2024-05-03T17:57:41.917" v="2167" actId="164"/>
          <ac:spMkLst>
            <pc:docMk/>
            <pc:sldMk cId="4239463854" sldId="1303"/>
            <ac:spMk id="27" creationId="{F64A6701-FDDF-120F-3D44-926E964A1ACA}"/>
          </ac:spMkLst>
        </pc:spChg>
        <pc:spChg chg="mod">
          <ac:chgData name="Renato Poli" userId="1615074c83fac315" providerId="LiveId" clId="{B97D0A2D-8036-45F1-981D-DC1A5F914259}" dt="2024-05-03T17:57:41.917" v="2167" actId="164"/>
          <ac:spMkLst>
            <pc:docMk/>
            <pc:sldMk cId="4239463854" sldId="1303"/>
            <ac:spMk id="28" creationId="{454CF55C-7714-7191-E54D-08FD90885898}"/>
          </ac:spMkLst>
        </pc:spChg>
        <pc:spChg chg="mod">
          <ac:chgData name="Renato Poli" userId="1615074c83fac315" providerId="LiveId" clId="{B97D0A2D-8036-45F1-981D-DC1A5F914259}" dt="2024-05-03T17:57:41.917" v="2167" actId="164"/>
          <ac:spMkLst>
            <pc:docMk/>
            <pc:sldMk cId="4239463854" sldId="1303"/>
            <ac:spMk id="29" creationId="{CEDE8DB5-0C02-48B9-351F-46682359DA07}"/>
          </ac:spMkLst>
        </pc:spChg>
        <pc:spChg chg="add mod">
          <ac:chgData name="Renato Poli" userId="1615074c83fac315" providerId="LiveId" clId="{B97D0A2D-8036-45F1-981D-DC1A5F914259}" dt="2024-05-03T18:06:54.795" v="2203" actId="571"/>
          <ac:spMkLst>
            <pc:docMk/>
            <pc:sldMk cId="4239463854" sldId="1303"/>
            <ac:spMk id="30" creationId="{70128C38-3D4E-78CD-EB4E-22FE36FD0D88}"/>
          </ac:spMkLst>
        </pc:spChg>
        <pc:spChg chg="mod">
          <ac:chgData name="Renato Poli" userId="1615074c83fac315" providerId="LiveId" clId="{B97D0A2D-8036-45F1-981D-DC1A5F914259}" dt="2024-05-03T17:57:41.917" v="2167" actId="164"/>
          <ac:spMkLst>
            <pc:docMk/>
            <pc:sldMk cId="4239463854" sldId="1303"/>
            <ac:spMk id="31" creationId="{3FBB47C3-5817-CFB8-30AD-73E63F8BF256}"/>
          </ac:spMkLst>
        </pc:spChg>
        <pc:spChg chg="mod">
          <ac:chgData name="Renato Poli" userId="1615074c83fac315" providerId="LiveId" clId="{B97D0A2D-8036-45F1-981D-DC1A5F914259}" dt="2024-05-03T17:57:41.917" v="2167" actId="164"/>
          <ac:spMkLst>
            <pc:docMk/>
            <pc:sldMk cId="4239463854" sldId="1303"/>
            <ac:spMk id="32" creationId="{FEB65995-878A-5276-8F18-595BE7221D46}"/>
          </ac:spMkLst>
        </pc:spChg>
        <pc:spChg chg="add del">
          <ac:chgData name="Renato Poli" userId="1615074c83fac315" providerId="LiveId" clId="{B97D0A2D-8036-45F1-981D-DC1A5F914259}" dt="2024-05-03T18:07:26.309" v="2205" actId="478"/>
          <ac:spMkLst>
            <pc:docMk/>
            <pc:sldMk cId="4239463854" sldId="1303"/>
            <ac:spMk id="33" creationId="{7AE8394E-1636-1DFB-9490-55152804B0AB}"/>
          </ac:spMkLst>
        </pc:spChg>
        <pc:spChg chg="add mod">
          <ac:chgData name="Renato Poli" userId="1615074c83fac315" providerId="LiveId" clId="{B97D0A2D-8036-45F1-981D-DC1A5F914259}" dt="2024-05-03T18:08:24.755" v="2220" actId="1076"/>
          <ac:spMkLst>
            <pc:docMk/>
            <pc:sldMk cId="4239463854" sldId="1303"/>
            <ac:spMk id="34" creationId="{EF3405D8-57A7-23A0-6B7B-FFE68D884540}"/>
          </ac:spMkLst>
        </pc:spChg>
        <pc:spChg chg="add mod">
          <ac:chgData name="Renato Poli" userId="1615074c83fac315" providerId="LiveId" clId="{B97D0A2D-8036-45F1-981D-DC1A5F914259}" dt="2024-05-03T18:07:54.834" v="2211" actId="571"/>
          <ac:spMkLst>
            <pc:docMk/>
            <pc:sldMk cId="4239463854" sldId="1303"/>
            <ac:spMk id="35" creationId="{10425498-A2AE-BE60-A23F-415D81C58489}"/>
          </ac:spMkLst>
        </pc:spChg>
        <pc:spChg chg="add mod">
          <ac:chgData name="Renato Poli" userId="1615074c83fac315" providerId="LiveId" clId="{B97D0A2D-8036-45F1-981D-DC1A5F914259}" dt="2024-05-03T18:08:04.962" v="2214" actId="1076"/>
          <ac:spMkLst>
            <pc:docMk/>
            <pc:sldMk cId="4239463854" sldId="1303"/>
            <ac:spMk id="36" creationId="{E2E5B306-3EE3-E947-FE5D-4AB61492CD79}"/>
          </ac:spMkLst>
        </pc:spChg>
        <pc:spChg chg="add mod">
          <ac:chgData name="Renato Poli" userId="1615074c83fac315" providerId="LiveId" clId="{B97D0A2D-8036-45F1-981D-DC1A5F914259}" dt="2024-05-03T18:08:07.050" v="2216" actId="571"/>
          <ac:spMkLst>
            <pc:docMk/>
            <pc:sldMk cId="4239463854" sldId="1303"/>
            <ac:spMk id="37" creationId="{43ED22CF-1229-C440-F0D4-5BD9FB164EAA}"/>
          </ac:spMkLst>
        </pc:spChg>
        <pc:spChg chg="add mod">
          <ac:chgData name="Renato Poli" userId="1615074c83fac315" providerId="LiveId" clId="{B97D0A2D-8036-45F1-981D-DC1A5F914259}" dt="2024-05-03T18:08:07.050" v="2216" actId="571"/>
          <ac:spMkLst>
            <pc:docMk/>
            <pc:sldMk cId="4239463854" sldId="1303"/>
            <ac:spMk id="38" creationId="{064434BB-8559-93EE-CA19-50B70398A640}"/>
          </ac:spMkLst>
        </pc:spChg>
        <pc:spChg chg="add mod">
          <ac:chgData name="Renato Poli" userId="1615074c83fac315" providerId="LiveId" clId="{B97D0A2D-8036-45F1-981D-DC1A5F914259}" dt="2024-05-03T18:08:13.345" v="2218" actId="14100"/>
          <ac:spMkLst>
            <pc:docMk/>
            <pc:sldMk cId="4239463854" sldId="1303"/>
            <ac:spMk id="39" creationId="{8630B006-7629-D2ED-93C8-39F61D4F24E0}"/>
          </ac:spMkLst>
        </pc:spChg>
        <pc:grpChg chg="add mod">
          <ac:chgData name="Renato Poli" userId="1615074c83fac315" providerId="LiveId" clId="{B97D0A2D-8036-45F1-981D-DC1A5F914259}" dt="2024-05-03T17:58:25.887" v="2177" actId="688"/>
          <ac:grpSpMkLst>
            <pc:docMk/>
            <pc:sldMk cId="4239463854" sldId="1303"/>
            <ac:grpSpMk id="4" creationId="{E1DF76DC-381E-A900-9878-20D3D9C615F8}"/>
          </ac:grpSpMkLst>
        </pc:grpChg>
      </pc:sldChg>
      <pc:sldChg chg="addSp delSp modSp add mod modNotesTx">
        <pc:chgData name="Renato Poli" userId="1615074c83fac315" providerId="LiveId" clId="{B97D0A2D-8036-45F1-981D-DC1A5F914259}" dt="2024-05-03T18:12:13.865" v="2560" actId="1076"/>
        <pc:sldMkLst>
          <pc:docMk/>
          <pc:sldMk cId="1754396962" sldId="1304"/>
        </pc:sldMkLst>
        <pc:spChg chg="mod">
          <ac:chgData name="Renato Poli" userId="1615074c83fac315" providerId="LiveId" clId="{B97D0A2D-8036-45F1-981D-DC1A5F914259}" dt="2024-05-03T18:09:37.168" v="2386" actId="20577"/>
          <ac:spMkLst>
            <pc:docMk/>
            <pc:sldMk cId="1754396962" sldId="1304"/>
            <ac:spMk id="2" creationId="{79A7633A-6A3E-D4F6-8C8E-72BF1D1EC396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3" creationId="{628B6E78-A103-31E6-2502-A64BBD53C344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7" creationId="{0BB7E708-7039-3EC2-32EF-A29EC5835008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8" creationId="{3F63CA18-0978-D8BD-2980-2F14E53A1FF0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9" creationId="{BD077823-826A-6399-E821-FF32648B150E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11" creationId="{EB247A74-9E7C-DEFD-6C9F-C24ED81CADF1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12" creationId="{46FCBF75-A064-1F47-ED30-D91713B6C4E5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14" creationId="{F9CFCE8C-9DF1-A405-E52D-5EAA628504DD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15" creationId="{6E40F711-B850-082F-BAE2-78BC51A916AC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16" creationId="{C9933F00-6955-1452-0FE3-1523D5BFE2C4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18" creationId="{6816EA87-F3A1-6116-8D5D-BDD7464C75C2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19" creationId="{09BBF351-9ED2-3018-8E15-2D8E274220EF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22" creationId="{E477C935-3422-4BF3-8B91-246E7AA3697D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23" creationId="{9F0E6C20-EA30-4158-7BB3-F4213F536489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24" creationId="{4E475F0D-AF77-257D-A573-11B83E1824BD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25" creationId="{EA16CAE2-A0D2-0FA9-ACDE-025FDB11AACA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30" creationId="{70128C38-3D4E-78CD-EB4E-22FE36FD0D88}"/>
          </ac:spMkLst>
        </pc:spChg>
        <pc:spChg chg="del">
          <ac:chgData name="Renato Poli" userId="1615074c83fac315" providerId="LiveId" clId="{B97D0A2D-8036-45F1-981D-DC1A5F914259}" dt="2024-05-03T18:09:50.446" v="2389" actId="478"/>
          <ac:spMkLst>
            <pc:docMk/>
            <pc:sldMk cId="1754396962" sldId="1304"/>
            <ac:spMk id="34" creationId="{EF3405D8-57A7-23A0-6B7B-FFE68D884540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35" creationId="{10425498-A2AE-BE60-A23F-415D81C58489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36" creationId="{E2E5B306-3EE3-E947-FE5D-4AB61492CD79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39" creationId="{8630B006-7629-D2ED-93C8-39F61D4F24E0}"/>
          </ac:spMkLst>
        </pc:spChg>
        <pc:grpChg chg="del">
          <ac:chgData name="Renato Poli" userId="1615074c83fac315" providerId="LiveId" clId="{B97D0A2D-8036-45F1-981D-DC1A5F914259}" dt="2024-05-03T18:09:49.001" v="2388" actId="478"/>
          <ac:grpSpMkLst>
            <pc:docMk/>
            <pc:sldMk cId="1754396962" sldId="1304"/>
            <ac:grpSpMk id="4" creationId="{E1DF76DC-381E-A900-9878-20D3D9C615F8}"/>
          </ac:grpSpMkLst>
        </pc:grpChg>
        <pc:picChg chg="add del mod">
          <ac:chgData name="Renato Poli" userId="1615074c83fac315" providerId="LiveId" clId="{B97D0A2D-8036-45F1-981D-DC1A5F914259}" dt="2024-05-03T18:11:08.158" v="2400" actId="478"/>
          <ac:picMkLst>
            <pc:docMk/>
            <pc:sldMk cId="1754396962" sldId="1304"/>
            <ac:picMk id="1026" creationId="{8842F185-7529-F2DD-539E-40DF20AFFE12}"/>
          </ac:picMkLst>
        </pc:picChg>
        <pc:picChg chg="add mod">
          <ac:chgData name="Renato Poli" userId="1615074c83fac315" providerId="LiveId" clId="{B97D0A2D-8036-45F1-981D-DC1A5F914259}" dt="2024-05-03T18:12:13.865" v="2560" actId="1076"/>
          <ac:picMkLst>
            <pc:docMk/>
            <pc:sldMk cId="1754396962" sldId="1304"/>
            <ac:picMk id="1028" creationId="{DF411F7A-234A-0EBC-9989-FEE10A102315}"/>
          </ac:picMkLst>
        </pc:picChg>
        <pc:cxnChg chg="del">
          <ac:chgData name="Renato Poli" userId="1615074c83fac315" providerId="LiveId" clId="{B97D0A2D-8036-45F1-981D-DC1A5F914259}" dt="2024-05-03T18:09:45.987" v="2387" actId="478"/>
          <ac:cxnSpMkLst>
            <pc:docMk/>
            <pc:sldMk cId="1754396962" sldId="1304"/>
            <ac:cxnSpMk id="5" creationId="{CBB290DF-251C-3544-1D47-F8161CED3238}"/>
          </ac:cxnSpMkLst>
        </pc:cxnChg>
        <pc:cxnChg chg="del">
          <ac:chgData name="Renato Poli" userId="1615074c83fac315" providerId="LiveId" clId="{B97D0A2D-8036-45F1-981D-DC1A5F914259}" dt="2024-05-03T18:09:45.987" v="2387" actId="478"/>
          <ac:cxnSpMkLst>
            <pc:docMk/>
            <pc:sldMk cId="1754396962" sldId="1304"/>
            <ac:cxnSpMk id="6" creationId="{07FDF66C-8B8D-1731-BA08-7F66D91DA1FC}"/>
          </ac:cxnSpMkLst>
        </pc:cxnChg>
        <pc:cxnChg chg="del">
          <ac:chgData name="Renato Poli" userId="1615074c83fac315" providerId="LiveId" clId="{B97D0A2D-8036-45F1-981D-DC1A5F914259}" dt="2024-05-03T18:09:45.987" v="2387" actId="478"/>
          <ac:cxnSpMkLst>
            <pc:docMk/>
            <pc:sldMk cId="1754396962" sldId="1304"/>
            <ac:cxnSpMk id="10" creationId="{49626F01-E932-A5EC-638E-69BD121D5FB5}"/>
          </ac:cxnSpMkLst>
        </pc:cxnChg>
        <pc:cxnChg chg="del">
          <ac:chgData name="Renato Poli" userId="1615074c83fac315" providerId="LiveId" clId="{B97D0A2D-8036-45F1-981D-DC1A5F914259}" dt="2024-05-03T18:09:45.987" v="2387" actId="478"/>
          <ac:cxnSpMkLst>
            <pc:docMk/>
            <pc:sldMk cId="1754396962" sldId="1304"/>
            <ac:cxnSpMk id="13" creationId="{1D60EC62-C5F9-A29D-DD06-56DD65223039}"/>
          </ac:cxnSpMkLst>
        </pc:cxnChg>
        <pc:cxnChg chg="del">
          <ac:chgData name="Renato Poli" userId="1615074c83fac315" providerId="LiveId" clId="{B97D0A2D-8036-45F1-981D-DC1A5F914259}" dt="2024-05-03T18:09:45.987" v="2387" actId="478"/>
          <ac:cxnSpMkLst>
            <pc:docMk/>
            <pc:sldMk cId="1754396962" sldId="1304"/>
            <ac:cxnSpMk id="17" creationId="{13C38F04-D769-C95F-0486-9EFA4F5E726E}"/>
          </ac:cxnSpMkLst>
        </pc:cxnChg>
        <pc:cxnChg chg="del">
          <ac:chgData name="Renato Poli" userId="1615074c83fac315" providerId="LiveId" clId="{B97D0A2D-8036-45F1-981D-DC1A5F914259}" dt="2024-05-03T18:09:45.987" v="2387" actId="478"/>
          <ac:cxnSpMkLst>
            <pc:docMk/>
            <pc:sldMk cId="1754396962" sldId="1304"/>
            <ac:cxnSpMk id="20" creationId="{E8B1ABCD-16DD-44A5-9054-812BD051C624}"/>
          </ac:cxnSpMkLst>
        </pc:cxnChg>
        <pc:cxnChg chg="del">
          <ac:chgData name="Renato Poli" userId="1615074c83fac315" providerId="LiveId" clId="{B97D0A2D-8036-45F1-981D-DC1A5F914259}" dt="2024-05-03T18:09:45.987" v="2387" actId="478"/>
          <ac:cxnSpMkLst>
            <pc:docMk/>
            <pc:sldMk cId="1754396962" sldId="1304"/>
            <ac:cxnSpMk id="21" creationId="{2F705894-9144-A3ED-8971-0F3259E99DEE}"/>
          </ac:cxnSpMkLst>
        </pc:cxnChg>
        <pc:cxnChg chg="add del mod">
          <ac:chgData name="Renato Poli" userId="1615074c83fac315" providerId="LiveId" clId="{B97D0A2D-8036-45F1-981D-DC1A5F914259}" dt="2024-05-03T18:10:03.342" v="2393" actId="478"/>
          <ac:cxnSpMkLst>
            <pc:docMk/>
            <pc:sldMk cId="1754396962" sldId="1304"/>
            <ac:cxnSpMk id="37" creationId="{8731F201-CC6F-7217-5435-54271FD7E533}"/>
          </ac:cxnSpMkLst>
        </pc:cxnChg>
      </pc:sldChg>
      <pc:sldChg chg="addSp delSp modSp new mod">
        <pc:chgData name="Renato Poli" userId="1615074c83fac315" providerId="LiveId" clId="{B97D0A2D-8036-45F1-981D-DC1A5F914259}" dt="2024-05-03T18:17:32.914" v="2691" actId="14100"/>
        <pc:sldMkLst>
          <pc:docMk/>
          <pc:sldMk cId="4069716786" sldId="1305"/>
        </pc:sldMkLst>
        <pc:spChg chg="mod">
          <ac:chgData name="Renato Poli" userId="1615074c83fac315" providerId="LiveId" clId="{B97D0A2D-8036-45F1-981D-DC1A5F914259}" dt="2024-05-03T18:12:44.014" v="2598" actId="14100"/>
          <ac:spMkLst>
            <pc:docMk/>
            <pc:sldMk cId="4069716786" sldId="1305"/>
            <ac:spMk id="2" creationId="{26CB0AD6-6C96-EBAE-054B-0FC9706957B9}"/>
          </ac:spMkLst>
        </pc:spChg>
        <pc:spChg chg="del">
          <ac:chgData name="Renato Poli" userId="1615074c83fac315" providerId="LiveId" clId="{B97D0A2D-8036-45F1-981D-DC1A5F914259}" dt="2024-05-03T18:12:45.637" v="2599" actId="478"/>
          <ac:spMkLst>
            <pc:docMk/>
            <pc:sldMk cId="4069716786" sldId="1305"/>
            <ac:spMk id="3" creationId="{1B9DA21E-3DDF-D9D9-B352-71D1BC2E9BAA}"/>
          </ac:spMkLst>
        </pc:spChg>
        <pc:graphicFrameChg chg="add mod modGraphic">
          <ac:chgData name="Renato Poli" userId="1615074c83fac315" providerId="LiveId" clId="{B97D0A2D-8036-45F1-981D-DC1A5F914259}" dt="2024-05-03T18:17:32.914" v="2691" actId="14100"/>
          <ac:graphicFrameMkLst>
            <pc:docMk/>
            <pc:sldMk cId="4069716786" sldId="1305"/>
            <ac:graphicFrameMk id="4" creationId="{EE94D691-99B0-0577-1888-7FFB52BDD330}"/>
          </ac:graphicFrameMkLst>
        </pc:graphicFrameChg>
      </pc:sldChg>
      <pc:sldChg chg="addSp delSp modSp new mod">
        <pc:chgData name="Renato Poli" userId="1615074c83fac315" providerId="LiveId" clId="{B97D0A2D-8036-45F1-981D-DC1A5F914259}" dt="2024-05-03T18:13:37.219" v="2644" actId="1076"/>
        <pc:sldMkLst>
          <pc:docMk/>
          <pc:sldMk cId="507867524" sldId="1306"/>
        </pc:sldMkLst>
        <pc:spChg chg="mod">
          <ac:chgData name="Renato Poli" userId="1615074c83fac315" providerId="LiveId" clId="{B97D0A2D-8036-45F1-981D-DC1A5F914259}" dt="2024-05-03T18:13:28.430" v="2639" actId="14100"/>
          <ac:spMkLst>
            <pc:docMk/>
            <pc:sldMk cId="507867524" sldId="1306"/>
            <ac:spMk id="2" creationId="{8F4657D8-8186-2BAD-0F82-ECDD09179DB3}"/>
          </ac:spMkLst>
        </pc:spChg>
        <pc:spChg chg="del">
          <ac:chgData name="Renato Poli" userId="1615074c83fac315" providerId="LiveId" clId="{B97D0A2D-8036-45F1-981D-DC1A5F914259}" dt="2024-05-03T18:13:31.207" v="2640" actId="478"/>
          <ac:spMkLst>
            <pc:docMk/>
            <pc:sldMk cId="507867524" sldId="1306"/>
            <ac:spMk id="3" creationId="{B7CB7DD8-CB75-6C37-5CA1-81595CE79BAC}"/>
          </ac:spMkLst>
        </pc:spChg>
        <pc:picChg chg="add mod">
          <ac:chgData name="Renato Poli" userId="1615074c83fac315" providerId="LiveId" clId="{B97D0A2D-8036-45F1-981D-DC1A5F914259}" dt="2024-05-03T18:13:37.219" v="2644" actId="1076"/>
          <ac:picMkLst>
            <pc:docMk/>
            <pc:sldMk cId="507867524" sldId="1306"/>
            <ac:picMk id="4" creationId="{902722BD-9E6C-6748-8DBB-20DD637BE043}"/>
          </ac:picMkLst>
        </pc:picChg>
      </pc:sldChg>
      <pc:sldChg chg="addSp delSp modSp add mod">
        <pc:chgData name="Renato Poli" userId="1615074c83fac315" providerId="LiveId" clId="{B97D0A2D-8036-45F1-981D-DC1A5F914259}" dt="2024-05-03T18:17:16.767" v="2687" actId="207"/>
        <pc:sldMkLst>
          <pc:docMk/>
          <pc:sldMk cId="759185285" sldId="1307"/>
        </pc:sldMkLst>
        <pc:graphicFrameChg chg="add mod modGraphic">
          <ac:chgData name="Renato Poli" userId="1615074c83fac315" providerId="LiveId" clId="{B97D0A2D-8036-45F1-981D-DC1A5F914259}" dt="2024-05-03T18:17:16.767" v="2687" actId="207"/>
          <ac:graphicFrameMkLst>
            <pc:docMk/>
            <pc:sldMk cId="759185285" sldId="1307"/>
            <ac:graphicFrameMk id="3" creationId="{28B63778-5801-7589-0904-4480E2E8B47D}"/>
          </ac:graphicFrameMkLst>
        </pc:graphicFrameChg>
        <pc:graphicFrameChg chg="del">
          <ac:chgData name="Renato Poli" userId="1615074c83fac315" providerId="LiveId" clId="{B97D0A2D-8036-45F1-981D-DC1A5F914259}" dt="2024-05-03T18:14:29.332" v="2647" actId="478"/>
          <ac:graphicFrameMkLst>
            <pc:docMk/>
            <pc:sldMk cId="759185285" sldId="1307"/>
            <ac:graphicFrameMk id="4" creationId="{EE94D691-99B0-0577-1888-7FFB52BDD330}"/>
          </ac:graphicFrameMkLst>
        </pc:graphicFrameChg>
      </pc:sldChg>
      <pc:sldChg chg="modSp new del mod">
        <pc:chgData name="Renato Poli" userId="1615074c83fac315" providerId="LiveId" clId="{B97D0A2D-8036-45F1-981D-DC1A5F914259}" dt="2024-05-03T18:14:47.193" v="2652" actId="47"/>
        <pc:sldMkLst>
          <pc:docMk/>
          <pc:sldMk cId="1539703522" sldId="1308"/>
        </pc:sldMkLst>
        <pc:spChg chg="mod">
          <ac:chgData name="Renato Poli" userId="1615074c83fac315" providerId="LiveId" clId="{B97D0A2D-8036-45F1-981D-DC1A5F914259}" dt="2024-05-03T18:14:44.041" v="2650" actId="14100"/>
          <ac:spMkLst>
            <pc:docMk/>
            <pc:sldMk cId="1539703522" sldId="1308"/>
            <ac:spMk id="2" creationId="{02D7DF46-0302-8E92-3DC1-DFC4B17E0C55}"/>
          </ac:spMkLst>
        </pc:spChg>
      </pc:sldChg>
      <pc:sldChg chg="addSp delSp modSp add mod">
        <pc:chgData name="Renato Poli" userId="1615074c83fac315" providerId="LiveId" clId="{B97D0A2D-8036-45F1-981D-DC1A5F914259}" dt="2024-05-03T18:17:12.750" v="2686" actId="207"/>
        <pc:sldMkLst>
          <pc:docMk/>
          <pc:sldMk cId="3706610046" sldId="1309"/>
        </pc:sldMkLst>
        <pc:graphicFrameChg chg="del">
          <ac:chgData name="Renato Poli" userId="1615074c83fac315" providerId="LiveId" clId="{B97D0A2D-8036-45F1-981D-DC1A5F914259}" dt="2024-05-03T18:14:51.289" v="2653" actId="478"/>
          <ac:graphicFrameMkLst>
            <pc:docMk/>
            <pc:sldMk cId="3706610046" sldId="1309"/>
            <ac:graphicFrameMk id="3" creationId="{28B63778-5801-7589-0904-4480E2E8B47D}"/>
          </ac:graphicFrameMkLst>
        </pc:graphicFrameChg>
        <pc:graphicFrameChg chg="add mod modGraphic">
          <ac:chgData name="Renato Poli" userId="1615074c83fac315" providerId="LiveId" clId="{B97D0A2D-8036-45F1-981D-DC1A5F914259}" dt="2024-05-03T18:17:12.750" v="2686" actId="207"/>
          <ac:graphicFrameMkLst>
            <pc:docMk/>
            <pc:sldMk cId="3706610046" sldId="1309"/>
            <ac:graphicFrameMk id="4" creationId="{1D04B201-AC8F-0656-5F75-A7C411383088}"/>
          </ac:graphicFrameMkLst>
        </pc:graphicFrameChg>
      </pc:sldChg>
      <pc:sldChg chg="addSp delSp modSp add mod modNotesTx">
        <pc:chgData name="Renato Poli" userId="1615074c83fac315" providerId="LiveId" clId="{B97D0A2D-8036-45F1-981D-DC1A5F914259}" dt="2024-05-03T18:20:57.226" v="2990" actId="1076"/>
        <pc:sldMkLst>
          <pc:docMk/>
          <pc:sldMk cId="2942056399" sldId="1310"/>
        </pc:sldMkLst>
        <pc:spChg chg="mod">
          <ac:chgData name="Renato Poli" userId="1615074c83fac315" providerId="LiveId" clId="{B97D0A2D-8036-45F1-981D-DC1A5F914259}" dt="2024-05-03T18:19:42.990" v="2808" actId="20577"/>
          <ac:spMkLst>
            <pc:docMk/>
            <pc:sldMk cId="2942056399" sldId="1310"/>
            <ac:spMk id="2" creationId="{79A7633A-6A3E-D4F6-8C8E-72BF1D1EC396}"/>
          </ac:spMkLst>
        </pc:spChg>
        <pc:picChg chg="del">
          <ac:chgData name="Renato Poli" userId="1615074c83fac315" providerId="LiveId" clId="{B97D0A2D-8036-45F1-981D-DC1A5F914259}" dt="2024-05-03T18:20:10.048" v="2809" actId="478"/>
          <ac:picMkLst>
            <pc:docMk/>
            <pc:sldMk cId="2942056399" sldId="1310"/>
            <ac:picMk id="1028" creationId="{DF411F7A-234A-0EBC-9989-FEE10A102315}"/>
          </ac:picMkLst>
        </pc:picChg>
        <pc:picChg chg="add mod">
          <ac:chgData name="Renato Poli" userId="1615074c83fac315" providerId="LiveId" clId="{B97D0A2D-8036-45F1-981D-DC1A5F914259}" dt="2024-05-03T18:20:57.226" v="2990" actId="1076"/>
          <ac:picMkLst>
            <pc:docMk/>
            <pc:sldMk cId="2942056399" sldId="1310"/>
            <ac:picMk id="5122" creationId="{DE0E86BC-4A8B-E036-EE83-7A494D3B5CA2}"/>
          </ac:picMkLst>
        </pc:picChg>
      </pc:sldChg>
      <pc:sldChg chg="modSp add mod">
        <pc:chgData name="Renato Poli" userId="1615074c83fac315" providerId="LiveId" clId="{B97D0A2D-8036-45F1-981D-DC1A5F914259}" dt="2024-05-07T02:14:44.282" v="3043" actId="20577"/>
        <pc:sldMkLst>
          <pc:docMk/>
          <pc:sldMk cId="3716456909" sldId="1311"/>
        </pc:sldMkLst>
        <pc:spChg chg="mod">
          <ac:chgData name="Renato Poli" userId="1615074c83fac315" providerId="LiveId" clId="{B97D0A2D-8036-45F1-981D-DC1A5F914259}" dt="2024-05-07T02:14:44.282" v="3043" actId="20577"/>
          <ac:spMkLst>
            <pc:docMk/>
            <pc:sldMk cId="3716456909" sldId="1311"/>
            <ac:spMk id="4" creationId="{024EA8F5-531F-415B-BA8D-5D730E033E13}"/>
          </ac:spMkLst>
        </pc:spChg>
      </pc:sldChg>
      <pc:sldChg chg="modSp new mod ord">
        <pc:chgData name="Renato Poli" userId="1615074c83fac315" providerId="LiveId" clId="{B97D0A2D-8036-45F1-981D-DC1A5F914259}" dt="2024-05-07T03:16:09.912" v="3415" actId="948"/>
        <pc:sldMkLst>
          <pc:docMk/>
          <pc:sldMk cId="1222068852" sldId="1312"/>
        </pc:sldMkLst>
        <pc:spChg chg="mod">
          <ac:chgData name="Renato Poli" userId="1615074c83fac315" providerId="LiveId" clId="{B97D0A2D-8036-45F1-981D-DC1A5F914259}" dt="2024-05-07T03:10:43.879" v="3229" actId="20577"/>
          <ac:spMkLst>
            <pc:docMk/>
            <pc:sldMk cId="1222068852" sldId="1312"/>
            <ac:spMk id="2" creationId="{46F22098-B23A-41A6-4D53-ADAB4DDDB9FA}"/>
          </ac:spMkLst>
        </pc:spChg>
        <pc:spChg chg="mod">
          <ac:chgData name="Renato Poli" userId="1615074c83fac315" providerId="LiveId" clId="{B97D0A2D-8036-45F1-981D-DC1A5F914259}" dt="2024-05-07T03:16:09.912" v="3415" actId="948"/>
          <ac:spMkLst>
            <pc:docMk/>
            <pc:sldMk cId="1222068852" sldId="1312"/>
            <ac:spMk id="3" creationId="{A037D2D8-55D6-F870-5477-6DB7D02988A8}"/>
          </ac:spMkLst>
        </pc:spChg>
      </pc:sldChg>
      <pc:sldChg chg="new del">
        <pc:chgData name="Renato Poli" userId="1615074c83fac315" providerId="LiveId" clId="{B97D0A2D-8036-45F1-981D-DC1A5F914259}" dt="2024-05-07T03:06:49.447" v="3061" actId="47"/>
        <pc:sldMkLst>
          <pc:docMk/>
          <pc:sldMk cId="2464498998" sldId="1312"/>
        </pc:sldMkLst>
      </pc:sldChg>
      <pc:sldChg chg="new del">
        <pc:chgData name="Renato Poli" userId="1615074c83fac315" providerId="LiveId" clId="{B97D0A2D-8036-45F1-981D-DC1A5F914259}" dt="2024-05-07T02:14:49.143" v="3045" actId="47"/>
        <pc:sldMkLst>
          <pc:docMk/>
          <pc:sldMk cId="2886232769" sldId="1312"/>
        </pc:sldMkLst>
      </pc:sldChg>
      <pc:sldChg chg="modSp new mod">
        <pc:chgData name="Renato Poli" userId="1615074c83fac315" providerId="LiveId" clId="{B97D0A2D-8036-45F1-981D-DC1A5F914259}" dt="2024-05-07T03:11:59.036" v="3278" actId="20577"/>
        <pc:sldMkLst>
          <pc:docMk/>
          <pc:sldMk cId="1218638434" sldId="1313"/>
        </pc:sldMkLst>
        <pc:spChg chg="mod">
          <ac:chgData name="Renato Poli" userId="1615074c83fac315" providerId="LiveId" clId="{B97D0A2D-8036-45F1-981D-DC1A5F914259}" dt="2024-05-07T03:11:33.047" v="3258" actId="20577"/>
          <ac:spMkLst>
            <pc:docMk/>
            <pc:sldMk cId="1218638434" sldId="1313"/>
            <ac:spMk id="2" creationId="{6D978E40-45C0-5E59-9158-B02F08B4A23C}"/>
          </ac:spMkLst>
        </pc:spChg>
        <pc:spChg chg="mod">
          <ac:chgData name="Renato Poli" userId="1615074c83fac315" providerId="LiveId" clId="{B97D0A2D-8036-45F1-981D-DC1A5F914259}" dt="2024-05-07T03:11:59.036" v="3278" actId="20577"/>
          <ac:spMkLst>
            <pc:docMk/>
            <pc:sldMk cId="1218638434" sldId="1313"/>
            <ac:spMk id="3" creationId="{C7103487-E266-22D0-D3E1-ECAA67019D5D}"/>
          </ac:spMkLst>
        </pc:spChg>
      </pc:sldChg>
      <pc:sldChg chg="addSp delSp modSp new mod">
        <pc:chgData name="Renato Poli" userId="1615074c83fac315" providerId="LiveId" clId="{B97D0A2D-8036-45F1-981D-DC1A5F914259}" dt="2024-05-07T03:28:42.838" v="3453" actId="20577"/>
        <pc:sldMkLst>
          <pc:docMk/>
          <pc:sldMk cId="524308558" sldId="1314"/>
        </pc:sldMkLst>
        <pc:spChg chg="del">
          <ac:chgData name="Renato Poli" userId="1615074c83fac315" providerId="LiveId" clId="{B97D0A2D-8036-45F1-981D-DC1A5F914259}" dt="2024-05-07T03:28:18.062" v="3417" actId="478"/>
          <ac:spMkLst>
            <pc:docMk/>
            <pc:sldMk cId="524308558" sldId="1314"/>
            <ac:spMk id="2" creationId="{94A136FA-EF09-6B15-4607-3B66AA4ECCD4}"/>
          </ac:spMkLst>
        </pc:spChg>
        <pc:spChg chg="del">
          <ac:chgData name="Renato Poli" userId="1615074c83fac315" providerId="LiveId" clId="{B97D0A2D-8036-45F1-981D-DC1A5F914259}" dt="2024-05-07T03:28:18.062" v="3417" actId="478"/>
          <ac:spMkLst>
            <pc:docMk/>
            <pc:sldMk cId="524308558" sldId="1314"/>
            <ac:spMk id="3" creationId="{786D9509-C743-958A-26F8-75D9783D4308}"/>
          </ac:spMkLst>
        </pc:spChg>
        <pc:spChg chg="add mod">
          <ac:chgData name="Renato Poli" userId="1615074c83fac315" providerId="LiveId" clId="{B97D0A2D-8036-45F1-981D-DC1A5F914259}" dt="2024-05-07T03:28:42.838" v="3453" actId="20577"/>
          <ac:spMkLst>
            <pc:docMk/>
            <pc:sldMk cId="524308558" sldId="1314"/>
            <ac:spMk id="6" creationId="{8C7AAFA3-C248-C82A-D23B-E207BD542596}"/>
          </ac:spMkLst>
        </pc:spChg>
        <pc:picChg chg="add mod">
          <ac:chgData name="Renato Poli" userId="1615074c83fac315" providerId="LiveId" clId="{B97D0A2D-8036-45F1-981D-DC1A5F914259}" dt="2024-05-07T03:28:23.796" v="3421" actId="1076"/>
          <ac:picMkLst>
            <pc:docMk/>
            <pc:sldMk cId="524308558" sldId="1314"/>
            <ac:picMk id="5" creationId="{E5D9A752-6D1D-C5AE-80ED-4C13EF967687}"/>
          </ac:picMkLst>
        </pc:picChg>
      </pc:sldChg>
      <pc:sldChg chg="addSp delSp modSp add del mod chgLayout">
        <pc:chgData name="Renato Poli" userId="1615074c83fac315" providerId="LiveId" clId="{B97D0A2D-8036-45F1-981D-DC1A5F914259}" dt="2024-05-07T13:55:05.756" v="3463" actId="47"/>
        <pc:sldMkLst>
          <pc:docMk/>
          <pc:sldMk cId="1285543840" sldId="1315"/>
        </pc:sldMkLst>
        <pc:spChg chg="add del mod">
          <ac:chgData name="Renato Poli" userId="1615074c83fac315" providerId="LiveId" clId="{B97D0A2D-8036-45F1-981D-DC1A5F914259}" dt="2024-05-07T13:54:35.531" v="3456" actId="6264"/>
          <ac:spMkLst>
            <pc:docMk/>
            <pc:sldMk cId="1285543840" sldId="1315"/>
            <ac:spMk id="2" creationId="{7EF17A68-C919-BD39-6C73-D243CCAE90BC}"/>
          </ac:spMkLst>
        </pc:spChg>
        <pc:spChg chg="mod">
          <ac:chgData name="Renato Poli" userId="1615074c83fac315" providerId="LiveId" clId="{B97D0A2D-8036-45F1-981D-DC1A5F914259}" dt="2024-05-07T13:54:35.531" v="3456" actId="6264"/>
          <ac:spMkLst>
            <pc:docMk/>
            <pc:sldMk cId="1285543840" sldId="1315"/>
            <ac:spMk id="3" creationId="{6642CC8B-6553-81B8-CBDC-AFF5040E3C5B}"/>
          </ac:spMkLst>
        </pc:spChg>
        <pc:spChg chg="add del mod">
          <ac:chgData name="Renato Poli" userId="1615074c83fac315" providerId="LiveId" clId="{B97D0A2D-8036-45F1-981D-DC1A5F914259}" dt="2024-05-07T13:54:35.531" v="3456" actId="6264"/>
          <ac:spMkLst>
            <pc:docMk/>
            <pc:sldMk cId="1285543840" sldId="1315"/>
            <ac:spMk id="4" creationId="{E614D802-C824-E764-62DA-C44199B72B48}"/>
          </ac:spMkLst>
        </pc:spChg>
        <pc:spChg chg="mod ord">
          <ac:chgData name="Renato Poli" userId="1615074c83fac315" providerId="LiveId" clId="{B97D0A2D-8036-45F1-981D-DC1A5F914259}" dt="2024-05-07T13:54:35.531" v="3456" actId="6264"/>
          <ac:spMkLst>
            <pc:docMk/>
            <pc:sldMk cId="1285543840" sldId="1315"/>
            <ac:spMk id="79" creationId="{00000000-0000-0000-0000-000000000000}"/>
          </ac:spMkLst>
        </pc:spChg>
      </pc:sldChg>
      <pc:sldChg chg="addSp delSp modSp new mod modClrScheme chgLayout">
        <pc:chgData name="Renato Poli" userId="1615074c83fac315" providerId="LiveId" clId="{B97D0A2D-8036-45F1-981D-DC1A5F914259}" dt="2024-05-07T13:55:27.128" v="3467" actId="12"/>
        <pc:sldMkLst>
          <pc:docMk/>
          <pc:sldMk cId="4150872884" sldId="1316"/>
        </pc:sldMkLst>
        <pc:spChg chg="del">
          <ac:chgData name="Renato Poli" userId="1615074c83fac315" providerId="LiveId" clId="{B97D0A2D-8036-45F1-981D-DC1A5F914259}" dt="2024-05-07T13:54:41.822" v="3459" actId="6264"/>
          <ac:spMkLst>
            <pc:docMk/>
            <pc:sldMk cId="4150872884" sldId="1316"/>
            <ac:spMk id="2" creationId="{7E10811C-8ED2-B5F4-C2F0-C06734DBA2EE}"/>
          </ac:spMkLst>
        </pc:spChg>
        <pc:spChg chg="del">
          <ac:chgData name="Renato Poli" userId="1615074c83fac315" providerId="LiveId" clId="{B97D0A2D-8036-45F1-981D-DC1A5F914259}" dt="2024-05-07T13:54:41.822" v="3459" actId="6264"/>
          <ac:spMkLst>
            <pc:docMk/>
            <pc:sldMk cId="4150872884" sldId="1316"/>
            <ac:spMk id="3" creationId="{6CBC8915-A134-7F7C-A2B7-8EDD9FE8005C}"/>
          </ac:spMkLst>
        </pc:spChg>
        <pc:spChg chg="add mod ord">
          <ac:chgData name="Renato Poli" userId="1615074c83fac315" providerId="LiveId" clId="{B97D0A2D-8036-45F1-981D-DC1A5F914259}" dt="2024-05-07T13:55:14.958" v="3465" actId="700"/>
          <ac:spMkLst>
            <pc:docMk/>
            <pc:sldMk cId="4150872884" sldId="1316"/>
            <ac:spMk id="4" creationId="{A7EB4455-80AC-B7FD-B73B-8B24D63422A8}"/>
          </ac:spMkLst>
        </pc:spChg>
        <pc:spChg chg="add mod ord">
          <ac:chgData name="Renato Poli" userId="1615074c83fac315" providerId="LiveId" clId="{B97D0A2D-8036-45F1-981D-DC1A5F914259}" dt="2024-05-07T13:55:27.128" v="3467" actId="12"/>
          <ac:spMkLst>
            <pc:docMk/>
            <pc:sldMk cId="4150872884" sldId="1316"/>
            <ac:spMk id="5" creationId="{C141E880-840E-F0BD-5816-97850C4A59B8}"/>
          </ac:spMkLst>
        </pc:spChg>
        <pc:spChg chg="add del mod">
          <ac:chgData name="Renato Poli" userId="1615074c83fac315" providerId="LiveId" clId="{B97D0A2D-8036-45F1-981D-DC1A5F914259}" dt="2024-05-07T13:55:07.219" v="3464" actId="6264"/>
          <ac:spMkLst>
            <pc:docMk/>
            <pc:sldMk cId="4150872884" sldId="1316"/>
            <ac:spMk id="6" creationId="{FC4DA61C-7B39-8770-6981-804D2ECE489D}"/>
          </ac:spMkLst>
        </pc:spChg>
        <pc:spChg chg="add del mod">
          <ac:chgData name="Renato Poli" userId="1615074c83fac315" providerId="LiveId" clId="{B97D0A2D-8036-45F1-981D-DC1A5F914259}" dt="2024-05-07T13:55:07.219" v="3464" actId="6264"/>
          <ac:spMkLst>
            <pc:docMk/>
            <pc:sldMk cId="4150872884" sldId="1316"/>
            <ac:spMk id="7" creationId="{63F5B228-0249-7AC8-758E-40D17BAA1506}"/>
          </ac:spMkLst>
        </pc:spChg>
      </pc:sldChg>
      <pc:sldChg chg="addSp delSp modSp new del mod ord modClrScheme chgLayout">
        <pc:chgData name="Renato Poli" userId="1615074c83fac315" providerId="LiveId" clId="{B97D0A2D-8036-45F1-981D-DC1A5F914259}" dt="2024-05-07T13:55:39.491" v="3473" actId="47"/>
        <pc:sldMkLst>
          <pc:docMk/>
          <pc:sldMk cId="3216785285" sldId="1317"/>
        </pc:sldMkLst>
        <pc:spChg chg="del mod ord">
          <ac:chgData name="Renato Poli" userId="1615074c83fac315" providerId="LiveId" clId="{B97D0A2D-8036-45F1-981D-DC1A5F914259}" dt="2024-05-07T13:55:35.278" v="3471" actId="700"/>
          <ac:spMkLst>
            <pc:docMk/>
            <pc:sldMk cId="3216785285" sldId="1317"/>
            <ac:spMk id="2" creationId="{9CCCB9E8-9CF9-78CF-334F-95D90CA1FD9A}"/>
          </ac:spMkLst>
        </pc:spChg>
        <pc:spChg chg="del">
          <ac:chgData name="Renato Poli" userId="1615074c83fac315" providerId="LiveId" clId="{B97D0A2D-8036-45F1-981D-DC1A5F914259}" dt="2024-05-07T13:55:35.278" v="3471" actId="700"/>
          <ac:spMkLst>
            <pc:docMk/>
            <pc:sldMk cId="3216785285" sldId="1317"/>
            <ac:spMk id="3" creationId="{AE7C40C6-6581-F15F-C9CF-9F17E7FE8A28}"/>
          </ac:spMkLst>
        </pc:spChg>
        <pc:spChg chg="add mod ord">
          <ac:chgData name="Renato Poli" userId="1615074c83fac315" providerId="LiveId" clId="{B97D0A2D-8036-45F1-981D-DC1A5F914259}" dt="2024-05-07T13:55:35.278" v="3471" actId="700"/>
          <ac:spMkLst>
            <pc:docMk/>
            <pc:sldMk cId="3216785285" sldId="1317"/>
            <ac:spMk id="4" creationId="{9DBD80A0-97E5-C0F7-217B-6F9E323FD89F}"/>
          </ac:spMkLst>
        </pc:spChg>
      </pc:sldChg>
      <pc:sldChg chg="add ord">
        <pc:chgData name="Renato Poli" userId="1615074c83fac315" providerId="LiveId" clId="{B97D0A2D-8036-45F1-981D-DC1A5F914259}" dt="2024-05-07T13:55:57.288" v="3498"/>
        <pc:sldMkLst>
          <pc:docMk/>
          <pc:sldMk cId="3347966849" sldId="1318"/>
        </pc:sldMkLst>
      </pc:sldChg>
      <pc:sldChg chg="new del">
        <pc:chgData name="Renato Poli" userId="1615074c83fac315" providerId="LiveId" clId="{B97D0A2D-8036-45F1-981D-DC1A5F914259}" dt="2024-05-07T13:56:00.180" v="3500" actId="47"/>
        <pc:sldMkLst>
          <pc:docMk/>
          <pc:sldMk cId="3562938785" sldId="1319"/>
        </pc:sldMkLst>
      </pc:sldChg>
      <pc:sldChg chg="add del">
        <pc:chgData name="Renato Poli" userId="1615074c83fac315" providerId="LiveId" clId="{B97D0A2D-8036-45F1-981D-DC1A5F914259}" dt="2024-05-07T13:56:53.868" v="3506"/>
        <pc:sldMkLst>
          <pc:docMk/>
          <pc:sldMk cId="3924579364" sldId="1319"/>
        </pc:sldMkLst>
      </pc:sldChg>
      <pc:sldChg chg="add del">
        <pc:chgData name="Renato Poli" userId="1615074c83fac315" providerId="LiveId" clId="{B97D0A2D-8036-45F1-981D-DC1A5F914259}" dt="2024-05-07T13:56:53.868" v="3506"/>
        <pc:sldMkLst>
          <pc:docMk/>
          <pc:sldMk cId="1276716476" sldId="1320"/>
        </pc:sldMkLst>
      </pc:sldChg>
      <pc:sldChg chg="delSp modSp add del mod">
        <pc:chgData name="Renato Poli" userId="1615074c83fac315" providerId="LiveId" clId="{B97D0A2D-8036-45F1-981D-DC1A5F914259}" dt="2024-05-07T13:59:17.044" v="3650" actId="1076"/>
        <pc:sldMkLst>
          <pc:docMk/>
          <pc:sldMk cId="1400063745" sldId="1321"/>
        </pc:sldMkLst>
        <pc:picChg chg="mod">
          <ac:chgData name="Renato Poli" userId="1615074c83fac315" providerId="LiveId" clId="{B97D0A2D-8036-45F1-981D-DC1A5F914259}" dt="2024-05-07T13:59:01.878" v="3642" actId="1076"/>
          <ac:picMkLst>
            <pc:docMk/>
            <pc:sldMk cId="1400063745" sldId="1321"/>
            <ac:picMk id="10" creationId="{FB6BBC18-111D-40B5-B53A-8E7CF97F2080}"/>
          </ac:picMkLst>
        </pc:picChg>
        <pc:picChg chg="mod">
          <ac:chgData name="Renato Poli" userId="1615074c83fac315" providerId="LiveId" clId="{B97D0A2D-8036-45F1-981D-DC1A5F914259}" dt="2024-05-07T13:59:12.782" v="3647" actId="1076"/>
          <ac:picMkLst>
            <pc:docMk/>
            <pc:sldMk cId="1400063745" sldId="1321"/>
            <ac:picMk id="15" creationId="{2E67EE40-1667-4CCF-AA71-20F3B503D682}"/>
          </ac:picMkLst>
        </pc:picChg>
        <pc:picChg chg="mod">
          <ac:chgData name="Renato Poli" userId="1615074c83fac315" providerId="LiveId" clId="{B97D0A2D-8036-45F1-981D-DC1A5F914259}" dt="2024-05-07T13:59:05.538" v="3644" actId="1076"/>
          <ac:picMkLst>
            <pc:docMk/>
            <pc:sldMk cId="1400063745" sldId="1321"/>
            <ac:picMk id="16" creationId="{94391F86-3DAD-DF76-FB57-2489D2721531}"/>
          </ac:picMkLst>
        </pc:picChg>
        <pc:picChg chg="mod ord">
          <ac:chgData name="Renato Poli" userId="1615074c83fac315" providerId="LiveId" clId="{B97D0A2D-8036-45F1-981D-DC1A5F914259}" dt="2024-05-07T13:59:17.044" v="3650" actId="1076"/>
          <ac:picMkLst>
            <pc:docMk/>
            <pc:sldMk cId="1400063745" sldId="1321"/>
            <ac:picMk id="20" creationId="{C7526882-A127-9EF4-BF33-10AFCB1E4BB0}"/>
          </ac:picMkLst>
        </pc:picChg>
        <pc:picChg chg="del">
          <ac:chgData name="Renato Poli" userId="1615074c83fac315" providerId="LiveId" clId="{B97D0A2D-8036-45F1-981D-DC1A5F914259}" dt="2024-05-07T13:58:47.398" v="3634" actId="478"/>
          <ac:picMkLst>
            <pc:docMk/>
            <pc:sldMk cId="1400063745" sldId="1321"/>
            <ac:picMk id="22" creationId="{84A089FB-1C26-D5FC-5EFB-D892FD03CE1D}"/>
          </ac:picMkLst>
        </pc:picChg>
        <pc:picChg chg="mod">
          <ac:chgData name="Renato Poli" userId="1615074c83fac315" providerId="LiveId" clId="{B97D0A2D-8036-45F1-981D-DC1A5F914259}" dt="2024-05-07T13:58:56.862" v="3640" actId="14100"/>
          <ac:picMkLst>
            <pc:docMk/>
            <pc:sldMk cId="1400063745" sldId="1321"/>
            <ac:picMk id="23" creationId="{52659ACB-491D-9675-7EFD-0741913124A4}"/>
          </ac:picMkLst>
        </pc:picChg>
      </pc:sldChg>
      <pc:sldChg chg="add del">
        <pc:chgData name="Renato Poli" userId="1615074c83fac315" providerId="LiveId" clId="{B97D0A2D-8036-45F1-981D-DC1A5F914259}" dt="2024-05-07T13:56:53.868" v="3506"/>
        <pc:sldMkLst>
          <pc:docMk/>
          <pc:sldMk cId="1073394976" sldId="1322"/>
        </pc:sldMkLst>
      </pc:sldChg>
      <pc:sldChg chg="new del">
        <pc:chgData name="Renato Poli" userId="1615074c83fac315" providerId="LiveId" clId="{B97D0A2D-8036-45F1-981D-DC1A5F914259}" dt="2024-05-07T13:58:04.506" v="3552" actId="47"/>
        <pc:sldMkLst>
          <pc:docMk/>
          <pc:sldMk cId="435879260" sldId="1323"/>
        </pc:sldMkLst>
      </pc:sldChg>
      <pc:sldMasterChg chg="delSp mod delSldLayout modSldLayout">
        <pc:chgData name="Renato Poli" userId="1615074c83fac315" providerId="LiveId" clId="{B97D0A2D-8036-45F1-981D-DC1A5F914259}" dt="2024-05-07T02:15:13.705" v="3049" actId="47"/>
        <pc:sldMasterMkLst>
          <pc:docMk/>
          <pc:sldMasterMk cId="0" sldId="2147483648"/>
        </pc:sldMasterMkLst>
        <pc:picChg chg="del">
          <ac:chgData name="Renato Poli" userId="1615074c83fac315" providerId="LiveId" clId="{B97D0A2D-8036-45F1-981D-DC1A5F914259}" dt="2024-05-03T16:28:56.467" v="1" actId="478"/>
          <ac:picMkLst>
            <pc:docMk/>
            <pc:sldMasterMk cId="0" sldId="2147483648"/>
            <ac:picMk id="6" creationId="{25E3FC19-9EAD-4238-9227-366877A9C247}"/>
          </ac:picMkLst>
        </pc:picChg>
        <pc:sldLayoutChg chg="delSp mod">
          <pc:chgData name="Renato Poli" userId="1615074c83fac315" providerId="LiveId" clId="{B97D0A2D-8036-45F1-981D-DC1A5F914259}" dt="2024-05-03T16:28:40.489" v="0" actId="478"/>
          <pc:sldLayoutMkLst>
            <pc:docMk/>
            <pc:sldMasterMk cId="0" sldId="2147483648"/>
            <pc:sldLayoutMk cId="4154491716" sldId="2147483662"/>
          </pc:sldLayoutMkLst>
          <pc:picChg chg="del">
            <ac:chgData name="Renato Poli" userId="1615074c83fac315" providerId="LiveId" clId="{B97D0A2D-8036-45F1-981D-DC1A5F914259}" dt="2024-05-03T16:28:40.489" v="0" actId="478"/>
            <ac:picMkLst>
              <pc:docMk/>
              <pc:sldMasterMk cId="0" sldId="2147483648"/>
              <pc:sldLayoutMk cId="4154491716" sldId="2147483662"/>
              <ac:picMk id="7" creationId="{9F3539C4-4DC7-497D-8B30-4EAC4C15A0D0}"/>
            </ac:picMkLst>
          </pc:picChg>
        </pc:sldLayoutChg>
        <pc:sldLayoutChg chg="del">
          <pc:chgData name="Renato Poli" userId="1615074c83fac315" providerId="LiveId" clId="{B97D0A2D-8036-45F1-981D-DC1A5F914259}" dt="2024-05-07T02:15:13.705" v="3049" actId="47"/>
          <pc:sldLayoutMkLst>
            <pc:docMk/>
            <pc:sldMasterMk cId="0" sldId="2147483648"/>
            <pc:sldLayoutMk cId="2824154695" sldId="2147483663"/>
          </pc:sldLayoutMkLst>
        </pc:sldLayoutChg>
        <pc:sldLayoutChg chg="del">
          <pc:chgData name="Renato Poli" userId="1615074c83fac315" providerId="LiveId" clId="{B97D0A2D-8036-45F1-981D-DC1A5F914259}" dt="2024-05-03T18:16:08.198" v="2679" actId="47"/>
          <pc:sldLayoutMkLst>
            <pc:docMk/>
            <pc:sldMasterMk cId="0" sldId="2147483648"/>
            <pc:sldLayoutMk cId="3148793289" sldId="2147483663"/>
          </pc:sldLayoutMkLst>
        </pc:sldLayoutChg>
        <pc:sldLayoutChg chg="del">
          <pc:chgData name="Renato Poli" userId="1615074c83fac315" providerId="LiveId" clId="{B97D0A2D-8036-45F1-981D-DC1A5F914259}" dt="2024-05-07T02:15:13.705" v="3049" actId="47"/>
          <pc:sldLayoutMkLst>
            <pc:docMk/>
            <pc:sldMasterMk cId="0" sldId="2147483648"/>
            <pc:sldLayoutMk cId="170738931" sldId="2147483664"/>
          </pc:sldLayoutMkLst>
        </pc:sldLayoutChg>
      </pc:sldMasterChg>
    </pc:docChg>
  </pc:docChgLst>
</pc:chgInfo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Delta_VFrac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</c:v>
                </c:pt>
                <c:pt idx="1">
                  <c:v>1.7574920000000001</c:v>
                </c:pt>
                <c:pt idx="2">
                  <c:v>15.635149999999999</c:v>
                </c:pt>
                <c:pt idx="3">
                  <c:v>156.5248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30-4CDF-9E00-00B416E7F2D0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Delta_Vp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</c:v>
                </c:pt>
                <c:pt idx="1">
                  <c:v>-1.757493</c:v>
                </c:pt>
                <c:pt idx="2">
                  <c:v>-15.635160000000001</c:v>
                </c:pt>
                <c:pt idx="3">
                  <c:v>-156.5248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930-4CDF-9E00-00B416E7F2D0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Total Result</c:v>
                </c:pt>
              </c:strCache>
            </c:strRef>
          </c:tx>
          <c:spPr>
            <a:ln w="28800">
              <a:solidFill>
                <a:srgbClr val="FFD320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0</c:v>
                </c:pt>
                <c:pt idx="1">
                  <c:v>-9.9999999991773294E-7</c:v>
                </c:pt>
                <c:pt idx="2">
                  <c:v>-1.00000000013978E-5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930-4CDF-9E00-00B416E7F2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0">
              <a:noFill/>
            </a:ln>
          </c:spPr>
        </c:hiLowLines>
        <c:smooth val="0"/>
        <c:axId val="80667876"/>
        <c:axId val="10928987"/>
      </c:lineChart>
      <c:catAx>
        <c:axId val="806678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10928987"/>
        <c:crosses val="autoZero"/>
        <c:auto val="1"/>
        <c:lblAlgn val="ctr"/>
        <c:lblOffset val="100"/>
        <c:noMultiLvlLbl val="0"/>
      </c:catAx>
      <c:valAx>
        <c:axId val="10928987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80667876"/>
        <c:crosses val="autoZero"/>
        <c:crossBetween val="midCat"/>
      </c:valAx>
      <c:spPr>
        <a:noFill/>
        <a:ln w="0">
          <a:solidFill>
            <a:srgbClr val="B3B3B3"/>
          </a:solidFill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sz="1000" b="0" strike="noStrike" spc="-1">
              <a:solidFill>
                <a:srgbClr val="000000"/>
              </a:solidFill>
              <a:latin typeface="Arial"/>
            </a:defRPr>
          </a:pPr>
          <a:endParaRPr lang="en-US"/>
        </a:p>
      </c:txPr>
    </c:legend>
    <c:plotVisOnly val="1"/>
    <c:dispBlanksAs val="gap"/>
    <c:showDLblsOverMax val="1"/>
  </c:chart>
  <c:spPr>
    <a:solidFill>
      <a:srgbClr val="FFFFFF"/>
    </a:solidFill>
    <a:ln w="0">
      <a:noFill/>
    </a:ln>
  </c:spPr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E71AC-77E2-44B1-8F2C-636546E678C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7B2EC-0DDD-417A-A6C6-74ABF27735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Book (VALKO, ECONOMIDES)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B2EC-0DDD-417A-A6C6-74ABF27735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99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0560" y="2651908"/>
            <a:ext cx="10515600" cy="1415644"/>
          </a:xfrm>
          <a:solidFill>
            <a:schemeClr val="bg1"/>
          </a:solidFill>
        </p:spPr>
        <p:txBody>
          <a:bodyPr tIns="182880" bIns="182880" anchor="b" anchorCtr="0"/>
          <a:lstStyle>
            <a:lvl1pPr algn="l">
              <a:lnSpc>
                <a:spcPts val="4000"/>
              </a:lnSpc>
              <a:defRPr lang="en-US" sz="4400" b="1" i="0" kern="800" cap="all" normalizeH="0" baseline="0" dirty="0">
                <a:solidFill>
                  <a:srgbClr val="BF5700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1520" y="712164"/>
            <a:ext cx="7772400" cy="31393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1600" b="0" i="0" kern="1200" cap="all" baseline="0" dirty="0">
                <a:solidFill>
                  <a:srgbClr val="BF5700"/>
                </a:solidFill>
                <a:latin typeface="Arial Black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add date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31520" y="5138053"/>
            <a:ext cx="7772400" cy="22044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50000"/>
              </a:lnSpc>
              <a:spcBef>
                <a:spcPts val="1000"/>
              </a:spcBef>
              <a:buFont typeface="Arial"/>
              <a:buNone/>
              <a:defRPr lang="en-US" sz="1400" b="0" i="0" kern="1200" cap="all" baseline="0" dirty="0">
                <a:solidFill>
                  <a:srgbClr val="BF5700"/>
                </a:solidFill>
                <a:latin typeface="Arial Black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9B76F0-EEB1-4B76-9832-DD5209E2AA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730" y="346166"/>
            <a:ext cx="3935361" cy="96756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263F5F-9934-4828-8757-4F4DC8A9ED3C}"/>
              </a:ext>
            </a:extLst>
          </p:cNvPr>
          <p:cNvCxnSpPr/>
          <p:nvPr userDrawn="1"/>
        </p:nvCxnSpPr>
        <p:spPr>
          <a:xfrm>
            <a:off x="838200" y="4140200"/>
            <a:ext cx="749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6E5AC13-42EC-49B0-AE2E-AB8E9BE45F36}"/>
              </a:ext>
            </a:extLst>
          </p:cNvPr>
          <p:cNvSpPr/>
          <p:nvPr userDrawn="1"/>
        </p:nvSpPr>
        <p:spPr>
          <a:xfrm>
            <a:off x="238125" y="6047733"/>
            <a:ext cx="2421065" cy="8007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AC1FF5-63AE-43E9-BACF-94020B85E6BE}"/>
              </a:ext>
            </a:extLst>
          </p:cNvPr>
          <p:cNvSpPr/>
          <p:nvPr userDrawn="1"/>
        </p:nvSpPr>
        <p:spPr>
          <a:xfrm>
            <a:off x="9761410" y="6047733"/>
            <a:ext cx="2421065" cy="8007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449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47903" y="1447800"/>
            <a:ext cx="8605433" cy="223445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44651" y="274638"/>
            <a:ext cx="1169551" cy="33829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29814" y="274638"/>
            <a:ext cx="3434786" cy="33829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US" sz="5321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714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87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8658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8268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US" sz="5321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US" sz="387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1705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US" sz="5321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714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87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7781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US" sz="5321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562" y="1604399"/>
            <a:ext cx="5354133" cy="39768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714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03" y="1604399"/>
            <a:ext cx="5354133" cy="39768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714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87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2150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US" sz="5321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6299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562" y="273423"/>
            <a:ext cx="10971684" cy="530735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87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19317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US" sz="5321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562" y="1604399"/>
            <a:ext cx="5354133" cy="189654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714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03" y="1604399"/>
            <a:ext cx="5354133" cy="39768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714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562" y="3681627"/>
            <a:ext cx="5354133" cy="189654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714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87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6890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D2414-35BC-5B72-96CA-5689A470F154}"/>
              </a:ext>
            </a:extLst>
          </p:cNvPr>
          <p:cNvSpPr txBox="1"/>
          <p:nvPr userDrawn="1"/>
        </p:nvSpPr>
        <p:spPr>
          <a:xfrm>
            <a:off x="5432749" y="6583357"/>
            <a:ext cx="44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2B5E289-53D4-48CA-9C12-6652805E0E62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US" sz="5321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562" y="1604399"/>
            <a:ext cx="5354133" cy="39768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714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03" y="1604399"/>
            <a:ext cx="5354133" cy="189654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714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03" y="3681627"/>
            <a:ext cx="5354133" cy="189654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714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87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34779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US" sz="5321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562" y="1604399"/>
            <a:ext cx="5354133" cy="189654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714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03" y="1604399"/>
            <a:ext cx="5354133" cy="189654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714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562" y="3681627"/>
            <a:ext cx="10971684" cy="189654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714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87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87034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US" sz="5321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562" y="1604399"/>
            <a:ext cx="10971684" cy="189654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714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562" y="3681627"/>
            <a:ext cx="10971684" cy="189654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714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87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23873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US" sz="5321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562" y="1604399"/>
            <a:ext cx="5354133" cy="189654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714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03" y="1604399"/>
            <a:ext cx="5354133" cy="189654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714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562" y="3681627"/>
            <a:ext cx="5354133" cy="189654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714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03" y="3681627"/>
            <a:ext cx="5354133" cy="189654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714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87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40180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US" sz="5321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562" y="1604399"/>
            <a:ext cx="3532413" cy="189654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714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184" y="1604399"/>
            <a:ext cx="3532413" cy="189654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714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8370" y="1604399"/>
            <a:ext cx="3532413" cy="189654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714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562" y="3681627"/>
            <a:ext cx="3532413" cy="189654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714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184" y="3681627"/>
            <a:ext cx="3532413" cy="189654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714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8370" y="3681627"/>
            <a:ext cx="3532413" cy="189654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714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87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53942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0560" y="2651908"/>
            <a:ext cx="10515600" cy="1415644"/>
          </a:xfrm>
          <a:solidFill>
            <a:schemeClr val="bg1"/>
          </a:solidFill>
        </p:spPr>
        <p:txBody>
          <a:bodyPr tIns="182880" bIns="182880" anchor="b" anchorCtr="0"/>
          <a:lstStyle>
            <a:lvl1pPr algn="l">
              <a:lnSpc>
                <a:spcPts val="4000"/>
              </a:lnSpc>
              <a:defRPr lang="en-US" sz="4400" b="1" i="0" kern="800" cap="all" normalizeH="0" baseline="0" dirty="0">
                <a:solidFill>
                  <a:srgbClr val="BF5700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1520" y="712164"/>
            <a:ext cx="7772400" cy="31393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1600" b="0" i="0" kern="1200" cap="all" baseline="0" dirty="0">
                <a:solidFill>
                  <a:srgbClr val="BF5700"/>
                </a:solidFill>
                <a:latin typeface="Arial Black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add date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31520" y="5138053"/>
            <a:ext cx="7772400" cy="22044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50000"/>
              </a:lnSpc>
              <a:spcBef>
                <a:spcPts val="1000"/>
              </a:spcBef>
              <a:buFont typeface="Arial"/>
              <a:buNone/>
              <a:defRPr lang="en-US" sz="1400" b="0" i="0" kern="1200" cap="all" baseline="0" dirty="0">
                <a:solidFill>
                  <a:srgbClr val="BF5700"/>
                </a:solidFill>
                <a:latin typeface="Arial Black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9B76F0-EEB1-4B76-9832-DD5209E2AA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730" y="346166"/>
            <a:ext cx="3935361" cy="96756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263F5F-9934-4828-8757-4F4DC8A9ED3C}"/>
              </a:ext>
            </a:extLst>
          </p:cNvPr>
          <p:cNvCxnSpPr/>
          <p:nvPr userDrawn="1"/>
        </p:nvCxnSpPr>
        <p:spPr>
          <a:xfrm>
            <a:off x="838200" y="4140200"/>
            <a:ext cx="749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6E5AC13-42EC-49B0-AE2E-AB8E9BE45F36}"/>
              </a:ext>
            </a:extLst>
          </p:cNvPr>
          <p:cNvSpPr/>
          <p:nvPr userDrawn="1"/>
        </p:nvSpPr>
        <p:spPr>
          <a:xfrm>
            <a:off x="238125" y="6047733"/>
            <a:ext cx="2421065" cy="8007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AC1FF5-63AE-43E9-BACF-94020B85E6BE}"/>
              </a:ext>
            </a:extLst>
          </p:cNvPr>
          <p:cNvSpPr/>
          <p:nvPr userDrawn="1"/>
        </p:nvSpPr>
        <p:spPr>
          <a:xfrm>
            <a:off x="9761410" y="6047733"/>
            <a:ext cx="2421065" cy="8007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45652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786D-F59A-2DC5-D9A4-B17AE3829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B8146-1BEC-FDB6-6062-5AE73CE93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73AD7-A17D-2F03-6F8B-A847A5B02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2685-45EA-4F07-A8E2-8870EB739C3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3B702-D5FD-CC6F-B3F0-4BDF6923F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4CA8E-562A-0CA0-CCB8-8FCC5C0A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C942-0B56-40D0-B5DA-A4EE953F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021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5DEF-0539-71F2-9AEE-FECC7FDA9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C435E-AB23-0971-A533-449ADE2F1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04334-C9C3-FE11-E627-795A042BF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2685-45EA-4F07-A8E2-8870EB739C3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2E012-30E0-041B-79A9-BB29A4E3D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78A53-29A1-BBBA-2967-6AE5B97F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C942-0B56-40D0-B5DA-A4EE953F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211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E8DF1-80CE-76D2-B196-14C914E07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5CC10-F8F1-3708-6123-FEACD0266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6BA3E-4FF7-BEDF-EF40-C5E7F4272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2685-45EA-4F07-A8E2-8870EB739C3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56926-8ED4-5873-16F8-F3F2B9E6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C678F-B718-5FC0-D621-70617187B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C942-0B56-40D0-B5DA-A4EE953F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410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00C74-D8D7-67D5-8CDB-2EAEA14B5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33EAD-B6CA-FA08-E942-FF1898510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F8EFD-F024-6FA5-6A89-39DDBAA21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6EB4D-E9E6-D077-0490-9B8EA083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2685-45EA-4F07-A8E2-8870EB739C3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BA4F5-23A7-A006-66AB-E54DAD23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52F09-965E-CDAC-7F27-58B53F21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C942-0B56-40D0-B5DA-A4EE953F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6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3149603"/>
            <a:ext cx="10515600" cy="984885"/>
          </a:xfrm>
          <a:noFill/>
        </p:spPr>
        <p:txBody>
          <a:bodyPr tIns="182880" bIns="182880" anchor="b" anchorCtr="0"/>
          <a:lstStyle>
            <a:lvl1pPr algn="l">
              <a:defRPr sz="4000" b="1" cap="all" baseline="0">
                <a:solidFill>
                  <a:srgbClr val="BF57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3A7F7D-2604-4BBA-9FDB-349DC6C59EF1}"/>
              </a:ext>
            </a:extLst>
          </p:cNvPr>
          <p:cNvCxnSpPr/>
          <p:nvPr userDrawn="1"/>
        </p:nvCxnSpPr>
        <p:spPr>
          <a:xfrm>
            <a:off x="838200" y="4140200"/>
            <a:ext cx="749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2780-2028-BEED-6CED-C497371C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CF20C-8C49-399A-5947-FEE78A622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DA492-9C85-2BB1-92D1-184317DB2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9215FA-0789-2C18-A9DC-60E797DA0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39D055-5B49-C044-2A75-BDE440184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9F27C2-8935-DE0F-C92A-F666C71B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2685-45EA-4F07-A8E2-8870EB739C3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349CB4-B1EC-A08A-156A-9C1B15E5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F291D2-EED5-7276-3249-87438FA2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C942-0B56-40D0-B5DA-A4EE953F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261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7C2F1-122D-353D-7AC7-6967A5C1A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E3EB79-61B0-CBC8-589B-7751839AA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2685-45EA-4F07-A8E2-8870EB739C3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DB18E-30F3-6953-1882-1605E729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6FF39E-1067-7EAE-9312-93599F52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C942-0B56-40D0-B5DA-A4EE953F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657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B0694F-6166-01D5-2E0B-960C29E4C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2685-45EA-4F07-A8E2-8870EB739C3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F0A383-1BF0-839C-D5F0-724A3717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5D1BE-89FD-9AD0-2ED9-55F975E3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C942-0B56-40D0-B5DA-A4EE953F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019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54AB-A2FC-BC80-6299-2020FF233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525BD-CD36-CC25-9730-03B101811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B832E-FED5-0011-0755-22AA0EB45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E7F01-5513-97C6-A59A-0942C033E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2685-45EA-4F07-A8E2-8870EB739C3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5475B-9652-6260-E1BF-EF56867E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38EF2-8C04-38B2-F18C-B3D1A073B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C942-0B56-40D0-B5DA-A4EE953F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638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E9620-65BE-A39B-334D-FBBBD6791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B558BA-7F2E-A6B7-1C71-18904B111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FD0B5-37DE-C87C-D248-77EE37F2D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69818-F940-DC3D-A19C-C01F5883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2685-45EA-4F07-A8E2-8870EB739C3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B6D82-CA7F-D68D-C702-44DC7823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6B0A2-8B29-37E1-97CF-AEE89569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C942-0B56-40D0-B5DA-A4EE953F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565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A0C9-0BA2-4DF6-8EDC-169C9712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FCDE8-D8B8-2D55-F73B-086A82678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C3669-E063-45A1-AD4E-C44D9430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2685-45EA-4F07-A8E2-8870EB739C3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A7511-16EC-910F-0570-91E349B8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CEC52-4E0A-353C-14ED-1D9DCC8F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C942-0B56-40D0-B5DA-A4EE953F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061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A304BC-0BFE-389C-D56F-4DF27EFEFE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42EDA-112B-BF6E-A769-0283334E7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1FCDC-139B-333D-B65A-1C95AE997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2685-45EA-4F07-A8E2-8870EB739C3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DAB7F-3741-025A-135A-9C16E4E2A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BD0E7-3DF8-5003-A47E-A6ECA5BD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C942-0B56-40D0-B5DA-A4EE953F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485" y="1447802"/>
            <a:ext cx="5647267" cy="15450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3954" y="1447802"/>
            <a:ext cx="5649383" cy="15450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477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4768"/>
            <a:ext cx="5386917" cy="40011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15819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774768"/>
            <a:ext cx="5389033" cy="40011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15819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1034990"/>
            <a:ext cx="4011084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17543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5"/>
            <a:ext cx="4011084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69B7E-7275-C6FF-62E7-DE8224C7109E}"/>
              </a:ext>
            </a:extLst>
          </p:cNvPr>
          <p:cNvSpPr txBox="1"/>
          <p:nvPr userDrawn="1"/>
        </p:nvSpPr>
        <p:spPr>
          <a:xfrm>
            <a:off x="5432749" y="6583357"/>
            <a:ext cx="44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2B5E289-53D4-48CA-9C12-6652805E0E62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58477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43"/>
            <a:ext cx="10408298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3488" y="1447800"/>
            <a:ext cx="11499849" cy="17543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03D9B6-F38C-49D4-993C-E61CF851557E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2" y="6166657"/>
            <a:ext cx="2188029" cy="5746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734482-ECFF-C09D-E188-4E731B539083}"/>
              </a:ext>
            </a:extLst>
          </p:cNvPr>
          <p:cNvSpPr txBox="1"/>
          <p:nvPr userDrawn="1"/>
        </p:nvSpPr>
        <p:spPr>
          <a:xfrm>
            <a:off x="5432749" y="6583357"/>
            <a:ext cx="44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2B5E289-53D4-48CA-9C12-6652805E0E62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6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BF5700"/>
          </a:solidFill>
          <a:latin typeface="+mj-lt"/>
          <a:ea typeface="MS PGothic" pitchFamily="34" charset="-128"/>
          <a:cs typeface="MS PGothic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BF5700"/>
        </a:buClr>
        <a:buSzPct val="130000"/>
        <a:buChar char="•"/>
        <a:defRPr sz="24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BF5700"/>
        </a:buClr>
        <a:buSzPct val="130000"/>
        <a:buChar char="-"/>
        <a:defRPr sz="20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2pPr>
      <a:lvl3pPr marL="1206500" indent="-292100" algn="l" rtl="0" eaLnBrk="0" fontAlgn="base" hangingPunct="0">
        <a:spcBef>
          <a:spcPct val="20000"/>
        </a:spcBef>
        <a:spcAft>
          <a:spcPct val="0"/>
        </a:spcAft>
        <a:buClr>
          <a:srgbClr val="BF5700"/>
        </a:buClr>
        <a:buSzPct val="130000"/>
        <a:buChar char="•"/>
        <a:defRPr sz="18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3pPr>
      <a:lvl4pPr marL="1651000" indent="-279400" algn="l" rtl="0" eaLnBrk="0" fontAlgn="base" hangingPunct="0">
        <a:spcBef>
          <a:spcPct val="20000"/>
        </a:spcBef>
        <a:spcAft>
          <a:spcPct val="0"/>
        </a:spcAft>
        <a:buClr>
          <a:srgbClr val="BF5700"/>
        </a:buClr>
        <a:buSzPct val="130000"/>
        <a:buChar char="-"/>
        <a:defRPr sz="16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4pPr>
      <a:lvl5pPr marL="2174875" indent="-285750" algn="l" rtl="0" eaLnBrk="0" fontAlgn="base" hangingPunct="0">
        <a:spcBef>
          <a:spcPct val="20000"/>
        </a:spcBef>
        <a:spcAft>
          <a:spcPct val="0"/>
        </a:spcAft>
        <a:buClr>
          <a:srgbClr val="BF5700"/>
        </a:buClr>
        <a:buSzPct val="130000"/>
        <a:buChar char="•"/>
        <a:defRPr sz="14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5pPr>
      <a:lvl6pPr marL="2632075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30000"/>
        <a:buChar char="•"/>
        <a:defRPr sz="2400" b="1">
          <a:solidFill>
            <a:schemeClr val="tx1"/>
          </a:solidFill>
          <a:latin typeface="+mn-lt"/>
        </a:defRPr>
      </a:lvl6pPr>
      <a:lvl7pPr marL="3089275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30000"/>
        <a:buChar char="•"/>
        <a:defRPr sz="2400" b="1">
          <a:solidFill>
            <a:schemeClr val="tx1"/>
          </a:solidFill>
          <a:latin typeface="+mn-lt"/>
        </a:defRPr>
      </a:lvl7pPr>
      <a:lvl8pPr marL="3546475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30000"/>
        <a:buChar char="•"/>
        <a:defRPr sz="2400" b="1">
          <a:solidFill>
            <a:schemeClr val="tx1"/>
          </a:solidFill>
          <a:latin typeface="+mn-lt"/>
        </a:defRPr>
      </a:lvl8pPr>
      <a:lvl9pPr marL="4003675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30000"/>
        <a:buChar char="•"/>
        <a:defRPr sz="2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5321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87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1044922" lvl="1" indent="-391846">
              <a:spcBef>
                <a:spcPts val="137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386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567382" lvl="2" indent="-348307">
              <a:spcBef>
                <a:spcPts val="102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3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2089843" lvl="3" indent="-261230">
              <a:spcBef>
                <a:spcPts val="68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19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612304" lvl="4" indent="-261230">
              <a:spcBef>
                <a:spcPts val="34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19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3134765" lvl="5" indent="-261230">
              <a:spcBef>
                <a:spcPts val="34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19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657226" lvl="6" indent="-261230">
              <a:spcBef>
                <a:spcPts val="34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19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</p:spTree>
    <p:extLst>
      <p:ext uri="{BB962C8B-B14F-4D97-AF65-F5344CB8AC3E}">
        <p14:creationId xmlns:p14="http://schemas.microsoft.com/office/powerpoint/2010/main" val="109086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89" r:id="rId13"/>
  </p:sldLayoutIdLst>
  <p:txStyles>
    <p:titleStyle>
      <a:lvl1pPr indent="0" algn="ctr" defTabSz="1105875" rtl="0" eaLnBrk="1" latinLnBrk="0" hangingPunct="1">
        <a:lnSpc>
          <a:spcPct val="90000"/>
        </a:lnSpc>
        <a:spcBef>
          <a:spcPct val="0"/>
        </a:spcBef>
        <a:buNone/>
        <a:defRPr sz="53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2461" indent="-391846" algn="l" defTabSz="1105875" rtl="0" eaLnBrk="1" latinLnBrk="0" hangingPunct="1">
        <a:lnSpc>
          <a:spcPct val="90000"/>
        </a:lnSpc>
        <a:spcBef>
          <a:spcPts val="1714"/>
        </a:spcBef>
        <a:buClr>
          <a:srgbClr val="000000"/>
        </a:buClr>
        <a:buSzPct val="45000"/>
        <a:buFont typeface="Wingdings" charset="2"/>
        <a:buChar char=""/>
        <a:defRPr sz="3386" kern="1200">
          <a:solidFill>
            <a:schemeClr val="tx1"/>
          </a:solidFill>
          <a:latin typeface="+mn-lt"/>
          <a:ea typeface="+mn-ea"/>
          <a:cs typeface="+mn-cs"/>
        </a:defRPr>
      </a:lvl1pPr>
      <a:lvl2pPr marL="829407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903" kern="1200">
          <a:solidFill>
            <a:schemeClr val="tx1"/>
          </a:solidFill>
          <a:latin typeface="+mn-lt"/>
          <a:ea typeface="+mn-ea"/>
          <a:cs typeface="+mn-cs"/>
        </a:defRPr>
      </a:lvl2pPr>
      <a:lvl3pPr marL="1382344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419" kern="1200">
          <a:solidFill>
            <a:schemeClr val="tx1"/>
          </a:solidFill>
          <a:latin typeface="+mn-lt"/>
          <a:ea typeface="+mn-ea"/>
          <a:cs typeface="+mn-cs"/>
        </a:defRPr>
      </a:lvl3pPr>
      <a:lvl4pPr marL="1935282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4pPr>
      <a:lvl5pPr marL="2488220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5pPr>
      <a:lvl6pPr marL="3041157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594095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4147033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699970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1pPr>
      <a:lvl2pPr marL="552938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105875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3pPr>
      <a:lvl4pPr marL="1658813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4pPr>
      <a:lvl5pPr marL="2211751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5pPr>
      <a:lvl6pPr marL="2764688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317626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3870564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423501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8F2A7-53C3-38FB-6AA1-21EB7CAD6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42118-31AC-F1A4-F5FE-F31E3DB51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362C4-B011-D82C-574F-726DFE11F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062685-45EA-4F07-A8E2-8870EB739C3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0DEB2-A47D-3491-E4B4-DD5984564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26174-35D9-78E0-D907-1232BE495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1FC942-0B56-40D0-B5DA-A4EE953F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5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4EA8F5-531F-415B-BA8D-5D730E033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3068277"/>
            <a:ext cx="10515600" cy="1861022"/>
          </a:xfrm>
          <a:noFill/>
        </p:spPr>
        <p:txBody>
          <a:bodyPr/>
          <a:lstStyle/>
          <a:p>
            <a:r>
              <a:rPr lang="en-US" dirty="0"/>
              <a:t>Ongoing development</a:t>
            </a:r>
            <a:br>
              <a:rPr lang="en-US" dirty="0"/>
            </a:br>
            <a:br>
              <a:rPr lang="en-US" dirty="0"/>
            </a:br>
            <a:endParaRPr lang="en-US" sz="2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A626D02-1AEA-4CDB-97A0-D5A8B67EB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 12, 2024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15B9E3-2A71-4D2B-8D97-05503E8A8F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1520" y="5690946"/>
            <a:ext cx="7772400" cy="256993"/>
          </a:xfrm>
        </p:spPr>
        <p:txBody>
          <a:bodyPr/>
          <a:lstStyle/>
          <a:p>
            <a:r>
              <a:rPr lang="en-US" sz="1800" dirty="0"/>
              <a:t>Renato poli</a:t>
            </a:r>
          </a:p>
        </p:txBody>
      </p:sp>
    </p:spTree>
    <p:extLst>
      <p:ext uri="{BB962C8B-B14F-4D97-AF65-F5344CB8AC3E}">
        <p14:creationId xmlns:p14="http://schemas.microsoft.com/office/powerpoint/2010/main" val="3716456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4EA8F5-531F-415B-BA8D-5D730E033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3068277"/>
            <a:ext cx="10515600" cy="1861022"/>
          </a:xfrm>
          <a:noFill/>
        </p:spPr>
        <p:txBody>
          <a:bodyPr/>
          <a:lstStyle/>
          <a:p>
            <a:r>
              <a:rPr lang="en-US" dirty="0"/>
              <a:t>DISCUSSION with LEE CHIN</a:t>
            </a:r>
            <a:br>
              <a:rPr lang="en-US" dirty="0"/>
            </a:br>
            <a:br>
              <a:rPr lang="en-US" dirty="0"/>
            </a:br>
            <a:endParaRPr lang="en-US" sz="2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A626D02-1AEA-4CDB-97A0-D5A8B67EB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 12, 2024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15B9E3-2A71-4D2B-8D97-05503E8A8F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1520" y="5690946"/>
            <a:ext cx="7772400" cy="256993"/>
          </a:xfrm>
        </p:spPr>
        <p:txBody>
          <a:bodyPr/>
          <a:lstStyle/>
          <a:p>
            <a:r>
              <a:rPr lang="en-US" sz="1800" dirty="0"/>
              <a:t>Renato poli</a:t>
            </a:r>
          </a:p>
        </p:txBody>
      </p:sp>
    </p:spTree>
    <p:extLst>
      <p:ext uri="{BB962C8B-B14F-4D97-AF65-F5344CB8AC3E}">
        <p14:creationId xmlns:p14="http://schemas.microsoft.com/office/powerpoint/2010/main" val="2434995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DF6E923-3C90-0CD2-A400-3968BCDD8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852" y="1235149"/>
            <a:ext cx="10268438" cy="3231654"/>
          </a:xfrm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dirty="0"/>
              <a:t>Need to set a </a:t>
            </a:r>
            <a:r>
              <a:rPr lang="en-US" u="sng" dirty="0"/>
              <a:t>case to study</a:t>
            </a:r>
          </a:p>
          <a:p>
            <a:pPr>
              <a:spcBef>
                <a:spcPts val="3600"/>
              </a:spcBef>
            </a:pPr>
            <a:r>
              <a:rPr lang="en-US" dirty="0"/>
              <a:t>Given the case, we can choose among the design alternatives, based on the primary set of physical phenomena and </a:t>
            </a:r>
            <a:r>
              <a:rPr lang="en-US" dirty="0" err="1"/>
              <a:t>numerics</a:t>
            </a:r>
            <a:r>
              <a:rPr lang="en-US" dirty="0"/>
              <a:t> needed for the case.</a:t>
            </a:r>
          </a:p>
          <a:p>
            <a:pPr>
              <a:spcBef>
                <a:spcPts val="3600"/>
              </a:spcBef>
            </a:pPr>
            <a:r>
              <a:rPr lang="en-US" dirty="0"/>
              <a:t>He brought our attention to </a:t>
            </a:r>
            <a:r>
              <a:rPr lang="en-US" u="sng" dirty="0"/>
              <a:t>smeared</a:t>
            </a:r>
            <a:r>
              <a:rPr lang="en-US" dirty="0"/>
              <a:t> crack models and the relevance of stress calculations</a:t>
            </a:r>
          </a:p>
        </p:txBody>
      </p:sp>
    </p:spTree>
    <p:extLst>
      <p:ext uri="{BB962C8B-B14F-4D97-AF65-F5344CB8AC3E}">
        <p14:creationId xmlns:p14="http://schemas.microsoft.com/office/powerpoint/2010/main" val="2681969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AFF705-03AC-8184-D801-501B106BD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43"/>
            <a:ext cx="10408298" cy="584775"/>
          </a:xfrm>
        </p:spPr>
        <p:txBody>
          <a:bodyPr/>
          <a:lstStyle/>
          <a:p>
            <a:r>
              <a:rPr lang="en-US" sz="3200" b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Offshore naturally fractured carbonate reservoir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0881F90-2319-D210-D86F-54B4D36941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3488" y="1447800"/>
                <a:ext cx="11499849" cy="3100849"/>
              </a:xfrm>
            </p:spPr>
            <p:txBody>
              <a:bodyPr/>
              <a:lstStyle/>
              <a:p>
                <a:pPr indent="0" algn="just" hangingPunct="0">
                  <a:spcBef>
                    <a:spcPts val="3300"/>
                  </a:spcBef>
                  <a:buNone/>
                </a:pPr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ltra-deepwater, salt as caprock, conventional heterogeneous naturally fractured carbonates, with porosity ranging from 10 to 25%, average layer permeability of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50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1000 </m:t>
                    </m:r>
                    <m:r>
                      <m:rPr>
                        <m:sty m:val="p"/>
                      </m:rPr>
                      <a:rPr lang="en-US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mD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and high stiffness (bulk modulus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&gt;20 </m:t>
                    </m:r>
                    <m:r>
                      <m:rPr>
                        <m:sty m:val="p"/>
                      </m:rPr>
                      <a:rPr lang="en-US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GPa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indent="0" algn="just" hangingPunct="0">
                  <a:spcBef>
                    <a:spcPts val="3300"/>
                  </a:spcBef>
                  <a:buNone/>
                </a:pPr>
                <a:r>
                  <a:rPr lang="en-US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After initial natural depletion, the reservoir undergoes secondary enhanced oil recovery (cold water and gas flooding), with a high-temperature gradient around the injecting wells. The caprock consists of thick salt layers, mainly composed of Halite.</a:t>
                </a: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0881F90-2319-D210-D86F-54B4D3694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3488" y="1447800"/>
                <a:ext cx="11499849" cy="3100849"/>
              </a:xfrm>
              <a:blipFill>
                <a:blip r:embed="rId2"/>
                <a:stretch>
                  <a:fillRect t="-1378" r="-795" b="-3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97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71878AB-A28D-A9CA-905D-B986E7D45B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1317852"/>
                  </p:ext>
                </p:extLst>
              </p:nvPr>
            </p:nvGraphicFramePr>
            <p:xfrm>
              <a:off x="1414130" y="871869"/>
              <a:ext cx="8952614" cy="463579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002092">
                      <a:extLst>
                        <a:ext uri="{9D8B030D-6E8A-4147-A177-3AD203B41FA5}">
                          <a16:colId xmlns:a16="http://schemas.microsoft.com/office/drawing/2014/main" val="1817771514"/>
                        </a:ext>
                      </a:extLst>
                    </a:gridCol>
                    <a:gridCol w="2002092">
                      <a:extLst>
                        <a:ext uri="{9D8B030D-6E8A-4147-A177-3AD203B41FA5}">
                          <a16:colId xmlns:a16="http://schemas.microsoft.com/office/drawing/2014/main" val="1503741552"/>
                        </a:ext>
                      </a:extLst>
                    </a:gridCol>
                    <a:gridCol w="1898913">
                      <a:extLst>
                        <a:ext uri="{9D8B030D-6E8A-4147-A177-3AD203B41FA5}">
                          <a16:colId xmlns:a16="http://schemas.microsoft.com/office/drawing/2014/main" val="864272867"/>
                        </a:ext>
                      </a:extLst>
                    </a:gridCol>
                    <a:gridCol w="3049517">
                      <a:extLst>
                        <a:ext uri="{9D8B030D-6E8A-4147-A177-3AD203B41FA5}">
                          <a16:colId xmlns:a16="http://schemas.microsoft.com/office/drawing/2014/main" val="1817165403"/>
                        </a:ext>
                      </a:extLst>
                    </a:gridCol>
                  </a:tblGrid>
                  <a:tr h="448474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 dirty="0"/>
                            <a:t> 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 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Mechanical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Thermo-hydraulic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66032054"/>
                      </a:ext>
                    </a:extLst>
                  </a:tr>
                  <a:tr h="568380">
                    <a:tc rowSpan="5">
                      <a:txBody>
                        <a:bodyPr/>
                        <a:lstStyle/>
                        <a:p>
                          <a:pPr hangingPunct="0"/>
                          <a:r>
                            <a:rPr lang="en-US" dirty="0"/>
                            <a:t>Discrete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Conforming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Cohesive</a:t>
                          </a:r>
                        </a:p>
                      </a:txBody>
                      <a:tcPr marL="68580" marR="68580" marT="0" marB="0" anchor="ctr"/>
                    </a:tc>
                    <a:tc rowSpan="5">
                      <a:txBody>
                        <a:bodyPr/>
                        <a:lstStyle/>
                        <a:p>
                          <a:pPr hangingPunct="0"/>
                          <a:r>
                            <a:rPr lang="pt-BR"/>
                            <a:t>FEM</a:t>
                          </a:r>
                          <a:endParaRPr lang="en-US"/>
                        </a:p>
                        <a:p>
                          <a:pPr hangingPunct="0"/>
                          <a:r>
                            <a:rPr lang="pt-BR"/>
                            <a:t>EDFM</a:t>
                          </a:r>
                          <a:endParaRPr lang="en-US"/>
                        </a:p>
                        <a:p>
                          <a:pPr hangingPunct="0"/>
                          <a:r>
                            <a:rPr lang="pt-BR"/>
                            <a:t>2</a:t>
                          </a:r>
                          <a14:m>
                            <m:oMath xmlns:m="http://schemas.openxmlformats.org/officeDocument/2006/math"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oMath>
                          </a14:m>
                          <a:r>
                            <a:rPr lang="pt-BR"/>
                            <a:t>2</a:t>
                          </a:r>
                          <a14:m>
                            <m:oMath xmlns:m="http://schemas.openxmlformats.org/officeDocument/2006/math"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oMath>
                          </a14:m>
                          <a:endParaRPr lang="en-US"/>
                        </a:p>
                        <a:p>
                          <a:pPr hangingPunct="0"/>
                          <a14:m>
                            <m:oMath xmlns:m="http://schemas.openxmlformats.org/officeDocument/2006/math"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oMath>
                          </a14:m>
                          <a:r>
                            <a:rPr lang="pt-BR"/>
                            <a:t> </a:t>
                          </a:r>
                          <a:endParaRPr lang="en-US"/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05554433"/>
                      </a:ext>
                    </a:extLst>
                  </a:tr>
                  <a:tr h="5683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hangingPunct="0"/>
                          <a:r>
                            <a:rPr lang="en-US" dirty="0"/>
                            <a:t>Non-conforming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XFEM</a:t>
                          </a: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2707941"/>
                      </a:ext>
                    </a:extLst>
                  </a:tr>
                  <a:tr h="5683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 dirty="0"/>
                            <a:t>Phase-field</a:t>
                          </a: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8975370"/>
                      </a:ext>
                    </a:extLst>
                  </a:tr>
                  <a:tr h="5683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 dirty="0"/>
                            <a:t>Level-set</a:t>
                          </a: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0021067"/>
                      </a:ext>
                    </a:extLst>
                  </a:tr>
                  <a:tr h="5683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Hybrid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 dirty="0"/>
                            <a:t>Multiscale</a:t>
                          </a: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2343455"/>
                      </a:ext>
                    </a:extLst>
                  </a:tr>
                  <a:tr h="1345423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Smeared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Non-conforming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Smeared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pt-BR" dirty="0"/>
                            <a:t>FEM</a:t>
                          </a:r>
                          <a:endParaRPr lang="en-US" dirty="0"/>
                        </a:p>
                        <a:p>
                          <a:pPr hangingPunct="0"/>
                          <a:r>
                            <a:rPr lang="pt-BR" dirty="0"/>
                            <a:t>2</a:t>
                          </a:r>
                          <a14:m>
                            <m:oMath xmlns:m="http://schemas.openxmlformats.org/officeDocument/2006/math"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oMath>
                          </a14:m>
                          <a:r>
                            <a:rPr lang="pt-BR" dirty="0"/>
                            <a:t>2</a:t>
                          </a:r>
                          <a14:m>
                            <m:oMath xmlns:m="http://schemas.openxmlformats.org/officeDocument/2006/math"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oMath>
                          </a14:m>
                          <a:endParaRPr lang="en-US" dirty="0"/>
                        </a:p>
                        <a:p>
                          <a:pPr hangingPunct="0"/>
                          <a14:m>
                            <m:oMath xmlns:m="http://schemas.openxmlformats.org/officeDocument/2006/math"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oMath>
                          </a14:m>
                          <a:r>
                            <a:rPr lang="pt-BR" dirty="0"/>
                            <a:t> </a:t>
                          </a:r>
                          <a:endParaRPr lang="en-US" dirty="0"/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0831315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71878AB-A28D-A9CA-905D-B986E7D45B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1317852"/>
                  </p:ext>
                </p:extLst>
              </p:nvPr>
            </p:nvGraphicFramePr>
            <p:xfrm>
              <a:off x="1414130" y="871869"/>
              <a:ext cx="8952614" cy="463579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002092">
                      <a:extLst>
                        <a:ext uri="{9D8B030D-6E8A-4147-A177-3AD203B41FA5}">
                          <a16:colId xmlns:a16="http://schemas.microsoft.com/office/drawing/2014/main" val="1817771514"/>
                        </a:ext>
                      </a:extLst>
                    </a:gridCol>
                    <a:gridCol w="2002092">
                      <a:extLst>
                        <a:ext uri="{9D8B030D-6E8A-4147-A177-3AD203B41FA5}">
                          <a16:colId xmlns:a16="http://schemas.microsoft.com/office/drawing/2014/main" val="1503741552"/>
                        </a:ext>
                      </a:extLst>
                    </a:gridCol>
                    <a:gridCol w="1898913">
                      <a:extLst>
                        <a:ext uri="{9D8B030D-6E8A-4147-A177-3AD203B41FA5}">
                          <a16:colId xmlns:a16="http://schemas.microsoft.com/office/drawing/2014/main" val="864272867"/>
                        </a:ext>
                      </a:extLst>
                    </a:gridCol>
                    <a:gridCol w="3049517">
                      <a:extLst>
                        <a:ext uri="{9D8B030D-6E8A-4147-A177-3AD203B41FA5}">
                          <a16:colId xmlns:a16="http://schemas.microsoft.com/office/drawing/2014/main" val="1817165403"/>
                        </a:ext>
                      </a:extLst>
                    </a:gridCol>
                  </a:tblGrid>
                  <a:tr h="448474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 dirty="0"/>
                            <a:t> 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 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Mechanical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Thermo-hydraulic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66032054"/>
                      </a:ext>
                    </a:extLst>
                  </a:tr>
                  <a:tr h="568380">
                    <a:tc rowSpan="5">
                      <a:txBody>
                        <a:bodyPr/>
                        <a:lstStyle/>
                        <a:p>
                          <a:pPr hangingPunct="0"/>
                          <a:r>
                            <a:rPr lang="en-US" dirty="0"/>
                            <a:t>Discrete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Conforming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Cohesive</a:t>
                          </a:r>
                        </a:p>
                      </a:txBody>
                      <a:tcPr marL="68580" marR="68580" marT="0" marB="0" anchor="ctr"/>
                    </a:tc>
                    <a:tc row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93613" t="-16309" r="-798" b="-478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554433"/>
                      </a:ext>
                    </a:extLst>
                  </a:tr>
                  <a:tr h="5683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hangingPunct="0"/>
                          <a:r>
                            <a:rPr lang="en-US" dirty="0"/>
                            <a:t>Non-conforming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XFEM</a:t>
                          </a: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2707941"/>
                      </a:ext>
                    </a:extLst>
                  </a:tr>
                  <a:tr h="5683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 dirty="0"/>
                            <a:t>Phase-field</a:t>
                          </a: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8975370"/>
                      </a:ext>
                    </a:extLst>
                  </a:tr>
                  <a:tr h="5683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 dirty="0"/>
                            <a:t>Level-set</a:t>
                          </a: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0021067"/>
                      </a:ext>
                    </a:extLst>
                  </a:tr>
                  <a:tr h="5683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Hybrid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 dirty="0"/>
                            <a:t>Multiscale</a:t>
                          </a: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2343455"/>
                      </a:ext>
                    </a:extLst>
                  </a:tr>
                  <a:tr h="1345423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Smeared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Non-conforming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Smeared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93613" t="-245249" r="-798" b="-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83131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66291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CB02FEF-04C6-2845-FE3A-7CA57B84BACA}"/>
              </a:ext>
            </a:extLst>
          </p:cNvPr>
          <p:cNvSpPr/>
          <p:nvPr/>
        </p:nvSpPr>
        <p:spPr>
          <a:xfrm>
            <a:off x="2694911" y="1467367"/>
            <a:ext cx="2722616" cy="427886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A780D4-DC66-1D65-5796-087EA005479E}"/>
              </a:ext>
            </a:extLst>
          </p:cNvPr>
          <p:cNvSpPr/>
          <p:nvPr/>
        </p:nvSpPr>
        <p:spPr>
          <a:xfrm>
            <a:off x="2972643" y="4152437"/>
            <a:ext cx="2295525" cy="733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Fracture propagation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(P, U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A782E2-4B9D-76C8-2920-DF9F1A7414E0}"/>
              </a:ext>
            </a:extLst>
          </p:cNvPr>
          <p:cNvSpPr/>
          <p:nvPr/>
        </p:nvSpPr>
        <p:spPr>
          <a:xfrm>
            <a:off x="7167561" y="1626466"/>
            <a:ext cx="2295525" cy="733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Hydraulic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(P,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, S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, S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A56554-3B14-F133-14D9-C0A95F0F9484}"/>
              </a:ext>
            </a:extLst>
          </p:cNvPr>
          <p:cNvSpPr/>
          <p:nvPr/>
        </p:nvSpPr>
        <p:spPr>
          <a:xfrm>
            <a:off x="7167562" y="4159302"/>
            <a:ext cx="2295525" cy="733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Thermal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F7A2EC-A9B7-4743-6D4D-D35958949F23}"/>
              </a:ext>
            </a:extLst>
          </p:cNvPr>
          <p:cNvSpPr txBox="1"/>
          <p:nvPr/>
        </p:nvSpPr>
        <p:spPr>
          <a:xfrm>
            <a:off x="2914854" y="2399046"/>
            <a:ext cx="1394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- Finite Element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- Smeared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D577BA-8135-A685-2962-7122C17855B3}"/>
                  </a:ext>
                </a:extLst>
              </p:cNvPr>
              <p:cNvSpPr txBox="1"/>
              <p:nvPr/>
            </p:nvSpPr>
            <p:spPr>
              <a:xfrm>
                <a:off x="7192934" y="2461467"/>
                <a:ext cx="164307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- Finite Differences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- EDFM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- </a:t>
                </a:r>
                <a14:m>
                  <m:oMath xmlns:m="http://schemas.openxmlformats.org/officeDocument/2006/math">
                    <m:r>
                      <a:rPr kumimoji="0" lang="pt-BR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2</m:t>
                    </m:r>
                    <m:r>
                      <a:rPr kumimoji="0" lang="pt-BR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𝜙</m:t>
                    </m:r>
                    <m:r>
                      <a:rPr kumimoji="0" lang="pt-BR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2</m:t>
                    </m:r>
                    <m:r>
                      <a:rPr kumimoji="0" lang="pt-BR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𝜅</m:t>
                    </m:r>
                  </m:oMath>
                </a14:m>
                <a:endPara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- </a:t>
                </a:r>
                <a14:m>
                  <m:oMath xmlns:m="http://schemas.openxmlformats.org/officeDocument/2006/math">
                    <m:r>
                      <a:rPr kumimoji="0" lang="pt-BR" sz="1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1</m:t>
                    </m:r>
                    <m:r>
                      <a:rPr kumimoji="0" lang="pt-BR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𝜙</m:t>
                    </m:r>
                  </m:oMath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D577BA-8135-A685-2962-7122C1785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934" y="2461467"/>
                <a:ext cx="1643079" cy="954107"/>
              </a:xfrm>
              <a:prstGeom prst="rect">
                <a:avLst/>
              </a:prstGeom>
              <a:blipFill>
                <a:blip r:embed="rId2"/>
                <a:stretch>
                  <a:fillRect l="-1115" t="-1282" r="-372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54114D6-0088-B635-84F3-E90C6DC339F1}"/>
              </a:ext>
            </a:extLst>
          </p:cNvPr>
          <p:cNvSpPr txBox="1"/>
          <p:nvPr/>
        </p:nvSpPr>
        <p:spPr>
          <a:xfrm>
            <a:off x="7167562" y="4997503"/>
            <a:ext cx="1643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- Finite Differences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616F02-034B-833B-3805-5105C7410A49}"/>
              </a:ext>
            </a:extLst>
          </p:cNvPr>
          <p:cNvSpPr txBox="1"/>
          <p:nvPr/>
        </p:nvSpPr>
        <p:spPr>
          <a:xfrm rot="16200000">
            <a:off x="3820043" y="3094941"/>
            <a:ext cx="1480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Effective params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ABE7EBB-DA37-6A92-7736-F1E89FCC6A24}"/>
              </a:ext>
            </a:extLst>
          </p:cNvPr>
          <p:cNvSpPr/>
          <p:nvPr/>
        </p:nvSpPr>
        <p:spPr>
          <a:xfrm>
            <a:off x="5194250" y="2422009"/>
            <a:ext cx="0" cy="1559099"/>
          </a:xfrm>
          <a:custGeom>
            <a:avLst/>
            <a:gdLst>
              <a:gd name="connsiteX0" fmla="*/ 0 w 1228725"/>
              <a:gd name="connsiteY0" fmla="*/ 1866900 h 1866900"/>
              <a:gd name="connsiteX1" fmla="*/ 0 w 1228725"/>
              <a:gd name="connsiteY1" fmla="*/ 0 h 1866900"/>
              <a:gd name="connsiteX2" fmla="*/ 1228725 w 1228725"/>
              <a:gd name="connsiteY2" fmla="*/ 0 h 1866900"/>
              <a:gd name="connsiteX0" fmla="*/ 0 w 0"/>
              <a:gd name="connsiteY0" fmla="*/ 1866900 h 1866900"/>
              <a:gd name="connsiteX1" fmla="*/ 0 w 0"/>
              <a:gd name="connsiteY1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866900">
                <a:moveTo>
                  <a:pt x="0" y="1866900"/>
                </a:moveTo>
                <a:lnTo>
                  <a:pt x="0" y="0"/>
                </a:lnTo>
              </a:path>
            </a:pathLst>
          </a:custGeom>
          <a:ln w="5715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7280E3-FCF4-90C9-E0DA-96CF74F9F357}"/>
              </a:ext>
            </a:extLst>
          </p:cNvPr>
          <p:cNvSpPr txBox="1"/>
          <p:nvPr/>
        </p:nvSpPr>
        <p:spPr>
          <a:xfrm rot="16200000">
            <a:off x="4398932" y="2953856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Bound. Cond.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5EBA2A7-C9DB-2C98-5D26-FF700C6F283A}"/>
              </a:ext>
            </a:extLst>
          </p:cNvPr>
          <p:cNvCxnSpPr>
            <a:cxnSpLocks/>
          </p:cNvCxnSpPr>
          <p:nvPr/>
        </p:nvCxnSpPr>
        <p:spPr>
          <a:xfrm>
            <a:off x="8924925" y="2530954"/>
            <a:ext cx="0" cy="152357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6C41A46-5DC3-8D6B-B6D6-7DE1F32EDD5E}"/>
              </a:ext>
            </a:extLst>
          </p:cNvPr>
          <p:cNvSpPr/>
          <p:nvPr/>
        </p:nvSpPr>
        <p:spPr>
          <a:xfrm rot="10800000">
            <a:off x="4801918" y="2450090"/>
            <a:ext cx="0" cy="1559099"/>
          </a:xfrm>
          <a:custGeom>
            <a:avLst/>
            <a:gdLst>
              <a:gd name="connsiteX0" fmla="*/ 0 w 1228725"/>
              <a:gd name="connsiteY0" fmla="*/ 1866900 h 1866900"/>
              <a:gd name="connsiteX1" fmla="*/ 0 w 1228725"/>
              <a:gd name="connsiteY1" fmla="*/ 0 h 1866900"/>
              <a:gd name="connsiteX2" fmla="*/ 1228725 w 1228725"/>
              <a:gd name="connsiteY2" fmla="*/ 0 h 1866900"/>
              <a:gd name="connsiteX0" fmla="*/ 0 w 0"/>
              <a:gd name="connsiteY0" fmla="*/ 1866900 h 1866900"/>
              <a:gd name="connsiteX1" fmla="*/ 0 w 0"/>
              <a:gd name="connsiteY1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866900">
                <a:moveTo>
                  <a:pt x="0" y="1866900"/>
                </a:moveTo>
                <a:lnTo>
                  <a:pt x="0" y="0"/>
                </a:lnTo>
              </a:path>
            </a:pathLst>
          </a:custGeom>
          <a:ln w="5715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03B454-ABE1-8AB5-39A7-BE5A3F0CB953}"/>
              </a:ext>
            </a:extLst>
          </p:cNvPr>
          <p:cNvSpPr/>
          <p:nvPr/>
        </p:nvSpPr>
        <p:spPr>
          <a:xfrm>
            <a:off x="3005979" y="1619600"/>
            <a:ext cx="2295525" cy="733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Global mechanics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(U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250343-6A17-2543-D250-909F870D5B42}"/>
              </a:ext>
            </a:extLst>
          </p:cNvPr>
          <p:cNvSpPr txBox="1"/>
          <p:nvPr/>
        </p:nvSpPr>
        <p:spPr>
          <a:xfrm>
            <a:off x="6010212" y="212831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848A2D-8D07-5FCE-5391-63A05EF536B4}"/>
              </a:ext>
            </a:extLst>
          </p:cNvPr>
          <p:cNvCxnSpPr>
            <a:cxnSpLocks/>
          </p:cNvCxnSpPr>
          <p:nvPr/>
        </p:nvCxnSpPr>
        <p:spPr>
          <a:xfrm>
            <a:off x="5471016" y="2089468"/>
            <a:ext cx="1529858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D74822-4E07-574B-B151-C66721B70C77}"/>
              </a:ext>
            </a:extLst>
          </p:cNvPr>
          <p:cNvCxnSpPr>
            <a:cxnSpLocks/>
          </p:cNvCxnSpPr>
          <p:nvPr/>
        </p:nvCxnSpPr>
        <p:spPr>
          <a:xfrm>
            <a:off x="5471015" y="4526014"/>
            <a:ext cx="1529859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E5B4735-500A-3FF5-63FC-1E61C5585066}"/>
              </a:ext>
            </a:extLst>
          </p:cNvPr>
          <p:cNvCxnSpPr>
            <a:cxnSpLocks/>
          </p:cNvCxnSpPr>
          <p:nvPr/>
        </p:nvCxnSpPr>
        <p:spPr>
          <a:xfrm flipH="1">
            <a:off x="5471016" y="1794193"/>
            <a:ext cx="1529858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51587F2-9652-1BF3-CEC4-64F7328FA4C4}"/>
              </a:ext>
            </a:extLst>
          </p:cNvPr>
          <p:cNvSpPr txBox="1"/>
          <p:nvPr/>
        </p:nvSpPr>
        <p:spPr>
          <a:xfrm>
            <a:off x="5901974" y="1480166"/>
            <a:ext cx="66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Stress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D2BFE74-83B0-19D0-713D-5F06F121A396}"/>
              </a:ext>
            </a:extLst>
          </p:cNvPr>
          <p:cNvCxnSpPr>
            <a:cxnSpLocks/>
          </p:cNvCxnSpPr>
          <p:nvPr/>
        </p:nvCxnSpPr>
        <p:spPr>
          <a:xfrm flipV="1">
            <a:off x="9334500" y="2530954"/>
            <a:ext cx="0" cy="152357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6A595ED-9B98-73CF-647C-68119692E490}"/>
              </a:ext>
            </a:extLst>
          </p:cNvPr>
          <p:cNvSpPr txBox="1"/>
          <p:nvPr/>
        </p:nvSpPr>
        <p:spPr>
          <a:xfrm>
            <a:off x="9321864" y="313885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B141B0-4700-84F9-CD70-13FEE7442921}"/>
              </a:ext>
            </a:extLst>
          </p:cNvPr>
          <p:cNvSpPr txBox="1"/>
          <p:nvPr/>
        </p:nvSpPr>
        <p:spPr>
          <a:xfrm>
            <a:off x="8913746" y="3138851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E49772-4C57-B6FC-871C-EC4244399A2B}"/>
              </a:ext>
            </a:extLst>
          </p:cNvPr>
          <p:cNvSpPr txBox="1"/>
          <p:nvPr/>
        </p:nvSpPr>
        <p:spPr>
          <a:xfrm>
            <a:off x="6019029" y="4246812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C96F9B-085C-1764-E236-DECF1A057906}"/>
              </a:ext>
            </a:extLst>
          </p:cNvPr>
          <p:cNvSpPr txBox="1"/>
          <p:nvPr/>
        </p:nvSpPr>
        <p:spPr>
          <a:xfrm>
            <a:off x="3370996" y="1124887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Mechanics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A75BEB7-C6B6-C78F-9541-D37E21B90AB0}"/>
              </a:ext>
            </a:extLst>
          </p:cNvPr>
          <p:cNvCxnSpPr>
            <a:cxnSpLocks/>
          </p:cNvCxnSpPr>
          <p:nvPr/>
        </p:nvCxnSpPr>
        <p:spPr>
          <a:xfrm flipH="1">
            <a:off x="5471015" y="2461467"/>
            <a:ext cx="1615585" cy="183646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D86D37D-C78A-160C-681F-F1BABCB2FFB9}"/>
              </a:ext>
            </a:extLst>
          </p:cNvPr>
          <p:cNvSpPr txBox="1"/>
          <p:nvPr/>
        </p:nvSpPr>
        <p:spPr>
          <a:xfrm rot="18764800">
            <a:off x="5782262" y="3090653"/>
            <a:ext cx="832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Fracture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451B041-3969-8A03-C489-F23C4BD5C129}"/>
              </a:ext>
            </a:extLst>
          </p:cNvPr>
          <p:cNvSpPr txBox="1"/>
          <p:nvPr/>
        </p:nvSpPr>
        <p:spPr>
          <a:xfrm>
            <a:off x="2914854" y="4944120"/>
            <a:ext cx="13945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- Finite Element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- Smeared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- Discrete</a:t>
            </a:r>
          </a:p>
        </p:txBody>
      </p:sp>
    </p:spTree>
    <p:extLst>
      <p:ext uri="{BB962C8B-B14F-4D97-AF65-F5344CB8AC3E}">
        <p14:creationId xmlns:p14="http://schemas.microsoft.com/office/powerpoint/2010/main" val="311336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8E40-45C0-5E59-9158-B02F08B4A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Status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3487-E266-22D0-D3E1-ECAA67019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488" y="1447800"/>
            <a:ext cx="11499849" cy="2677656"/>
          </a:xfrm>
        </p:spPr>
        <p:txBody>
          <a:bodyPr/>
          <a:lstStyle/>
          <a:p>
            <a:r>
              <a:rPr lang="en-US" dirty="0"/>
              <a:t>Working on the elastic homogenization application we are</a:t>
            </a:r>
          </a:p>
          <a:p>
            <a:r>
              <a:rPr lang="en-US" dirty="0"/>
              <a:t>Validation went through</a:t>
            </a:r>
          </a:p>
          <a:p>
            <a:r>
              <a:rPr lang="en-US" dirty="0"/>
              <a:t>Mesh generator </a:t>
            </a:r>
          </a:p>
          <a:p>
            <a:r>
              <a:rPr lang="en-US" dirty="0"/>
              <a:t>Running simple testcases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3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/>
          <p:cNvPicPr/>
          <p:nvPr/>
        </p:nvPicPr>
        <p:blipFill>
          <a:blip r:embed="rId2"/>
          <a:stretch/>
        </p:blipFill>
        <p:spPr>
          <a:xfrm>
            <a:off x="276249" y="1935292"/>
            <a:ext cx="8294545" cy="4147055"/>
          </a:xfrm>
          <a:prstGeom prst="rect">
            <a:avLst/>
          </a:prstGeom>
          <a:ln w="0">
            <a:noFill/>
          </a:ln>
        </p:spPr>
      </p:pic>
      <p:sp>
        <p:nvSpPr>
          <p:cNvPr id="98" name="TextBox 97"/>
          <p:cNvSpPr txBox="1"/>
          <p:nvPr/>
        </p:nvSpPr>
        <p:spPr>
          <a:xfrm>
            <a:off x="1106095" y="552941"/>
            <a:ext cx="7741169" cy="829411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 defTabSz="1105875"/>
            <a:r>
              <a:rPr lang="en-US" sz="2177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TERZAGHI, CRANK NICHOLSON (9s)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683995" y="178508"/>
            <a:ext cx="3204443" cy="2586195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Mesh Information: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elem_dimensions()={3}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spatial_dimension()=3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n_nodes()=1798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  n_local_nodes()=515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n_elem()=942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  n_local_elem()=235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  n_active_elem()=942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/>
          <p:cNvSpPr txBox="1"/>
          <p:nvPr/>
        </p:nvSpPr>
        <p:spPr>
          <a:xfrm>
            <a:off x="1106095" y="552941"/>
            <a:ext cx="7741169" cy="829411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 defTabSz="1105875"/>
            <a:r>
              <a:rPr lang="en-US" sz="2177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TERZAGHI, IMPLICIT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253150" y="0"/>
            <a:ext cx="3204443" cy="2586195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Mesh Information: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elem_dimensions()={3}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spatial_dimension()=3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n_nodes()=1798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  n_local_nodes()=515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n_elem()=942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  n_local_elem()=235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  n_active_elem()=942</a:t>
            </a:r>
          </a:p>
        </p:txBody>
      </p:sp>
      <p:pic>
        <p:nvPicPr>
          <p:cNvPr id="102" name="Picture 101"/>
          <p:cNvPicPr/>
          <p:nvPr/>
        </p:nvPicPr>
        <p:blipFill>
          <a:blip r:embed="rId2"/>
          <a:stretch/>
        </p:blipFill>
        <p:spPr>
          <a:xfrm>
            <a:off x="276684" y="2212198"/>
            <a:ext cx="8846615" cy="4423090"/>
          </a:xfrm>
          <a:prstGeom prst="rect">
            <a:avLst/>
          </a:prstGeom>
          <a:ln w="0">
            <a:noFill/>
          </a:ln>
        </p:spPr>
      </p:pic>
      <p:pic>
        <p:nvPicPr>
          <p:cNvPr id="103" name="Picture 102"/>
          <p:cNvPicPr/>
          <p:nvPr/>
        </p:nvPicPr>
        <p:blipFill>
          <a:blip r:embed="rId3"/>
          <a:stretch/>
        </p:blipFill>
        <p:spPr>
          <a:xfrm>
            <a:off x="9123735" y="1382352"/>
            <a:ext cx="2811725" cy="4924219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214" y="2488233"/>
            <a:ext cx="8570580" cy="4285072"/>
          </a:xfrm>
          <a:prstGeom prst="rect">
            <a:avLst/>
          </a:prstGeom>
          <a:ln w="0">
            <a:noFill/>
          </a:ln>
        </p:spPr>
      </p:pic>
      <p:sp>
        <p:nvSpPr>
          <p:cNvPr id="108" name="TextBox 107"/>
          <p:cNvSpPr txBox="1"/>
          <p:nvPr/>
        </p:nvSpPr>
        <p:spPr>
          <a:xfrm>
            <a:off x="1106095" y="552941"/>
            <a:ext cx="7741169" cy="829411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 defTabSz="1105875"/>
            <a:r>
              <a:rPr lang="en-US" sz="2177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MANDEL – CRANK NICHOLSON</a:t>
            </a:r>
          </a:p>
        </p:txBody>
      </p:sp>
      <p:pic>
        <p:nvPicPr>
          <p:cNvPr id="109" name="Picture 108"/>
          <p:cNvPicPr/>
          <p:nvPr/>
        </p:nvPicPr>
        <p:blipFill>
          <a:blip r:embed="rId3"/>
          <a:stretch/>
        </p:blipFill>
        <p:spPr>
          <a:xfrm>
            <a:off x="6780921" y="0"/>
            <a:ext cx="5410111" cy="2599256"/>
          </a:xfrm>
          <a:prstGeom prst="rect">
            <a:avLst/>
          </a:prstGeom>
          <a:ln w="0">
            <a:noFill/>
          </a:ln>
        </p:spPr>
      </p:pic>
      <p:sp>
        <p:nvSpPr>
          <p:cNvPr id="110" name="TextBox 109"/>
          <p:cNvSpPr txBox="1"/>
          <p:nvPr/>
        </p:nvSpPr>
        <p:spPr>
          <a:xfrm>
            <a:off x="8621299" y="3496152"/>
            <a:ext cx="3267139" cy="2586195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Mesh Information: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elem_dimensions()={3}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spatial_dimension()=3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n_nodes()=3188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  n_local_nodes()=858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n_elem()=1756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  n_local_elem()=439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  n_active_elem()=1756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/>
          <p:cNvPicPr/>
          <p:nvPr/>
        </p:nvPicPr>
        <p:blipFill>
          <a:blip r:embed="rId2"/>
          <a:stretch/>
        </p:blipFill>
        <p:spPr>
          <a:xfrm>
            <a:off x="6359031" y="3567556"/>
            <a:ext cx="5948248" cy="3344202"/>
          </a:xfrm>
          <a:prstGeom prst="rect">
            <a:avLst/>
          </a:prstGeom>
          <a:ln w="0">
            <a:noFill/>
          </a:ln>
        </p:spPr>
      </p:pic>
      <p:sp>
        <p:nvSpPr>
          <p:cNvPr id="112" name="TextBox 111"/>
          <p:cNvSpPr txBox="1"/>
          <p:nvPr/>
        </p:nvSpPr>
        <p:spPr>
          <a:xfrm>
            <a:off x="1106095" y="552941"/>
            <a:ext cx="7741169" cy="829411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 defTabSz="1105875"/>
            <a:r>
              <a:rPr lang="en-US" sz="2177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MASS BALANCE</a:t>
            </a:r>
          </a:p>
          <a:p>
            <a:pPr defTabSz="1105875"/>
            <a:r>
              <a:rPr lang="en-US" sz="2177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197s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570794" y="178508"/>
            <a:ext cx="3399932" cy="2586195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 defTabSz="1105875"/>
            <a:r>
              <a:rPr lang="en-US" sz="1270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Mesh Information:</a:t>
            </a:r>
          </a:p>
          <a:p>
            <a:pPr defTabSz="1105875"/>
            <a:r>
              <a:rPr lang="en-US" sz="1270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elem_dimensions()={3}</a:t>
            </a:r>
          </a:p>
          <a:p>
            <a:pPr defTabSz="1105875"/>
            <a:r>
              <a:rPr lang="en-US" sz="1270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spatial_dimension()=3</a:t>
            </a:r>
          </a:p>
          <a:p>
            <a:pPr defTabSz="1105875"/>
            <a:r>
              <a:rPr lang="en-US" sz="1270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n_nodes()=18045</a:t>
            </a:r>
          </a:p>
          <a:p>
            <a:pPr defTabSz="1105875"/>
            <a:r>
              <a:rPr lang="en-US" sz="1270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  n_local_nodes()=4867</a:t>
            </a:r>
          </a:p>
          <a:p>
            <a:pPr defTabSz="1105875"/>
            <a:r>
              <a:rPr lang="en-US" sz="1270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n_elem()=12115</a:t>
            </a:r>
          </a:p>
          <a:p>
            <a:pPr defTabSz="1105875"/>
            <a:r>
              <a:rPr lang="en-US" sz="1270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  n_local_elem()=3028</a:t>
            </a:r>
          </a:p>
          <a:p>
            <a:pPr defTabSz="1105875"/>
            <a:r>
              <a:rPr lang="en-US" sz="1270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  n_active_elem()=12115</a:t>
            </a:r>
          </a:p>
        </p:txBody>
      </p:sp>
      <p:graphicFrame>
        <p:nvGraphicFramePr>
          <p:cNvPr id="114" name="Chart 113"/>
          <p:cNvGraphicFramePr/>
          <p:nvPr/>
        </p:nvGraphicFramePr>
        <p:xfrm>
          <a:off x="214" y="1382352"/>
          <a:ext cx="6358817" cy="3579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/>
          <p:cNvPicPr/>
          <p:nvPr/>
        </p:nvPicPr>
        <p:blipFill>
          <a:blip r:embed="rId3"/>
          <a:stretch/>
        </p:blipFill>
        <p:spPr>
          <a:xfrm>
            <a:off x="276684" y="2240934"/>
            <a:ext cx="6082347" cy="4561978"/>
          </a:xfrm>
          <a:prstGeom prst="rect">
            <a:avLst/>
          </a:prstGeom>
          <a:ln w="0">
            <a:noFill/>
          </a:ln>
        </p:spPr>
      </p:pic>
      <p:pic>
        <p:nvPicPr>
          <p:cNvPr id="82" name="Picture 81"/>
          <p:cNvPicPr/>
          <p:nvPr/>
        </p:nvPicPr>
        <p:blipFill>
          <a:blip r:embed="rId4"/>
          <a:stretch/>
        </p:blipFill>
        <p:spPr>
          <a:xfrm>
            <a:off x="6082561" y="1935292"/>
            <a:ext cx="6358817" cy="4769222"/>
          </a:xfrm>
          <a:prstGeom prst="rect">
            <a:avLst/>
          </a:prstGeom>
          <a:ln w="0">
            <a:noFill/>
          </a:ln>
        </p:spPr>
      </p:pic>
      <p:sp>
        <p:nvSpPr>
          <p:cNvPr id="83" name="TextBox 82"/>
          <p:cNvSpPr txBox="1"/>
          <p:nvPr/>
        </p:nvSpPr>
        <p:spPr>
          <a:xfrm>
            <a:off x="5806091" y="-80111"/>
            <a:ext cx="3267139" cy="2338460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Mesh Information: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elem_dimensions()={3}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spatial_dimension()=3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n_nodes()=13086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  n_local_nodes()=3829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n_elem()=9138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  n_local_elem()=2285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  n_active_elem()=9138</a:t>
            </a:r>
          </a:p>
          <a:p>
            <a:pPr defTabSz="1105875"/>
            <a:endParaRPr lang="en-US" sz="1572" spc="-1">
              <a:solidFill>
                <a:srgbClr val="000000"/>
              </a:solidFill>
              <a:latin typeface="Arial"/>
              <a:ea typeface="DejaVu Sans"/>
              <a:cs typeface="DejaVu Sans"/>
            </a:endParaRP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Time: 10s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14" y="0"/>
            <a:ext cx="5529406" cy="1105881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 defTabSz="1105875"/>
            <a:r>
              <a:rPr lang="en-US" sz="2177" spc="-1" dirty="0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SNEDDON, COARSE MESH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294324" y="343955"/>
            <a:ext cx="3735179" cy="1038396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 defTabSz="1105875"/>
            <a:r>
              <a:rPr lang="en-US" sz="1451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Maximum UZ displacement: 4.1952e-07</a:t>
            </a:r>
          </a:p>
          <a:p>
            <a:pPr defTabSz="1105875"/>
            <a:r>
              <a:rPr lang="en-US" sz="1451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WMAX: 4.3450e-07</a:t>
            </a:r>
          </a:p>
          <a:p>
            <a:pPr defTabSz="1105875"/>
            <a:r>
              <a:rPr lang="en-US" sz="1451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ERR: -3.45 %</a:t>
            </a:r>
          </a:p>
        </p:txBody>
      </p:sp>
    </p:spTree>
    <p:extLst>
      <p:ext uri="{BB962C8B-B14F-4D97-AF65-F5344CB8AC3E}">
        <p14:creationId xmlns:p14="http://schemas.microsoft.com/office/powerpoint/2010/main" val="519661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/>
          <p:cNvPicPr/>
          <p:nvPr/>
        </p:nvPicPr>
        <p:blipFill>
          <a:blip r:embed="rId2"/>
          <a:stretch/>
        </p:blipFill>
        <p:spPr>
          <a:xfrm>
            <a:off x="3317858" y="2786908"/>
            <a:ext cx="5749712" cy="3298052"/>
          </a:xfrm>
          <a:prstGeom prst="rect">
            <a:avLst/>
          </a:prstGeom>
          <a:ln w="0">
            <a:noFill/>
          </a:ln>
        </p:spPr>
      </p:pic>
      <p:sp>
        <p:nvSpPr>
          <p:cNvPr id="87" name="TextBox 86"/>
          <p:cNvSpPr txBox="1"/>
          <p:nvPr/>
        </p:nvSpPr>
        <p:spPr>
          <a:xfrm>
            <a:off x="4474244" y="167188"/>
            <a:ext cx="3267139" cy="2338460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Mesh Information: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elem_dimensions()={3}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spatial_dimension()=3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n_nodes()=13086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  n_local_nodes()=3829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n_elem()=9138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  n_local_elem()=2285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  n_active_elem()=9138</a:t>
            </a:r>
          </a:p>
          <a:p>
            <a:pPr defTabSz="1105875"/>
            <a:endParaRPr lang="en-US" sz="1572" spc="-1">
              <a:solidFill>
                <a:srgbClr val="000000"/>
              </a:solidFill>
              <a:latin typeface="Arial"/>
              <a:ea typeface="DejaVu Sans"/>
              <a:cs typeface="DejaVu Sans"/>
            </a:endParaRP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Time: 10s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14" y="0"/>
            <a:ext cx="4147055" cy="1105881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 defTabSz="1105875"/>
            <a:r>
              <a:rPr lang="en-US" sz="2177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SNEDDON, COARSE MESH</a:t>
            </a:r>
          </a:p>
          <a:p>
            <a:pPr defTabSz="1105875"/>
            <a:r>
              <a:rPr lang="en-US" sz="2177" i="1" spc="-1">
                <a:solidFill>
                  <a:srgbClr val="C9211E"/>
                </a:solidFill>
                <a:latin typeface="Arial"/>
                <a:ea typeface="DejaVu Sans"/>
                <a:cs typeface="DejaVu Sans"/>
              </a:rPr>
              <a:t>ISOGEOMETRIC ANALYSIS?</a:t>
            </a:r>
            <a:endParaRPr lang="en-US" sz="2177" spc="-1">
              <a:solidFill>
                <a:srgbClr val="000000"/>
              </a:solidFill>
              <a:latin typeface="Arial"/>
              <a:ea typeface="DejaVu Sans"/>
              <a:cs typeface="DejaVu Sans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294324" y="343955"/>
            <a:ext cx="3735179" cy="1038396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 defTabSz="1105875"/>
            <a:r>
              <a:rPr lang="en-US" sz="1451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Maximum UZ displacement: 4.1952e-07</a:t>
            </a:r>
          </a:p>
          <a:p>
            <a:pPr defTabSz="1105875"/>
            <a:r>
              <a:rPr lang="en-US" sz="1451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WMAX: 4.3450e-07</a:t>
            </a:r>
          </a:p>
          <a:p>
            <a:pPr defTabSz="1105875"/>
            <a:r>
              <a:rPr lang="en-US" sz="1451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ERR: -3.45 %</a:t>
            </a:r>
          </a:p>
        </p:txBody>
      </p:sp>
      <p:pic>
        <p:nvPicPr>
          <p:cNvPr id="90" name="Picture 89"/>
          <p:cNvPicPr/>
          <p:nvPr/>
        </p:nvPicPr>
        <p:blipFill>
          <a:blip r:embed="rId3"/>
          <a:stretch/>
        </p:blipFill>
        <p:spPr>
          <a:xfrm>
            <a:off x="276684" y="881657"/>
            <a:ext cx="3594114" cy="5203302"/>
          </a:xfrm>
          <a:prstGeom prst="rect">
            <a:avLst/>
          </a:prstGeom>
          <a:ln w="0">
            <a:noFill/>
          </a:ln>
        </p:spPr>
      </p:pic>
      <p:pic>
        <p:nvPicPr>
          <p:cNvPr id="91" name="Picture 90"/>
          <p:cNvPicPr/>
          <p:nvPr/>
        </p:nvPicPr>
        <p:blipFill>
          <a:blip r:embed="rId4"/>
          <a:stretch/>
        </p:blipFill>
        <p:spPr>
          <a:xfrm>
            <a:off x="8570794" y="1935292"/>
            <a:ext cx="3193994" cy="4582006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466506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5806091" y="-80111"/>
            <a:ext cx="3267139" cy="2338460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Mesh Information: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elem_dimensions()={3}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spatial_dimension()=3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n_nodes()=13086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  n_local_nodes()=3829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n_elem()=9138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  n_local_elem()=2285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  n_active_elem()=9138</a:t>
            </a:r>
          </a:p>
          <a:p>
            <a:pPr defTabSz="1105875"/>
            <a:endParaRPr lang="en-US" sz="1572" spc="-1">
              <a:solidFill>
                <a:srgbClr val="000000"/>
              </a:solidFill>
              <a:latin typeface="Arial"/>
              <a:ea typeface="DejaVu Sans"/>
              <a:cs typeface="DejaVu Sans"/>
            </a:endParaRP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Time: 10s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14" y="0"/>
            <a:ext cx="4147055" cy="1105881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 defTabSz="1105875"/>
            <a:r>
              <a:rPr lang="en-US" sz="2177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SNEDDON, COARSE MESH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294324" y="343955"/>
            <a:ext cx="3735179" cy="1038396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 defTabSz="1105875"/>
            <a:r>
              <a:rPr lang="en-US" sz="1451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Maximum UZ displacement: 4.1952e-07</a:t>
            </a:r>
          </a:p>
          <a:p>
            <a:pPr defTabSz="1105875"/>
            <a:r>
              <a:rPr lang="en-US" sz="1451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WMAX: 4.3450e-07</a:t>
            </a:r>
          </a:p>
          <a:p>
            <a:pPr defTabSz="1105875"/>
            <a:r>
              <a:rPr lang="en-US" sz="1451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ERR: -3.45 %</a:t>
            </a:r>
          </a:p>
        </p:txBody>
      </p:sp>
      <p:pic>
        <p:nvPicPr>
          <p:cNvPr id="95" name="Picture 94"/>
          <p:cNvPicPr/>
          <p:nvPr/>
        </p:nvPicPr>
        <p:blipFill>
          <a:blip r:embed="rId2"/>
          <a:stretch/>
        </p:blipFill>
        <p:spPr>
          <a:xfrm>
            <a:off x="237064" y="2211763"/>
            <a:ext cx="5016086" cy="3753901"/>
          </a:xfrm>
          <a:prstGeom prst="rect">
            <a:avLst/>
          </a:prstGeom>
          <a:ln w="0">
            <a:noFill/>
          </a:ln>
        </p:spPr>
      </p:pic>
      <p:pic>
        <p:nvPicPr>
          <p:cNvPr id="96" name="Picture 95"/>
          <p:cNvPicPr/>
          <p:nvPr/>
        </p:nvPicPr>
        <p:blipFill>
          <a:blip r:embed="rId3"/>
          <a:stretch/>
        </p:blipFill>
        <p:spPr>
          <a:xfrm>
            <a:off x="5481728" y="2490410"/>
            <a:ext cx="6683180" cy="3315467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923926354"/>
      </p:ext>
    </p:extLst>
  </p:cSld>
  <p:clrMapOvr>
    <a:masterClrMapping/>
  </p:clrMapOvr>
</p:sld>
</file>

<file path=ppt/theme/theme1.xml><?xml version="1.0" encoding="utf-8"?>
<a:theme xmlns:a="http://schemas.openxmlformats.org/drawingml/2006/main" name="CPGE">
  <a:themeElements>
    <a:clrScheme name="jip">
      <a:dk1>
        <a:srgbClr val="333F48"/>
      </a:dk1>
      <a:lt1>
        <a:srgbClr val="FFFFFF"/>
      </a:lt1>
      <a:dk2>
        <a:srgbClr val="DF5B15"/>
      </a:dk2>
      <a:lt2>
        <a:srgbClr val="777777"/>
      </a:lt2>
      <a:accent1>
        <a:srgbClr val="005F86"/>
      </a:accent1>
      <a:accent2>
        <a:srgbClr val="F8971F"/>
      </a:accent2>
      <a:accent3>
        <a:srgbClr val="FFFFFF"/>
      </a:accent3>
      <a:accent4>
        <a:srgbClr val="000000"/>
      </a:accent4>
      <a:accent5>
        <a:srgbClr val="AACAFF"/>
      </a:accent5>
      <a:accent6>
        <a:srgbClr val="0000E7"/>
      </a:accent6>
      <a:hlink>
        <a:srgbClr val="008000"/>
      </a:hlink>
      <a:folHlink>
        <a:srgbClr val="FF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472C4"/>
        </a:solidFill>
        <a:ln w="12700" cap="flat" cmpd="sng" algn="ctr">
          <a:solidFill>
            <a:srgbClr val="4472C4">
              <a:shade val="50000"/>
            </a:srgbClr>
          </a:solidFill>
          <a:prstDash val="solid"/>
          <a:miter lim="800000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kern="0" cap="none" spc="0" normalizeH="0" baseline="0" noProof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Calibri" panose="020F0502020204030204"/>
            <a:ea typeface="+mn-ea"/>
            <a:cs typeface="+mn-c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1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panose="020B0604020202020204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b="0" dirty="0" err="1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CP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P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729</Words>
  <Application>Microsoft Office PowerPoint</Application>
  <PresentationFormat>Widescreen</PresentationFormat>
  <Paragraphs>149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Aptos</vt:lpstr>
      <vt:lpstr>Aptos Display</vt:lpstr>
      <vt:lpstr>Arial</vt:lpstr>
      <vt:lpstr>Arial Black</vt:lpstr>
      <vt:lpstr>Calibri</vt:lpstr>
      <vt:lpstr>Cambria Math</vt:lpstr>
      <vt:lpstr>Symbol</vt:lpstr>
      <vt:lpstr>Wingdings</vt:lpstr>
      <vt:lpstr>CPGE</vt:lpstr>
      <vt:lpstr>Office</vt:lpstr>
      <vt:lpstr>Office Theme</vt:lpstr>
      <vt:lpstr>Ongoing development  </vt:lpstr>
      <vt:lpstr>Status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 with LEE CHIN  </vt:lpstr>
      <vt:lpstr>PowerPoint Presentation</vt:lpstr>
      <vt:lpstr>Offshore naturally fractured carbonate reservoir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Barrios molano, Hector E</dc:creator>
  <cp:lastModifiedBy>Renato Poli</cp:lastModifiedBy>
  <cp:revision>99</cp:revision>
  <dcterms:created xsi:type="dcterms:W3CDTF">2020-02-25T03:39:15Z</dcterms:created>
  <dcterms:modified xsi:type="dcterms:W3CDTF">2024-05-12T18:07:32Z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