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1311" r:id="rId2"/>
    <p:sldId id="1315" r:id="rId3"/>
    <p:sldId id="1322" r:id="rId4"/>
    <p:sldId id="1312" r:id="rId5"/>
    <p:sldId id="1317" r:id="rId6"/>
    <p:sldId id="1316" r:id="rId7"/>
    <p:sldId id="1313" r:id="rId8"/>
    <p:sldId id="1319" r:id="rId9"/>
    <p:sldId id="1320" r:id="rId10"/>
    <p:sldId id="1314" r:id="rId11"/>
    <p:sldId id="1318" r:id="rId12"/>
    <p:sldId id="1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D42"/>
    <a:srgbClr val="BF5700"/>
    <a:srgbClr val="D6D2C4"/>
    <a:srgbClr val="9CADB7"/>
    <a:srgbClr val="005F86"/>
    <a:srgbClr val="00A9B7"/>
    <a:srgbClr val="A6CD57"/>
    <a:srgbClr val="FFD600"/>
    <a:srgbClr val="F8971F"/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9834B-3353-40BF-A3EF-BC8BB5FC9B04}" v="306" dt="2024-05-19T02:50:10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4621" autoAdjust="0"/>
  </p:normalViewPr>
  <p:slideViewPr>
    <p:cSldViewPr snapToGrid="0">
      <p:cViewPr varScale="1">
        <p:scale>
          <a:sx n="90" d="100"/>
          <a:sy n="90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Poli" userId="1615074c83fac315" providerId="LiveId" clId="{D6AE9EFD-B43F-49BD-BA23-21FE336EE606}"/>
    <pc:docChg chg="undo custSel addSld delSld modSld sldOrd">
      <pc:chgData name="Renato Poli" userId="1615074c83fac315" providerId="LiveId" clId="{D6AE9EFD-B43F-49BD-BA23-21FE336EE606}" dt="2024-05-12T18:07:24.161" v="448" actId="20577"/>
      <pc:docMkLst>
        <pc:docMk/>
      </pc:docMkLst>
      <pc:sldChg chg="del">
        <pc:chgData name="Renato Poli" userId="1615074c83fac315" providerId="LiveId" clId="{D6AE9EFD-B43F-49BD-BA23-21FE336EE606}" dt="2024-05-12T17:48:23.509" v="0" actId="47"/>
        <pc:sldMkLst>
          <pc:docMk/>
          <pc:sldMk cId="2593191170" sldId="428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58141201" sldId="433"/>
        </pc:sldMkLst>
      </pc:sldChg>
      <pc:sldChg chg="del">
        <pc:chgData name="Renato Poli" userId="1615074c83fac315" providerId="LiveId" clId="{D6AE9EFD-B43F-49BD-BA23-21FE336EE606}" dt="2024-05-12T17:48:25.619" v="1" actId="47"/>
        <pc:sldMkLst>
          <pc:docMk/>
          <pc:sldMk cId="1451836705" sldId="1255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854103128" sldId="1296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3935721648" sldId="1297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340260914" sldId="1298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2126376254" sldId="1299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2753176019" sldId="1300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2641514735" sldId="1301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605321907" sldId="1302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4239463854" sldId="1303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754396962" sldId="1304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4069716786" sldId="1305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507867524" sldId="1306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759185285" sldId="1307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3706610046" sldId="1309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2942056399" sldId="1310"/>
        </pc:sldMkLst>
      </pc:sldChg>
      <pc:sldChg chg="modSp mod">
        <pc:chgData name="Renato Poli" userId="1615074c83fac315" providerId="LiveId" clId="{D6AE9EFD-B43F-49BD-BA23-21FE336EE606}" dt="2024-05-12T17:48:28.004" v="4" actId="20577"/>
        <pc:sldMkLst>
          <pc:docMk/>
          <pc:sldMk cId="3716456909" sldId="1311"/>
        </pc:sldMkLst>
        <pc:spChg chg="mod">
          <ac:chgData name="Renato Poli" userId="1615074c83fac315" providerId="LiveId" clId="{D6AE9EFD-B43F-49BD-BA23-21FE336EE606}" dt="2024-05-12T17:48:28.004" v="4" actId="20577"/>
          <ac:spMkLst>
            <pc:docMk/>
            <pc:sldMk cId="3716456909" sldId="1311"/>
            <ac:spMk id="5" creationId="{BA626D02-1AEA-4CDB-97A0-D5A8B67EB593}"/>
          </ac:spMkLst>
        </pc:spChg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222068852" sldId="1312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524308558" sldId="1314"/>
        </pc:sldMkLst>
      </pc:sldChg>
      <pc:sldChg chg="addSp delSp modSp new del mod modClrScheme chgLayout">
        <pc:chgData name="Renato Poli" userId="1615074c83fac315" providerId="LiveId" clId="{D6AE9EFD-B43F-49BD-BA23-21FE336EE606}" dt="2024-05-12T17:49:10.963" v="8" actId="47"/>
        <pc:sldMkLst>
          <pc:docMk/>
          <pc:sldMk cId="1670374044" sldId="1314"/>
        </pc:sldMkLst>
        <pc:spChg chg="del">
          <ac:chgData name="Renato Poli" userId="1615074c83fac315" providerId="LiveId" clId="{D6AE9EFD-B43F-49BD-BA23-21FE336EE606}" dt="2024-05-12T17:48:35.836" v="6" actId="700"/>
          <ac:spMkLst>
            <pc:docMk/>
            <pc:sldMk cId="1670374044" sldId="1314"/>
            <ac:spMk id="2" creationId="{D83085E5-609C-C7CC-BB58-79FDC2FDF5EC}"/>
          </ac:spMkLst>
        </pc:spChg>
        <pc:spChg chg="del">
          <ac:chgData name="Renato Poli" userId="1615074c83fac315" providerId="LiveId" clId="{D6AE9EFD-B43F-49BD-BA23-21FE336EE606}" dt="2024-05-12T17:48:35.836" v="6" actId="700"/>
          <ac:spMkLst>
            <pc:docMk/>
            <pc:sldMk cId="1670374044" sldId="1314"/>
            <ac:spMk id="3" creationId="{F9CE3818-0208-F29D-431E-8C1973D4361C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4" creationId="{5B83C5D7-55B6-DC29-7C13-94F7F09BA6C1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5" creationId="{81D2BB74-EC8A-F081-465E-D5E1B5DEDFE0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6" creationId="{9BFBE372-89A3-D044-6D75-FDDE05F8ECC7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7" creationId="{DEFBE63B-3A32-85CE-F7CB-36A6DBA2DF95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8" creationId="{D6374248-3028-3B7C-DB74-D251A325B0B2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9" creationId="{628D8A18-C551-6004-C88D-1106F7B3F278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0" creationId="{4678544C-3A53-9CB3-44DA-C52D81B20C0F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1" creationId="{CE3B4ECA-2DD7-BD36-CC81-5772C1AFA70F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2" creationId="{2839ABD9-20DD-2957-186A-BD0F6A843A77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3" creationId="{24377746-47E9-51FB-13A1-534021887176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5" creationId="{7CABA765-AF7D-0A9F-F4EF-6D23749851AA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6" creationId="{7280CCF2-AAA6-F3E1-97B4-1E3AAF922F4C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17" creationId="{0427C3F0-4EB8-011A-0E4C-3AB00E8B2E56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1" creationId="{A42F63DA-52B7-40A9-EB78-8A50F190DA50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3" creationId="{1EF96C95-2F38-0675-94D1-C35E05BD1C37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4" creationId="{2A10A244-7C5B-E6CD-DFF7-FEC2BC2E4C22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5" creationId="{4C8B163A-DF16-240A-4B1B-89F5467EA687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6" creationId="{96C979C6-4457-1CEE-AC71-ECB172867239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8" creationId="{926BF318-B07C-A2AA-E722-213B50B89A61}"/>
          </ac:spMkLst>
        </pc:spChg>
        <pc:spChg chg="add mod">
          <ac:chgData name="Renato Poli" userId="1615074c83fac315" providerId="LiveId" clId="{D6AE9EFD-B43F-49BD-BA23-21FE336EE606}" dt="2024-05-12T17:48:58.930" v="7"/>
          <ac:spMkLst>
            <pc:docMk/>
            <pc:sldMk cId="1670374044" sldId="1314"/>
            <ac:spMk id="29" creationId="{58E240F0-59EB-2373-0B61-1AE42B9E7AEA}"/>
          </ac:spMkLst>
        </pc:spChg>
        <pc:cxnChg chg="add mod">
          <ac:chgData name="Renato Poli" userId="1615074c83fac315" providerId="LiveId" clId="{D6AE9EFD-B43F-49BD-BA23-21FE336EE606}" dt="2024-05-12T17:48:58.930" v="7"/>
          <ac:cxnSpMkLst>
            <pc:docMk/>
            <pc:sldMk cId="1670374044" sldId="1314"/>
            <ac:cxnSpMk id="14" creationId="{2AF93740-4F07-6193-E0B2-F0D28E7E122C}"/>
          </ac:cxnSpMkLst>
        </pc:cxnChg>
        <pc:cxnChg chg="add mod">
          <ac:chgData name="Renato Poli" userId="1615074c83fac315" providerId="LiveId" clId="{D6AE9EFD-B43F-49BD-BA23-21FE336EE606}" dt="2024-05-12T17:48:58.930" v="7"/>
          <ac:cxnSpMkLst>
            <pc:docMk/>
            <pc:sldMk cId="1670374044" sldId="1314"/>
            <ac:cxnSpMk id="18" creationId="{E74DBF14-EA09-619C-4B70-1DE0EBEC524D}"/>
          </ac:cxnSpMkLst>
        </pc:cxnChg>
        <pc:cxnChg chg="add mod">
          <ac:chgData name="Renato Poli" userId="1615074c83fac315" providerId="LiveId" clId="{D6AE9EFD-B43F-49BD-BA23-21FE336EE606}" dt="2024-05-12T17:48:58.930" v="7"/>
          <ac:cxnSpMkLst>
            <pc:docMk/>
            <pc:sldMk cId="1670374044" sldId="1314"/>
            <ac:cxnSpMk id="19" creationId="{FD4BAE02-5A5C-88F7-568E-815277C11AF3}"/>
          </ac:cxnSpMkLst>
        </pc:cxnChg>
        <pc:cxnChg chg="add mod">
          <ac:chgData name="Renato Poli" userId="1615074c83fac315" providerId="LiveId" clId="{D6AE9EFD-B43F-49BD-BA23-21FE336EE606}" dt="2024-05-12T17:48:58.930" v="7"/>
          <ac:cxnSpMkLst>
            <pc:docMk/>
            <pc:sldMk cId="1670374044" sldId="1314"/>
            <ac:cxnSpMk id="20" creationId="{AE31C026-9E1D-4CAF-97E6-1368D5A3F33D}"/>
          </ac:cxnSpMkLst>
        </pc:cxnChg>
        <pc:cxnChg chg="add mod">
          <ac:chgData name="Renato Poli" userId="1615074c83fac315" providerId="LiveId" clId="{D6AE9EFD-B43F-49BD-BA23-21FE336EE606}" dt="2024-05-12T17:48:58.930" v="7"/>
          <ac:cxnSpMkLst>
            <pc:docMk/>
            <pc:sldMk cId="1670374044" sldId="1314"/>
            <ac:cxnSpMk id="22" creationId="{86F0ECEB-D966-B03A-E6C4-235E37779366}"/>
          </ac:cxnSpMkLst>
        </pc:cxnChg>
        <pc:cxnChg chg="add mod">
          <ac:chgData name="Renato Poli" userId="1615074c83fac315" providerId="LiveId" clId="{D6AE9EFD-B43F-49BD-BA23-21FE336EE606}" dt="2024-05-12T17:48:58.930" v="7"/>
          <ac:cxnSpMkLst>
            <pc:docMk/>
            <pc:sldMk cId="1670374044" sldId="1314"/>
            <ac:cxnSpMk id="27" creationId="{C41C93DC-C295-4BE1-0C9C-C0532C42BA11}"/>
          </ac:cxnSpMkLst>
        </pc:cxnChg>
      </pc:sldChg>
      <pc:sldChg chg="addSp delSp modSp new mod ord">
        <pc:chgData name="Renato Poli" userId="1615074c83fac315" providerId="LiveId" clId="{D6AE9EFD-B43F-49BD-BA23-21FE336EE606}" dt="2024-05-12T17:51:46.910" v="21"/>
        <pc:sldMkLst>
          <pc:docMk/>
          <pc:sldMk cId="3366291967" sldId="1314"/>
        </pc:sldMkLst>
        <pc:spChg chg="del">
          <ac:chgData name="Renato Poli" userId="1615074c83fac315" providerId="LiveId" clId="{D6AE9EFD-B43F-49BD-BA23-21FE336EE606}" dt="2024-05-12T17:49:31.461" v="10" actId="478"/>
          <ac:spMkLst>
            <pc:docMk/>
            <pc:sldMk cId="3366291967" sldId="1314"/>
            <ac:spMk id="2" creationId="{DBA3193E-63DA-3A72-2843-A9131F32B6CE}"/>
          </ac:spMkLst>
        </pc:spChg>
        <pc:spChg chg="del">
          <ac:chgData name="Renato Poli" userId="1615074c83fac315" providerId="LiveId" clId="{D6AE9EFD-B43F-49BD-BA23-21FE336EE606}" dt="2024-05-12T17:49:31.461" v="10" actId="478"/>
          <ac:spMkLst>
            <pc:docMk/>
            <pc:sldMk cId="3366291967" sldId="1314"/>
            <ac:spMk id="3" creationId="{7848F282-7407-0A6A-BF62-32E391075BC7}"/>
          </ac:spMkLst>
        </pc:spChg>
        <pc:graphicFrameChg chg="add mod modGraphic">
          <ac:chgData name="Renato Poli" userId="1615074c83fac315" providerId="LiveId" clId="{D6AE9EFD-B43F-49BD-BA23-21FE336EE606}" dt="2024-05-12T17:51:37.795" v="19" actId="12385"/>
          <ac:graphicFrameMkLst>
            <pc:docMk/>
            <pc:sldMk cId="3366291967" sldId="1314"/>
            <ac:graphicFrameMk id="4" creationId="{371878AB-A28D-A9CA-905D-B986E7D45B91}"/>
          </ac:graphicFrameMkLst>
        </pc:graphicFrameChg>
      </pc:sldChg>
      <pc:sldChg chg="addSp delSp modSp new mod modClrScheme chgLayout">
        <pc:chgData name="Renato Poli" userId="1615074c83fac315" providerId="LiveId" clId="{D6AE9EFD-B43F-49BD-BA23-21FE336EE606}" dt="2024-05-12T18:06:58.865" v="441" actId="2710"/>
        <pc:sldMkLst>
          <pc:docMk/>
          <pc:sldMk cId="3719977892" sldId="1315"/>
        </pc:sldMkLst>
        <pc:spChg chg="del">
          <ac:chgData name="Renato Poli" userId="1615074c83fac315" providerId="LiveId" clId="{D6AE9EFD-B43F-49BD-BA23-21FE336EE606}" dt="2024-05-12T18:00:57.514" v="23" actId="478"/>
          <ac:spMkLst>
            <pc:docMk/>
            <pc:sldMk cId="3719977892" sldId="1315"/>
            <ac:spMk id="2" creationId="{B2B3AFFC-14F6-0C4A-8F2F-981C90AF30CB}"/>
          </ac:spMkLst>
        </pc:spChg>
        <pc:spChg chg="del">
          <ac:chgData name="Renato Poli" userId="1615074c83fac315" providerId="LiveId" clId="{D6AE9EFD-B43F-49BD-BA23-21FE336EE606}" dt="2024-05-12T18:00:57.514" v="23" actId="478"/>
          <ac:spMkLst>
            <pc:docMk/>
            <pc:sldMk cId="3719977892" sldId="1315"/>
            <ac:spMk id="3" creationId="{85D1CFEE-6B54-56FC-4F22-52F8D3CD3C29}"/>
          </ac:spMkLst>
        </pc:spChg>
        <pc:spChg chg="add del mod">
          <ac:chgData name="Renato Poli" userId="1615074c83fac315" providerId="LiveId" clId="{D6AE9EFD-B43F-49BD-BA23-21FE336EE606}" dt="2024-05-12T18:06:47.560" v="436" actId="478"/>
          <ac:spMkLst>
            <pc:docMk/>
            <pc:sldMk cId="3719977892" sldId="1315"/>
            <ac:spMk id="5" creationId="{0DA368BC-117B-9C82-0106-08001529A72E}"/>
          </ac:spMkLst>
        </pc:spChg>
        <pc:spChg chg="add mod ord">
          <ac:chgData name="Renato Poli" userId="1615074c83fac315" providerId="LiveId" clId="{D6AE9EFD-B43F-49BD-BA23-21FE336EE606}" dt="2024-05-12T18:06:42.068" v="434" actId="404"/>
          <ac:spMkLst>
            <pc:docMk/>
            <pc:sldMk cId="3719977892" sldId="1315"/>
            <ac:spMk id="6" creationId="{2EAFF705-03AC-8184-D801-501B106BDE78}"/>
          </ac:spMkLst>
        </pc:spChg>
        <pc:spChg chg="add mod ord">
          <ac:chgData name="Renato Poli" userId="1615074c83fac315" providerId="LiveId" clId="{D6AE9EFD-B43F-49BD-BA23-21FE336EE606}" dt="2024-05-12T18:06:58.865" v="441" actId="2710"/>
          <ac:spMkLst>
            <pc:docMk/>
            <pc:sldMk cId="3719977892" sldId="1315"/>
            <ac:spMk id="7" creationId="{10881F90-2319-D210-D86F-54B4D36941E4}"/>
          </ac:spMkLst>
        </pc:spChg>
      </pc:sldChg>
      <pc:sldChg chg="modSp add mod">
        <pc:chgData name="Renato Poli" userId="1615074c83fac315" providerId="LiveId" clId="{D6AE9EFD-B43F-49BD-BA23-21FE336EE606}" dt="2024-05-12T18:07:24.161" v="448" actId="20577"/>
        <pc:sldMkLst>
          <pc:docMk/>
          <pc:sldMk cId="2434995703" sldId="1316"/>
        </pc:sldMkLst>
        <pc:spChg chg="mod">
          <ac:chgData name="Renato Poli" userId="1615074c83fac315" providerId="LiveId" clId="{D6AE9EFD-B43F-49BD-BA23-21FE336EE606}" dt="2024-05-12T18:07:24.161" v="448" actId="20577"/>
          <ac:spMkLst>
            <pc:docMk/>
            <pc:sldMk cId="2434995703" sldId="1316"/>
            <ac:spMk id="4" creationId="{024EA8F5-531F-415B-BA8D-5D730E033E13}"/>
          </ac:spMkLst>
        </pc:spChg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4150872884" sldId="1316"/>
        </pc:sldMkLst>
      </pc:sldChg>
      <pc:sldChg chg="addSp delSp modSp new mod modClrScheme chgLayout">
        <pc:chgData name="Renato Poli" userId="1615074c83fac315" providerId="LiveId" clId="{D6AE9EFD-B43F-49BD-BA23-21FE336EE606}" dt="2024-05-12T18:06:26.298" v="429" actId="20577"/>
        <pc:sldMkLst>
          <pc:docMk/>
          <pc:sldMk cId="2681969806" sldId="1317"/>
        </pc:sldMkLst>
        <pc:spChg chg="del mod ord">
          <ac:chgData name="Renato Poli" userId="1615074c83fac315" providerId="LiveId" clId="{D6AE9EFD-B43F-49BD-BA23-21FE336EE606}" dt="2024-05-12T18:02:12.575" v="77" actId="700"/>
          <ac:spMkLst>
            <pc:docMk/>
            <pc:sldMk cId="2681969806" sldId="1317"/>
            <ac:spMk id="2" creationId="{CF4BDF0D-1FBC-2EF5-F4FB-460F6B1264F1}"/>
          </ac:spMkLst>
        </pc:spChg>
        <pc:spChg chg="del mod">
          <ac:chgData name="Renato Poli" userId="1615074c83fac315" providerId="LiveId" clId="{D6AE9EFD-B43F-49BD-BA23-21FE336EE606}" dt="2024-05-12T18:02:12.575" v="77" actId="700"/>
          <ac:spMkLst>
            <pc:docMk/>
            <pc:sldMk cId="2681969806" sldId="1317"/>
            <ac:spMk id="3" creationId="{F01F85F0-B52E-FE78-10CC-5EDC10DD7236}"/>
          </ac:spMkLst>
        </pc:spChg>
        <pc:spChg chg="del">
          <ac:chgData name="Renato Poli" userId="1615074c83fac315" providerId="LiveId" clId="{D6AE9EFD-B43F-49BD-BA23-21FE336EE606}" dt="2024-05-12T18:02:12.575" v="77" actId="700"/>
          <ac:spMkLst>
            <pc:docMk/>
            <pc:sldMk cId="2681969806" sldId="1317"/>
            <ac:spMk id="4" creationId="{A672B938-5218-0D06-3C17-3448BAB67A8C}"/>
          </ac:spMkLst>
        </pc:spChg>
        <pc:spChg chg="add del mod ord">
          <ac:chgData name="Renato Poli" userId="1615074c83fac315" providerId="LiveId" clId="{D6AE9EFD-B43F-49BD-BA23-21FE336EE606}" dt="2024-05-12T18:02:16.416" v="78" actId="700"/>
          <ac:spMkLst>
            <pc:docMk/>
            <pc:sldMk cId="2681969806" sldId="1317"/>
            <ac:spMk id="5" creationId="{8A88615F-A353-B2B9-D7E4-42BC08A8BE81}"/>
          </ac:spMkLst>
        </pc:spChg>
        <pc:spChg chg="add del mod">
          <ac:chgData name="Renato Poli" userId="1615074c83fac315" providerId="LiveId" clId="{D6AE9EFD-B43F-49BD-BA23-21FE336EE606}" dt="2024-05-12T18:02:16.416" v="78" actId="700"/>
          <ac:spMkLst>
            <pc:docMk/>
            <pc:sldMk cId="2681969806" sldId="1317"/>
            <ac:spMk id="6" creationId="{8697502E-85B1-1E0B-69D1-8FB054C293A4}"/>
          </ac:spMkLst>
        </pc:spChg>
        <pc:spChg chg="add del mod ord">
          <ac:chgData name="Renato Poli" userId="1615074c83fac315" providerId="LiveId" clId="{D6AE9EFD-B43F-49BD-BA23-21FE336EE606}" dt="2024-05-12T18:02:27.013" v="86" actId="478"/>
          <ac:spMkLst>
            <pc:docMk/>
            <pc:sldMk cId="2681969806" sldId="1317"/>
            <ac:spMk id="7" creationId="{38F295C8-A75A-EDC6-87E9-5CC2BD527842}"/>
          </ac:spMkLst>
        </pc:spChg>
        <pc:spChg chg="add del mod ord">
          <ac:chgData name="Renato Poli" userId="1615074c83fac315" providerId="LiveId" clId="{D6AE9EFD-B43F-49BD-BA23-21FE336EE606}" dt="2024-05-12T18:04:09.455" v="161" actId="700"/>
          <ac:spMkLst>
            <pc:docMk/>
            <pc:sldMk cId="2681969806" sldId="1317"/>
            <ac:spMk id="8" creationId="{3B045F5E-03D3-BDE5-8319-244B05F29D8A}"/>
          </ac:spMkLst>
        </pc:spChg>
        <pc:spChg chg="add del mod">
          <ac:chgData name="Renato Poli" userId="1615074c83fac315" providerId="LiveId" clId="{D6AE9EFD-B43F-49BD-BA23-21FE336EE606}" dt="2024-05-12T18:02:29.105" v="87" actId="478"/>
          <ac:spMkLst>
            <pc:docMk/>
            <pc:sldMk cId="2681969806" sldId="1317"/>
            <ac:spMk id="10" creationId="{B494663E-9C24-4F4B-A145-E039220877A9}"/>
          </ac:spMkLst>
        </pc:spChg>
        <pc:spChg chg="add del mod">
          <ac:chgData name="Renato Poli" userId="1615074c83fac315" providerId="LiveId" clId="{D6AE9EFD-B43F-49BD-BA23-21FE336EE606}" dt="2024-05-12T18:04:00.751" v="158" actId="6264"/>
          <ac:spMkLst>
            <pc:docMk/>
            <pc:sldMk cId="2681969806" sldId="1317"/>
            <ac:spMk id="11" creationId="{ABCC946E-93D8-708F-9A99-0CA5EE9C2EB3}"/>
          </ac:spMkLst>
        </pc:spChg>
        <pc:spChg chg="add mod ord">
          <ac:chgData name="Renato Poli" userId="1615074c83fac315" providerId="LiveId" clId="{D6AE9EFD-B43F-49BD-BA23-21FE336EE606}" dt="2024-05-12T18:06:26.298" v="429" actId="20577"/>
          <ac:spMkLst>
            <pc:docMk/>
            <pc:sldMk cId="2681969806" sldId="1317"/>
            <ac:spMk id="12" creationId="{4DF6E923-3C90-0CD2-A400-3968BCDD8397}"/>
          </ac:spMkLst>
        </pc:spChg>
        <pc:spChg chg="add del mod ord">
          <ac:chgData name="Renato Poli" userId="1615074c83fac315" providerId="LiveId" clId="{D6AE9EFD-B43F-49BD-BA23-21FE336EE606}" dt="2024-05-12T18:04:12.915" v="162" actId="478"/>
          <ac:spMkLst>
            <pc:docMk/>
            <pc:sldMk cId="2681969806" sldId="1317"/>
            <ac:spMk id="13" creationId="{A7F92FB3-4644-CBD2-A20E-E363186B88E2}"/>
          </ac:spMkLst>
        </pc:spChg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3347966849" sldId="1318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3924579364" sldId="1319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276716476" sldId="1320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400063745" sldId="1321"/>
        </pc:sldMkLst>
      </pc:sldChg>
      <pc:sldChg chg="del">
        <pc:chgData name="Renato Poli" userId="1615074c83fac315" providerId="LiveId" clId="{D6AE9EFD-B43F-49BD-BA23-21FE336EE606}" dt="2024-05-12T17:48:23.509" v="0" actId="47"/>
        <pc:sldMkLst>
          <pc:docMk/>
          <pc:sldMk cId="1073394976" sldId="1322"/>
        </pc:sldMkLst>
      </pc:sldChg>
    </pc:docChg>
  </pc:docChgLst>
  <pc:docChgLst>
    <pc:chgData name="Renato Poli" userId="1615074c83fac315" providerId="LiveId" clId="{B97D0A2D-8036-45F1-981D-DC1A5F914259}"/>
    <pc:docChg chg="undo redo custSel addSld delSld modSld sldOrd modMainMaster">
      <pc:chgData name="Renato Poli" userId="1615074c83fac315" providerId="LiveId" clId="{B97D0A2D-8036-45F1-981D-DC1A5F914259}" dt="2024-05-07T14:01:03.509" v="3653" actId="47"/>
      <pc:docMkLst>
        <pc:docMk/>
      </pc:docMkLst>
      <pc:sldChg chg="addSp delSp modSp add mod chgLayout">
        <pc:chgData name="Renato Poli" userId="1615074c83fac315" providerId="LiveId" clId="{B97D0A2D-8036-45F1-981D-DC1A5F914259}" dt="2024-05-07T03:14:48.982" v="3386" actId="20577"/>
        <pc:sldMkLst>
          <pc:docMk/>
          <pc:sldMk cId="1600650724" sldId="256"/>
        </pc:sldMkLst>
        <pc:spChg chg="add del mod">
          <ac:chgData name="Renato Poli" userId="1615074c83fac315" providerId="LiveId" clId="{B97D0A2D-8036-45F1-981D-DC1A5F914259}" dt="2024-05-07T03:07:57.992" v="3102" actId="6264"/>
          <ac:spMkLst>
            <pc:docMk/>
            <pc:sldMk cId="1600650724" sldId="256"/>
            <ac:spMk id="2" creationId="{1DB40AC7-E250-398F-133C-19062083FCCC}"/>
          </ac:spMkLst>
        </pc:spChg>
        <pc:spChg chg="add del mod">
          <ac:chgData name="Renato Poli" userId="1615074c83fac315" providerId="LiveId" clId="{B97D0A2D-8036-45F1-981D-DC1A5F914259}" dt="2024-05-07T13:54:26.856" v="3454" actId="6264"/>
          <ac:spMkLst>
            <pc:docMk/>
            <pc:sldMk cId="1600650724" sldId="256"/>
            <ac:spMk id="2" creationId="{D5E1937B-92D3-06D7-364E-113A770674CF}"/>
          </ac:spMkLst>
        </pc:spChg>
        <pc:spChg chg="add mod">
          <ac:chgData name="Renato Poli" userId="1615074c83fac315" providerId="LiveId" clId="{B97D0A2D-8036-45F1-981D-DC1A5F914259}" dt="2024-05-07T03:14:48.982" v="3386" actId="20577"/>
          <ac:spMkLst>
            <pc:docMk/>
            <pc:sldMk cId="1600650724" sldId="256"/>
            <ac:spMk id="3" creationId="{6642CC8B-6553-81B8-CBDC-AFF5040E3C5B}"/>
          </ac:spMkLst>
        </pc:spChg>
        <pc:spChg chg="add del mod">
          <ac:chgData name="Renato Poli" userId="1615074c83fac315" providerId="LiveId" clId="{B97D0A2D-8036-45F1-981D-DC1A5F914259}" dt="2024-05-07T03:10:33.643" v="3221" actId="6264"/>
          <ac:spMkLst>
            <pc:docMk/>
            <pc:sldMk cId="1600650724" sldId="256"/>
            <ac:spMk id="4" creationId="{702E2EEF-3A6B-40D3-7E04-CB73437E4A4F}"/>
          </ac:spMkLst>
        </pc:spChg>
        <pc:spChg chg="add del mod">
          <ac:chgData name="Renato Poli" userId="1615074c83fac315" providerId="LiveId" clId="{B97D0A2D-8036-45F1-981D-DC1A5F914259}" dt="2024-05-07T13:54:26.856" v="3454" actId="6264"/>
          <ac:spMkLst>
            <pc:docMk/>
            <pc:sldMk cId="1600650724" sldId="256"/>
            <ac:spMk id="4" creationId="{92F428FD-5583-2170-131E-7E0907B3550D}"/>
          </ac:spMkLst>
        </pc:spChg>
        <pc:spChg chg="add del mod">
          <ac:chgData name="Renato Poli" userId="1615074c83fac315" providerId="LiveId" clId="{B97D0A2D-8036-45F1-981D-DC1A5F914259}" dt="2024-05-07T03:10:33.643" v="3221" actId="6264"/>
          <ac:spMkLst>
            <pc:docMk/>
            <pc:sldMk cId="1600650724" sldId="256"/>
            <ac:spMk id="5" creationId="{FB167A36-D1A5-C8BF-872C-1FA21420F21F}"/>
          </ac:spMkLst>
        </pc:spChg>
        <pc:spChg chg="add del mod">
          <ac:chgData name="Renato Poli" userId="1615074c83fac315" providerId="LiveId" clId="{B97D0A2D-8036-45F1-981D-DC1A5F914259}" dt="2024-05-07T03:10:36.529" v="3222" actId="6264"/>
          <ac:spMkLst>
            <pc:docMk/>
            <pc:sldMk cId="1600650724" sldId="256"/>
            <ac:spMk id="6" creationId="{37F44C6F-D866-5805-52E5-27054831759C}"/>
          </ac:spMkLst>
        </pc:spChg>
        <pc:spChg chg="add del mod">
          <ac:chgData name="Renato Poli" userId="1615074c83fac315" providerId="LiveId" clId="{B97D0A2D-8036-45F1-981D-DC1A5F914259}" dt="2024-05-07T03:10:36.529" v="3222" actId="6264"/>
          <ac:spMkLst>
            <pc:docMk/>
            <pc:sldMk cId="1600650724" sldId="256"/>
            <ac:spMk id="7" creationId="{7BE22A91-2F1F-ACE2-897C-DD20163B89CE}"/>
          </ac:spMkLst>
        </pc:spChg>
        <pc:spChg chg="mod ord">
          <ac:chgData name="Renato Poli" userId="1615074c83fac315" providerId="LiveId" clId="{B97D0A2D-8036-45F1-981D-DC1A5F914259}" dt="2024-05-07T03:10:36.529" v="3222" actId="6264"/>
          <ac:spMkLst>
            <pc:docMk/>
            <pc:sldMk cId="1600650724" sldId="256"/>
            <ac:spMk id="79" creationId="{00000000-0000-0000-0000-000000000000}"/>
          </ac:spMkLst>
        </pc:spChg>
      </pc:sldChg>
      <pc:sldChg chg="modSp add del mod">
        <pc:chgData name="Renato Poli" userId="1615074c83fac315" providerId="LiveId" clId="{B97D0A2D-8036-45F1-981D-DC1A5F914259}" dt="2024-05-07T03:06:43.767" v="3058" actId="2696"/>
        <pc:sldMkLst>
          <pc:docMk/>
          <pc:sldMk cId="0" sldId="257"/>
        </pc:sldMkLst>
        <pc:spChg chg="mod">
          <ac:chgData name="Renato Poli" userId="1615074c83fac315" providerId="LiveId" clId="{B97D0A2D-8036-45F1-981D-DC1A5F914259}" dt="2024-05-07T02:15:47.993" v="3056" actId="120"/>
          <ac:spMkLst>
            <pc:docMk/>
            <pc:sldMk cId="0" sldId="257"/>
            <ac:spMk id="80" creationId="{00000000-0000-0000-0000-000000000000}"/>
          </ac:spMkLst>
        </pc:spChg>
      </pc:sldChg>
      <pc:sldChg chg="add del ord">
        <pc:chgData name="Renato Poli" userId="1615074c83fac315" providerId="LiveId" clId="{B97D0A2D-8036-45F1-981D-DC1A5F914259}" dt="2024-05-07T03:11:18.978" v="3236" actId="47"/>
        <pc:sldMkLst>
          <pc:docMk/>
          <pc:sldMk cId="581443587" sldId="257"/>
        </pc:sldMkLst>
      </pc:sldChg>
      <pc:sldChg chg="add">
        <pc:chgData name="Renato Poli" userId="1615074c83fac315" providerId="LiveId" clId="{B97D0A2D-8036-45F1-981D-DC1A5F914259}" dt="2024-05-07T03:12:20.997" v="3283"/>
        <pc:sldMkLst>
          <pc:docMk/>
          <pc:sldMk cId="519661916" sldId="258"/>
        </pc:sldMkLst>
        <pc:spChg chg="mod">
          <ac:chgData name="Renato Poli" userId="1615074c83fac315" providerId="LiveId" clId="{B97D0A2D-8036-45F1-981D-DC1A5F914259}" dt="2024-05-07T03:12:12.770" v="3280" actId="20577"/>
          <ac:spMkLst>
            <pc:docMk/>
            <pc:sldMk cId="519661916" sldId="258"/>
            <ac:spMk id="84" creationId="{00000000-0000-0000-0000-000000000000}"/>
          </ac:spMkLst>
        </pc:spChg>
      </pc:sldChg>
      <pc:sldChg chg="add del">
        <pc:chgData name="Renato Poli" userId="1615074c83fac315" providerId="LiveId" clId="{B97D0A2D-8036-45F1-981D-DC1A5F914259}" dt="2024-05-07T03:12:17.593" v="3282" actId="2696"/>
        <pc:sldMkLst>
          <pc:docMk/>
          <pc:sldMk cId="3466506896" sldId="259"/>
        </pc:sldMkLst>
      </pc:sldChg>
      <pc:sldChg chg="add del">
        <pc:chgData name="Renato Poli" userId="1615074c83fac315" providerId="LiveId" clId="{B97D0A2D-8036-45F1-981D-DC1A5F914259}" dt="2024-05-07T03:12:17.593" v="3282" actId="2696"/>
        <pc:sldMkLst>
          <pc:docMk/>
          <pc:sldMk cId="1923926354" sldId="260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1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2"/>
        </pc:sldMkLst>
      </pc:sldChg>
      <pc:sldChg chg="add del">
        <pc:chgData name="Renato Poli" userId="1615074c83fac315" providerId="LiveId" clId="{B97D0A2D-8036-45F1-981D-DC1A5F914259}" dt="2024-05-07T14:01:03.509" v="3653" actId="47"/>
        <pc:sldMkLst>
          <pc:docMk/>
          <pc:sldMk cId="0" sldId="263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4"/>
        </pc:sldMkLst>
      </pc:sldChg>
      <pc:sldChg chg="add del">
        <pc:chgData name="Renato Poli" userId="1615074c83fac315" providerId="LiveId" clId="{B97D0A2D-8036-45F1-981D-DC1A5F914259}" dt="2024-05-07T02:15:13.705" v="3049" actId="47"/>
        <pc:sldMkLst>
          <pc:docMk/>
          <pc:sldMk cId="0" sldId="265"/>
        </pc:sldMkLst>
      </pc:sldChg>
      <pc:sldChg chg="add del">
        <pc:chgData name="Renato Poli" userId="1615074c83fac315" providerId="LiveId" clId="{B97D0A2D-8036-45F1-981D-DC1A5F914259}" dt="2024-05-07T02:16:03.243" v="3057" actId="47"/>
        <pc:sldMkLst>
          <pc:docMk/>
          <pc:sldMk cId="0" sldId="26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878247692" sldId="29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449865164" sldId="309"/>
        </pc:sldMkLst>
      </pc:sldChg>
      <pc:sldChg chg="addSp modSp add mod">
        <pc:chgData name="Renato Poli" userId="1615074c83fac315" providerId="LiveId" clId="{B97D0A2D-8036-45F1-981D-DC1A5F914259}" dt="2024-05-07T13:58:33.299" v="3632" actId="1076"/>
        <pc:sldMkLst>
          <pc:docMk/>
          <pc:sldMk cId="2593191170" sldId="428"/>
        </pc:sldMkLst>
        <pc:spChg chg="mod">
          <ac:chgData name="Renato Poli" userId="1615074c83fac315" providerId="LiveId" clId="{B97D0A2D-8036-45F1-981D-DC1A5F914259}" dt="2024-05-07T13:58:19.560" v="3627" actId="20577"/>
          <ac:spMkLst>
            <pc:docMk/>
            <pc:sldMk cId="2593191170" sldId="428"/>
            <ac:spMk id="2" creationId="{AFD6392D-35EE-09A9-18E6-F78E270D69AF}"/>
          </ac:spMkLst>
        </pc:spChg>
        <pc:spChg chg="mod">
          <ac:chgData name="Renato Poli" userId="1615074c83fac315" providerId="LiveId" clId="{B97D0A2D-8036-45F1-981D-DC1A5F914259}" dt="2024-05-07T13:58:29.089" v="3630" actId="164"/>
          <ac:spMkLst>
            <pc:docMk/>
            <pc:sldMk cId="2593191170" sldId="428"/>
            <ac:spMk id="5" creationId="{EA732CE2-BC8C-98C3-0256-CA25380959B3}"/>
          </ac:spMkLst>
        </pc:spChg>
        <pc:spChg chg="mod">
          <ac:chgData name="Renato Poli" userId="1615074c83fac315" providerId="LiveId" clId="{B97D0A2D-8036-45F1-981D-DC1A5F914259}" dt="2024-05-07T13:58:29.089" v="3630" actId="164"/>
          <ac:spMkLst>
            <pc:docMk/>
            <pc:sldMk cId="2593191170" sldId="428"/>
            <ac:spMk id="6" creationId="{66764414-B640-A043-C855-834A04517A63}"/>
          </ac:spMkLst>
        </pc:spChg>
        <pc:spChg chg="mod">
          <ac:chgData name="Renato Poli" userId="1615074c83fac315" providerId="LiveId" clId="{B97D0A2D-8036-45F1-981D-DC1A5F914259}" dt="2024-05-07T13:58:29.089" v="3630" actId="164"/>
          <ac:spMkLst>
            <pc:docMk/>
            <pc:sldMk cId="2593191170" sldId="428"/>
            <ac:spMk id="7" creationId="{30A90F4C-5ECA-9530-1034-0E374685D23E}"/>
          </ac:spMkLst>
        </pc:spChg>
        <pc:spChg chg="mod">
          <ac:chgData name="Renato Poli" userId="1615074c83fac315" providerId="LiveId" clId="{B97D0A2D-8036-45F1-981D-DC1A5F914259}" dt="2024-05-07T13:58:29.089" v="3630" actId="164"/>
          <ac:spMkLst>
            <pc:docMk/>
            <pc:sldMk cId="2593191170" sldId="428"/>
            <ac:spMk id="8" creationId="{10CBD43A-F4BD-EBE5-D6B0-62C92FA061D8}"/>
          </ac:spMkLst>
        </pc:spChg>
        <pc:grpChg chg="add mod">
          <ac:chgData name="Renato Poli" userId="1615074c83fac315" providerId="LiveId" clId="{B97D0A2D-8036-45F1-981D-DC1A5F914259}" dt="2024-05-07T13:58:33.299" v="3632" actId="1076"/>
          <ac:grpSpMkLst>
            <pc:docMk/>
            <pc:sldMk cId="2593191170" sldId="428"/>
            <ac:grpSpMk id="3" creationId="{F2F237F7-B922-1AA3-DB1A-8BAA7FEF0E27}"/>
          </ac:grpSpMkLst>
        </pc:grpChg>
        <pc:picChg chg="mod">
          <ac:chgData name="Renato Poli" userId="1615074c83fac315" providerId="LiveId" clId="{B97D0A2D-8036-45F1-981D-DC1A5F914259}" dt="2024-05-07T13:58:29.089" v="3630" actId="164"/>
          <ac:picMkLst>
            <pc:docMk/>
            <pc:sldMk cId="2593191170" sldId="428"/>
            <ac:picMk id="4" creationId="{804AB3B2-2A29-4F52-B503-EC6FE452DD0D}"/>
          </ac:picMkLst>
        </pc:picChg>
        <pc:cxnChg chg="mod">
          <ac:chgData name="Renato Poli" userId="1615074c83fac315" providerId="LiveId" clId="{B97D0A2D-8036-45F1-981D-DC1A5F914259}" dt="2024-05-07T13:58:29.089" v="3630" actId="164"/>
          <ac:cxnSpMkLst>
            <pc:docMk/>
            <pc:sldMk cId="2593191170" sldId="428"/>
            <ac:cxnSpMk id="9" creationId="{61BB3598-54E6-BC64-16BD-767C949A01B2}"/>
          </ac:cxnSpMkLst>
        </pc:cxnChg>
      </pc:sldChg>
      <pc:sldChg chg="addSp delSp modSp add del mod">
        <pc:chgData name="Renato Poli" userId="1615074c83fac315" providerId="LiveId" clId="{B97D0A2D-8036-45F1-981D-DC1A5F914259}" dt="2024-05-07T13:57:43.786" v="3549" actId="1076"/>
        <pc:sldMkLst>
          <pc:docMk/>
          <pc:sldMk cId="158141201" sldId="433"/>
        </pc:sldMkLst>
        <pc:spChg chg="mod">
          <ac:chgData name="Renato Poli" userId="1615074c83fac315" providerId="LiveId" clId="{B97D0A2D-8036-45F1-981D-DC1A5F914259}" dt="2024-05-07T13:57:15.695" v="3536" actId="20577"/>
          <ac:spMkLst>
            <pc:docMk/>
            <pc:sldMk cId="158141201" sldId="433"/>
            <ac:spMk id="2" creationId="{364841DC-5997-E3B9-C97E-36E13F26D75E}"/>
          </ac:spMkLst>
        </pc:spChg>
        <pc:spChg chg="add del mod">
          <ac:chgData name="Renato Poli" userId="1615074c83fac315" providerId="LiveId" clId="{B97D0A2D-8036-45F1-981D-DC1A5F914259}" dt="2024-05-07T13:57:28.117" v="3542" actId="478"/>
          <ac:spMkLst>
            <pc:docMk/>
            <pc:sldMk cId="158141201" sldId="433"/>
            <ac:spMk id="4" creationId="{26CD6284-4C73-7E0A-9C60-FC69BC21DB08}"/>
          </ac:spMkLst>
        </pc:spChg>
        <pc:spChg chg="del">
          <ac:chgData name="Renato Poli" userId="1615074c83fac315" providerId="LiveId" clId="{B97D0A2D-8036-45F1-981D-DC1A5F914259}" dt="2024-05-07T13:57:25.852" v="3541" actId="478"/>
          <ac:spMkLst>
            <pc:docMk/>
            <pc:sldMk cId="158141201" sldId="433"/>
            <ac:spMk id="30" creationId="{4C837CCA-8AA4-D0D5-1715-B06F473D2AD0}"/>
          </ac:spMkLst>
        </pc:spChg>
        <pc:grpChg chg="mod">
          <ac:chgData name="Renato Poli" userId="1615074c83fac315" providerId="LiveId" clId="{B97D0A2D-8036-45F1-981D-DC1A5F914259}" dt="2024-05-07T13:57:43.786" v="3549" actId="1076"/>
          <ac:grpSpMkLst>
            <pc:docMk/>
            <pc:sldMk cId="158141201" sldId="433"/>
            <ac:grpSpMk id="20" creationId="{C2A1D1F6-4AAE-F86C-E618-1D20DEFE9B3D}"/>
          </ac:grpSpMkLst>
        </pc:grpChg>
        <pc:grpChg chg="del">
          <ac:chgData name="Renato Poli" userId="1615074c83fac315" providerId="LiveId" clId="{B97D0A2D-8036-45F1-981D-DC1A5F914259}" dt="2024-05-07T13:57:21.661" v="3538" actId="478"/>
          <ac:grpSpMkLst>
            <pc:docMk/>
            <pc:sldMk cId="158141201" sldId="433"/>
            <ac:grpSpMk id="21" creationId="{9CF6618E-5FD9-C2CD-298E-06955889BE2B}"/>
          </ac:grpSpMkLst>
        </pc:grpChg>
        <pc:picChg chg="add mod">
          <ac:chgData name="Renato Poli" userId="1615074c83fac315" providerId="LiveId" clId="{B97D0A2D-8036-45F1-981D-DC1A5F914259}" dt="2024-05-07T13:57:41.251" v="3548" actId="1076"/>
          <ac:picMkLst>
            <pc:docMk/>
            <pc:sldMk cId="158141201" sldId="433"/>
            <ac:picMk id="5" creationId="{527CA080-ED97-608C-B91B-2D5E710E5A82}"/>
          </ac:picMkLst>
        </pc:picChg>
        <pc:picChg chg="del mod">
          <ac:chgData name="Renato Poli" userId="1615074c83fac315" providerId="LiveId" clId="{B97D0A2D-8036-45F1-981D-DC1A5F914259}" dt="2024-05-07T13:57:25.852" v="3541" actId="478"/>
          <ac:picMkLst>
            <pc:docMk/>
            <pc:sldMk cId="158141201" sldId="433"/>
            <ac:picMk id="25" creationId="{C5189757-A2CE-A565-07C6-ADE28FD199D5}"/>
          </ac:picMkLst>
        </pc:picChg>
        <pc:cxnChg chg="del">
          <ac:chgData name="Renato Poli" userId="1615074c83fac315" providerId="LiveId" clId="{B97D0A2D-8036-45F1-981D-DC1A5F914259}" dt="2024-05-07T13:57:25.852" v="3541" actId="478"/>
          <ac:cxnSpMkLst>
            <pc:docMk/>
            <pc:sldMk cId="158141201" sldId="433"/>
            <ac:cxnSpMk id="27" creationId="{922C63B2-F344-BE82-7137-BEB58A7B5747}"/>
          </ac:cxnSpMkLst>
        </pc:cxnChg>
      </pc:sldChg>
      <pc:sldChg chg="add del">
        <pc:chgData name="Renato Poli" userId="1615074c83fac315" providerId="LiveId" clId="{B97D0A2D-8036-45F1-981D-DC1A5F914259}" dt="2024-05-07T13:57:30.292" v="3543" actId="47"/>
        <pc:sldMkLst>
          <pc:docMk/>
          <pc:sldMk cId="2108952553" sldId="434"/>
        </pc:sldMkLst>
      </pc:sldChg>
      <pc:sldChg chg="addSp delSp modSp add del mod chgLayout">
        <pc:chgData name="Renato Poli" userId="1615074c83fac315" providerId="LiveId" clId="{B97D0A2D-8036-45F1-981D-DC1A5F914259}" dt="2024-05-07T13:57:34.041" v="3545" actId="47"/>
        <pc:sldMkLst>
          <pc:docMk/>
          <pc:sldMk cId="1385456461" sldId="435"/>
        </pc:sldMkLst>
        <pc:spChg chg="mod ord">
          <ac:chgData name="Renato Poli" userId="1615074c83fac315" providerId="LiveId" clId="{B97D0A2D-8036-45F1-981D-DC1A5F914259}" dt="2024-05-07T13:56:45.845" v="3504" actId="6264"/>
          <ac:spMkLst>
            <pc:docMk/>
            <pc:sldMk cId="1385456461" sldId="435"/>
            <ac:spMk id="2" creationId="{AF36D570-3F22-8B4E-3F11-E364AFEB8A40}"/>
          </ac:spMkLst>
        </pc:spChg>
        <pc:spChg chg="add del mod">
          <ac:chgData name="Renato Poli" userId="1615074c83fac315" providerId="LiveId" clId="{B97D0A2D-8036-45F1-981D-DC1A5F914259}" dt="2024-05-07T13:56:45.845" v="3504" actId="6264"/>
          <ac:spMkLst>
            <pc:docMk/>
            <pc:sldMk cId="1385456461" sldId="435"/>
            <ac:spMk id="3" creationId="{199DE0E1-6C67-6D3C-DEA8-BEA44EBCC6B4}"/>
          </ac:spMkLst>
        </pc:spChg>
        <pc:spChg chg="add mod">
          <ac:chgData name="Renato Poli" userId="1615074c83fac315" providerId="LiveId" clId="{B97D0A2D-8036-45F1-981D-DC1A5F914259}" dt="2024-05-07T13:57:32.238" v="3544" actId="21"/>
          <ac:spMkLst>
            <pc:docMk/>
            <pc:sldMk cId="1385456461" sldId="435"/>
            <ac:spMk id="6" creationId="{6897D302-7E9E-7AF6-76D6-8065A3A55C64}"/>
          </ac:spMkLst>
        </pc:spChg>
        <pc:spChg chg="add del mod">
          <ac:chgData name="Renato Poli" userId="1615074c83fac315" providerId="LiveId" clId="{B97D0A2D-8036-45F1-981D-DC1A5F914259}" dt="2024-05-07T13:56:45.845" v="3504" actId="6264"/>
          <ac:spMkLst>
            <pc:docMk/>
            <pc:sldMk cId="1385456461" sldId="435"/>
            <ac:spMk id="6" creationId="{C6D08C92-C963-3402-5CD1-01A7E08F0245}"/>
          </ac:spMkLst>
        </pc:spChg>
        <pc:picChg chg="del mod ord">
          <ac:chgData name="Renato Poli" userId="1615074c83fac315" providerId="LiveId" clId="{B97D0A2D-8036-45F1-981D-DC1A5F914259}" dt="2024-05-07T13:57:32.238" v="3544" actId="21"/>
          <ac:picMkLst>
            <pc:docMk/>
            <pc:sldMk cId="1385456461" sldId="435"/>
            <ac:picMk id="4" creationId="{527CA080-ED97-608C-B91B-2D5E710E5A82}"/>
          </ac:picMkLst>
        </pc:picChg>
      </pc:sldChg>
      <pc:sldChg chg="del">
        <pc:chgData name="Renato Poli" userId="1615074c83fac315" providerId="LiveId" clId="{B97D0A2D-8036-45F1-981D-DC1A5F914259}" dt="2024-05-03T16:30:34.763" v="114" actId="47"/>
        <pc:sldMkLst>
          <pc:docMk/>
          <pc:sldMk cId="0" sldId="82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072420542" sldId="1251"/>
        </pc:sldMkLst>
      </pc:sldChg>
      <pc:sldChg chg="modSp mod">
        <pc:chgData name="Renato Poli" userId="1615074c83fac315" providerId="LiveId" clId="{B97D0A2D-8036-45F1-981D-DC1A5F914259}" dt="2024-05-07T13:55:52.759" v="3496" actId="1076"/>
        <pc:sldMkLst>
          <pc:docMk/>
          <pc:sldMk cId="1451836705" sldId="1255"/>
        </pc:sldMkLst>
        <pc:spChg chg="mod">
          <ac:chgData name="Renato Poli" userId="1615074c83fac315" providerId="LiveId" clId="{B97D0A2D-8036-45F1-981D-DC1A5F914259}" dt="2024-05-07T13:55:52.759" v="3496" actId="1076"/>
          <ac:spMkLst>
            <pc:docMk/>
            <pc:sldMk cId="1451836705" sldId="1255"/>
            <ac:spMk id="4" creationId="{024EA8F5-531F-415B-BA8D-5D730E033E13}"/>
          </ac:spMkLst>
        </pc:spChg>
        <pc:spChg chg="mod">
          <ac:chgData name="Renato Poli" userId="1615074c83fac315" providerId="LiveId" clId="{B97D0A2D-8036-45F1-981D-DC1A5F914259}" dt="2024-05-03T16:30:27.356" v="112" actId="20577"/>
          <ac:spMkLst>
            <pc:docMk/>
            <pc:sldMk cId="1451836705" sldId="1255"/>
            <ac:spMk id="5" creationId="{BA626D02-1AEA-4CDB-97A0-D5A8B67EB593}"/>
          </ac:spMkLst>
        </pc:spChg>
        <pc:spChg chg="mod">
          <ac:chgData name="Renato Poli" userId="1615074c83fac315" providerId="LiveId" clId="{B97D0A2D-8036-45F1-981D-DC1A5F914259}" dt="2024-05-03T16:30:30.033" v="113" actId="6549"/>
          <ac:spMkLst>
            <pc:docMk/>
            <pc:sldMk cId="1451836705" sldId="1255"/>
            <ac:spMk id="6" creationId="{B315B9E3-2A71-4D2B-8D97-05503E8A8F51}"/>
          </ac:spMkLst>
        </pc:spChg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4130366840" sldId="125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432855" sldId="125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530218497" sldId="1259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965505955" sldId="1260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778962050" sldId="1261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264818580" sldId="126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82883022" sldId="126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354857128" sldId="126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354614081" sldId="1265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430514440" sldId="1266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845150362" sldId="1267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63274587" sldId="126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183534344" sldId="1269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812013501" sldId="1270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891659320" sldId="1271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761258247" sldId="127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729381520" sldId="127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685101631" sldId="127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242803533" sldId="127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525994238" sldId="1280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686697274" sldId="128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081398332" sldId="128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417539457" sldId="128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559008143" sldId="1285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515018334" sldId="1287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22598408" sldId="1288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707288682" sldId="1291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3751308992" sldId="1292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2348433078" sldId="1293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735658990" sldId="1294"/>
        </pc:sldMkLst>
      </pc:sldChg>
      <pc:sldChg chg="del">
        <pc:chgData name="Renato Poli" userId="1615074c83fac315" providerId="LiveId" clId="{B97D0A2D-8036-45F1-981D-DC1A5F914259}" dt="2024-05-03T18:16:08.198" v="2679" actId="47"/>
        <pc:sldMkLst>
          <pc:docMk/>
          <pc:sldMk cId="1752682094" sldId="1295"/>
        </pc:sldMkLst>
      </pc:sldChg>
      <pc:sldChg chg="addSp delSp modSp new mod chgLayout">
        <pc:chgData name="Renato Poli" userId="1615074c83fac315" providerId="LiveId" clId="{B97D0A2D-8036-45F1-981D-DC1A5F914259}" dt="2024-05-03T18:16:52.297" v="2685" actId="1076"/>
        <pc:sldMkLst>
          <pc:docMk/>
          <pc:sldMk cId="1854103128" sldId="1296"/>
        </pc:sldMkLst>
        <pc:spChg chg="del">
          <ac:chgData name="Renato Poli" userId="1615074c83fac315" providerId="LiveId" clId="{B97D0A2D-8036-45F1-981D-DC1A5F914259}" dt="2024-05-03T16:30:47.776" v="117" actId="700"/>
          <ac:spMkLst>
            <pc:docMk/>
            <pc:sldMk cId="1854103128" sldId="1296"/>
            <ac:spMk id="2" creationId="{1D07DBCD-5FFB-505D-0607-C873F5691D04}"/>
          </ac:spMkLst>
        </pc:spChg>
        <pc:spChg chg="del">
          <ac:chgData name="Renato Poli" userId="1615074c83fac315" providerId="LiveId" clId="{B97D0A2D-8036-45F1-981D-DC1A5F914259}" dt="2024-05-03T16:30:47.776" v="117" actId="700"/>
          <ac:spMkLst>
            <pc:docMk/>
            <pc:sldMk cId="1854103128" sldId="1296"/>
            <ac:spMk id="3" creationId="{FCF72F02-2E82-1B2C-F5B9-C44CA077A128}"/>
          </ac:spMkLst>
        </pc:spChg>
        <pc:spChg chg="add mod ord">
          <ac:chgData name="Renato Poli" userId="1615074c83fac315" providerId="LiveId" clId="{B97D0A2D-8036-45F1-981D-DC1A5F914259}" dt="2024-05-03T16:31:20.769" v="167" actId="20577"/>
          <ac:spMkLst>
            <pc:docMk/>
            <pc:sldMk cId="1854103128" sldId="1296"/>
            <ac:spMk id="4" creationId="{8E527B9C-34B9-3E71-F498-0E5B862E010D}"/>
          </ac:spMkLst>
        </pc:spChg>
        <pc:spChg chg="add del mod ord">
          <ac:chgData name="Renato Poli" userId="1615074c83fac315" providerId="LiveId" clId="{B97D0A2D-8036-45F1-981D-DC1A5F914259}" dt="2024-05-03T17:20:23.156" v="1290" actId="6549"/>
          <ac:spMkLst>
            <pc:docMk/>
            <pc:sldMk cId="1854103128" sldId="1296"/>
            <ac:spMk id="5" creationId="{F452A3D0-F5E4-CD52-7372-7B2BDAB7BDE4}"/>
          </ac:spMkLst>
        </pc:spChg>
        <pc:spChg chg="add mod">
          <ac:chgData name="Renato Poli" userId="1615074c83fac315" providerId="LiveId" clId="{B97D0A2D-8036-45F1-981D-DC1A5F914259}" dt="2024-05-03T18:16:52.297" v="2685" actId="1076"/>
          <ac:spMkLst>
            <pc:docMk/>
            <pc:sldMk cId="1854103128" sldId="1296"/>
            <ac:spMk id="6" creationId="{C61D4B9A-4088-2DD4-FE8E-E68632D6C953}"/>
          </ac:spMkLst>
        </pc:spChg>
        <pc:spChg chg="add mod">
          <ac:chgData name="Renato Poli" userId="1615074c83fac315" providerId="LiveId" clId="{B97D0A2D-8036-45F1-981D-DC1A5F914259}" dt="2024-05-03T18:16:52.297" v="2685" actId="1076"/>
          <ac:spMkLst>
            <pc:docMk/>
            <pc:sldMk cId="1854103128" sldId="1296"/>
            <ac:spMk id="7" creationId="{621196A1-67CA-6BA5-8A26-80D94E54FBBF}"/>
          </ac:spMkLst>
        </pc:spChg>
        <pc:spChg chg="add mod">
          <ac:chgData name="Renato Poli" userId="1615074c83fac315" providerId="LiveId" clId="{B97D0A2D-8036-45F1-981D-DC1A5F914259}" dt="2024-05-03T18:16:52.297" v="2685" actId="1076"/>
          <ac:spMkLst>
            <pc:docMk/>
            <pc:sldMk cId="1854103128" sldId="1296"/>
            <ac:spMk id="8" creationId="{67B67511-94BD-08BD-C2D2-D5FDB353989A}"/>
          </ac:spMkLst>
        </pc:spChg>
      </pc:sldChg>
      <pc:sldChg chg="addSp delSp modSp new mod modNotesTx">
        <pc:chgData name="Renato Poli" userId="1615074c83fac315" providerId="LiveId" clId="{B97D0A2D-8036-45F1-981D-DC1A5F914259}" dt="2024-05-03T17:05:42.618" v="1173" actId="478"/>
        <pc:sldMkLst>
          <pc:docMk/>
          <pc:sldMk cId="3935721648" sldId="1297"/>
        </pc:sldMkLst>
        <pc:spChg chg="mod">
          <ac:chgData name="Renato Poli" userId="1615074c83fac315" providerId="LiveId" clId="{B97D0A2D-8036-45F1-981D-DC1A5F914259}" dt="2024-05-03T16:33:25.779" v="439" actId="14100"/>
          <ac:spMkLst>
            <pc:docMk/>
            <pc:sldMk cId="3935721648" sldId="1297"/>
            <ac:spMk id="2" creationId="{355915DA-72BA-1A77-E842-5DDE476A5DDD}"/>
          </ac:spMkLst>
        </pc:spChg>
        <pc:spChg chg="del">
          <ac:chgData name="Renato Poli" userId="1615074c83fac315" providerId="LiveId" clId="{B97D0A2D-8036-45F1-981D-DC1A5F914259}" dt="2024-05-03T16:33:27.585" v="440" actId="478"/>
          <ac:spMkLst>
            <pc:docMk/>
            <pc:sldMk cId="3935721648" sldId="1297"/>
            <ac:spMk id="3" creationId="{B201E740-7A06-C1C9-460D-82433C0CA3B6}"/>
          </ac:spMkLst>
        </pc:spChg>
        <pc:spChg chg="add del mod">
          <ac:chgData name="Renato Poli" userId="1615074c83fac315" providerId="LiveId" clId="{B97D0A2D-8036-45F1-981D-DC1A5F914259}" dt="2024-05-03T16:33:59.662" v="452" actId="478"/>
          <ac:spMkLst>
            <pc:docMk/>
            <pc:sldMk cId="3935721648" sldId="1297"/>
            <ac:spMk id="4" creationId="{A54E3263-819F-26D8-2B46-E7C0CBD85206}"/>
          </ac:spMkLst>
        </pc:spChg>
        <pc:spChg chg="add del mod">
          <ac:chgData name="Renato Poli" userId="1615074c83fac315" providerId="LiveId" clId="{B97D0A2D-8036-45F1-981D-DC1A5F914259}" dt="2024-05-03T16:33:52.429" v="451"/>
          <ac:spMkLst>
            <pc:docMk/>
            <pc:sldMk cId="3935721648" sldId="1297"/>
            <ac:spMk id="5" creationId="{CDF47A46-D038-4B43-36FC-0B60D02560E7}"/>
          </ac:spMkLst>
        </pc:spChg>
        <pc:spChg chg="add mod">
          <ac:chgData name="Renato Poli" userId="1615074c83fac315" providerId="LiveId" clId="{B97D0A2D-8036-45F1-981D-DC1A5F914259}" dt="2024-05-03T16:39:44.419" v="653" actId="164"/>
          <ac:spMkLst>
            <pc:docMk/>
            <pc:sldMk cId="3935721648" sldId="1297"/>
            <ac:spMk id="6" creationId="{609295A7-6F34-99D8-DF4B-5017FD51E1DB}"/>
          </ac:spMkLst>
        </pc:spChg>
        <pc:spChg chg="add mod">
          <ac:chgData name="Renato Poli" userId="1615074c83fac315" providerId="LiveId" clId="{B97D0A2D-8036-45F1-981D-DC1A5F914259}" dt="2024-05-03T16:40:48.501" v="685" actId="2085"/>
          <ac:spMkLst>
            <pc:docMk/>
            <pc:sldMk cId="3935721648" sldId="1297"/>
            <ac:spMk id="7" creationId="{EA99D5AD-B916-DFED-1C8F-EC553443C7C2}"/>
          </ac:spMkLst>
        </pc:spChg>
        <pc:spChg chg="add mod">
          <ac:chgData name="Renato Poli" userId="1615074c83fac315" providerId="LiveId" clId="{B97D0A2D-8036-45F1-981D-DC1A5F914259}" dt="2024-05-03T16:41:05.428" v="693" actId="2085"/>
          <ac:spMkLst>
            <pc:docMk/>
            <pc:sldMk cId="3935721648" sldId="1297"/>
            <ac:spMk id="8" creationId="{6BF096EF-4404-DFDF-6020-DF68AC91D708}"/>
          </ac:spMkLst>
        </pc:spChg>
        <pc:spChg chg="add mod">
          <ac:chgData name="Renato Poli" userId="1615074c83fac315" providerId="LiveId" clId="{B97D0A2D-8036-45F1-981D-DC1A5F914259}" dt="2024-05-03T16:39:44.419" v="653" actId="164"/>
          <ac:spMkLst>
            <pc:docMk/>
            <pc:sldMk cId="3935721648" sldId="1297"/>
            <ac:spMk id="13" creationId="{AF6E4692-8695-C1F9-0E2B-8B5BFF8A281A}"/>
          </ac:spMkLst>
        </pc:spChg>
        <pc:spChg chg="add del mod ord">
          <ac:chgData name="Renato Poli" userId="1615074c83fac315" providerId="LiveId" clId="{B97D0A2D-8036-45F1-981D-DC1A5F914259}" dt="2024-05-03T16:39:44.419" v="653" actId="164"/>
          <ac:spMkLst>
            <pc:docMk/>
            <pc:sldMk cId="3935721648" sldId="1297"/>
            <ac:spMk id="78" creationId="{18826FA1-EFE0-7927-9A4A-739B0BD40932}"/>
          </ac:spMkLst>
        </pc:spChg>
        <pc:spChg chg="add mod">
          <ac:chgData name="Renato Poli" userId="1615074c83fac315" providerId="LiveId" clId="{B97D0A2D-8036-45F1-981D-DC1A5F914259}" dt="2024-05-03T16:40:31.441" v="682" actId="114"/>
          <ac:spMkLst>
            <pc:docMk/>
            <pc:sldMk cId="3935721648" sldId="1297"/>
            <ac:spMk id="82" creationId="{02F79999-B355-2F8C-B1C8-C27A3FA56617}"/>
          </ac:spMkLst>
        </pc:spChg>
        <pc:spChg chg="add mod">
          <ac:chgData name="Renato Poli" userId="1615074c83fac315" providerId="LiveId" clId="{B97D0A2D-8036-45F1-981D-DC1A5F914259}" dt="2024-05-03T16:42:08.269" v="729" actId="20577"/>
          <ac:spMkLst>
            <pc:docMk/>
            <pc:sldMk cId="3935721648" sldId="1297"/>
            <ac:spMk id="86" creationId="{07A5CE42-730E-AA15-1B33-6E6F2DF1C67C}"/>
          </ac:spMkLst>
        </pc:spChg>
        <pc:spChg chg="add mod">
          <ac:chgData name="Renato Poli" userId="1615074c83fac315" providerId="LiveId" clId="{B97D0A2D-8036-45F1-981D-DC1A5F914259}" dt="2024-05-03T16:58:27.267" v="1113" actId="20577"/>
          <ac:spMkLst>
            <pc:docMk/>
            <pc:sldMk cId="3935721648" sldId="1297"/>
            <ac:spMk id="89" creationId="{BDA5F991-DEA8-2AC0-6039-0843433196C2}"/>
          </ac:spMkLst>
        </pc:spChg>
        <pc:grpChg chg="add mod">
          <ac:chgData name="Renato Poli" userId="1615074c83fac315" providerId="LiveId" clId="{B97D0A2D-8036-45F1-981D-DC1A5F914259}" dt="2024-05-03T16:39:47.480" v="654" actId="1076"/>
          <ac:grpSpMkLst>
            <pc:docMk/>
            <pc:sldMk cId="3935721648" sldId="1297"/>
            <ac:grpSpMk id="79" creationId="{BF631FC2-3666-C254-B632-53E4CBD85599}"/>
          </ac:grpSpMkLst>
        </pc:grp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0" creationId="{59D7FBD9-96AF-D135-33BF-94459ACBC268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2" creationId="{6398C07A-512F-B61E-CCE0-35E07ABCC140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5" creationId="{7344DDE4-41D0-8EF8-1286-10E162D2963E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6" creationId="{EDA971BE-8930-0D2D-0E2F-B0AAD2706A37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7" creationId="{1C5BF300-1C91-8C24-97D6-4B4EADF70B4A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8" creationId="{4541B2D5-2A23-E36D-3C60-94101812E7B8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19" creationId="{83705964-345A-AF6A-A37D-7868E319A95F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0" creationId="{BB6467CC-E932-F942-DAA9-CA3E85F40E20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1" creationId="{01011555-C58C-EA85-9325-63D8795998F1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2" creationId="{32B2A574-BEDA-CF8F-D946-722002BF7AFB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29" creationId="{0840EFEF-A551-097B-86D0-6F9D0AFDC1CC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0" creationId="{18BAF906-E8C8-383B-D513-E2F596F6C821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1" creationId="{0B846655-7D3C-09F5-2CE3-A1C7A8829680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2" creationId="{59949FDF-C4A7-3FC7-46EA-1F9EA1F65A55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3" creationId="{EBEC7D33-19F5-3B5A-9419-C8722D07272E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4" creationId="{27BDFF81-AAAF-8B65-C769-3E7E7F31750D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5" creationId="{E5C6FB42-03EA-0FC9-2FFE-71408464139C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36" creationId="{1E10014F-7639-4C9F-460F-5FD15CDFBAD7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65" creationId="{210454C5-C10E-7026-5EFD-A8CA1A345B69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68" creationId="{E7108E49-C0BE-CC8B-A7F2-6AFDF86BFCBC}"/>
          </ac:cxnSpMkLst>
        </pc:cxnChg>
        <pc:cxnChg chg="add mod">
          <ac:chgData name="Renato Poli" userId="1615074c83fac315" providerId="LiveId" clId="{B97D0A2D-8036-45F1-981D-DC1A5F914259}" dt="2024-05-03T16:39:44.419" v="653" actId="164"/>
          <ac:cxnSpMkLst>
            <pc:docMk/>
            <pc:sldMk cId="3935721648" sldId="1297"/>
            <ac:cxnSpMk id="76" creationId="{4F68CE96-4BF1-FA56-E435-F52D86C33814}"/>
          </ac:cxnSpMkLst>
        </pc:cxnChg>
        <pc:cxnChg chg="add mod">
          <ac:chgData name="Renato Poli" userId="1615074c83fac315" providerId="LiveId" clId="{B97D0A2D-8036-45F1-981D-DC1A5F914259}" dt="2024-05-03T16:42:05.507" v="727" actId="14100"/>
          <ac:cxnSpMkLst>
            <pc:docMk/>
            <pc:sldMk cId="3935721648" sldId="1297"/>
            <ac:cxnSpMk id="81" creationId="{43EDCA0E-1ACD-E2D2-7393-F0964436A7D6}"/>
          </ac:cxnSpMkLst>
        </pc:cxnChg>
        <pc:cxnChg chg="add mod">
          <ac:chgData name="Renato Poli" userId="1615074c83fac315" providerId="LiveId" clId="{B97D0A2D-8036-45F1-981D-DC1A5F914259}" dt="2024-05-03T16:41:10.771" v="696" actId="571"/>
          <ac:cxnSpMkLst>
            <pc:docMk/>
            <pc:sldMk cId="3935721648" sldId="1297"/>
            <ac:cxnSpMk id="84" creationId="{57730241-C9FF-0B7F-0F69-B7C66D3F2AEF}"/>
          </ac:cxnSpMkLst>
        </pc:cxnChg>
        <pc:cxnChg chg="add del mod">
          <ac:chgData name="Renato Poli" userId="1615074c83fac315" providerId="LiveId" clId="{B97D0A2D-8036-45F1-981D-DC1A5F914259}" dt="2024-05-03T17:05:42.618" v="1173" actId="478"/>
          <ac:cxnSpMkLst>
            <pc:docMk/>
            <pc:sldMk cId="3935721648" sldId="1297"/>
            <ac:cxnSpMk id="90" creationId="{63AEA481-9498-6544-59B4-C24A9A8AAFFC}"/>
          </ac:cxnSpMkLst>
        </pc:cxnChg>
        <pc:cxnChg chg="add mod">
          <ac:chgData name="Renato Poli" userId="1615074c83fac315" providerId="LiveId" clId="{B97D0A2D-8036-45F1-981D-DC1A5F914259}" dt="2024-05-03T17:05:39.447" v="1172" actId="208"/>
          <ac:cxnSpMkLst>
            <pc:docMk/>
            <pc:sldMk cId="3935721648" sldId="1297"/>
            <ac:cxnSpMk id="91" creationId="{FCBE6708-B25A-4F04-EDC7-93656B4E7C14}"/>
          </ac:cxnSpMkLst>
        </pc:cxnChg>
      </pc:sldChg>
      <pc:sldChg chg="addSp delSp modSp add mod modNotesTx">
        <pc:chgData name="Renato Poli" userId="1615074c83fac315" providerId="LiveId" clId="{B97D0A2D-8036-45F1-981D-DC1A5F914259}" dt="2024-05-03T17:06:43.410" v="1224"/>
        <pc:sldMkLst>
          <pc:docMk/>
          <pc:sldMk cId="340260914" sldId="1298"/>
        </pc:sldMkLst>
        <pc:spChg chg="mod">
          <ac:chgData name="Renato Poli" userId="1615074c83fac315" providerId="LiveId" clId="{B97D0A2D-8036-45F1-981D-DC1A5F914259}" dt="2024-05-03T17:05:01.191" v="1164" actId="20577"/>
          <ac:spMkLst>
            <pc:docMk/>
            <pc:sldMk cId="340260914" sldId="1298"/>
            <ac:spMk id="2" creationId="{355915DA-72BA-1A77-E842-5DDE476A5DDD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6" creationId="{609295A7-6F34-99D8-DF4B-5017FD51E1DB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7" creationId="{EA99D5AD-B916-DFED-1C8F-EC553443C7C2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8" creationId="{6BF096EF-4404-DFDF-6020-DF68AC91D708}"/>
          </ac:spMkLst>
        </pc:spChg>
        <pc:spChg chg="add mod">
          <ac:chgData name="Renato Poli" userId="1615074c83fac315" providerId="LiveId" clId="{B97D0A2D-8036-45F1-981D-DC1A5F914259}" dt="2024-05-03T17:06:43.410" v="1224"/>
          <ac:spMkLst>
            <pc:docMk/>
            <pc:sldMk cId="340260914" sldId="1298"/>
            <ac:spMk id="11" creationId="{062A393B-3C56-1C52-6B17-85EB60BC251B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13" creationId="{AF6E4692-8695-C1F9-0E2B-8B5BFF8A281A}"/>
          </ac:spMkLst>
        </pc:spChg>
        <pc:spChg chg="mod">
          <ac:chgData name="Renato Poli" userId="1615074c83fac315" providerId="LiveId" clId="{B97D0A2D-8036-45F1-981D-DC1A5F914259}" dt="2024-05-03T17:05:09.201" v="1165" actId="571"/>
          <ac:spMkLst>
            <pc:docMk/>
            <pc:sldMk cId="340260914" sldId="1298"/>
            <ac:spMk id="78" creationId="{18826FA1-EFE0-7927-9A4A-739B0BD40932}"/>
          </ac:spMkLst>
        </pc:spChg>
        <pc:spChg chg="del">
          <ac:chgData name="Renato Poli" userId="1615074c83fac315" providerId="LiveId" clId="{B97D0A2D-8036-45F1-981D-DC1A5F914259}" dt="2024-05-03T17:04:23.080" v="1154" actId="478"/>
          <ac:spMkLst>
            <pc:docMk/>
            <pc:sldMk cId="340260914" sldId="1298"/>
            <ac:spMk id="89" creationId="{BDA5F991-DEA8-2AC0-6039-0843433196C2}"/>
          </ac:spMkLst>
        </pc:spChg>
        <pc:grpChg chg="mod">
          <ac:chgData name="Renato Poli" userId="1615074c83fac315" providerId="LiveId" clId="{B97D0A2D-8036-45F1-981D-DC1A5F914259}" dt="2024-05-03T17:05:09.201" v="1165" actId="571"/>
          <ac:grpSpMkLst>
            <pc:docMk/>
            <pc:sldMk cId="340260914" sldId="1298"/>
            <ac:grpSpMk id="79" creationId="{BF631FC2-3666-C254-B632-53E4CBD85599}"/>
          </ac:grpSpMkLst>
        </pc:grpChg>
        <pc:cxnChg chg="add mod">
          <ac:chgData name="Renato Poli" userId="1615074c83fac315" providerId="LiveId" clId="{B97D0A2D-8036-45F1-981D-DC1A5F914259}" dt="2024-05-03T17:05:15.456" v="1169" actId="208"/>
          <ac:cxnSpMkLst>
            <pc:docMk/>
            <pc:sldMk cId="340260914" sldId="1298"/>
            <ac:cxnSpMk id="3" creationId="{8CB0D560-504A-5819-F9B0-E6B9524ABB00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10" creationId="{59D7FBD9-96AF-D135-33BF-94459ACBC268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12" creationId="{6398C07A-512F-B61E-CCE0-35E07ABCC140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15" creationId="{7344DDE4-41D0-8EF8-1286-10E162D2963E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16" creationId="{EDA971BE-8930-0D2D-0E2F-B0AAD2706A37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17" creationId="{1C5BF300-1C91-8C24-97D6-4B4EADF70B4A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18" creationId="{4541B2D5-2A23-E36D-3C60-94101812E7B8}"/>
          </ac:cxnSpMkLst>
        </pc:cxnChg>
        <pc:cxnChg chg="mod">
          <ac:chgData name="Renato Poli" userId="1615074c83fac315" providerId="LiveId" clId="{B97D0A2D-8036-45F1-981D-DC1A5F914259}" dt="2024-05-03T17:05:55.118" v="1175" actId="208"/>
          <ac:cxnSpMkLst>
            <pc:docMk/>
            <pc:sldMk cId="340260914" sldId="1298"/>
            <ac:cxnSpMk id="19" creationId="{83705964-345A-AF6A-A37D-7868E319A95F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20" creationId="{BB6467CC-E932-F942-DAA9-CA3E85F40E20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21" creationId="{01011555-C58C-EA85-9325-63D8795998F1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22" creationId="{32B2A574-BEDA-CF8F-D946-722002BF7AFB}"/>
          </ac:cxnSpMkLst>
        </pc:cxnChg>
        <pc:cxnChg chg="mod">
          <ac:chgData name="Renato Poli" userId="1615074c83fac315" providerId="LiveId" clId="{B97D0A2D-8036-45F1-981D-DC1A5F914259}" dt="2024-05-03T17:05:56.572" v="1176" actId="208"/>
          <ac:cxnSpMkLst>
            <pc:docMk/>
            <pc:sldMk cId="340260914" sldId="1298"/>
            <ac:cxnSpMk id="29" creationId="{0840EFEF-A551-097B-86D0-6F9D0AFDC1CC}"/>
          </ac:cxnSpMkLst>
        </pc:cxnChg>
        <pc:cxnChg chg="mod">
          <ac:chgData name="Renato Poli" userId="1615074c83fac315" providerId="LiveId" clId="{B97D0A2D-8036-45F1-981D-DC1A5F914259}" dt="2024-05-03T17:05:50.307" v="1174" actId="208"/>
          <ac:cxnSpMkLst>
            <pc:docMk/>
            <pc:sldMk cId="340260914" sldId="1298"/>
            <ac:cxnSpMk id="30" creationId="{18BAF906-E8C8-383B-D513-E2F596F6C821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31" creationId="{0B846655-7D3C-09F5-2CE3-A1C7A8829680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32" creationId="{59949FDF-C4A7-3FC7-46EA-1F9EA1F65A55}"/>
          </ac:cxnSpMkLst>
        </pc:cxnChg>
        <pc:cxnChg chg="mod">
          <ac:chgData name="Renato Poli" userId="1615074c83fac315" providerId="LiveId" clId="{B97D0A2D-8036-45F1-981D-DC1A5F914259}" dt="2024-05-03T17:05:09.201" v="1165" actId="571"/>
          <ac:cxnSpMkLst>
            <pc:docMk/>
            <pc:sldMk cId="340260914" sldId="1298"/>
            <ac:cxnSpMk id="33" creationId="{EBEC7D33-19F5-3B5A-9419-C8722D07272E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34" creationId="{27BDFF81-AAAF-8B65-C769-3E7E7F31750D}"/>
          </ac:cxnSpMkLst>
        </pc:cxnChg>
        <pc:cxnChg chg="mod">
          <ac:chgData name="Renato Poli" userId="1615074c83fac315" providerId="LiveId" clId="{B97D0A2D-8036-45F1-981D-DC1A5F914259}" dt="2024-05-03T17:05:15.456" v="1169" actId="208"/>
          <ac:cxnSpMkLst>
            <pc:docMk/>
            <pc:sldMk cId="340260914" sldId="1298"/>
            <ac:cxnSpMk id="35" creationId="{E5C6FB42-03EA-0FC9-2FFE-71408464139C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36" creationId="{1E10014F-7639-4C9F-460F-5FD15CDFBAD7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65" creationId="{210454C5-C10E-7026-5EFD-A8CA1A345B69}"/>
          </ac:cxnSpMkLst>
        </pc:cxnChg>
        <pc:cxnChg chg="mod">
          <ac:chgData name="Renato Poli" userId="1615074c83fac315" providerId="LiveId" clId="{B97D0A2D-8036-45F1-981D-DC1A5F914259}" dt="2024-05-03T17:06:11.339" v="1177" actId="208"/>
          <ac:cxnSpMkLst>
            <pc:docMk/>
            <pc:sldMk cId="340260914" sldId="1298"/>
            <ac:cxnSpMk id="68" creationId="{E7108E49-C0BE-CC8B-A7F2-6AFDF86BFCBC}"/>
          </ac:cxnSpMkLst>
        </pc:cxnChg>
        <pc:cxnChg chg="mod">
          <ac:chgData name="Renato Poli" userId="1615074c83fac315" providerId="LiveId" clId="{B97D0A2D-8036-45F1-981D-DC1A5F914259}" dt="2024-05-03T17:05:29.091" v="1170" actId="208"/>
          <ac:cxnSpMkLst>
            <pc:docMk/>
            <pc:sldMk cId="340260914" sldId="1298"/>
            <ac:cxnSpMk id="76" creationId="{4F68CE96-4BF1-FA56-E435-F52D86C33814}"/>
          </ac:cxnSpMkLst>
        </pc:cxnChg>
      </pc:sldChg>
      <pc:sldChg chg="addSp delSp modSp new mod">
        <pc:chgData name="Renato Poli" userId="1615074c83fac315" providerId="LiveId" clId="{B97D0A2D-8036-45F1-981D-DC1A5F914259}" dt="2024-05-03T17:38:50.343" v="1577" actId="1076"/>
        <pc:sldMkLst>
          <pc:docMk/>
          <pc:sldMk cId="2126376254" sldId="1299"/>
        </pc:sldMkLst>
        <pc:spChg chg="mod">
          <ac:chgData name="Renato Poli" userId="1615074c83fac315" providerId="LiveId" clId="{B97D0A2D-8036-45F1-981D-DC1A5F914259}" dt="2024-05-03T17:21:44.417" v="1317" actId="20577"/>
          <ac:spMkLst>
            <pc:docMk/>
            <pc:sldMk cId="2126376254" sldId="1299"/>
            <ac:spMk id="2" creationId="{8E7719BF-06AC-DC4A-6371-B38562B11D51}"/>
          </ac:spMkLst>
        </pc:spChg>
        <pc:spChg chg="del">
          <ac:chgData name="Renato Poli" userId="1615074c83fac315" providerId="LiveId" clId="{B97D0A2D-8036-45F1-981D-DC1A5F914259}" dt="2024-05-03T17:21:47.871" v="1318" actId="478"/>
          <ac:spMkLst>
            <pc:docMk/>
            <pc:sldMk cId="2126376254" sldId="1299"/>
            <ac:spMk id="3" creationId="{A45BEC2E-5FCD-D858-1313-76FD456DDD98}"/>
          </ac:spMkLst>
        </pc:spChg>
        <pc:spChg chg="add del mod">
          <ac:chgData name="Renato Poli" userId="1615074c83fac315" providerId="LiveId" clId="{B97D0A2D-8036-45F1-981D-DC1A5F914259}" dt="2024-05-03T17:24:11.246" v="1342" actId="478"/>
          <ac:spMkLst>
            <pc:docMk/>
            <pc:sldMk cId="2126376254" sldId="1299"/>
            <ac:spMk id="4" creationId="{926EC7E0-0889-6612-F91E-DC2529F66CA4}"/>
          </ac:spMkLst>
        </pc:spChg>
        <pc:spChg chg="add del mod">
          <ac:chgData name="Renato Poli" userId="1615074c83fac315" providerId="LiveId" clId="{B97D0A2D-8036-45F1-981D-DC1A5F914259}" dt="2024-05-03T17:24:12.672" v="1343" actId="478"/>
          <ac:spMkLst>
            <pc:docMk/>
            <pc:sldMk cId="2126376254" sldId="1299"/>
            <ac:spMk id="7" creationId="{EDA760A4-38D2-8C78-CB49-4D603F074D19}"/>
          </ac:spMkLst>
        </pc:spChg>
        <pc:spChg chg="add del">
          <ac:chgData name="Renato Poli" userId="1615074c83fac315" providerId="LiveId" clId="{B97D0A2D-8036-45F1-981D-DC1A5F914259}" dt="2024-05-03T17:23:08.902" v="1329" actId="478"/>
          <ac:spMkLst>
            <pc:docMk/>
            <pc:sldMk cId="2126376254" sldId="1299"/>
            <ac:spMk id="8" creationId="{1784903D-8F66-2EF6-6E49-99FC6284C933}"/>
          </ac:spMkLst>
        </pc:spChg>
        <pc:spChg chg="add mod">
          <ac:chgData name="Renato Poli" userId="1615074c83fac315" providerId="LiveId" clId="{B97D0A2D-8036-45F1-981D-DC1A5F914259}" dt="2024-05-03T17:36:32.512" v="1529" actId="179"/>
          <ac:spMkLst>
            <pc:docMk/>
            <pc:sldMk cId="2126376254" sldId="1299"/>
            <ac:spMk id="9" creationId="{68FE8D44-3056-421A-B3B6-66F82694DA30}"/>
          </ac:spMkLst>
        </pc:spChg>
        <pc:spChg chg="add del mod">
          <ac:chgData name="Renato Poli" userId="1615074c83fac315" providerId="LiveId" clId="{B97D0A2D-8036-45F1-981D-DC1A5F914259}" dt="2024-05-03T17:29:50.961" v="1391" actId="478"/>
          <ac:spMkLst>
            <pc:docMk/>
            <pc:sldMk cId="2126376254" sldId="1299"/>
            <ac:spMk id="35" creationId="{495C9270-B067-1E1E-AFAB-4A40D3C8ADA6}"/>
          </ac:spMkLst>
        </pc:spChg>
        <pc:spChg chg="add mod">
          <ac:chgData name="Renato Poli" userId="1615074c83fac315" providerId="LiveId" clId="{B97D0A2D-8036-45F1-981D-DC1A5F914259}" dt="2024-05-03T17:31:08.398" v="1396" actId="1076"/>
          <ac:spMkLst>
            <pc:docMk/>
            <pc:sldMk cId="2126376254" sldId="1299"/>
            <ac:spMk id="37" creationId="{41C4768E-E08A-7500-7837-F438ADEB4BE6}"/>
          </ac:spMkLst>
        </pc:spChg>
        <pc:spChg chg="add mod">
          <ac:chgData name="Renato Poli" userId="1615074c83fac315" providerId="LiveId" clId="{B97D0A2D-8036-45F1-981D-DC1A5F914259}" dt="2024-05-03T17:38:04.465" v="1564" actId="20577"/>
          <ac:spMkLst>
            <pc:docMk/>
            <pc:sldMk cId="2126376254" sldId="1299"/>
            <ac:spMk id="38" creationId="{6F697CC2-2AC6-F636-2208-40E53B316525}"/>
          </ac:spMkLst>
        </pc:spChg>
        <pc:spChg chg="add mod">
          <ac:chgData name="Renato Poli" userId="1615074c83fac315" providerId="LiveId" clId="{B97D0A2D-8036-45F1-981D-DC1A5F914259}" dt="2024-05-03T17:35:48.820" v="1521" actId="1076"/>
          <ac:spMkLst>
            <pc:docMk/>
            <pc:sldMk cId="2126376254" sldId="1299"/>
            <ac:spMk id="39" creationId="{D7B1D2AE-FB7F-FF92-F6ED-F837B03E7AC2}"/>
          </ac:spMkLst>
        </pc:spChg>
        <pc:spChg chg="add mod">
          <ac:chgData name="Renato Poli" userId="1615074c83fac315" providerId="LiveId" clId="{B97D0A2D-8036-45F1-981D-DC1A5F914259}" dt="2024-05-03T17:35:46.452" v="1520" actId="1076"/>
          <ac:spMkLst>
            <pc:docMk/>
            <pc:sldMk cId="2126376254" sldId="1299"/>
            <ac:spMk id="40" creationId="{421F0126-AEEE-9CBA-03C2-5D978D0CDF48}"/>
          </ac:spMkLst>
        </pc:spChg>
        <pc:spChg chg="add mod">
          <ac:chgData name="Renato Poli" userId="1615074c83fac315" providerId="LiveId" clId="{B97D0A2D-8036-45F1-981D-DC1A5F914259}" dt="2024-05-03T17:38:28.606" v="1567" actId="1076"/>
          <ac:spMkLst>
            <pc:docMk/>
            <pc:sldMk cId="2126376254" sldId="1299"/>
            <ac:spMk id="44" creationId="{8B73882B-8356-F8CE-5C87-F3B9E3BA71B9}"/>
          </ac:spMkLst>
        </pc:spChg>
        <pc:spChg chg="add mod">
          <ac:chgData name="Renato Poli" userId="1615074c83fac315" providerId="LiveId" clId="{B97D0A2D-8036-45F1-981D-DC1A5F914259}" dt="2024-05-03T17:38:50.343" v="1577" actId="1076"/>
          <ac:spMkLst>
            <pc:docMk/>
            <pc:sldMk cId="2126376254" sldId="1299"/>
            <ac:spMk id="50" creationId="{FB3079EF-4E2C-707F-69DE-347A66B5F84F}"/>
          </ac:spMkLst>
        </pc:spChg>
        <pc:cxnChg chg="add del mod">
          <ac:chgData name="Renato Poli" userId="1615074c83fac315" providerId="LiveId" clId="{B97D0A2D-8036-45F1-981D-DC1A5F914259}" dt="2024-05-03T17:22:31.694" v="1326" actId="478"/>
          <ac:cxnSpMkLst>
            <pc:docMk/>
            <pc:sldMk cId="2126376254" sldId="1299"/>
            <ac:cxnSpMk id="6" creationId="{D0DC6C69-EB5B-4C01-61CA-6198C8DFAD1D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1" creationId="{AC54A35E-300E-2DD3-E6D9-919C7C2A9F96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2" creationId="{78E54D03-5472-7081-C6BE-EFD9178538AA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3" creationId="{4D1E2A8F-9DD0-8CF7-9D4E-ACBB35C6E2B6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4" creationId="{9D775DA7-E71E-1F13-1E66-BC7F36D7EE66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5" creationId="{B90C7663-7E0C-E81C-ED31-1ABF5CF302FA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6" creationId="{097A14C8-FD8B-812F-42E9-35FC15F96CA1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7" creationId="{B11C3371-DCED-C1A2-24DE-2170E965BD81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8" creationId="{ACA6780D-42F6-106F-2E40-86175F7BC84A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19" creationId="{3B26CC11-70E5-80EC-DD8C-83E0DFE67D00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0" creationId="{8C887C91-2D70-E99E-8B43-B19D4DAB8C93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1" creationId="{0C0AA2DB-12CB-F0A7-4031-E588F2ECC0B7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2" creationId="{0F044186-CA6B-C72B-E621-FD0533A26F12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3" creationId="{3721C2E3-286C-863E-6B97-EE396D55916C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4" creationId="{3DE32301-5460-2908-27D3-91E7997AB7C9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5" creationId="{5087C9AA-4DA4-861C-636F-BEEA79712BC7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6" creationId="{002623DE-21A1-2A8E-4FFB-5E4F385F766B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7" creationId="{A6C6A50F-1B25-96BC-B217-3D336B4201D5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8" creationId="{23AA3CD0-660C-2A55-0A3D-0BAE7B485A32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29" creationId="{A039E792-2AD8-2218-B66D-328DC7B4B76C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0" creationId="{7ACA25A1-4932-1AFB-4C20-47EE4D1D56BF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1" creationId="{187EF941-1C6D-F6C3-0264-F218C7FE028C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2" creationId="{D8D0485D-3258-17AE-A402-686B99A3AA2F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3" creationId="{6D43EB5A-2E2B-5B13-0FFA-8FD006193CF2}"/>
          </ac:cxnSpMkLst>
        </pc:cxnChg>
        <pc:cxnChg chg="add mod">
          <ac:chgData name="Renato Poli" userId="1615074c83fac315" providerId="LiveId" clId="{B97D0A2D-8036-45F1-981D-DC1A5F914259}" dt="2024-05-03T17:31:08.398" v="1396" actId="1076"/>
          <ac:cxnSpMkLst>
            <pc:docMk/>
            <pc:sldMk cId="2126376254" sldId="1299"/>
            <ac:cxnSpMk id="34" creationId="{8D47F8AF-7EF0-9EDF-9AFE-AB534F13C5B1}"/>
          </ac:cxnSpMkLst>
        </pc:cxnChg>
        <pc:cxnChg chg="add mod">
          <ac:chgData name="Renato Poli" userId="1615074c83fac315" providerId="LiveId" clId="{B97D0A2D-8036-45F1-981D-DC1A5F914259}" dt="2024-05-03T17:38:28.606" v="1567" actId="1076"/>
          <ac:cxnSpMkLst>
            <pc:docMk/>
            <pc:sldMk cId="2126376254" sldId="1299"/>
            <ac:cxnSpMk id="42" creationId="{40688973-63F7-DA34-2625-18BFC6743BB7}"/>
          </ac:cxnSpMkLst>
        </pc:cxnChg>
        <pc:cxnChg chg="add mod">
          <ac:chgData name="Renato Poli" userId="1615074c83fac315" providerId="LiveId" clId="{B97D0A2D-8036-45F1-981D-DC1A5F914259}" dt="2024-05-03T17:38:20.303" v="1566" actId="13822"/>
          <ac:cxnSpMkLst>
            <pc:docMk/>
            <pc:sldMk cId="2126376254" sldId="1299"/>
            <ac:cxnSpMk id="46" creationId="{DBDAED3B-9960-0745-EBF6-B4BFD75791FE}"/>
          </ac:cxnSpMkLst>
        </pc:cxnChg>
        <pc:cxnChg chg="add mod">
          <ac:chgData name="Renato Poli" userId="1615074c83fac315" providerId="LiveId" clId="{B97D0A2D-8036-45F1-981D-DC1A5F914259}" dt="2024-05-03T17:38:50.343" v="1577" actId="1076"/>
          <ac:cxnSpMkLst>
            <pc:docMk/>
            <pc:sldMk cId="2126376254" sldId="1299"/>
            <ac:cxnSpMk id="47" creationId="{C6002B61-D65D-10BD-2BB6-2AB4477E21AE}"/>
          </ac:cxnSpMkLst>
        </pc:cxnChg>
      </pc:sldChg>
      <pc:sldChg chg="modSp new mod ord">
        <pc:chgData name="Renato Poli" userId="1615074c83fac315" providerId="LiveId" clId="{B97D0A2D-8036-45F1-981D-DC1A5F914259}" dt="2024-05-07T14:00:28.859" v="3652"/>
        <pc:sldMkLst>
          <pc:docMk/>
          <pc:sldMk cId="2753176019" sldId="1300"/>
        </pc:sldMkLst>
        <pc:spChg chg="mod">
          <ac:chgData name="Renato Poli" userId="1615074c83fac315" providerId="LiveId" clId="{B97D0A2D-8036-45F1-981D-DC1A5F914259}" dt="2024-05-03T17:39:19.409" v="1630" actId="14100"/>
          <ac:spMkLst>
            <pc:docMk/>
            <pc:sldMk cId="2753176019" sldId="1300"/>
            <ac:spMk id="2" creationId="{22993D3B-DBF2-8CAE-AEE5-DBF95038992C}"/>
          </ac:spMkLst>
        </pc:spChg>
        <pc:spChg chg="mod">
          <ac:chgData name="Renato Poli" userId="1615074c83fac315" providerId="LiveId" clId="{B97D0A2D-8036-45F1-981D-DC1A5F914259}" dt="2024-05-03T17:41:43.766" v="1949" actId="115"/>
          <ac:spMkLst>
            <pc:docMk/>
            <pc:sldMk cId="2753176019" sldId="1300"/>
            <ac:spMk id="3" creationId="{1E8AC931-F27C-9957-7AE7-6EF7CEDF85CE}"/>
          </ac:spMkLst>
        </pc:spChg>
      </pc:sldChg>
      <pc:sldChg chg="addSp delSp modSp new mod modNotesTx">
        <pc:chgData name="Renato Poli" userId="1615074c83fac315" providerId="LiveId" clId="{B97D0A2D-8036-45F1-981D-DC1A5F914259}" dt="2024-05-03T17:48:58.129" v="2049" actId="1076"/>
        <pc:sldMkLst>
          <pc:docMk/>
          <pc:sldMk cId="2641514735" sldId="1301"/>
        </pc:sldMkLst>
        <pc:spChg chg="mod">
          <ac:chgData name="Renato Poli" userId="1615074c83fac315" providerId="LiveId" clId="{B97D0A2D-8036-45F1-981D-DC1A5F914259}" dt="2024-05-03T17:48:33.996" v="1984" actId="20577"/>
          <ac:spMkLst>
            <pc:docMk/>
            <pc:sldMk cId="2641514735" sldId="1301"/>
            <ac:spMk id="2" creationId="{5221CEFF-25D0-16EC-C27C-BBFA4DE11FF6}"/>
          </ac:spMkLst>
        </pc:spChg>
        <pc:spChg chg="del">
          <ac:chgData name="Renato Poli" userId="1615074c83fac315" providerId="LiveId" clId="{B97D0A2D-8036-45F1-981D-DC1A5F914259}" dt="2024-05-03T17:48:36.353" v="1985" actId="478"/>
          <ac:spMkLst>
            <pc:docMk/>
            <pc:sldMk cId="2641514735" sldId="1301"/>
            <ac:spMk id="3" creationId="{ECA179CA-A513-EB9E-4D78-B74EB54D560D}"/>
          </ac:spMkLst>
        </pc:spChg>
        <pc:picChg chg="add mod">
          <ac:chgData name="Renato Poli" userId="1615074c83fac315" providerId="LiveId" clId="{B97D0A2D-8036-45F1-981D-DC1A5F914259}" dt="2024-05-03T17:48:58.129" v="2049" actId="1076"/>
          <ac:picMkLst>
            <pc:docMk/>
            <pc:sldMk cId="2641514735" sldId="1301"/>
            <ac:picMk id="4" creationId="{6DBCB9C0-E2FE-549C-AE87-345311B8A9B9}"/>
          </ac:picMkLst>
        </pc:picChg>
      </pc:sldChg>
      <pc:sldChg chg="addSp delSp modSp new mod modNotesTx">
        <pc:chgData name="Renato Poli" userId="1615074c83fac315" providerId="LiveId" clId="{B97D0A2D-8036-45F1-981D-DC1A5F914259}" dt="2024-05-03T18:18:18.441" v="2797" actId="20577"/>
        <pc:sldMkLst>
          <pc:docMk/>
          <pc:sldMk cId="1605321907" sldId="1302"/>
        </pc:sldMkLst>
        <pc:spChg chg="mod">
          <ac:chgData name="Renato Poli" userId="1615074c83fac315" providerId="LiveId" clId="{B97D0A2D-8036-45F1-981D-DC1A5F914259}" dt="2024-05-03T17:49:15.884" v="2089" actId="20577"/>
          <ac:spMkLst>
            <pc:docMk/>
            <pc:sldMk cId="1605321907" sldId="1302"/>
            <ac:spMk id="2" creationId="{79A7633A-6A3E-D4F6-8C8E-72BF1D1EC396}"/>
          </ac:spMkLst>
        </pc:spChg>
        <pc:spChg chg="del">
          <ac:chgData name="Renato Poli" userId="1615074c83fac315" providerId="LiveId" clId="{B97D0A2D-8036-45F1-981D-DC1A5F914259}" dt="2024-05-03T17:49:10.870" v="2072" actId="478"/>
          <ac:spMkLst>
            <pc:docMk/>
            <pc:sldMk cId="1605321907" sldId="1302"/>
            <ac:spMk id="3" creationId="{4569FD49-D69A-0A13-8FDB-D15F4632F173}"/>
          </ac:spMkLst>
        </pc:spChg>
        <pc:spChg chg="add mod">
          <ac:chgData name="Renato Poli" userId="1615074c83fac315" providerId="LiveId" clId="{B97D0A2D-8036-45F1-981D-DC1A5F914259}" dt="2024-05-03T17:49:47.387" v="2099" actId="1076"/>
          <ac:spMkLst>
            <pc:docMk/>
            <pc:sldMk cId="1605321907" sldId="1302"/>
            <ac:spMk id="9" creationId="{BD077823-826A-6399-E821-FF32648B150E}"/>
          </ac:spMkLst>
        </pc:spChg>
        <pc:spChg chg="add mod">
          <ac:chgData name="Renato Poli" userId="1615074c83fac315" providerId="LiveId" clId="{B97D0A2D-8036-45F1-981D-DC1A5F914259}" dt="2024-05-03T17:56:07.335" v="2128" actId="1076"/>
          <ac:spMkLst>
            <pc:docMk/>
            <pc:sldMk cId="1605321907" sldId="1302"/>
            <ac:spMk id="26" creationId="{AE53A72E-A565-0B8F-E369-BBB729793972}"/>
          </ac:spMkLst>
        </pc:spChg>
        <pc:spChg chg="add mod">
          <ac:chgData name="Renato Poli" userId="1615074c83fac315" providerId="LiveId" clId="{B97D0A2D-8036-45F1-981D-DC1A5F914259}" dt="2024-05-03T17:55:53.830" v="2123" actId="1076"/>
          <ac:spMkLst>
            <pc:docMk/>
            <pc:sldMk cId="1605321907" sldId="1302"/>
            <ac:spMk id="27" creationId="{F64A6701-FDDF-120F-3D44-926E964A1ACA}"/>
          </ac:spMkLst>
        </pc:spChg>
        <pc:spChg chg="add mod">
          <ac:chgData name="Renato Poli" userId="1615074c83fac315" providerId="LiveId" clId="{B97D0A2D-8036-45F1-981D-DC1A5F914259}" dt="2024-05-03T17:56:05.207" v="2127" actId="1076"/>
          <ac:spMkLst>
            <pc:docMk/>
            <pc:sldMk cId="1605321907" sldId="1302"/>
            <ac:spMk id="28" creationId="{454CF55C-7714-7191-E54D-08FD90885898}"/>
          </ac:spMkLst>
        </pc:spChg>
        <pc:spChg chg="add mod">
          <ac:chgData name="Renato Poli" userId="1615074c83fac315" providerId="LiveId" clId="{B97D0A2D-8036-45F1-981D-DC1A5F914259}" dt="2024-05-03T17:56:15.826" v="2131" actId="1076"/>
          <ac:spMkLst>
            <pc:docMk/>
            <pc:sldMk cId="1605321907" sldId="1302"/>
            <ac:spMk id="29" creationId="{CEDE8DB5-0C02-48B9-351F-46682359DA07}"/>
          </ac:spMkLst>
        </pc:spChg>
        <pc:spChg chg="add mod">
          <ac:chgData name="Renato Poli" userId="1615074c83fac315" providerId="LiveId" clId="{B97D0A2D-8036-45F1-981D-DC1A5F914259}" dt="2024-05-03T17:56:37.055" v="2152" actId="20577"/>
          <ac:spMkLst>
            <pc:docMk/>
            <pc:sldMk cId="1605321907" sldId="1302"/>
            <ac:spMk id="31" creationId="{3FBB47C3-5817-CFB8-30AD-73E63F8BF256}"/>
          </ac:spMkLst>
        </pc:spChg>
        <pc:spChg chg="add mod">
          <ac:chgData name="Renato Poli" userId="1615074c83fac315" providerId="LiveId" clId="{B97D0A2D-8036-45F1-981D-DC1A5F914259}" dt="2024-05-03T17:56:43.793" v="2157" actId="6549"/>
          <ac:spMkLst>
            <pc:docMk/>
            <pc:sldMk cId="1605321907" sldId="1302"/>
            <ac:spMk id="32" creationId="{FEB65995-878A-5276-8F18-595BE7221D46}"/>
          </ac:spMkLst>
        </pc:spChg>
        <pc:spChg chg="add mod">
          <ac:chgData name="Renato Poli" userId="1615074c83fac315" providerId="LiveId" clId="{B97D0A2D-8036-45F1-981D-DC1A5F914259}" dt="2024-05-03T17:59:27.312" v="2196" actId="1076"/>
          <ac:spMkLst>
            <pc:docMk/>
            <pc:sldMk cId="1605321907" sldId="1302"/>
            <ac:spMk id="33" creationId="{EB634AE8-9FB7-3140-10F6-FBDF87D78735}"/>
          </ac:spMkLst>
        </pc:spChg>
        <pc:spChg chg="add mod">
          <ac:chgData name="Renato Poli" userId="1615074c83fac315" providerId="LiveId" clId="{B97D0A2D-8036-45F1-981D-DC1A5F914259}" dt="2024-05-03T17:59:28.898" v="2197" actId="571"/>
          <ac:spMkLst>
            <pc:docMk/>
            <pc:sldMk cId="1605321907" sldId="1302"/>
            <ac:spMk id="34" creationId="{5290AA86-6CC1-DAF8-9BE6-60A0045DC61B}"/>
          </ac:spMkLst>
        </pc:spChg>
        <pc:spChg chg="add mod">
          <ac:chgData name="Renato Poli" userId="1615074c83fac315" providerId="LiveId" clId="{B97D0A2D-8036-45F1-981D-DC1A5F914259}" dt="2024-05-03T17:59:32.876" v="2198" actId="571"/>
          <ac:spMkLst>
            <pc:docMk/>
            <pc:sldMk cId="1605321907" sldId="1302"/>
            <ac:spMk id="35" creationId="{34EA714A-C41B-4470-DDC4-9EACF40DAFE4}"/>
          </ac:spMkLst>
        </pc:spChg>
        <pc:spChg chg="add mod">
          <ac:chgData name="Renato Poli" userId="1615074c83fac315" providerId="LiveId" clId="{B97D0A2D-8036-45F1-981D-DC1A5F914259}" dt="2024-05-03T17:59:34.707" v="2199" actId="571"/>
          <ac:spMkLst>
            <pc:docMk/>
            <pc:sldMk cId="1605321907" sldId="1302"/>
            <ac:spMk id="36" creationId="{C782F97D-B767-120B-BA57-DF02BBE41F7A}"/>
          </ac:spMkLst>
        </pc:spChg>
        <pc:spChg chg="add mod">
          <ac:chgData name="Renato Poli" userId="1615074c83fac315" providerId="LiveId" clId="{B97D0A2D-8036-45F1-981D-DC1A5F914259}" dt="2024-05-03T17:59:37.093" v="2200" actId="571"/>
          <ac:spMkLst>
            <pc:docMk/>
            <pc:sldMk cId="1605321907" sldId="1302"/>
            <ac:spMk id="37" creationId="{541B8761-25F7-2188-CE91-D76D1F7F72D6}"/>
          </ac:spMkLst>
        </pc:spChg>
        <pc:spChg chg="add mod">
          <ac:chgData name="Renato Poli" userId="1615074c83fac315" providerId="LiveId" clId="{B97D0A2D-8036-45F1-981D-DC1A5F914259}" dt="2024-05-03T17:59:41.367" v="2201" actId="571"/>
          <ac:spMkLst>
            <pc:docMk/>
            <pc:sldMk cId="1605321907" sldId="1302"/>
            <ac:spMk id="38" creationId="{CF930181-7795-131D-DD7A-54B159085A88}"/>
          </ac:spMkLst>
        </pc:spChg>
        <pc:spChg chg="add mod">
          <ac:chgData name="Renato Poli" userId="1615074c83fac315" providerId="LiveId" clId="{B97D0A2D-8036-45F1-981D-DC1A5F914259}" dt="2024-05-03T17:59:43.290" v="2202" actId="571"/>
          <ac:spMkLst>
            <pc:docMk/>
            <pc:sldMk cId="1605321907" sldId="1302"/>
            <ac:spMk id="39" creationId="{5BCA7DF6-D1B8-AE0B-8140-B3DC42C0115D}"/>
          </ac:spMkLst>
        </pc:spChg>
        <pc:cxnChg chg="add mod">
          <ac:chgData name="Renato Poli" userId="1615074c83fac315" providerId="LiveId" clId="{B97D0A2D-8036-45F1-981D-DC1A5F914259}" dt="2024-05-03T17:49:28.628" v="2093" actId="1076"/>
          <ac:cxnSpMkLst>
            <pc:docMk/>
            <pc:sldMk cId="1605321907" sldId="1302"/>
            <ac:cxnSpMk id="5" creationId="{CBB290DF-251C-3544-1D47-F8161CED3238}"/>
          </ac:cxnSpMkLst>
        </pc:cxnChg>
        <pc:cxnChg chg="add mod">
          <ac:chgData name="Renato Poli" userId="1615074c83fac315" providerId="LiveId" clId="{B97D0A2D-8036-45F1-981D-DC1A5F914259}" dt="2024-05-03T17:55:35.658" v="2116" actId="14100"/>
          <ac:cxnSpMkLst>
            <pc:docMk/>
            <pc:sldMk cId="1605321907" sldId="1302"/>
            <ac:cxnSpMk id="6" creationId="{07FDF66C-8B8D-1731-BA08-7F66D91DA1FC}"/>
          </ac:cxnSpMkLst>
        </pc:cxnChg>
        <pc:cxnChg chg="add mod">
          <ac:chgData name="Renato Poli" userId="1615074c83fac315" providerId="LiveId" clId="{B97D0A2D-8036-45F1-981D-DC1A5F914259}" dt="2024-05-03T17:55:00.429" v="2102" actId="14100"/>
          <ac:cxnSpMkLst>
            <pc:docMk/>
            <pc:sldMk cId="1605321907" sldId="1302"/>
            <ac:cxnSpMk id="10" creationId="{49626F01-E932-A5EC-638E-69BD121D5FB5}"/>
          </ac:cxnSpMkLst>
        </pc:cxnChg>
        <pc:cxnChg chg="add mod">
          <ac:chgData name="Renato Poli" userId="1615074c83fac315" providerId="LiveId" clId="{B97D0A2D-8036-45F1-981D-DC1A5F914259}" dt="2024-05-03T17:55:07.446" v="2106" actId="14100"/>
          <ac:cxnSpMkLst>
            <pc:docMk/>
            <pc:sldMk cId="1605321907" sldId="1302"/>
            <ac:cxnSpMk id="13" creationId="{1D60EC62-C5F9-A29D-DD06-56DD65223039}"/>
          </ac:cxnSpMkLst>
        </pc:cxnChg>
        <pc:cxnChg chg="add mod">
          <ac:chgData name="Renato Poli" userId="1615074c83fac315" providerId="LiveId" clId="{B97D0A2D-8036-45F1-981D-DC1A5F914259}" dt="2024-05-03T17:55:22.992" v="2111" actId="1076"/>
          <ac:cxnSpMkLst>
            <pc:docMk/>
            <pc:sldMk cId="1605321907" sldId="1302"/>
            <ac:cxnSpMk id="17" creationId="{13C38F04-D769-C95F-0486-9EFA4F5E726E}"/>
          </ac:cxnSpMkLst>
        </pc:cxnChg>
        <pc:cxnChg chg="add mod">
          <ac:chgData name="Renato Poli" userId="1615074c83fac315" providerId="LiveId" clId="{B97D0A2D-8036-45F1-981D-DC1A5F914259}" dt="2024-05-03T17:55:20.199" v="2110" actId="571"/>
          <ac:cxnSpMkLst>
            <pc:docMk/>
            <pc:sldMk cId="1605321907" sldId="1302"/>
            <ac:cxnSpMk id="20" creationId="{E8B1ABCD-16DD-44A5-9054-812BD051C624}"/>
          </ac:cxnSpMkLst>
        </pc:cxnChg>
        <pc:cxnChg chg="add mod">
          <ac:chgData name="Renato Poli" userId="1615074c83fac315" providerId="LiveId" clId="{B97D0A2D-8036-45F1-981D-DC1A5F914259}" dt="2024-05-03T17:55:29.497" v="2114" actId="14100"/>
          <ac:cxnSpMkLst>
            <pc:docMk/>
            <pc:sldMk cId="1605321907" sldId="1302"/>
            <ac:cxnSpMk id="21" creationId="{2F705894-9144-A3ED-8971-0F3259E99DEE}"/>
          </ac:cxnSpMkLst>
        </pc:cxnChg>
      </pc:sldChg>
      <pc:sldChg chg="addSp delSp modSp add mod modNotesTx">
        <pc:chgData name="Renato Poli" userId="1615074c83fac315" providerId="LiveId" clId="{B97D0A2D-8036-45F1-981D-DC1A5F914259}" dt="2024-05-03T18:09:28.148" v="2375" actId="20577"/>
        <pc:sldMkLst>
          <pc:docMk/>
          <pc:sldMk cId="4239463854" sldId="1303"/>
        </pc:sldMkLst>
        <pc:spChg chg="add mod ord">
          <ac:chgData name="Renato Poli" userId="1615074c83fac315" providerId="LiveId" clId="{B97D0A2D-8036-45F1-981D-DC1A5F914259}" dt="2024-05-03T17:58:07.428" v="2176" actId="207"/>
          <ac:spMkLst>
            <pc:docMk/>
            <pc:sldMk cId="4239463854" sldId="1303"/>
            <ac:spMk id="3" creationId="{628B6E78-A103-31E6-2502-A64BBD53C344}"/>
          </ac:spMkLst>
        </pc:spChg>
        <pc:spChg chg="add mod">
          <ac:chgData name="Renato Poli" userId="1615074c83fac315" providerId="LiveId" clId="{B97D0A2D-8036-45F1-981D-DC1A5F914259}" dt="2024-05-03T17:58:03.165" v="2175" actId="1076"/>
          <ac:spMkLst>
            <pc:docMk/>
            <pc:sldMk cId="4239463854" sldId="1303"/>
            <ac:spMk id="7" creationId="{0BB7E708-7039-3EC2-32EF-A29EC5835008}"/>
          </ac:spMkLst>
        </pc:spChg>
        <pc:spChg chg="add mod">
          <ac:chgData name="Renato Poli" userId="1615074c83fac315" providerId="LiveId" clId="{B97D0A2D-8036-45F1-981D-DC1A5F914259}" dt="2024-05-03T17:58:50.143" v="2184" actId="14100"/>
          <ac:spMkLst>
            <pc:docMk/>
            <pc:sldMk cId="4239463854" sldId="1303"/>
            <ac:spMk id="8" creationId="{3F63CA18-0978-D8BD-2980-2F14E53A1FF0}"/>
          </ac:spMkLst>
        </pc:spChg>
        <pc:spChg chg="add mod">
          <ac:chgData name="Renato Poli" userId="1615074c83fac315" providerId="LiveId" clId="{B97D0A2D-8036-45F1-981D-DC1A5F914259}" dt="2024-05-03T17:58:52.911" v="2185" actId="571"/>
          <ac:spMkLst>
            <pc:docMk/>
            <pc:sldMk cId="4239463854" sldId="1303"/>
            <ac:spMk id="11" creationId="{EB247A74-9E7C-DEFD-6C9F-C24ED81CADF1}"/>
          </ac:spMkLst>
        </pc:spChg>
        <pc:spChg chg="add mod">
          <ac:chgData name="Renato Poli" userId="1615074c83fac315" providerId="LiveId" clId="{B97D0A2D-8036-45F1-981D-DC1A5F914259}" dt="2024-05-03T17:58:54.170" v="2186" actId="571"/>
          <ac:spMkLst>
            <pc:docMk/>
            <pc:sldMk cId="4239463854" sldId="1303"/>
            <ac:spMk id="12" creationId="{46FCBF75-A064-1F47-ED30-D91713B6C4E5}"/>
          </ac:spMkLst>
        </pc:spChg>
        <pc:spChg chg="add mod">
          <ac:chgData name="Renato Poli" userId="1615074c83fac315" providerId="LiveId" clId="{B97D0A2D-8036-45F1-981D-DC1A5F914259}" dt="2024-05-03T17:58:55.778" v="2187" actId="571"/>
          <ac:spMkLst>
            <pc:docMk/>
            <pc:sldMk cId="4239463854" sldId="1303"/>
            <ac:spMk id="14" creationId="{F9CFCE8C-9DF1-A405-E52D-5EAA628504DD}"/>
          </ac:spMkLst>
        </pc:spChg>
        <pc:spChg chg="add mod">
          <ac:chgData name="Renato Poli" userId="1615074c83fac315" providerId="LiveId" clId="{B97D0A2D-8036-45F1-981D-DC1A5F914259}" dt="2024-05-03T17:58:56.910" v="2188" actId="571"/>
          <ac:spMkLst>
            <pc:docMk/>
            <pc:sldMk cId="4239463854" sldId="1303"/>
            <ac:spMk id="15" creationId="{6E40F711-B850-082F-BAE2-78BC51A916AC}"/>
          </ac:spMkLst>
        </pc:spChg>
        <pc:spChg chg="add mod">
          <ac:chgData name="Renato Poli" userId="1615074c83fac315" providerId="LiveId" clId="{B97D0A2D-8036-45F1-981D-DC1A5F914259}" dt="2024-05-03T17:58:58.447" v="2189" actId="571"/>
          <ac:spMkLst>
            <pc:docMk/>
            <pc:sldMk cId="4239463854" sldId="1303"/>
            <ac:spMk id="16" creationId="{C9933F00-6955-1452-0FE3-1523D5BFE2C4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18" creationId="{6816EA87-F3A1-6116-8D5D-BDD7464C75C2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19" creationId="{09BBF351-9ED2-3018-8E15-2D8E274220EF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2" creationId="{E477C935-3422-4BF3-8B91-246E7AA3697D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3" creationId="{9F0E6C20-EA30-4158-7BB3-F4213F536489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4" creationId="{4E475F0D-AF77-257D-A573-11B83E1824BD}"/>
          </ac:spMkLst>
        </pc:spChg>
        <pc:spChg chg="add mod">
          <ac:chgData name="Renato Poli" userId="1615074c83fac315" providerId="LiveId" clId="{B97D0A2D-8036-45F1-981D-DC1A5F914259}" dt="2024-05-03T17:59:09.129" v="2192" actId="1076"/>
          <ac:spMkLst>
            <pc:docMk/>
            <pc:sldMk cId="4239463854" sldId="1303"/>
            <ac:spMk id="25" creationId="{EA16CAE2-A0D2-0FA9-ACDE-025FDB11AACA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6" creationId="{AE53A72E-A565-0B8F-E369-BBB729793972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7" creationId="{F64A6701-FDDF-120F-3D44-926E964A1ACA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8" creationId="{454CF55C-7714-7191-E54D-08FD90885898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29" creationId="{CEDE8DB5-0C02-48B9-351F-46682359DA07}"/>
          </ac:spMkLst>
        </pc:spChg>
        <pc:spChg chg="add mod">
          <ac:chgData name="Renato Poli" userId="1615074c83fac315" providerId="LiveId" clId="{B97D0A2D-8036-45F1-981D-DC1A5F914259}" dt="2024-05-03T18:06:54.795" v="2203" actId="571"/>
          <ac:spMkLst>
            <pc:docMk/>
            <pc:sldMk cId="4239463854" sldId="1303"/>
            <ac:spMk id="30" creationId="{70128C38-3D4E-78CD-EB4E-22FE36FD0D88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31" creationId="{3FBB47C3-5817-CFB8-30AD-73E63F8BF256}"/>
          </ac:spMkLst>
        </pc:spChg>
        <pc:spChg chg="mod">
          <ac:chgData name="Renato Poli" userId="1615074c83fac315" providerId="LiveId" clId="{B97D0A2D-8036-45F1-981D-DC1A5F914259}" dt="2024-05-03T17:57:41.917" v="2167" actId="164"/>
          <ac:spMkLst>
            <pc:docMk/>
            <pc:sldMk cId="4239463854" sldId="1303"/>
            <ac:spMk id="32" creationId="{FEB65995-878A-5276-8F18-595BE7221D46}"/>
          </ac:spMkLst>
        </pc:spChg>
        <pc:spChg chg="add del">
          <ac:chgData name="Renato Poli" userId="1615074c83fac315" providerId="LiveId" clId="{B97D0A2D-8036-45F1-981D-DC1A5F914259}" dt="2024-05-03T18:07:26.309" v="2205" actId="478"/>
          <ac:spMkLst>
            <pc:docMk/>
            <pc:sldMk cId="4239463854" sldId="1303"/>
            <ac:spMk id="33" creationId="{7AE8394E-1636-1DFB-9490-55152804B0AB}"/>
          </ac:spMkLst>
        </pc:spChg>
        <pc:spChg chg="add mod">
          <ac:chgData name="Renato Poli" userId="1615074c83fac315" providerId="LiveId" clId="{B97D0A2D-8036-45F1-981D-DC1A5F914259}" dt="2024-05-03T18:08:24.755" v="2220" actId="1076"/>
          <ac:spMkLst>
            <pc:docMk/>
            <pc:sldMk cId="4239463854" sldId="1303"/>
            <ac:spMk id="34" creationId="{EF3405D8-57A7-23A0-6B7B-FFE68D884540}"/>
          </ac:spMkLst>
        </pc:spChg>
        <pc:spChg chg="add mod">
          <ac:chgData name="Renato Poli" userId="1615074c83fac315" providerId="LiveId" clId="{B97D0A2D-8036-45F1-981D-DC1A5F914259}" dt="2024-05-03T18:07:54.834" v="2211" actId="571"/>
          <ac:spMkLst>
            <pc:docMk/>
            <pc:sldMk cId="4239463854" sldId="1303"/>
            <ac:spMk id="35" creationId="{10425498-A2AE-BE60-A23F-415D81C58489}"/>
          </ac:spMkLst>
        </pc:spChg>
        <pc:spChg chg="add mod">
          <ac:chgData name="Renato Poli" userId="1615074c83fac315" providerId="LiveId" clId="{B97D0A2D-8036-45F1-981D-DC1A5F914259}" dt="2024-05-03T18:08:04.962" v="2214" actId="1076"/>
          <ac:spMkLst>
            <pc:docMk/>
            <pc:sldMk cId="4239463854" sldId="1303"/>
            <ac:spMk id="36" creationId="{E2E5B306-3EE3-E947-FE5D-4AB61492CD79}"/>
          </ac:spMkLst>
        </pc:spChg>
        <pc:spChg chg="add mod">
          <ac:chgData name="Renato Poli" userId="1615074c83fac315" providerId="LiveId" clId="{B97D0A2D-8036-45F1-981D-DC1A5F914259}" dt="2024-05-03T18:08:07.050" v="2216" actId="571"/>
          <ac:spMkLst>
            <pc:docMk/>
            <pc:sldMk cId="4239463854" sldId="1303"/>
            <ac:spMk id="37" creationId="{43ED22CF-1229-C440-F0D4-5BD9FB164EAA}"/>
          </ac:spMkLst>
        </pc:spChg>
        <pc:spChg chg="add mod">
          <ac:chgData name="Renato Poli" userId="1615074c83fac315" providerId="LiveId" clId="{B97D0A2D-8036-45F1-981D-DC1A5F914259}" dt="2024-05-03T18:08:07.050" v="2216" actId="571"/>
          <ac:spMkLst>
            <pc:docMk/>
            <pc:sldMk cId="4239463854" sldId="1303"/>
            <ac:spMk id="38" creationId="{064434BB-8559-93EE-CA19-50B70398A640}"/>
          </ac:spMkLst>
        </pc:spChg>
        <pc:spChg chg="add mod">
          <ac:chgData name="Renato Poli" userId="1615074c83fac315" providerId="LiveId" clId="{B97D0A2D-8036-45F1-981D-DC1A5F914259}" dt="2024-05-03T18:08:13.345" v="2218" actId="14100"/>
          <ac:spMkLst>
            <pc:docMk/>
            <pc:sldMk cId="4239463854" sldId="1303"/>
            <ac:spMk id="39" creationId="{8630B006-7629-D2ED-93C8-39F61D4F24E0}"/>
          </ac:spMkLst>
        </pc:spChg>
        <pc:grpChg chg="add mod">
          <ac:chgData name="Renato Poli" userId="1615074c83fac315" providerId="LiveId" clId="{B97D0A2D-8036-45F1-981D-DC1A5F914259}" dt="2024-05-03T17:58:25.887" v="2177" actId="688"/>
          <ac:grpSpMkLst>
            <pc:docMk/>
            <pc:sldMk cId="4239463854" sldId="1303"/>
            <ac:grpSpMk id="4" creationId="{E1DF76DC-381E-A900-9878-20D3D9C615F8}"/>
          </ac:grpSpMkLst>
        </pc:grpChg>
      </pc:sldChg>
      <pc:sldChg chg="addSp delSp modSp add mod modNotesTx">
        <pc:chgData name="Renato Poli" userId="1615074c83fac315" providerId="LiveId" clId="{B97D0A2D-8036-45F1-981D-DC1A5F914259}" dt="2024-05-03T18:12:13.865" v="2560" actId="1076"/>
        <pc:sldMkLst>
          <pc:docMk/>
          <pc:sldMk cId="1754396962" sldId="1304"/>
        </pc:sldMkLst>
        <pc:spChg chg="mod">
          <ac:chgData name="Renato Poli" userId="1615074c83fac315" providerId="LiveId" clId="{B97D0A2D-8036-45F1-981D-DC1A5F914259}" dt="2024-05-03T18:09:37.168" v="2386" actId="20577"/>
          <ac:spMkLst>
            <pc:docMk/>
            <pc:sldMk cId="1754396962" sldId="1304"/>
            <ac:spMk id="2" creationId="{79A7633A-6A3E-D4F6-8C8E-72BF1D1EC396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" creationId="{628B6E78-A103-31E6-2502-A64BBD53C344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7" creationId="{0BB7E708-7039-3EC2-32EF-A29EC5835008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8" creationId="{3F63CA18-0978-D8BD-2980-2F14E53A1FF0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9" creationId="{BD077823-826A-6399-E821-FF32648B150E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1" creationId="{EB247A74-9E7C-DEFD-6C9F-C24ED81CADF1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2" creationId="{46FCBF75-A064-1F47-ED30-D91713B6C4E5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4" creationId="{F9CFCE8C-9DF1-A405-E52D-5EAA628504DD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5" creationId="{6E40F711-B850-082F-BAE2-78BC51A916AC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6" creationId="{C9933F00-6955-1452-0FE3-1523D5BFE2C4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8" creationId="{6816EA87-F3A1-6116-8D5D-BDD7464C75C2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19" creationId="{09BBF351-9ED2-3018-8E15-2D8E274220EF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2" creationId="{E477C935-3422-4BF3-8B91-246E7AA3697D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3" creationId="{9F0E6C20-EA30-4158-7BB3-F4213F536489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4" creationId="{4E475F0D-AF77-257D-A573-11B83E1824BD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25" creationId="{EA16CAE2-A0D2-0FA9-ACDE-025FDB11AACA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0" creationId="{70128C38-3D4E-78CD-EB4E-22FE36FD0D88}"/>
          </ac:spMkLst>
        </pc:spChg>
        <pc:spChg chg="del">
          <ac:chgData name="Renato Poli" userId="1615074c83fac315" providerId="LiveId" clId="{B97D0A2D-8036-45F1-981D-DC1A5F914259}" dt="2024-05-03T18:09:50.446" v="2389" actId="478"/>
          <ac:spMkLst>
            <pc:docMk/>
            <pc:sldMk cId="1754396962" sldId="1304"/>
            <ac:spMk id="34" creationId="{EF3405D8-57A7-23A0-6B7B-FFE68D884540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5" creationId="{10425498-A2AE-BE60-A23F-415D81C58489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6" creationId="{E2E5B306-3EE3-E947-FE5D-4AB61492CD79}"/>
          </ac:spMkLst>
        </pc:spChg>
        <pc:spChg chg="del">
          <ac:chgData name="Renato Poli" userId="1615074c83fac315" providerId="LiveId" clId="{B97D0A2D-8036-45F1-981D-DC1A5F914259}" dt="2024-05-03T18:09:45.987" v="2387" actId="478"/>
          <ac:spMkLst>
            <pc:docMk/>
            <pc:sldMk cId="1754396962" sldId="1304"/>
            <ac:spMk id="39" creationId="{8630B006-7629-D2ED-93C8-39F61D4F24E0}"/>
          </ac:spMkLst>
        </pc:spChg>
        <pc:grpChg chg="del">
          <ac:chgData name="Renato Poli" userId="1615074c83fac315" providerId="LiveId" clId="{B97D0A2D-8036-45F1-981D-DC1A5F914259}" dt="2024-05-03T18:09:49.001" v="2388" actId="478"/>
          <ac:grpSpMkLst>
            <pc:docMk/>
            <pc:sldMk cId="1754396962" sldId="1304"/>
            <ac:grpSpMk id="4" creationId="{E1DF76DC-381E-A900-9878-20D3D9C615F8}"/>
          </ac:grpSpMkLst>
        </pc:grpChg>
        <pc:picChg chg="add del mod">
          <ac:chgData name="Renato Poli" userId="1615074c83fac315" providerId="LiveId" clId="{B97D0A2D-8036-45F1-981D-DC1A5F914259}" dt="2024-05-03T18:11:08.158" v="2400" actId="478"/>
          <ac:picMkLst>
            <pc:docMk/>
            <pc:sldMk cId="1754396962" sldId="1304"/>
            <ac:picMk id="1026" creationId="{8842F185-7529-F2DD-539E-40DF20AFFE12}"/>
          </ac:picMkLst>
        </pc:picChg>
        <pc:picChg chg="add mod">
          <ac:chgData name="Renato Poli" userId="1615074c83fac315" providerId="LiveId" clId="{B97D0A2D-8036-45F1-981D-DC1A5F914259}" dt="2024-05-03T18:12:13.865" v="2560" actId="1076"/>
          <ac:picMkLst>
            <pc:docMk/>
            <pc:sldMk cId="1754396962" sldId="1304"/>
            <ac:picMk id="1028" creationId="{DF411F7A-234A-0EBC-9989-FEE10A102315}"/>
          </ac:picMkLst>
        </pc:pic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5" creationId="{CBB290DF-251C-3544-1D47-F8161CED3238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6" creationId="{07FDF66C-8B8D-1731-BA08-7F66D91DA1FC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10" creationId="{49626F01-E932-A5EC-638E-69BD121D5FB5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13" creationId="{1D60EC62-C5F9-A29D-DD06-56DD65223039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17" creationId="{13C38F04-D769-C95F-0486-9EFA4F5E726E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20" creationId="{E8B1ABCD-16DD-44A5-9054-812BD051C624}"/>
          </ac:cxnSpMkLst>
        </pc:cxnChg>
        <pc:cxnChg chg="del">
          <ac:chgData name="Renato Poli" userId="1615074c83fac315" providerId="LiveId" clId="{B97D0A2D-8036-45F1-981D-DC1A5F914259}" dt="2024-05-03T18:09:45.987" v="2387" actId="478"/>
          <ac:cxnSpMkLst>
            <pc:docMk/>
            <pc:sldMk cId="1754396962" sldId="1304"/>
            <ac:cxnSpMk id="21" creationId="{2F705894-9144-A3ED-8971-0F3259E99DEE}"/>
          </ac:cxnSpMkLst>
        </pc:cxnChg>
        <pc:cxnChg chg="add del mod">
          <ac:chgData name="Renato Poli" userId="1615074c83fac315" providerId="LiveId" clId="{B97D0A2D-8036-45F1-981D-DC1A5F914259}" dt="2024-05-03T18:10:03.342" v="2393" actId="478"/>
          <ac:cxnSpMkLst>
            <pc:docMk/>
            <pc:sldMk cId="1754396962" sldId="1304"/>
            <ac:cxnSpMk id="37" creationId="{8731F201-CC6F-7217-5435-54271FD7E533}"/>
          </ac:cxnSpMkLst>
        </pc:cxnChg>
      </pc:sldChg>
      <pc:sldChg chg="addSp delSp modSp new mod">
        <pc:chgData name="Renato Poli" userId="1615074c83fac315" providerId="LiveId" clId="{B97D0A2D-8036-45F1-981D-DC1A5F914259}" dt="2024-05-03T18:17:32.914" v="2691" actId="14100"/>
        <pc:sldMkLst>
          <pc:docMk/>
          <pc:sldMk cId="4069716786" sldId="1305"/>
        </pc:sldMkLst>
        <pc:spChg chg="mod">
          <ac:chgData name="Renato Poli" userId="1615074c83fac315" providerId="LiveId" clId="{B97D0A2D-8036-45F1-981D-DC1A5F914259}" dt="2024-05-03T18:12:44.014" v="2598" actId="14100"/>
          <ac:spMkLst>
            <pc:docMk/>
            <pc:sldMk cId="4069716786" sldId="1305"/>
            <ac:spMk id="2" creationId="{26CB0AD6-6C96-EBAE-054B-0FC9706957B9}"/>
          </ac:spMkLst>
        </pc:spChg>
        <pc:spChg chg="del">
          <ac:chgData name="Renato Poli" userId="1615074c83fac315" providerId="LiveId" clId="{B97D0A2D-8036-45F1-981D-DC1A5F914259}" dt="2024-05-03T18:12:45.637" v="2599" actId="478"/>
          <ac:spMkLst>
            <pc:docMk/>
            <pc:sldMk cId="4069716786" sldId="1305"/>
            <ac:spMk id="3" creationId="{1B9DA21E-3DDF-D9D9-B352-71D1BC2E9BAA}"/>
          </ac:spMkLst>
        </pc:spChg>
        <pc:graphicFrameChg chg="add mod modGraphic">
          <ac:chgData name="Renato Poli" userId="1615074c83fac315" providerId="LiveId" clId="{B97D0A2D-8036-45F1-981D-DC1A5F914259}" dt="2024-05-03T18:17:32.914" v="2691" actId="14100"/>
          <ac:graphicFrameMkLst>
            <pc:docMk/>
            <pc:sldMk cId="4069716786" sldId="1305"/>
            <ac:graphicFrameMk id="4" creationId="{EE94D691-99B0-0577-1888-7FFB52BDD330}"/>
          </ac:graphicFrameMkLst>
        </pc:graphicFrameChg>
      </pc:sldChg>
      <pc:sldChg chg="addSp delSp modSp new mod">
        <pc:chgData name="Renato Poli" userId="1615074c83fac315" providerId="LiveId" clId="{B97D0A2D-8036-45F1-981D-DC1A5F914259}" dt="2024-05-03T18:13:37.219" v="2644" actId="1076"/>
        <pc:sldMkLst>
          <pc:docMk/>
          <pc:sldMk cId="507867524" sldId="1306"/>
        </pc:sldMkLst>
        <pc:spChg chg="mod">
          <ac:chgData name="Renato Poli" userId="1615074c83fac315" providerId="LiveId" clId="{B97D0A2D-8036-45F1-981D-DC1A5F914259}" dt="2024-05-03T18:13:28.430" v="2639" actId="14100"/>
          <ac:spMkLst>
            <pc:docMk/>
            <pc:sldMk cId="507867524" sldId="1306"/>
            <ac:spMk id="2" creationId="{8F4657D8-8186-2BAD-0F82-ECDD09179DB3}"/>
          </ac:spMkLst>
        </pc:spChg>
        <pc:spChg chg="del">
          <ac:chgData name="Renato Poli" userId="1615074c83fac315" providerId="LiveId" clId="{B97D0A2D-8036-45F1-981D-DC1A5F914259}" dt="2024-05-03T18:13:31.207" v="2640" actId="478"/>
          <ac:spMkLst>
            <pc:docMk/>
            <pc:sldMk cId="507867524" sldId="1306"/>
            <ac:spMk id="3" creationId="{B7CB7DD8-CB75-6C37-5CA1-81595CE79BAC}"/>
          </ac:spMkLst>
        </pc:spChg>
        <pc:picChg chg="add mod">
          <ac:chgData name="Renato Poli" userId="1615074c83fac315" providerId="LiveId" clId="{B97D0A2D-8036-45F1-981D-DC1A5F914259}" dt="2024-05-03T18:13:37.219" v="2644" actId="1076"/>
          <ac:picMkLst>
            <pc:docMk/>
            <pc:sldMk cId="507867524" sldId="1306"/>
            <ac:picMk id="4" creationId="{902722BD-9E6C-6748-8DBB-20DD637BE043}"/>
          </ac:picMkLst>
        </pc:picChg>
      </pc:sldChg>
      <pc:sldChg chg="addSp delSp modSp add mod">
        <pc:chgData name="Renato Poli" userId="1615074c83fac315" providerId="LiveId" clId="{B97D0A2D-8036-45F1-981D-DC1A5F914259}" dt="2024-05-03T18:17:16.767" v="2687" actId="207"/>
        <pc:sldMkLst>
          <pc:docMk/>
          <pc:sldMk cId="759185285" sldId="1307"/>
        </pc:sldMkLst>
        <pc:graphicFrameChg chg="add mod modGraphic">
          <ac:chgData name="Renato Poli" userId="1615074c83fac315" providerId="LiveId" clId="{B97D0A2D-8036-45F1-981D-DC1A5F914259}" dt="2024-05-03T18:17:16.767" v="2687" actId="207"/>
          <ac:graphicFrameMkLst>
            <pc:docMk/>
            <pc:sldMk cId="759185285" sldId="1307"/>
            <ac:graphicFrameMk id="3" creationId="{28B63778-5801-7589-0904-4480E2E8B47D}"/>
          </ac:graphicFrameMkLst>
        </pc:graphicFrameChg>
        <pc:graphicFrameChg chg="del">
          <ac:chgData name="Renato Poli" userId="1615074c83fac315" providerId="LiveId" clId="{B97D0A2D-8036-45F1-981D-DC1A5F914259}" dt="2024-05-03T18:14:29.332" v="2647" actId="478"/>
          <ac:graphicFrameMkLst>
            <pc:docMk/>
            <pc:sldMk cId="759185285" sldId="1307"/>
            <ac:graphicFrameMk id="4" creationId="{EE94D691-99B0-0577-1888-7FFB52BDD330}"/>
          </ac:graphicFrameMkLst>
        </pc:graphicFrameChg>
      </pc:sldChg>
      <pc:sldChg chg="modSp new del mod">
        <pc:chgData name="Renato Poli" userId="1615074c83fac315" providerId="LiveId" clId="{B97D0A2D-8036-45F1-981D-DC1A5F914259}" dt="2024-05-03T18:14:47.193" v="2652" actId="47"/>
        <pc:sldMkLst>
          <pc:docMk/>
          <pc:sldMk cId="1539703522" sldId="1308"/>
        </pc:sldMkLst>
        <pc:spChg chg="mod">
          <ac:chgData name="Renato Poli" userId="1615074c83fac315" providerId="LiveId" clId="{B97D0A2D-8036-45F1-981D-DC1A5F914259}" dt="2024-05-03T18:14:44.041" v="2650" actId="14100"/>
          <ac:spMkLst>
            <pc:docMk/>
            <pc:sldMk cId="1539703522" sldId="1308"/>
            <ac:spMk id="2" creationId="{02D7DF46-0302-8E92-3DC1-DFC4B17E0C55}"/>
          </ac:spMkLst>
        </pc:spChg>
      </pc:sldChg>
      <pc:sldChg chg="addSp delSp modSp add mod">
        <pc:chgData name="Renato Poli" userId="1615074c83fac315" providerId="LiveId" clId="{B97D0A2D-8036-45F1-981D-DC1A5F914259}" dt="2024-05-03T18:17:12.750" v="2686" actId="207"/>
        <pc:sldMkLst>
          <pc:docMk/>
          <pc:sldMk cId="3706610046" sldId="1309"/>
        </pc:sldMkLst>
        <pc:graphicFrameChg chg="del">
          <ac:chgData name="Renato Poli" userId="1615074c83fac315" providerId="LiveId" clId="{B97D0A2D-8036-45F1-981D-DC1A5F914259}" dt="2024-05-03T18:14:51.289" v="2653" actId="478"/>
          <ac:graphicFrameMkLst>
            <pc:docMk/>
            <pc:sldMk cId="3706610046" sldId="1309"/>
            <ac:graphicFrameMk id="3" creationId="{28B63778-5801-7589-0904-4480E2E8B47D}"/>
          </ac:graphicFrameMkLst>
        </pc:graphicFrameChg>
        <pc:graphicFrameChg chg="add mod modGraphic">
          <ac:chgData name="Renato Poli" userId="1615074c83fac315" providerId="LiveId" clId="{B97D0A2D-8036-45F1-981D-DC1A5F914259}" dt="2024-05-03T18:17:12.750" v="2686" actId="207"/>
          <ac:graphicFrameMkLst>
            <pc:docMk/>
            <pc:sldMk cId="3706610046" sldId="1309"/>
            <ac:graphicFrameMk id="4" creationId="{1D04B201-AC8F-0656-5F75-A7C411383088}"/>
          </ac:graphicFrameMkLst>
        </pc:graphicFrameChg>
      </pc:sldChg>
      <pc:sldChg chg="addSp delSp modSp add mod modNotesTx">
        <pc:chgData name="Renato Poli" userId="1615074c83fac315" providerId="LiveId" clId="{B97D0A2D-8036-45F1-981D-DC1A5F914259}" dt="2024-05-03T18:20:57.226" v="2990" actId="1076"/>
        <pc:sldMkLst>
          <pc:docMk/>
          <pc:sldMk cId="2942056399" sldId="1310"/>
        </pc:sldMkLst>
        <pc:spChg chg="mod">
          <ac:chgData name="Renato Poli" userId="1615074c83fac315" providerId="LiveId" clId="{B97D0A2D-8036-45F1-981D-DC1A5F914259}" dt="2024-05-03T18:19:42.990" v="2808" actId="20577"/>
          <ac:spMkLst>
            <pc:docMk/>
            <pc:sldMk cId="2942056399" sldId="1310"/>
            <ac:spMk id="2" creationId="{79A7633A-6A3E-D4F6-8C8E-72BF1D1EC396}"/>
          </ac:spMkLst>
        </pc:spChg>
        <pc:picChg chg="del">
          <ac:chgData name="Renato Poli" userId="1615074c83fac315" providerId="LiveId" clId="{B97D0A2D-8036-45F1-981D-DC1A5F914259}" dt="2024-05-03T18:20:10.048" v="2809" actId="478"/>
          <ac:picMkLst>
            <pc:docMk/>
            <pc:sldMk cId="2942056399" sldId="1310"/>
            <ac:picMk id="1028" creationId="{DF411F7A-234A-0EBC-9989-FEE10A102315}"/>
          </ac:picMkLst>
        </pc:picChg>
        <pc:picChg chg="add mod">
          <ac:chgData name="Renato Poli" userId="1615074c83fac315" providerId="LiveId" clId="{B97D0A2D-8036-45F1-981D-DC1A5F914259}" dt="2024-05-03T18:20:57.226" v="2990" actId="1076"/>
          <ac:picMkLst>
            <pc:docMk/>
            <pc:sldMk cId="2942056399" sldId="1310"/>
            <ac:picMk id="5122" creationId="{DE0E86BC-4A8B-E036-EE83-7A494D3B5CA2}"/>
          </ac:picMkLst>
        </pc:picChg>
      </pc:sldChg>
      <pc:sldChg chg="modSp add mod">
        <pc:chgData name="Renato Poli" userId="1615074c83fac315" providerId="LiveId" clId="{B97D0A2D-8036-45F1-981D-DC1A5F914259}" dt="2024-05-07T02:14:44.282" v="3043" actId="20577"/>
        <pc:sldMkLst>
          <pc:docMk/>
          <pc:sldMk cId="3716456909" sldId="1311"/>
        </pc:sldMkLst>
        <pc:spChg chg="mod">
          <ac:chgData name="Renato Poli" userId="1615074c83fac315" providerId="LiveId" clId="{B97D0A2D-8036-45F1-981D-DC1A5F914259}" dt="2024-05-07T02:14:44.282" v="3043" actId="20577"/>
          <ac:spMkLst>
            <pc:docMk/>
            <pc:sldMk cId="3716456909" sldId="1311"/>
            <ac:spMk id="4" creationId="{024EA8F5-531F-415B-BA8D-5D730E033E13}"/>
          </ac:spMkLst>
        </pc:spChg>
      </pc:sldChg>
      <pc:sldChg chg="modSp new mod ord">
        <pc:chgData name="Renato Poli" userId="1615074c83fac315" providerId="LiveId" clId="{B97D0A2D-8036-45F1-981D-DC1A5F914259}" dt="2024-05-07T03:16:09.912" v="3415" actId="948"/>
        <pc:sldMkLst>
          <pc:docMk/>
          <pc:sldMk cId="1222068852" sldId="1312"/>
        </pc:sldMkLst>
        <pc:spChg chg="mod">
          <ac:chgData name="Renato Poli" userId="1615074c83fac315" providerId="LiveId" clId="{B97D0A2D-8036-45F1-981D-DC1A5F914259}" dt="2024-05-07T03:10:43.879" v="3229" actId="20577"/>
          <ac:spMkLst>
            <pc:docMk/>
            <pc:sldMk cId="1222068852" sldId="1312"/>
            <ac:spMk id="2" creationId="{46F22098-B23A-41A6-4D53-ADAB4DDDB9FA}"/>
          </ac:spMkLst>
        </pc:spChg>
        <pc:spChg chg="mod">
          <ac:chgData name="Renato Poli" userId="1615074c83fac315" providerId="LiveId" clId="{B97D0A2D-8036-45F1-981D-DC1A5F914259}" dt="2024-05-07T03:16:09.912" v="3415" actId="948"/>
          <ac:spMkLst>
            <pc:docMk/>
            <pc:sldMk cId="1222068852" sldId="1312"/>
            <ac:spMk id="3" creationId="{A037D2D8-55D6-F870-5477-6DB7D02988A8}"/>
          </ac:spMkLst>
        </pc:spChg>
      </pc:sldChg>
      <pc:sldChg chg="new del">
        <pc:chgData name="Renato Poli" userId="1615074c83fac315" providerId="LiveId" clId="{B97D0A2D-8036-45F1-981D-DC1A5F914259}" dt="2024-05-07T03:06:49.447" v="3061" actId="47"/>
        <pc:sldMkLst>
          <pc:docMk/>
          <pc:sldMk cId="2464498998" sldId="1312"/>
        </pc:sldMkLst>
      </pc:sldChg>
      <pc:sldChg chg="new del">
        <pc:chgData name="Renato Poli" userId="1615074c83fac315" providerId="LiveId" clId="{B97D0A2D-8036-45F1-981D-DC1A5F914259}" dt="2024-05-07T02:14:49.143" v="3045" actId="47"/>
        <pc:sldMkLst>
          <pc:docMk/>
          <pc:sldMk cId="2886232769" sldId="1312"/>
        </pc:sldMkLst>
      </pc:sldChg>
      <pc:sldChg chg="modSp new mod">
        <pc:chgData name="Renato Poli" userId="1615074c83fac315" providerId="LiveId" clId="{B97D0A2D-8036-45F1-981D-DC1A5F914259}" dt="2024-05-07T03:11:59.036" v="3278" actId="20577"/>
        <pc:sldMkLst>
          <pc:docMk/>
          <pc:sldMk cId="1218638434" sldId="1313"/>
        </pc:sldMkLst>
        <pc:spChg chg="mod">
          <ac:chgData name="Renato Poli" userId="1615074c83fac315" providerId="LiveId" clId="{B97D0A2D-8036-45F1-981D-DC1A5F914259}" dt="2024-05-07T03:11:33.047" v="3258" actId="20577"/>
          <ac:spMkLst>
            <pc:docMk/>
            <pc:sldMk cId="1218638434" sldId="1313"/>
            <ac:spMk id="2" creationId="{6D978E40-45C0-5E59-9158-B02F08B4A23C}"/>
          </ac:spMkLst>
        </pc:spChg>
        <pc:spChg chg="mod">
          <ac:chgData name="Renato Poli" userId="1615074c83fac315" providerId="LiveId" clId="{B97D0A2D-8036-45F1-981D-DC1A5F914259}" dt="2024-05-07T03:11:59.036" v="3278" actId="20577"/>
          <ac:spMkLst>
            <pc:docMk/>
            <pc:sldMk cId="1218638434" sldId="1313"/>
            <ac:spMk id="3" creationId="{C7103487-E266-22D0-D3E1-ECAA67019D5D}"/>
          </ac:spMkLst>
        </pc:spChg>
      </pc:sldChg>
      <pc:sldChg chg="addSp delSp modSp new mod">
        <pc:chgData name="Renato Poli" userId="1615074c83fac315" providerId="LiveId" clId="{B97D0A2D-8036-45F1-981D-DC1A5F914259}" dt="2024-05-07T03:28:42.838" v="3453" actId="20577"/>
        <pc:sldMkLst>
          <pc:docMk/>
          <pc:sldMk cId="524308558" sldId="1314"/>
        </pc:sldMkLst>
        <pc:spChg chg="del">
          <ac:chgData name="Renato Poli" userId="1615074c83fac315" providerId="LiveId" clId="{B97D0A2D-8036-45F1-981D-DC1A5F914259}" dt="2024-05-07T03:28:18.062" v="3417" actId="478"/>
          <ac:spMkLst>
            <pc:docMk/>
            <pc:sldMk cId="524308558" sldId="1314"/>
            <ac:spMk id="2" creationId="{94A136FA-EF09-6B15-4607-3B66AA4ECCD4}"/>
          </ac:spMkLst>
        </pc:spChg>
        <pc:spChg chg="del">
          <ac:chgData name="Renato Poli" userId="1615074c83fac315" providerId="LiveId" clId="{B97D0A2D-8036-45F1-981D-DC1A5F914259}" dt="2024-05-07T03:28:18.062" v="3417" actId="478"/>
          <ac:spMkLst>
            <pc:docMk/>
            <pc:sldMk cId="524308558" sldId="1314"/>
            <ac:spMk id="3" creationId="{786D9509-C743-958A-26F8-75D9783D4308}"/>
          </ac:spMkLst>
        </pc:spChg>
        <pc:spChg chg="add mod">
          <ac:chgData name="Renato Poli" userId="1615074c83fac315" providerId="LiveId" clId="{B97D0A2D-8036-45F1-981D-DC1A5F914259}" dt="2024-05-07T03:28:42.838" v="3453" actId="20577"/>
          <ac:spMkLst>
            <pc:docMk/>
            <pc:sldMk cId="524308558" sldId="1314"/>
            <ac:spMk id="6" creationId="{8C7AAFA3-C248-C82A-D23B-E207BD542596}"/>
          </ac:spMkLst>
        </pc:spChg>
        <pc:picChg chg="add mod">
          <ac:chgData name="Renato Poli" userId="1615074c83fac315" providerId="LiveId" clId="{B97D0A2D-8036-45F1-981D-DC1A5F914259}" dt="2024-05-07T03:28:23.796" v="3421" actId="1076"/>
          <ac:picMkLst>
            <pc:docMk/>
            <pc:sldMk cId="524308558" sldId="1314"/>
            <ac:picMk id="5" creationId="{E5D9A752-6D1D-C5AE-80ED-4C13EF967687}"/>
          </ac:picMkLst>
        </pc:picChg>
      </pc:sldChg>
      <pc:sldChg chg="addSp delSp modSp add del mod chgLayout">
        <pc:chgData name="Renato Poli" userId="1615074c83fac315" providerId="LiveId" clId="{B97D0A2D-8036-45F1-981D-DC1A5F914259}" dt="2024-05-07T13:55:05.756" v="3463" actId="47"/>
        <pc:sldMkLst>
          <pc:docMk/>
          <pc:sldMk cId="1285543840" sldId="1315"/>
        </pc:sldMkLst>
        <pc:spChg chg="add del mod">
          <ac:chgData name="Renato Poli" userId="1615074c83fac315" providerId="LiveId" clId="{B97D0A2D-8036-45F1-981D-DC1A5F914259}" dt="2024-05-07T13:54:35.531" v="3456" actId="6264"/>
          <ac:spMkLst>
            <pc:docMk/>
            <pc:sldMk cId="1285543840" sldId="1315"/>
            <ac:spMk id="2" creationId="{7EF17A68-C919-BD39-6C73-D243CCAE90BC}"/>
          </ac:spMkLst>
        </pc:spChg>
        <pc:spChg chg="mod">
          <ac:chgData name="Renato Poli" userId="1615074c83fac315" providerId="LiveId" clId="{B97D0A2D-8036-45F1-981D-DC1A5F914259}" dt="2024-05-07T13:54:35.531" v="3456" actId="6264"/>
          <ac:spMkLst>
            <pc:docMk/>
            <pc:sldMk cId="1285543840" sldId="1315"/>
            <ac:spMk id="3" creationId="{6642CC8B-6553-81B8-CBDC-AFF5040E3C5B}"/>
          </ac:spMkLst>
        </pc:spChg>
        <pc:spChg chg="add del mod">
          <ac:chgData name="Renato Poli" userId="1615074c83fac315" providerId="LiveId" clId="{B97D0A2D-8036-45F1-981D-DC1A5F914259}" dt="2024-05-07T13:54:35.531" v="3456" actId="6264"/>
          <ac:spMkLst>
            <pc:docMk/>
            <pc:sldMk cId="1285543840" sldId="1315"/>
            <ac:spMk id="4" creationId="{E614D802-C824-E764-62DA-C44199B72B48}"/>
          </ac:spMkLst>
        </pc:spChg>
        <pc:spChg chg="mod ord">
          <ac:chgData name="Renato Poli" userId="1615074c83fac315" providerId="LiveId" clId="{B97D0A2D-8036-45F1-981D-DC1A5F914259}" dt="2024-05-07T13:54:35.531" v="3456" actId="6264"/>
          <ac:spMkLst>
            <pc:docMk/>
            <pc:sldMk cId="1285543840" sldId="1315"/>
            <ac:spMk id="79" creationId="{00000000-0000-0000-0000-000000000000}"/>
          </ac:spMkLst>
        </pc:spChg>
      </pc:sldChg>
      <pc:sldChg chg="addSp delSp modSp new mod modClrScheme chgLayout">
        <pc:chgData name="Renato Poli" userId="1615074c83fac315" providerId="LiveId" clId="{B97D0A2D-8036-45F1-981D-DC1A5F914259}" dt="2024-05-07T13:55:27.128" v="3467" actId="12"/>
        <pc:sldMkLst>
          <pc:docMk/>
          <pc:sldMk cId="4150872884" sldId="1316"/>
        </pc:sldMkLst>
        <pc:spChg chg="del">
          <ac:chgData name="Renato Poli" userId="1615074c83fac315" providerId="LiveId" clId="{B97D0A2D-8036-45F1-981D-DC1A5F914259}" dt="2024-05-07T13:54:41.822" v="3459" actId="6264"/>
          <ac:spMkLst>
            <pc:docMk/>
            <pc:sldMk cId="4150872884" sldId="1316"/>
            <ac:spMk id="2" creationId="{7E10811C-8ED2-B5F4-C2F0-C06734DBA2EE}"/>
          </ac:spMkLst>
        </pc:spChg>
        <pc:spChg chg="del">
          <ac:chgData name="Renato Poli" userId="1615074c83fac315" providerId="LiveId" clId="{B97D0A2D-8036-45F1-981D-DC1A5F914259}" dt="2024-05-07T13:54:41.822" v="3459" actId="6264"/>
          <ac:spMkLst>
            <pc:docMk/>
            <pc:sldMk cId="4150872884" sldId="1316"/>
            <ac:spMk id="3" creationId="{6CBC8915-A134-7F7C-A2B7-8EDD9FE8005C}"/>
          </ac:spMkLst>
        </pc:spChg>
        <pc:spChg chg="add mod ord">
          <ac:chgData name="Renato Poli" userId="1615074c83fac315" providerId="LiveId" clId="{B97D0A2D-8036-45F1-981D-DC1A5F914259}" dt="2024-05-07T13:55:14.958" v="3465" actId="700"/>
          <ac:spMkLst>
            <pc:docMk/>
            <pc:sldMk cId="4150872884" sldId="1316"/>
            <ac:spMk id="4" creationId="{A7EB4455-80AC-B7FD-B73B-8B24D63422A8}"/>
          </ac:spMkLst>
        </pc:spChg>
        <pc:spChg chg="add mod ord">
          <ac:chgData name="Renato Poli" userId="1615074c83fac315" providerId="LiveId" clId="{B97D0A2D-8036-45F1-981D-DC1A5F914259}" dt="2024-05-07T13:55:27.128" v="3467" actId="12"/>
          <ac:spMkLst>
            <pc:docMk/>
            <pc:sldMk cId="4150872884" sldId="1316"/>
            <ac:spMk id="5" creationId="{C141E880-840E-F0BD-5816-97850C4A59B8}"/>
          </ac:spMkLst>
        </pc:spChg>
        <pc:spChg chg="add del mod">
          <ac:chgData name="Renato Poli" userId="1615074c83fac315" providerId="LiveId" clId="{B97D0A2D-8036-45F1-981D-DC1A5F914259}" dt="2024-05-07T13:55:07.219" v="3464" actId="6264"/>
          <ac:spMkLst>
            <pc:docMk/>
            <pc:sldMk cId="4150872884" sldId="1316"/>
            <ac:spMk id="6" creationId="{FC4DA61C-7B39-8770-6981-804D2ECE489D}"/>
          </ac:spMkLst>
        </pc:spChg>
        <pc:spChg chg="add del mod">
          <ac:chgData name="Renato Poli" userId="1615074c83fac315" providerId="LiveId" clId="{B97D0A2D-8036-45F1-981D-DC1A5F914259}" dt="2024-05-07T13:55:07.219" v="3464" actId="6264"/>
          <ac:spMkLst>
            <pc:docMk/>
            <pc:sldMk cId="4150872884" sldId="1316"/>
            <ac:spMk id="7" creationId="{63F5B228-0249-7AC8-758E-40D17BAA1506}"/>
          </ac:spMkLst>
        </pc:spChg>
      </pc:sldChg>
      <pc:sldChg chg="addSp delSp modSp new del mod ord modClrScheme chgLayout">
        <pc:chgData name="Renato Poli" userId="1615074c83fac315" providerId="LiveId" clId="{B97D0A2D-8036-45F1-981D-DC1A5F914259}" dt="2024-05-07T13:55:39.491" v="3473" actId="47"/>
        <pc:sldMkLst>
          <pc:docMk/>
          <pc:sldMk cId="3216785285" sldId="1317"/>
        </pc:sldMkLst>
        <pc:spChg chg="del mod ord">
          <ac:chgData name="Renato Poli" userId="1615074c83fac315" providerId="LiveId" clId="{B97D0A2D-8036-45F1-981D-DC1A5F914259}" dt="2024-05-07T13:55:35.278" v="3471" actId="700"/>
          <ac:spMkLst>
            <pc:docMk/>
            <pc:sldMk cId="3216785285" sldId="1317"/>
            <ac:spMk id="2" creationId="{9CCCB9E8-9CF9-78CF-334F-95D90CA1FD9A}"/>
          </ac:spMkLst>
        </pc:spChg>
        <pc:spChg chg="del">
          <ac:chgData name="Renato Poli" userId="1615074c83fac315" providerId="LiveId" clId="{B97D0A2D-8036-45F1-981D-DC1A5F914259}" dt="2024-05-07T13:55:35.278" v="3471" actId="700"/>
          <ac:spMkLst>
            <pc:docMk/>
            <pc:sldMk cId="3216785285" sldId="1317"/>
            <ac:spMk id="3" creationId="{AE7C40C6-6581-F15F-C9CF-9F17E7FE8A28}"/>
          </ac:spMkLst>
        </pc:spChg>
        <pc:spChg chg="add mod ord">
          <ac:chgData name="Renato Poli" userId="1615074c83fac315" providerId="LiveId" clId="{B97D0A2D-8036-45F1-981D-DC1A5F914259}" dt="2024-05-07T13:55:35.278" v="3471" actId="700"/>
          <ac:spMkLst>
            <pc:docMk/>
            <pc:sldMk cId="3216785285" sldId="1317"/>
            <ac:spMk id="4" creationId="{9DBD80A0-97E5-C0F7-217B-6F9E323FD89F}"/>
          </ac:spMkLst>
        </pc:spChg>
      </pc:sldChg>
      <pc:sldChg chg="add ord">
        <pc:chgData name="Renato Poli" userId="1615074c83fac315" providerId="LiveId" clId="{B97D0A2D-8036-45F1-981D-DC1A5F914259}" dt="2024-05-07T13:55:57.288" v="3498"/>
        <pc:sldMkLst>
          <pc:docMk/>
          <pc:sldMk cId="3347966849" sldId="1318"/>
        </pc:sldMkLst>
      </pc:sldChg>
      <pc:sldChg chg="new del">
        <pc:chgData name="Renato Poli" userId="1615074c83fac315" providerId="LiveId" clId="{B97D0A2D-8036-45F1-981D-DC1A5F914259}" dt="2024-05-07T13:56:00.180" v="3500" actId="47"/>
        <pc:sldMkLst>
          <pc:docMk/>
          <pc:sldMk cId="3562938785" sldId="1319"/>
        </pc:sldMkLst>
      </pc:sldChg>
      <pc:sldChg chg="add del">
        <pc:chgData name="Renato Poli" userId="1615074c83fac315" providerId="LiveId" clId="{B97D0A2D-8036-45F1-981D-DC1A5F914259}" dt="2024-05-07T13:56:53.868" v="3506"/>
        <pc:sldMkLst>
          <pc:docMk/>
          <pc:sldMk cId="3924579364" sldId="1319"/>
        </pc:sldMkLst>
      </pc:sldChg>
      <pc:sldChg chg="add del">
        <pc:chgData name="Renato Poli" userId="1615074c83fac315" providerId="LiveId" clId="{B97D0A2D-8036-45F1-981D-DC1A5F914259}" dt="2024-05-07T13:56:53.868" v="3506"/>
        <pc:sldMkLst>
          <pc:docMk/>
          <pc:sldMk cId="1276716476" sldId="1320"/>
        </pc:sldMkLst>
      </pc:sldChg>
      <pc:sldChg chg="delSp modSp add del mod">
        <pc:chgData name="Renato Poli" userId="1615074c83fac315" providerId="LiveId" clId="{B97D0A2D-8036-45F1-981D-DC1A5F914259}" dt="2024-05-07T13:59:17.044" v="3650" actId="1076"/>
        <pc:sldMkLst>
          <pc:docMk/>
          <pc:sldMk cId="1400063745" sldId="1321"/>
        </pc:sldMkLst>
        <pc:picChg chg="mod">
          <ac:chgData name="Renato Poli" userId="1615074c83fac315" providerId="LiveId" clId="{B97D0A2D-8036-45F1-981D-DC1A5F914259}" dt="2024-05-07T13:59:01.878" v="3642" actId="1076"/>
          <ac:picMkLst>
            <pc:docMk/>
            <pc:sldMk cId="1400063745" sldId="1321"/>
            <ac:picMk id="10" creationId="{FB6BBC18-111D-40B5-B53A-8E7CF97F2080}"/>
          </ac:picMkLst>
        </pc:picChg>
        <pc:picChg chg="mod">
          <ac:chgData name="Renato Poli" userId="1615074c83fac315" providerId="LiveId" clId="{B97D0A2D-8036-45F1-981D-DC1A5F914259}" dt="2024-05-07T13:59:12.782" v="3647" actId="1076"/>
          <ac:picMkLst>
            <pc:docMk/>
            <pc:sldMk cId="1400063745" sldId="1321"/>
            <ac:picMk id="15" creationId="{2E67EE40-1667-4CCF-AA71-20F3B503D682}"/>
          </ac:picMkLst>
        </pc:picChg>
        <pc:picChg chg="mod">
          <ac:chgData name="Renato Poli" userId="1615074c83fac315" providerId="LiveId" clId="{B97D0A2D-8036-45F1-981D-DC1A5F914259}" dt="2024-05-07T13:59:05.538" v="3644" actId="1076"/>
          <ac:picMkLst>
            <pc:docMk/>
            <pc:sldMk cId="1400063745" sldId="1321"/>
            <ac:picMk id="16" creationId="{94391F86-3DAD-DF76-FB57-2489D2721531}"/>
          </ac:picMkLst>
        </pc:picChg>
        <pc:picChg chg="mod ord">
          <ac:chgData name="Renato Poli" userId="1615074c83fac315" providerId="LiveId" clId="{B97D0A2D-8036-45F1-981D-DC1A5F914259}" dt="2024-05-07T13:59:17.044" v="3650" actId="1076"/>
          <ac:picMkLst>
            <pc:docMk/>
            <pc:sldMk cId="1400063745" sldId="1321"/>
            <ac:picMk id="20" creationId="{C7526882-A127-9EF4-BF33-10AFCB1E4BB0}"/>
          </ac:picMkLst>
        </pc:picChg>
        <pc:picChg chg="del">
          <ac:chgData name="Renato Poli" userId="1615074c83fac315" providerId="LiveId" clId="{B97D0A2D-8036-45F1-981D-DC1A5F914259}" dt="2024-05-07T13:58:47.398" v="3634" actId="478"/>
          <ac:picMkLst>
            <pc:docMk/>
            <pc:sldMk cId="1400063745" sldId="1321"/>
            <ac:picMk id="22" creationId="{84A089FB-1C26-D5FC-5EFB-D892FD03CE1D}"/>
          </ac:picMkLst>
        </pc:picChg>
        <pc:picChg chg="mod">
          <ac:chgData name="Renato Poli" userId="1615074c83fac315" providerId="LiveId" clId="{B97D0A2D-8036-45F1-981D-DC1A5F914259}" dt="2024-05-07T13:58:56.862" v="3640" actId="14100"/>
          <ac:picMkLst>
            <pc:docMk/>
            <pc:sldMk cId="1400063745" sldId="1321"/>
            <ac:picMk id="23" creationId="{52659ACB-491D-9675-7EFD-0741913124A4}"/>
          </ac:picMkLst>
        </pc:picChg>
      </pc:sldChg>
      <pc:sldChg chg="add del">
        <pc:chgData name="Renato Poli" userId="1615074c83fac315" providerId="LiveId" clId="{B97D0A2D-8036-45F1-981D-DC1A5F914259}" dt="2024-05-07T13:56:53.868" v="3506"/>
        <pc:sldMkLst>
          <pc:docMk/>
          <pc:sldMk cId="1073394976" sldId="1322"/>
        </pc:sldMkLst>
      </pc:sldChg>
      <pc:sldChg chg="new del">
        <pc:chgData name="Renato Poli" userId="1615074c83fac315" providerId="LiveId" clId="{B97D0A2D-8036-45F1-981D-DC1A5F914259}" dt="2024-05-07T13:58:04.506" v="3552" actId="47"/>
        <pc:sldMkLst>
          <pc:docMk/>
          <pc:sldMk cId="435879260" sldId="1323"/>
        </pc:sldMkLst>
      </pc:sldChg>
      <pc:sldMasterChg chg="delSp mod delSldLayout modSldLayout">
        <pc:chgData name="Renato Poli" userId="1615074c83fac315" providerId="LiveId" clId="{B97D0A2D-8036-45F1-981D-DC1A5F914259}" dt="2024-05-07T02:15:13.705" v="3049" actId="47"/>
        <pc:sldMasterMkLst>
          <pc:docMk/>
          <pc:sldMasterMk cId="0" sldId="2147483648"/>
        </pc:sldMasterMkLst>
        <pc:picChg chg="del">
          <ac:chgData name="Renato Poli" userId="1615074c83fac315" providerId="LiveId" clId="{B97D0A2D-8036-45F1-981D-DC1A5F914259}" dt="2024-05-03T16:28:56.467" v="1" actId="478"/>
          <ac:picMkLst>
            <pc:docMk/>
            <pc:sldMasterMk cId="0" sldId="2147483648"/>
            <ac:picMk id="6" creationId="{25E3FC19-9EAD-4238-9227-366877A9C247}"/>
          </ac:picMkLst>
        </pc:picChg>
        <pc:sldLayoutChg chg="delSp mod">
          <pc:chgData name="Renato Poli" userId="1615074c83fac315" providerId="LiveId" clId="{B97D0A2D-8036-45F1-981D-DC1A5F914259}" dt="2024-05-03T16:28:40.489" v="0" actId="478"/>
          <pc:sldLayoutMkLst>
            <pc:docMk/>
            <pc:sldMasterMk cId="0" sldId="2147483648"/>
            <pc:sldLayoutMk cId="4154491716" sldId="2147483662"/>
          </pc:sldLayoutMkLst>
          <pc:picChg chg="del">
            <ac:chgData name="Renato Poli" userId="1615074c83fac315" providerId="LiveId" clId="{B97D0A2D-8036-45F1-981D-DC1A5F914259}" dt="2024-05-03T16:28:40.489" v="0" actId="478"/>
            <ac:picMkLst>
              <pc:docMk/>
              <pc:sldMasterMk cId="0" sldId="2147483648"/>
              <pc:sldLayoutMk cId="4154491716" sldId="2147483662"/>
              <ac:picMk id="7" creationId="{9F3539C4-4DC7-497D-8B30-4EAC4C15A0D0}"/>
            </ac:picMkLst>
          </pc:picChg>
        </pc:sldLayoutChg>
        <pc:sldLayoutChg chg="del">
          <pc:chgData name="Renato Poli" userId="1615074c83fac315" providerId="LiveId" clId="{B97D0A2D-8036-45F1-981D-DC1A5F914259}" dt="2024-05-07T02:15:13.705" v="3049" actId="47"/>
          <pc:sldLayoutMkLst>
            <pc:docMk/>
            <pc:sldMasterMk cId="0" sldId="2147483648"/>
            <pc:sldLayoutMk cId="2824154695" sldId="2147483663"/>
          </pc:sldLayoutMkLst>
        </pc:sldLayoutChg>
        <pc:sldLayoutChg chg="del">
          <pc:chgData name="Renato Poli" userId="1615074c83fac315" providerId="LiveId" clId="{B97D0A2D-8036-45F1-981D-DC1A5F914259}" dt="2024-05-03T18:16:08.198" v="2679" actId="47"/>
          <pc:sldLayoutMkLst>
            <pc:docMk/>
            <pc:sldMasterMk cId="0" sldId="2147483648"/>
            <pc:sldLayoutMk cId="3148793289" sldId="2147483663"/>
          </pc:sldLayoutMkLst>
        </pc:sldLayoutChg>
        <pc:sldLayoutChg chg="del">
          <pc:chgData name="Renato Poli" userId="1615074c83fac315" providerId="LiveId" clId="{B97D0A2D-8036-45F1-981D-DC1A5F914259}" dt="2024-05-07T02:15:13.705" v="3049" actId="47"/>
          <pc:sldLayoutMkLst>
            <pc:docMk/>
            <pc:sldMasterMk cId="0" sldId="2147483648"/>
            <pc:sldLayoutMk cId="170738931" sldId="2147483664"/>
          </pc:sldLayoutMkLst>
        </pc:sldLayoutChg>
      </pc:sldMasterChg>
    </pc:docChg>
  </pc:docChgLst>
  <pc:docChgLst>
    <pc:chgData name="Renato Poli" userId="1615074c83fac315" providerId="LiveId" clId="{F3F9834B-3353-40BF-A3EF-BC8BB5FC9B04}"/>
    <pc:docChg chg="undo custSel addSld delSld modSld delMainMaster">
      <pc:chgData name="Renato Poli" userId="1615074c83fac315" providerId="LiveId" clId="{F3F9834B-3353-40BF-A3EF-BC8BB5FC9B04}" dt="2024-05-19T02:50:10.084" v="2924" actId="6549"/>
      <pc:docMkLst>
        <pc:docMk/>
      </pc:docMkLst>
      <pc:sldChg chg="del">
        <pc:chgData name="Renato Poli" userId="1615074c83fac315" providerId="LiveId" clId="{F3F9834B-3353-40BF-A3EF-BC8BB5FC9B04}" dt="2024-05-18T17:25:24.123" v="22" actId="47"/>
        <pc:sldMkLst>
          <pc:docMk/>
          <pc:sldMk cId="3113364215" sldId="256"/>
        </pc:sldMkLst>
      </pc:sldChg>
      <pc:sldChg chg="del">
        <pc:chgData name="Renato Poli" userId="1615074c83fac315" providerId="LiveId" clId="{F3F9834B-3353-40BF-A3EF-BC8BB5FC9B04}" dt="2024-05-18T17:25:24.123" v="22" actId="47"/>
        <pc:sldMkLst>
          <pc:docMk/>
          <pc:sldMk cId="519661916" sldId="258"/>
        </pc:sldMkLst>
      </pc:sldChg>
      <pc:sldChg chg="del">
        <pc:chgData name="Renato Poli" userId="1615074c83fac315" providerId="LiveId" clId="{F3F9834B-3353-40BF-A3EF-BC8BB5FC9B04}" dt="2024-05-18T17:25:24.123" v="22" actId="47"/>
        <pc:sldMkLst>
          <pc:docMk/>
          <pc:sldMk cId="3466506896" sldId="259"/>
        </pc:sldMkLst>
      </pc:sldChg>
      <pc:sldChg chg="del">
        <pc:chgData name="Renato Poli" userId="1615074c83fac315" providerId="LiveId" clId="{F3F9834B-3353-40BF-A3EF-BC8BB5FC9B04}" dt="2024-05-18T17:25:24.123" v="22" actId="47"/>
        <pc:sldMkLst>
          <pc:docMk/>
          <pc:sldMk cId="1923926354" sldId="260"/>
        </pc:sldMkLst>
      </pc:sldChg>
      <pc:sldChg chg="del">
        <pc:chgData name="Renato Poli" userId="1615074c83fac315" providerId="LiveId" clId="{F3F9834B-3353-40BF-A3EF-BC8BB5FC9B04}" dt="2024-05-18T17:25:24.123" v="22" actId="47"/>
        <pc:sldMkLst>
          <pc:docMk/>
          <pc:sldMk cId="0" sldId="261"/>
        </pc:sldMkLst>
      </pc:sldChg>
      <pc:sldChg chg="del">
        <pc:chgData name="Renato Poli" userId="1615074c83fac315" providerId="LiveId" clId="{F3F9834B-3353-40BF-A3EF-BC8BB5FC9B04}" dt="2024-05-18T17:25:24.123" v="22" actId="47"/>
        <pc:sldMkLst>
          <pc:docMk/>
          <pc:sldMk cId="0" sldId="262"/>
        </pc:sldMkLst>
      </pc:sldChg>
      <pc:sldChg chg="del">
        <pc:chgData name="Renato Poli" userId="1615074c83fac315" providerId="LiveId" clId="{F3F9834B-3353-40BF-A3EF-BC8BB5FC9B04}" dt="2024-05-18T17:25:24.123" v="22" actId="47"/>
        <pc:sldMkLst>
          <pc:docMk/>
          <pc:sldMk cId="0" sldId="264"/>
        </pc:sldMkLst>
      </pc:sldChg>
      <pc:sldChg chg="del">
        <pc:chgData name="Renato Poli" userId="1615074c83fac315" providerId="LiveId" clId="{F3F9834B-3353-40BF-A3EF-BC8BB5FC9B04}" dt="2024-05-18T17:25:24.123" v="22" actId="47"/>
        <pc:sldMkLst>
          <pc:docMk/>
          <pc:sldMk cId="0" sldId="265"/>
        </pc:sldMkLst>
      </pc:sldChg>
      <pc:sldChg chg="modSp mod">
        <pc:chgData name="Renato Poli" userId="1615074c83fac315" providerId="LiveId" clId="{F3F9834B-3353-40BF-A3EF-BC8BB5FC9B04}" dt="2024-05-18T17:27:11.604" v="113" actId="20577"/>
        <pc:sldMkLst>
          <pc:docMk/>
          <pc:sldMk cId="3716456909" sldId="1311"/>
        </pc:sldMkLst>
        <pc:spChg chg="mod">
          <ac:chgData name="Renato Poli" userId="1615074c83fac315" providerId="LiveId" clId="{F3F9834B-3353-40BF-A3EF-BC8BB5FC9B04}" dt="2024-05-18T17:27:11.604" v="113" actId="20577"/>
          <ac:spMkLst>
            <pc:docMk/>
            <pc:sldMk cId="3716456909" sldId="1311"/>
            <ac:spMk id="4" creationId="{024EA8F5-531F-415B-BA8D-5D730E033E13}"/>
          </ac:spMkLst>
        </pc:spChg>
        <pc:spChg chg="mod">
          <ac:chgData name="Renato Poli" userId="1615074c83fac315" providerId="LiveId" clId="{F3F9834B-3353-40BF-A3EF-BC8BB5FC9B04}" dt="2024-05-18T17:25:16.675" v="21" actId="20577"/>
          <ac:spMkLst>
            <pc:docMk/>
            <pc:sldMk cId="3716456909" sldId="1311"/>
            <ac:spMk id="5" creationId="{BA626D02-1AEA-4CDB-97A0-D5A8B67EB593}"/>
          </ac:spMkLst>
        </pc:spChg>
      </pc:sldChg>
      <pc:sldChg chg="modSp new mod">
        <pc:chgData name="Renato Poli" userId="1615074c83fac315" providerId="LiveId" clId="{F3F9834B-3353-40BF-A3EF-BC8BB5FC9B04}" dt="2024-05-19T02:40:18.607" v="1947" actId="6549"/>
        <pc:sldMkLst>
          <pc:docMk/>
          <pc:sldMk cId="3937569704" sldId="1312"/>
        </pc:sldMkLst>
        <pc:spChg chg="mod">
          <ac:chgData name="Renato Poli" userId="1615074c83fac315" providerId="LiveId" clId="{F3F9834B-3353-40BF-A3EF-BC8BB5FC9B04}" dt="2024-05-18T17:27:40.374" v="117" actId="368"/>
          <ac:spMkLst>
            <pc:docMk/>
            <pc:sldMk cId="3937569704" sldId="1312"/>
            <ac:spMk id="2" creationId="{BC71B82A-BEA2-051D-AAD4-CB7F501A6F84}"/>
          </ac:spMkLst>
        </pc:spChg>
        <pc:spChg chg="mod">
          <ac:chgData name="Renato Poli" userId="1615074c83fac315" providerId="LiveId" clId="{F3F9834B-3353-40BF-A3EF-BC8BB5FC9B04}" dt="2024-05-19T02:40:18.607" v="1947" actId="6549"/>
          <ac:spMkLst>
            <pc:docMk/>
            <pc:sldMk cId="3937569704" sldId="1312"/>
            <ac:spMk id="3" creationId="{249FCD89-6D2D-D8C4-BE84-79DBAFD60318}"/>
          </ac:spMkLst>
        </pc:spChg>
      </pc:sldChg>
      <pc:sldChg chg="del">
        <pc:chgData name="Renato Poli" userId="1615074c83fac315" providerId="LiveId" clId="{F3F9834B-3353-40BF-A3EF-BC8BB5FC9B04}" dt="2024-05-18T17:27:25.701" v="114" actId="47"/>
        <pc:sldMkLst>
          <pc:docMk/>
          <pc:sldMk cId="1218638434" sldId="1313"/>
        </pc:sldMkLst>
      </pc:sldChg>
      <pc:sldChg chg="modSp new mod">
        <pc:chgData name="Renato Poli" userId="1615074c83fac315" providerId="LiveId" clId="{F3F9834B-3353-40BF-A3EF-BC8BB5FC9B04}" dt="2024-05-19T02:19:29.324" v="1561" actId="2710"/>
        <pc:sldMkLst>
          <pc:docMk/>
          <pc:sldMk cId="1694896100" sldId="1313"/>
        </pc:sldMkLst>
        <pc:spChg chg="mod">
          <ac:chgData name="Renato Poli" userId="1615074c83fac315" providerId="LiveId" clId="{F3F9834B-3353-40BF-A3EF-BC8BB5FC9B04}" dt="2024-05-19T02:03:24.816" v="331" actId="20577"/>
          <ac:spMkLst>
            <pc:docMk/>
            <pc:sldMk cId="1694896100" sldId="1313"/>
            <ac:spMk id="2" creationId="{5725FC60-B839-AFCE-A0B7-66461A522655}"/>
          </ac:spMkLst>
        </pc:spChg>
        <pc:spChg chg="mod">
          <ac:chgData name="Renato Poli" userId="1615074c83fac315" providerId="LiveId" clId="{F3F9834B-3353-40BF-A3EF-BC8BB5FC9B04}" dt="2024-05-19T02:19:29.324" v="1561" actId="2710"/>
          <ac:spMkLst>
            <pc:docMk/>
            <pc:sldMk cId="1694896100" sldId="1313"/>
            <ac:spMk id="3" creationId="{68301834-14CA-DD60-99DF-24D43205A956}"/>
          </ac:spMkLst>
        </pc:spChg>
      </pc:sldChg>
      <pc:sldChg chg="del">
        <pc:chgData name="Renato Poli" userId="1615074c83fac315" providerId="LiveId" clId="{F3F9834B-3353-40BF-A3EF-BC8BB5FC9B04}" dt="2024-05-18T17:25:24.123" v="22" actId="47"/>
        <pc:sldMkLst>
          <pc:docMk/>
          <pc:sldMk cId="3366291967" sldId="1314"/>
        </pc:sldMkLst>
      </pc:sldChg>
      <pc:sldChg chg="modSp new mod">
        <pc:chgData name="Renato Poli" userId="1615074c83fac315" providerId="LiveId" clId="{F3F9834B-3353-40BF-A3EF-BC8BB5FC9B04}" dt="2024-05-19T02:18:10.258" v="1360" actId="20577"/>
        <pc:sldMkLst>
          <pc:docMk/>
          <pc:sldMk cId="3499935139" sldId="1314"/>
        </pc:sldMkLst>
        <pc:spChg chg="mod">
          <ac:chgData name="Renato Poli" userId="1615074c83fac315" providerId="LiveId" clId="{F3F9834B-3353-40BF-A3EF-BC8BB5FC9B04}" dt="2024-05-19T02:04:06.379" v="386" actId="20577"/>
          <ac:spMkLst>
            <pc:docMk/>
            <pc:sldMk cId="3499935139" sldId="1314"/>
            <ac:spMk id="2" creationId="{EC73C25F-FC58-82AB-E568-7FA60E2A682D}"/>
          </ac:spMkLst>
        </pc:spChg>
        <pc:spChg chg="mod">
          <ac:chgData name="Renato Poli" userId="1615074c83fac315" providerId="LiveId" clId="{F3F9834B-3353-40BF-A3EF-BC8BB5FC9B04}" dt="2024-05-19T02:18:10.258" v="1360" actId="20577"/>
          <ac:spMkLst>
            <pc:docMk/>
            <pc:sldMk cId="3499935139" sldId="1314"/>
            <ac:spMk id="3" creationId="{E1997769-C37E-BA01-B2E0-BDA2281E9A25}"/>
          </ac:spMkLst>
        </pc:spChg>
      </pc:sldChg>
      <pc:sldChg chg="modSp new mod">
        <pc:chgData name="Renato Poli" userId="1615074c83fac315" providerId="LiveId" clId="{F3F9834B-3353-40BF-A3EF-BC8BB5FC9B04}" dt="2024-05-19T02:21:45.345" v="1868" actId="6549"/>
        <pc:sldMkLst>
          <pc:docMk/>
          <pc:sldMk cId="92738674" sldId="1315"/>
        </pc:sldMkLst>
        <pc:spChg chg="mod">
          <ac:chgData name="Renato Poli" userId="1615074c83fac315" providerId="LiveId" clId="{F3F9834B-3353-40BF-A3EF-BC8BB5FC9B04}" dt="2024-05-19T02:05:56.097" v="565" actId="20577"/>
          <ac:spMkLst>
            <pc:docMk/>
            <pc:sldMk cId="92738674" sldId="1315"/>
            <ac:spMk id="2" creationId="{F5DBFE3B-AD96-AB31-848B-B336C7C68AD9}"/>
          </ac:spMkLst>
        </pc:spChg>
        <pc:spChg chg="mod">
          <ac:chgData name="Renato Poli" userId="1615074c83fac315" providerId="LiveId" clId="{F3F9834B-3353-40BF-A3EF-BC8BB5FC9B04}" dt="2024-05-19T02:21:45.345" v="1868" actId="6549"/>
          <ac:spMkLst>
            <pc:docMk/>
            <pc:sldMk cId="92738674" sldId="1315"/>
            <ac:spMk id="3" creationId="{53604DFB-9932-42DE-88F1-861A8FF9E164}"/>
          </ac:spMkLst>
        </pc:spChg>
      </pc:sldChg>
      <pc:sldChg chg="del">
        <pc:chgData name="Renato Poli" userId="1615074c83fac315" providerId="LiveId" clId="{F3F9834B-3353-40BF-A3EF-BC8BB5FC9B04}" dt="2024-05-18T17:25:24.123" v="22" actId="47"/>
        <pc:sldMkLst>
          <pc:docMk/>
          <pc:sldMk cId="3719977892" sldId="1315"/>
        </pc:sldMkLst>
      </pc:sldChg>
      <pc:sldChg chg="modSp new mod">
        <pc:chgData name="Renato Poli" userId="1615074c83fac315" providerId="LiveId" clId="{F3F9834B-3353-40BF-A3EF-BC8BB5FC9B04}" dt="2024-05-19T02:12:22.873" v="1144" actId="20577"/>
        <pc:sldMkLst>
          <pc:docMk/>
          <pc:sldMk cId="532644581" sldId="1316"/>
        </pc:sldMkLst>
        <pc:spChg chg="mod">
          <ac:chgData name="Renato Poli" userId="1615074c83fac315" providerId="LiveId" clId="{F3F9834B-3353-40BF-A3EF-BC8BB5FC9B04}" dt="2024-05-19T02:09:55.977" v="946" actId="20577"/>
          <ac:spMkLst>
            <pc:docMk/>
            <pc:sldMk cId="532644581" sldId="1316"/>
            <ac:spMk id="2" creationId="{CC718AC0-E674-A38D-1039-D26E6900FA13}"/>
          </ac:spMkLst>
        </pc:spChg>
        <pc:spChg chg="mod">
          <ac:chgData name="Renato Poli" userId="1615074c83fac315" providerId="LiveId" clId="{F3F9834B-3353-40BF-A3EF-BC8BB5FC9B04}" dt="2024-05-19T02:12:22.873" v="1144" actId="20577"/>
          <ac:spMkLst>
            <pc:docMk/>
            <pc:sldMk cId="532644581" sldId="1316"/>
            <ac:spMk id="3" creationId="{A77A1D2C-CCFB-5219-6372-C8695F6A9BC3}"/>
          </ac:spMkLst>
        </pc:spChg>
      </pc:sldChg>
      <pc:sldChg chg="del">
        <pc:chgData name="Renato Poli" userId="1615074c83fac315" providerId="LiveId" clId="{F3F9834B-3353-40BF-A3EF-BC8BB5FC9B04}" dt="2024-05-18T17:25:24.123" v="22" actId="47"/>
        <pc:sldMkLst>
          <pc:docMk/>
          <pc:sldMk cId="2434995703" sldId="1316"/>
        </pc:sldMkLst>
      </pc:sldChg>
      <pc:sldChg chg="del">
        <pc:chgData name="Renato Poli" userId="1615074c83fac315" providerId="LiveId" clId="{F3F9834B-3353-40BF-A3EF-BC8BB5FC9B04}" dt="2024-05-18T17:25:24.123" v="22" actId="47"/>
        <pc:sldMkLst>
          <pc:docMk/>
          <pc:sldMk cId="2681969806" sldId="1317"/>
        </pc:sldMkLst>
      </pc:sldChg>
      <pc:sldChg chg="addSp modSp new mod">
        <pc:chgData name="Renato Poli" userId="1615074c83fac315" providerId="LiveId" clId="{F3F9834B-3353-40BF-A3EF-BC8BB5FC9B04}" dt="2024-05-19T02:41:13.185" v="2002" actId="1076"/>
        <pc:sldMkLst>
          <pc:docMk/>
          <pc:sldMk cId="2724494883" sldId="1317"/>
        </pc:sldMkLst>
        <pc:spChg chg="mod">
          <ac:chgData name="Renato Poli" userId="1615074c83fac315" providerId="LiveId" clId="{F3F9834B-3353-40BF-A3EF-BC8BB5FC9B04}" dt="2024-05-19T02:40:41.146" v="1969" actId="20577"/>
          <ac:spMkLst>
            <pc:docMk/>
            <pc:sldMk cId="2724494883" sldId="1317"/>
            <ac:spMk id="2" creationId="{E25852FE-A6BA-A006-C804-5EA3CA0BA06F}"/>
          </ac:spMkLst>
        </pc:spChg>
        <pc:spChg chg="mod">
          <ac:chgData name="Renato Poli" userId="1615074c83fac315" providerId="LiveId" clId="{F3F9834B-3353-40BF-A3EF-BC8BB5FC9B04}" dt="2024-05-19T02:41:13.185" v="2002" actId="1076"/>
          <ac:spMkLst>
            <pc:docMk/>
            <pc:sldMk cId="2724494883" sldId="1317"/>
            <ac:spMk id="3" creationId="{5EC82372-6C90-643E-3674-09809FD1C710}"/>
          </ac:spMkLst>
        </pc:spChg>
        <pc:spChg chg="add mod">
          <ac:chgData name="Renato Poli" userId="1615074c83fac315" providerId="LiveId" clId="{F3F9834B-3353-40BF-A3EF-BC8BB5FC9B04}" dt="2024-05-19T02:41:11.103" v="2001" actId="1076"/>
          <ac:spMkLst>
            <pc:docMk/>
            <pc:sldMk cId="2724494883" sldId="1317"/>
            <ac:spMk id="4" creationId="{EA9BEE0C-18FC-80A8-1148-43834C60105F}"/>
          </ac:spMkLst>
        </pc:spChg>
        <pc:spChg chg="add mod">
          <ac:chgData name="Renato Poli" userId="1615074c83fac315" providerId="LiveId" clId="{F3F9834B-3353-40BF-A3EF-BC8BB5FC9B04}" dt="2024-05-19T02:40:35.107" v="1949" actId="571"/>
          <ac:spMkLst>
            <pc:docMk/>
            <pc:sldMk cId="2724494883" sldId="1317"/>
            <ac:spMk id="5" creationId="{60BC000E-61ED-8822-70E6-33BAA14909BE}"/>
          </ac:spMkLst>
        </pc:spChg>
      </pc:sldChg>
      <pc:sldChg chg="modSp new mod">
        <pc:chgData name="Renato Poli" userId="1615074c83fac315" providerId="LiveId" clId="{F3F9834B-3353-40BF-A3EF-BC8BB5FC9B04}" dt="2024-05-19T02:12:52.047" v="1154" actId="20577"/>
        <pc:sldMkLst>
          <pc:docMk/>
          <pc:sldMk cId="2942872909" sldId="1318"/>
        </pc:sldMkLst>
        <pc:spChg chg="mod">
          <ac:chgData name="Renato Poli" userId="1615074c83fac315" providerId="LiveId" clId="{F3F9834B-3353-40BF-A3EF-BC8BB5FC9B04}" dt="2024-05-19T02:11:53.801" v="1130" actId="20577"/>
          <ac:spMkLst>
            <pc:docMk/>
            <pc:sldMk cId="2942872909" sldId="1318"/>
            <ac:spMk id="2" creationId="{4475ECE7-3986-4F89-4517-FA234889AA7E}"/>
          </ac:spMkLst>
        </pc:spChg>
        <pc:spChg chg="mod">
          <ac:chgData name="Renato Poli" userId="1615074c83fac315" providerId="LiveId" clId="{F3F9834B-3353-40BF-A3EF-BC8BB5FC9B04}" dt="2024-05-19T02:12:52.047" v="1154" actId="20577"/>
          <ac:spMkLst>
            <pc:docMk/>
            <pc:sldMk cId="2942872909" sldId="1318"/>
            <ac:spMk id="3" creationId="{3D9EA18C-D2E9-CC1F-7AC4-5CB27C96D756}"/>
          </ac:spMkLst>
        </pc:spChg>
      </pc:sldChg>
      <pc:sldChg chg="addSp delSp modSp new mod">
        <pc:chgData name="Renato Poli" userId="1615074c83fac315" providerId="LiveId" clId="{F3F9834B-3353-40BF-A3EF-BC8BB5FC9B04}" dt="2024-05-19T02:14:14.028" v="1235" actId="1076"/>
        <pc:sldMkLst>
          <pc:docMk/>
          <pc:sldMk cId="2281683560" sldId="1319"/>
        </pc:sldMkLst>
        <pc:spChg chg="del">
          <ac:chgData name="Renato Poli" userId="1615074c83fac315" providerId="LiveId" clId="{F3F9834B-3353-40BF-A3EF-BC8BB5FC9B04}" dt="2024-05-19T02:13:06.627" v="1156" actId="478"/>
          <ac:spMkLst>
            <pc:docMk/>
            <pc:sldMk cId="2281683560" sldId="1319"/>
            <ac:spMk id="2" creationId="{5E67C91E-9A2C-0378-5130-74344B36B04B}"/>
          </ac:spMkLst>
        </pc:spChg>
        <pc:spChg chg="del">
          <ac:chgData name="Renato Poli" userId="1615074c83fac315" providerId="LiveId" clId="{F3F9834B-3353-40BF-A3EF-BC8BB5FC9B04}" dt="2024-05-19T02:13:06.627" v="1156" actId="478"/>
          <ac:spMkLst>
            <pc:docMk/>
            <pc:sldMk cId="2281683560" sldId="1319"/>
            <ac:spMk id="3" creationId="{EA33D82E-D553-570A-6D4B-D3499F6048A2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4" creationId="{142476DF-AA21-CA7A-6E3C-ED25060E4B80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5" creationId="{99471EB9-796C-33EE-FCA1-D1C90B7110EA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6" creationId="{18EC43F7-ED29-A7AB-7DCA-7207C8754D20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7" creationId="{7CFA9947-D550-F37C-7D7E-AAB4F445836C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8" creationId="{7266D295-6064-E7EC-79C6-A14E4A2641D2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9" creationId="{81BE350C-381B-AA8A-C979-3618AE7973D2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0" creationId="{333A41FA-8F80-722D-4F7E-71715DF69E75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1" creationId="{CAA0C20D-5146-9ACF-C0F6-04FA84BF3B5C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2" creationId="{EA8E6C34-3485-BF94-BD4B-578E0824BD6C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3" creationId="{AB403ACF-413F-28F7-44A9-4EA08F816881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4" creationId="{B8722D0F-BE8A-70C3-9A6D-EFD2FA4B63BA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5" creationId="{815B779F-D367-B622-C26D-C71FFF976E9C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6" creationId="{484DBBC0-F64F-3495-3E72-5C5D0C68D2E0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7" creationId="{DDF158E9-FCCD-282E-99DD-11A749F904C7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8" creationId="{BDC01C0A-1117-0D62-C79F-3246DCFBD24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9" creationId="{6BDC78F8-DE9B-66C1-F2BE-7AA984B37DCE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20" creationId="{6579B785-FD4E-FBC9-F3F4-BA4B62973F9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21" creationId="{6AA6CE28-2B5E-FF8F-54F2-A85098CE95D2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22" creationId="{D5D5216C-7045-1575-32F2-CE98196A6A1C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23" creationId="{E773F93B-9DFB-3E9F-D265-24445F409CA1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24" creationId="{8650BACC-06B7-9EA1-0041-D4E67D36C913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25" creationId="{C8095F87-A21B-64EF-730D-FCD80F99418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26" creationId="{2D6BE7A3-3D8D-0FD0-9B9A-65DDB453113A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27" creationId="{8D8318C0-0ADA-A81B-04D8-988518849961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28" creationId="{520AD28F-B047-D53B-3810-F5A6345F3F3D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29" creationId="{F806258C-5CFB-60A5-5EE5-E3227D0ECCED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30" creationId="{2FD9FB03-7F37-35FD-9033-85090F0C456E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31" creationId="{1E47955E-B71A-5AEE-02A7-D61A4815D043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32" creationId="{BF5767C3-BEAC-6C4C-DAA6-E68BA1FB9AA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33" creationId="{889EA242-29DE-89F0-08B0-5C18AD03807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34" creationId="{411C053D-5862-48FB-3A38-2CDDE18EA7A7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35" creationId="{7C472C05-1F98-FB90-A698-6AB8FC080259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36" creationId="{08B9C489-6723-D53C-5B29-24C41C583783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37" creationId="{404668C8-893D-FE04-4604-F10B3EFAE7DD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38" creationId="{0615FFEA-FD34-AA3A-F1FF-87BFAAE55E84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39" creationId="{613BA2F6-A985-0DEA-2C8C-3BE282785F22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40" creationId="{CEFDE33E-ED6E-E1DE-77BC-90DEB05298A9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41" creationId="{B0237C83-BB79-D179-F77D-A74FB8826737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42" creationId="{87E0902C-E425-CA9E-EF8C-BECAE36F2B6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43" creationId="{E318DBF1-F7B6-46C0-3FFE-5BBC5E4B7391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44" creationId="{13A5D1D4-5016-8950-3FFD-AB402F679D08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45" creationId="{46B23D37-3AEF-EFA5-C05B-AF922010ABCA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46" creationId="{F776BECB-D7E6-CDCD-4036-40C2EB76112C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47" creationId="{2F64C478-DD9D-9435-B5EB-1FE4500D9F79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48" creationId="{81E62EA8-8600-69A0-7288-165CBB01AE6C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49" creationId="{E62DB05D-563A-447D-A334-481E0932CF81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50" creationId="{66794643-5ECC-721E-E53A-A7D23B49C578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51" creationId="{DDBCF7AE-F171-B625-0582-DECB4DFCC40D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52" creationId="{3AF0BE8D-EFD9-3BE5-4900-8E097A9B7C87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53" creationId="{CE4B7BA2-9C2D-74FA-5D46-9D14EE675CB8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54" creationId="{624576CC-DD5F-634F-F1A5-CD869C612338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55" creationId="{4C170E85-11F1-40F4-22E2-BE9A7312A1E5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56" creationId="{5370A280-97D0-E7E7-A2AF-32F306CC805A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57" creationId="{BDEBE8F6-6EBC-E84E-F3CB-6CF333843970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58" creationId="{1FF92A88-0F14-72ED-89CC-271CC184024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59" creationId="{F4C4B5A3-150A-6C06-C1F8-0548CAB3BD0C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60" creationId="{97801C11-C7B2-5CFB-16FA-FD21688FFABB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61" creationId="{249DDEE5-54AB-8C5D-BF63-F1C2E9EB0535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62" creationId="{D62E93C8-03B9-3D18-3931-E9F9DA495B30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63" creationId="{519A432C-C617-A5C1-B463-FA7CCB2BFE0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64" creationId="{B6F207E8-68C8-3FBA-12D7-738ADCF43B2D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65" creationId="{A9F51211-BBEC-5820-E6FA-F1338DBB30D3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66" creationId="{16F13548-871A-BBCA-0272-F0F0CAD23378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67" creationId="{DE76CAFD-AB37-5E8D-B515-2C28232E2F2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68" creationId="{F3CCD05C-4183-41D7-F758-543D6662A503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69" creationId="{2D06D6EF-0729-5D8D-EE73-8315FE086742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70" creationId="{47E50979-A7BA-272A-25BD-E148BE4A7DB8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71" creationId="{C3F19252-B0C8-1BC5-F6FD-350FFE8B7B0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72" creationId="{627D729A-EEFE-ECD3-A98A-510ECBFF1A0A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73" creationId="{5BCB701E-93EC-5CD9-8713-C889A85B0628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74" creationId="{4D15616E-4CC2-68B8-6528-B01A9EE64C19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75" creationId="{4A86954D-9FF4-E361-8A99-9701656586F8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76" creationId="{46976A8C-E33E-FF21-83AC-7DC651261DE3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77" creationId="{E34A2723-8B58-C6DD-106D-88EF6CFA9491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78" creationId="{B57CB3FD-ECDE-8162-F62E-030BA38E7F25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79" creationId="{15722823-77EC-E49C-C086-31B5311C85FD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80" creationId="{4E0A6065-317B-9420-99FA-CE39E958A77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81" creationId="{23F56ACD-B2E9-353F-B557-00835F7AF18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82" creationId="{B48773E6-66F1-D51F-8307-AA768F2575DE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83" creationId="{3610AE59-B31C-F36A-8037-F48BDE86201D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84" creationId="{5A1D2CD8-387A-273F-E436-D856F3E77D3B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85" creationId="{E2A652E7-7648-B2D8-6E41-CEDA42F68315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86" creationId="{FF9EA7CB-224C-8016-5407-77A7163B5D55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87" creationId="{05388560-B0CC-64F5-0F2C-660ECB403563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88" creationId="{16D5C6BD-6F3E-DC17-AD26-AC3B017BDAB4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89" creationId="{FB3A4486-5F27-C45E-7BF8-CD203DCFC057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90" creationId="{EA91BDE1-14F0-2943-82B2-ED65230862A9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91" creationId="{766F7A7A-D7ED-EDA6-E99F-5F856479CECE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92" creationId="{F778D3AA-5728-26A6-83F9-A1249A0CE9EB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93" creationId="{1909E209-AAEA-E8D0-4A47-807163ECF86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94" creationId="{74959666-DB94-B7CE-3D0A-3E0539472882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95" creationId="{A08D3704-C395-D3BB-AFEF-CC2E461335F0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96" creationId="{606E76DD-B278-5E81-4862-93863E780DD7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97" creationId="{39C8E0D6-FA93-6751-C810-EDA0E4A7387D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98" creationId="{6C301CC7-E0DD-8F43-3026-D56749C216F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99" creationId="{A7CB1E59-2C58-CB46-4D69-BB069E64A58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00" creationId="{0B40C333-1041-A1DD-F115-EF6F4A511495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01" creationId="{4BD120CF-C867-AC20-9B3F-76BCE17D91A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02" creationId="{614300B8-4281-30EC-CA05-07E8EF1A223A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03" creationId="{FAD9A1BE-56AB-CE7F-F304-7F670B18AF10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04" creationId="{A260D8CE-D843-2333-5161-DD6509A0799C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05" creationId="{38941262-6E78-1D08-BB0A-1208A9E317CC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06" creationId="{A511E08F-1122-F55D-15ED-60139532F664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07" creationId="{EA54FA53-EA6E-C969-7133-53DE168DCB5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08" creationId="{3ABDFDD7-2ACB-4C7E-1E8A-43886311D10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09" creationId="{A8D20BAE-EBD5-A9F7-B72C-195593FE305E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10" creationId="{94268E2E-90D1-C7C4-9D99-B3D7D3A58E47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11" creationId="{049A7A65-C159-2AFE-AA4D-8F739A877D74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12" creationId="{F7E8714C-BD89-0039-00D8-7796E292390C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13" creationId="{B39F990F-9E68-40F1-3364-72EA86E45CB5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14" creationId="{87972A4A-774F-0BEF-AFC4-F9509DB28C0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15" creationId="{F52192F2-C2CC-3C08-A3A0-782C02771DF3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16" creationId="{484B341E-BA51-F977-E928-3BC6D8BE3211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17" creationId="{D3A92D17-0261-59D3-D6F0-92BAD4B4188D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18" creationId="{2C7B3600-E419-FF94-8F2D-D97F14F0A0E4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19" creationId="{3A150087-CB1B-DD40-281D-13556DCBF1B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20" creationId="{E63A2AE3-4354-6B1F-FDB0-8AE5467530F7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21" creationId="{AB5D380E-666C-32B6-2D08-008B3D035ABA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22" creationId="{973EC02C-0047-0937-4400-9C228F4DEAD0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23" creationId="{A2F653A6-8A9E-47D5-DB16-92CDACDFFCA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24" creationId="{8476257B-82AF-BE21-069C-E5F1D9197C78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25" creationId="{2D06DF51-2629-AE03-7B0E-AD87B8E4DF0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26" creationId="{CA410720-777C-0545-1B12-83C1C2CB27A5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27" creationId="{5812E89E-794A-DD26-3B2D-6D538C93BD42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28" creationId="{35ED9D98-9F3A-548A-06C3-97862D814450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29" creationId="{C9AF7DBC-E1C7-EBE5-0809-3B0D196D581D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30" creationId="{D8AA5083-CD4D-221E-E299-B82902110068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31" creationId="{B269D476-15F1-DE74-412E-D27934E67430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32" creationId="{AD372A7D-CFCA-CE6D-D125-3389D651D5E9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33" creationId="{42E8460E-1AC2-4932-DA77-87089C239132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34" creationId="{0DEF7C86-B0B4-DB17-776E-32B4E609838C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35" creationId="{71922F48-BBD7-C882-71B7-667983434989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36" creationId="{907AE41C-E491-09F3-FCB0-26D0D1CAF0AB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37" creationId="{6099A47E-3B4A-D351-2C53-4B02C56B5323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38" creationId="{D707004F-9AE3-5022-5665-F9EF9C6F48B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39" creationId="{5641CB05-919B-23BB-B3DA-20A61DB20721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40" creationId="{C9600BA1-9FB8-AD02-437A-5D58A65B3B0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41" creationId="{DB12C8A3-246B-4783-AC5A-3931B61B5355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42" creationId="{564933E5-CBA4-1D14-110D-E7F1A0ABB24A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43" creationId="{30EE06A5-FDE8-8309-9572-70A227D6D7C8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44" creationId="{E0872094-9F9E-2020-E898-605C1C4B7746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45" creationId="{A1B50CAE-D86B-864F-BB8B-B619BF8CFFE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46" creationId="{1E215F47-49C6-2B84-58AF-4E8456516D4F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47" creationId="{15D140CF-F7DB-8931-ACC5-389D1E268840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48" creationId="{266D3C75-1FBF-0E51-84D1-862C378661E9}"/>
          </ac:spMkLst>
        </pc:spChg>
        <pc:spChg chg="add mod">
          <ac:chgData name="Renato Poli" userId="1615074c83fac315" providerId="LiveId" clId="{F3F9834B-3353-40BF-A3EF-BC8BB5FC9B04}" dt="2024-05-19T02:14:05.965" v="1233" actId="1076"/>
          <ac:spMkLst>
            <pc:docMk/>
            <pc:sldMk cId="2281683560" sldId="1319"/>
            <ac:spMk id="149" creationId="{6E3D5538-B5C9-A7E8-74DF-0D52F9A8374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50" creationId="{D994EA54-9287-21D3-D0AB-744D718892A1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51" creationId="{2DFFD54A-59B2-74C5-7CD6-95F07000168F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52" creationId="{62863EAC-3E1F-23DD-6D0C-492F0B23FB56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53" creationId="{F24E5EE8-6D45-7B42-4721-C858048889C5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54" creationId="{82846933-BF87-D37E-64B0-96011D4964CD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55" creationId="{7DD02322-B865-B32A-B07B-A2D705CBF541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56" creationId="{95C6120B-3220-3AEA-1643-F9DBA3A94A1E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57" creationId="{FA3B5DDD-8072-2AE6-1EB7-22420409FEF3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58" creationId="{D3F44E7D-E243-95C7-B980-EC5EEDDE3847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59" creationId="{E6EE89BF-67D7-8D75-F185-751E9A7351A6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60" creationId="{D37EAD69-FD2B-DB5D-B559-B05A0A17F8C0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61" creationId="{36711BD0-1BBF-E2EE-DE6B-D18D947159D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62" creationId="{75E111DB-F5D8-D836-7B55-C978176F9C1B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63" creationId="{B3A15987-C245-BBD5-83B8-9827E3B0AA90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64" creationId="{D0148C83-1FC5-C35E-F2CD-AB6EB9A1FC16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65" creationId="{8177518F-7444-8745-9737-4DA837A0FFED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66" creationId="{ECEF08BF-9592-1221-2EB3-0A95CFA5990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67" creationId="{F948E93C-5DF4-7BEA-A391-45B9EDEB6027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68" creationId="{CD979903-8318-08F0-8F13-4E5DCF7876AD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69" creationId="{4F4BACE4-D18E-211D-0CEB-956BC9DD8F60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70" creationId="{6CB72450-4E05-B3E4-F845-5FE25BD34E17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71" creationId="{C39A1927-7507-B747-00A6-8A3D98DFC8A7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72" creationId="{B0BFF457-FF52-4F55-6EC7-E869406E6F9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73" creationId="{DBBD00A3-3E46-C567-5200-E11B665AC6C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74" creationId="{CB85D3ED-F044-1718-0226-77D0C6B4BED7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75" creationId="{1C17F6BF-7E7F-A95F-64D2-38F07354F541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76" creationId="{DD880AA5-721B-70C7-6CC1-A54B2231C066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77" creationId="{7AB0FE01-EF24-C66A-0037-772EBFF82E98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78" creationId="{AC20B6AE-5E42-404B-4D9B-F55223D80BF8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79" creationId="{49F1392E-4B30-8507-44FB-1AA813773F0D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80" creationId="{6F574354-742B-192E-3E7C-8114714F2F65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81" creationId="{16910EEC-0420-0513-FD8B-9821D3D06D0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82" creationId="{9D0B0BBE-4269-0798-2E8E-36E453E1094F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83" creationId="{21D2646A-FE01-5BA1-3D53-C54645A15701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84" creationId="{23E27521-1522-8DEE-4080-7C7537E1518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85" creationId="{849D0BA5-D849-9771-F381-E6E3832B153D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86" creationId="{9E4DBA85-A54E-BB5A-ABBB-4923ADAF1A19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87" creationId="{671D60D7-F3B0-8547-F28E-EA10A90DBD99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88" creationId="{06617CC9-68C8-6989-6084-5C3B2A0D60CE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89" creationId="{1309E6C3-6B76-5807-69E8-D6DE508F334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90" creationId="{97629336-EF45-9A7E-FFD5-8EC7130588D7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91" creationId="{63C57AE6-6024-2997-7869-1961267B9082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92" creationId="{0D81AD7E-148D-CFB0-D22F-B347EF78DA36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93" creationId="{01838950-FFEE-92EC-B924-A431DE1845C1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94" creationId="{64D12139-C66B-B0BE-8718-2E59E288508E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95" creationId="{EB1D311B-3142-0A06-4411-34ECDF793BC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96" creationId="{ACE3C9BE-8497-0BAF-E974-A9D7F2EC5B0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97" creationId="{F8CCB52F-3C31-941A-4B7B-61F7024AE24E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98" creationId="{25AD2DC5-50FE-0531-A7C7-7FCAFB896F8E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199" creationId="{C09E5E74-1DA0-88C0-629A-55BDA0424144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00" creationId="{56C95E04-8409-76D7-9789-62386FDDD2B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01" creationId="{1F002C1A-1479-ADE2-0BDC-DE6296F6DC25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02" creationId="{9B42D611-9A9E-BC16-C8C3-04E4BC6D75F2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03" creationId="{4FD5F8C7-3D78-40EB-F24B-4701E43EFDDB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04" creationId="{5657B22F-8D8B-CE89-9887-0453F28C1A6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05" creationId="{7DC046A8-73F6-EDFE-5FAA-56B23D476846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06" creationId="{36EA1E9B-F445-4FE4-0B8C-EC2C041C4DE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07" creationId="{21490707-2BE5-F1C1-C736-E92A9EB1E70E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08" creationId="{C00A091F-0E94-FAA9-5A01-A596DC8DBEF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09" creationId="{3F6618A9-23CF-CFEF-9980-A1309726573E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10" creationId="{9BE9BEBE-0C2D-B528-1759-70235FC61BC2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11" creationId="{FA1C65A6-91C0-0CCB-1A36-5DC23137BC7F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12" creationId="{2F4EBF14-5715-306A-56FE-8E96B3DC4C68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13" creationId="{59D7E700-B5EC-8B49-493A-1A1D70402865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14" creationId="{A91A346E-E1A2-043B-DF32-F6CDABA03F34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15" creationId="{41434C1F-BF79-CA97-9B82-02C984C507E7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16" creationId="{AA7EC47B-418D-C9EF-58B1-7E131EF3F208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17" creationId="{19F9696B-90F3-0C64-87B9-14ADF73F0B8D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18" creationId="{5388DFE7-0D8B-CCDF-EECA-7EE7BCBD8BC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19" creationId="{2FF9F5D3-7D9D-4A8E-04E7-FBDCECC17290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20" creationId="{3BC9AC44-6AB7-52C6-803B-24C7BF975800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21" creationId="{1E57E702-30CD-0826-9CD3-81D3402E3F45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22" creationId="{51D675D1-CF62-91D4-254D-8701612EBDE1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23" creationId="{CC1CAE15-D24F-0946-C627-76BF31A852E2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24" creationId="{31C8F7C1-8274-6443-D7B8-76268F60FCEB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25" creationId="{62886A39-0546-00D7-F816-B8C15CD5BA7F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26" creationId="{6DCAB5DD-E6C1-9881-72D2-153561E3FBFD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27" creationId="{5BB27379-AB69-F498-2836-644AF4CC633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28" creationId="{5918C026-A9FA-D9E5-F5F9-AAA1711A07B2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29" creationId="{E79F6A5B-FE89-C54A-5CF1-3FFD0F0E0087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30" creationId="{42AD3653-F737-E7A5-571E-5A54F1F656B3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31" creationId="{1949CF41-C5CC-8A96-0796-05A7E0CC074B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32" creationId="{002D4DE0-4519-092F-8DAA-A2C5C1B06675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33" creationId="{815C27CC-1B55-F6EE-C8C0-C2B1627F3FC3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34" creationId="{FDA38692-9516-6138-EE3C-992200D1B9F2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35" creationId="{1D463B83-4A0C-2C14-8A95-C04DA887E35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36" creationId="{CD3DBC7B-1722-0513-9E82-9C2F3859CD53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37" creationId="{D4D7BD43-198A-EC42-C416-6D28981EDA7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38" creationId="{33622CB5-FB0A-ACAA-65D0-E13410A1D23B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39" creationId="{DEC6FD3E-4418-9871-BB16-C0C75AABF894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40" creationId="{5B75EF4A-2B64-187A-2668-496C840F7AC8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41" creationId="{2FAAE9CC-8A04-7284-0397-5015171CD5F8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42" creationId="{709079F9-7EC1-406A-B51B-9884657461D3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43" creationId="{CA6DB860-6B6D-E7FA-BFEB-BB34FE0F8131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44" creationId="{8B8F7308-6E92-7170-CCAD-33D252739FB2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45" creationId="{CD7E7B5D-D61B-F961-B573-4DE8FFA2AEAE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46" creationId="{18576257-A6F8-5F3C-EB3E-82C53937A7F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47" creationId="{7DB170FF-0DF9-BE0E-197A-F531E6C8BEE8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48" creationId="{9762197E-3558-67A7-81A3-EED7652206E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49" creationId="{A179E12E-DF06-02AF-C7E1-297A34EC6371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50" creationId="{5677D614-1C4A-4E33-DFE7-4130C8CA99D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51" creationId="{6DE4CAFE-B01A-E8C1-A5E2-21D2EC72E4CB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52" creationId="{8B5E1DDC-BB79-FBA5-B24D-9A43CC07B1DD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53" creationId="{5E917F0A-7612-7F6C-2C38-A17F870C1F34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54" creationId="{2BCF8262-EAE9-A67C-9991-8679792586F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55" creationId="{6E51F882-10AB-E0F0-1B36-6A8D16CC009B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56" creationId="{6B561725-5C00-865B-9322-BC744A0976E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57" creationId="{521D737D-5A44-DAD7-44F7-C5BE113E5CD1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58" creationId="{8089D9C1-89CB-FF25-CD05-E87FD975A406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59" creationId="{A9002CD5-891F-B4A6-A9B8-6ADF61D3E6B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60" creationId="{16B0D0DA-890F-6ADA-09E1-47FF73B513E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61" creationId="{09E22BBA-D4D1-9A16-1E44-5A34E2003760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62" creationId="{7BFFB20E-F851-4BCB-1B35-F847598413E5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63" creationId="{0CC115FD-275D-BFC7-22F4-3B9D0A1A70A7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64" creationId="{CDCECF2F-DAD1-BDB7-766E-8B630F54EEB8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65" creationId="{0976455D-696A-002D-AB4B-7AD4F1BB89F4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66" creationId="{904B3BA5-6865-0BEE-E9D1-BDA5EC934014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67" creationId="{8799FB91-E151-8749-3A50-0F49CCE98C3F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68" creationId="{0358E0FD-D55A-4137-3248-8F4EE84B8CA2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69" creationId="{1EAB5C02-D431-D27B-D826-A4E8CA777EA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70" creationId="{1E50F2D8-FF64-3BD2-3789-A56DD6E325DD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71" creationId="{0CB4DC3A-A492-E3FD-025F-510FC13EB9CD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72" creationId="{2A2E77B3-8B49-6E97-8BBC-5DE4F0B3B876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73" creationId="{D3C89D8E-B5D0-A77A-237B-003E02FB57B7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74" creationId="{2A0C83B7-8DD7-A37C-5464-A4C4A47325BB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75" creationId="{EB4944D2-5370-63E3-CC6E-32424DF50546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76" creationId="{10EE1DF5-6EC5-CFBB-07EB-DA392CB87523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77" creationId="{A46A351A-E8CF-069B-E3C3-682FCBC580B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78" creationId="{BB0E95CA-6F05-2D65-63E2-702077D05B8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79" creationId="{F23E65F9-B654-C060-D462-B6F0E80B5F1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80" creationId="{D7EA624C-0781-6205-6F7F-36FC1920FD79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81" creationId="{8262425A-CBA9-0345-5DDF-5C4E14935203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82" creationId="{6B906AD3-05CF-EBA5-84DA-9480AC3BD8F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83" creationId="{EFB73572-04FD-8120-1D37-BB55F5AC55B5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84" creationId="{C159EC7C-55AC-C2E1-DC14-41B336A78CF8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85" creationId="{7CC8E4A8-E62C-2B3C-A40B-8CC9B7445BFF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86" creationId="{C471A824-A869-1DC1-B51D-904C49B85EE5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87" creationId="{18885AC0-4A07-7FF1-0673-0F5354204C8C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88" creationId="{A84973F7-2AE1-3A62-ED41-8096BC725848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89" creationId="{33C7F31B-3A06-90B0-2639-65F3A3728E19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90" creationId="{971FE2FE-D5D9-129C-AC9C-C5E8B3D40B9B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91" creationId="{ED050B05-2053-0582-8F92-8E1DC8C3E96A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92" creationId="{D885AE6A-ED18-D0FF-A06C-DADE3F6658FD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93" creationId="{EED4A760-BE96-0DB9-66DD-60D53F95ED16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94" creationId="{29F19EE2-D382-EDE8-632C-B1EC9AD39638}"/>
          </ac:spMkLst>
        </pc:spChg>
        <pc:spChg chg="add mod">
          <ac:chgData name="Renato Poli" userId="1615074c83fac315" providerId="LiveId" clId="{F3F9834B-3353-40BF-A3EF-BC8BB5FC9B04}" dt="2024-05-19T02:14:14.028" v="1235" actId="1076"/>
          <ac:spMkLst>
            <pc:docMk/>
            <pc:sldMk cId="2281683560" sldId="1319"/>
            <ac:spMk id="295" creationId="{57465BF3-13FB-B5DC-11C8-0B7BB5ACB983}"/>
          </ac:spMkLst>
        </pc:spChg>
      </pc:sldChg>
      <pc:sldChg chg="addSp modSp add mod">
        <pc:chgData name="Renato Poli" userId="1615074c83fac315" providerId="LiveId" clId="{F3F9834B-3353-40BF-A3EF-BC8BB5FC9B04}" dt="2024-05-19T02:17:49.422" v="1357" actId="207"/>
        <pc:sldMkLst>
          <pc:docMk/>
          <pc:sldMk cId="580898434" sldId="1320"/>
        </pc:sldMkLst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2" creationId="{82372F14-0E75-3A87-C6B5-049C91C4ECFC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3" creationId="{E0BB4E25-C509-1011-B377-3B52B0AC351D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4" creationId="{98D8080F-8258-1BFB-D7F1-D2D92DB29F8C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5" creationId="{90BB1ED2-BCA4-5831-993E-C968911675E8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6" creationId="{9FE7F4DA-67A5-F6DC-AA89-60E549B68DB3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7" creationId="{0FDFA090-2ABF-D4BF-1E2F-50A5AFA25321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8" creationId="{A23255D8-0AAE-C6ED-6DC9-D096F13C1162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9" creationId="{FA9AB62E-ECB2-E81C-1FB8-B935ED98F1DA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10" creationId="{E3C0AC75-5F4D-83DF-F3C5-E331D6019E97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11" creationId="{B781D278-32BC-EDB9-11AE-45E9E1604D5B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12" creationId="{988B6C7C-8EAD-6888-0B11-F19206F734CA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13" creationId="{F0555C03-F925-B108-274E-813F56D5AA2F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14" creationId="{CF427EBC-2523-2172-056C-7F5AC2DFACCF}"/>
          </ac:spMkLst>
        </pc:spChg>
        <pc:spChg chg="add mod">
          <ac:chgData name="Renato Poli" userId="1615074c83fac315" providerId="LiveId" clId="{F3F9834B-3353-40BF-A3EF-BC8BB5FC9B04}" dt="2024-05-19T02:16:12.829" v="1343" actId="692"/>
          <ac:spMkLst>
            <pc:docMk/>
            <pc:sldMk cId="580898434" sldId="1320"/>
            <ac:spMk id="15" creationId="{F617AC94-C155-EAC9-4AFA-286F4589231A}"/>
          </ac:spMkLst>
        </pc:spChg>
        <pc:spChg chg="add mod">
          <ac:chgData name="Renato Poli" userId="1615074c83fac315" providerId="LiveId" clId="{F3F9834B-3353-40BF-A3EF-BC8BB5FC9B04}" dt="2024-05-19T02:17:27.335" v="1353" actId="207"/>
          <ac:spMkLst>
            <pc:docMk/>
            <pc:sldMk cId="580898434" sldId="1320"/>
            <ac:spMk id="18" creationId="{6755E746-7466-CDBD-2965-ABA9F4F89788}"/>
          </ac:spMkLst>
        </pc:spChg>
        <pc:spChg chg="add mod">
          <ac:chgData name="Renato Poli" userId="1615074c83fac315" providerId="LiveId" clId="{F3F9834B-3353-40BF-A3EF-BC8BB5FC9B04}" dt="2024-05-19T02:17:37.522" v="1355" actId="1076"/>
          <ac:spMkLst>
            <pc:docMk/>
            <pc:sldMk cId="580898434" sldId="1320"/>
            <ac:spMk id="19" creationId="{15C4081C-8577-1A7C-4089-706DD77BA714}"/>
          </ac:spMkLst>
        </pc:spChg>
        <pc:spChg chg="add mod">
          <ac:chgData name="Renato Poli" userId="1615074c83fac315" providerId="LiveId" clId="{F3F9834B-3353-40BF-A3EF-BC8BB5FC9B04}" dt="2024-05-19T02:17:49.422" v="1357" actId="207"/>
          <ac:spMkLst>
            <pc:docMk/>
            <pc:sldMk cId="580898434" sldId="1320"/>
            <ac:spMk id="20" creationId="{FA91F34E-A36C-6F42-0680-C56F7D3D6C86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50" creationId="{D994EA54-9287-21D3-D0AB-744D718892A1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51" creationId="{2DFFD54A-59B2-74C5-7CD6-95F07000168F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52" creationId="{62863EAC-3E1F-23DD-6D0C-492F0B23FB56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53" creationId="{F24E5EE8-6D45-7B42-4721-C858048889C5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54" creationId="{82846933-BF87-D37E-64B0-96011D4964CD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55" creationId="{7DD02322-B865-B32A-B07B-A2D705CBF541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56" creationId="{95C6120B-3220-3AEA-1643-F9DBA3A94A1E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57" creationId="{FA3B5DDD-8072-2AE6-1EB7-22420409FEF3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58" creationId="{D3F44E7D-E243-95C7-B980-EC5EEDDE3847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59" creationId="{E6EE89BF-67D7-8D75-F185-751E9A7351A6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60" creationId="{D37EAD69-FD2B-DB5D-B559-B05A0A17F8C0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61" creationId="{36711BD0-1BBF-E2EE-DE6B-D18D947159DA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62" creationId="{75E111DB-F5D8-D836-7B55-C978176F9C1B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63" creationId="{B3A15987-C245-BBD5-83B8-9827E3B0AA90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64" creationId="{D0148C83-1FC5-C35E-F2CD-AB6EB9A1FC16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65" creationId="{8177518F-7444-8745-9737-4DA837A0FFED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66" creationId="{ECEF08BF-9592-1221-2EB3-0A95CFA5990A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67" creationId="{F948E93C-5DF4-7BEA-A391-45B9EDEB6027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68" creationId="{CD979903-8318-08F0-8F13-4E5DCF7876AD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69" creationId="{4F4BACE4-D18E-211D-0CEB-956BC9DD8F60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70" creationId="{6CB72450-4E05-B3E4-F845-5FE25BD34E17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71" creationId="{C39A1927-7507-B747-00A6-8A3D98DFC8A7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72" creationId="{B0BFF457-FF52-4F55-6EC7-E869406E6F9C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73" creationId="{DBBD00A3-3E46-C567-5200-E11B665AC6CA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74" creationId="{CB85D3ED-F044-1718-0226-77D0C6B4BED7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75" creationId="{1C17F6BF-7E7F-A95F-64D2-38F07354F541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76" creationId="{DD880AA5-721B-70C7-6CC1-A54B2231C066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77" creationId="{7AB0FE01-EF24-C66A-0037-772EBFF82E98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78" creationId="{AC20B6AE-5E42-404B-4D9B-F55223D80BF8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79" creationId="{49F1392E-4B30-8507-44FB-1AA813773F0D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80" creationId="{6F574354-742B-192E-3E7C-8114714F2F65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181" creationId="{16910EEC-0420-0513-FD8B-9821D3D06D0C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14" creationId="{A91A346E-E1A2-043B-DF32-F6CDABA03F34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15" creationId="{41434C1F-BF79-CA97-9B82-02C984C507E7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16" creationId="{AA7EC47B-418D-C9EF-58B1-7E131EF3F208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17" creationId="{19F9696B-90F3-0C64-87B9-14ADF73F0B8D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18" creationId="{5388DFE7-0D8B-CCDF-EECA-7EE7BCBD8BCC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19" creationId="{2FF9F5D3-7D9D-4A8E-04E7-FBDCECC17290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20" creationId="{3BC9AC44-6AB7-52C6-803B-24C7BF975800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21" creationId="{1E57E702-30CD-0826-9CD3-81D3402E3F45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22" creationId="{51D675D1-CF62-91D4-254D-8701612EBDE1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23" creationId="{CC1CAE15-D24F-0946-C627-76BF31A852E2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24" creationId="{31C8F7C1-8274-6443-D7B8-76268F60FCEB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25" creationId="{62886A39-0546-00D7-F816-B8C15CD5BA7F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26" creationId="{6DCAB5DD-E6C1-9881-72D2-153561E3FBFD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27" creationId="{5BB27379-AB69-F498-2836-644AF4CC633C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28" creationId="{5918C026-A9FA-D9E5-F5F9-AAA1711A07B2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29" creationId="{E79F6A5B-FE89-C54A-5CF1-3FFD0F0E0087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30" creationId="{42AD3653-F737-E7A5-571E-5A54F1F656B3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31" creationId="{1949CF41-C5CC-8A96-0796-05A7E0CC074B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32" creationId="{002D4DE0-4519-092F-8DAA-A2C5C1B06675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33" creationId="{815C27CC-1B55-F6EE-C8C0-C2B1627F3FC3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34" creationId="{FDA38692-9516-6138-EE3C-992200D1B9F2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35" creationId="{1D463B83-4A0C-2C14-8A95-C04DA887E35A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36" creationId="{CD3DBC7B-1722-0513-9E82-9C2F3859CD53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37" creationId="{D4D7BD43-198A-EC42-C416-6D28981EDA7C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38" creationId="{33622CB5-FB0A-ACAA-65D0-E13410A1D23B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39" creationId="{DEC6FD3E-4418-9871-BB16-C0C75AABF894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40" creationId="{5B75EF4A-2B64-187A-2668-496C840F7AC8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41" creationId="{2FAAE9CC-8A04-7284-0397-5015171CD5F8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73" creationId="{D3C89D8E-B5D0-A77A-237B-003E02FB57B7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74" creationId="{2A0C83B7-8DD7-A37C-5464-A4C4A47325BB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75" creationId="{EB4944D2-5370-63E3-CC6E-32424DF50546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76" creationId="{10EE1DF5-6EC5-CFBB-07EB-DA392CB87523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77" creationId="{A46A351A-E8CF-069B-E3C3-682FCBC580BA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78" creationId="{BB0E95CA-6F05-2D65-63E2-702077D05B8C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79" creationId="{F23E65F9-B654-C060-D462-B6F0E80B5F1C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80" creationId="{D7EA624C-0781-6205-6F7F-36FC1920FD79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81" creationId="{8262425A-CBA9-0345-5DDF-5C4E14935203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82" creationId="{6B906AD3-05CF-EBA5-84DA-9480AC3BD8FA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83" creationId="{EFB73572-04FD-8120-1D37-BB55F5AC55B5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84" creationId="{C159EC7C-55AC-C2E1-DC14-41B336A78CF8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85" creationId="{7CC8E4A8-E62C-2B3C-A40B-8CC9B7445BFF}"/>
          </ac:spMkLst>
        </pc:spChg>
        <pc:spChg chg="mod">
          <ac:chgData name="Renato Poli" userId="1615074c83fac315" providerId="LiveId" clId="{F3F9834B-3353-40BF-A3EF-BC8BB5FC9B04}" dt="2024-05-19T02:16:40.165" v="1349" actId="692"/>
          <ac:spMkLst>
            <pc:docMk/>
            <pc:sldMk cId="580898434" sldId="1320"/>
            <ac:spMk id="286" creationId="{C471A824-A869-1DC1-B51D-904C49B85EE5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87" creationId="{18885AC0-4A07-7FF1-0673-0F5354204C8C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92" creationId="{D885AE6A-ED18-D0FF-A06C-DADE3F6658FD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93" creationId="{EED4A760-BE96-0DB9-66DD-60D53F95ED16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94" creationId="{29F19EE2-D382-EDE8-632C-B1EC9AD39638}"/>
          </ac:spMkLst>
        </pc:spChg>
        <pc:spChg chg="mod">
          <ac:chgData name="Renato Poli" userId="1615074c83fac315" providerId="LiveId" clId="{F3F9834B-3353-40BF-A3EF-BC8BB5FC9B04}" dt="2024-05-19T02:14:50.942" v="1237" actId="207"/>
          <ac:spMkLst>
            <pc:docMk/>
            <pc:sldMk cId="580898434" sldId="1320"/>
            <ac:spMk id="295" creationId="{57465BF3-13FB-B5DC-11C8-0B7BB5ACB983}"/>
          </ac:spMkLst>
        </pc:spChg>
        <pc:grpChg chg="add mod">
          <ac:chgData name="Renato Poli" userId="1615074c83fac315" providerId="LiveId" clId="{F3F9834B-3353-40BF-A3EF-BC8BB5FC9B04}" dt="2024-05-19T02:15:46.008" v="1340" actId="1038"/>
          <ac:grpSpMkLst>
            <pc:docMk/>
            <pc:sldMk cId="580898434" sldId="1320"/>
            <ac:grpSpMk id="16" creationId="{A21B8141-BF74-F6BC-268B-A7D2C568C786}"/>
          </ac:grpSpMkLst>
        </pc:grpChg>
        <pc:grpChg chg="add mod">
          <ac:chgData name="Renato Poli" userId="1615074c83fac315" providerId="LiveId" clId="{F3F9834B-3353-40BF-A3EF-BC8BB5FC9B04}" dt="2024-05-19T02:16:41.984" v="1350" actId="1037"/>
          <ac:grpSpMkLst>
            <pc:docMk/>
            <pc:sldMk cId="580898434" sldId="1320"/>
            <ac:grpSpMk id="17" creationId="{D37F6942-FCF3-F191-4039-CEA016FDFCF5}"/>
          </ac:grpSpMkLst>
        </pc:grpChg>
      </pc:sldChg>
      <pc:sldChg chg="addSp modSp new mod">
        <pc:chgData name="Renato Poli" userId="1615074c83fac315" providerId="LiveId" clId="{F3F9834B-3353-40BF-A3EF-BC8BB5FC9B04}" dt="2024-05-19T02:39:10.181" v="1941" actId="1076"/>
        <pc:sldMkLst>
          <pc:docMk/>
          <pc:sldMk cId="3375081796" sldId="1321"/>
        </pc:sldMkLst>
        <pc:spChg chg="mod">
          <ac:chgData name="Renato Poli" userId="1615074c83fac315" providerId="LiveId" clId="{F3F9834B-3353-40BF-A3EF-BC8BB5FC9B04}" dt="2024-05-19T02:21:59.294" v="1883" actId="20577"/>
          <ac:spMkLst>
            <pc:docMk/>
            <pc:sldMk cId="3375081796" sldId="1321"/>
            <ac:spMk id="2" creationId="{2097B18A-9E9E-CB54-11C8-81118C9C6B95}"/>
          </ac:spMkLst>
        </pc:spChg>
        <pc:spChg chg="mod">
          <ac:chgData name="Renato Poli" userId="1615074c83fac315" providerId="LiveId" clId="{F3F9834B-3353-40BF-A3EF-BC8BB5FC9B04}" dt="2024-05-19T02:39:07.742" v="1939" actId="1076"/>
          <ac:spMkLst>
            <pc:docMk/>
            <pc:sldMk cId="3375081796" sldId="1321"/>
            <ac:spMk id="3" creationId="{E2F391F1-18F4-E043-2F94-5B7375C6763E}"/>
          </ac:spMkLst>
        </pc:spChg>
        <pc:picChg chg="add mod">
          <ac:chgData name="Renato Poli" userId="1615074c83fac315" providerId="LiveId" clId="{F3F9834B-3353-40BF-A3EF-BC8BB5FC9B04}" dt="2024-05-19T02:39:10.181" v="1941" actId="1076"/>
          <ac:picMkLst>
            <pc:docMk/>
            <pc:sldMk cId="3375081796" sldId="1321"/>
            <ac:picMk id="5" creationId="{A5195F1F-C939-1828-DFB5-5A000AD881EC}"/>
          </ac:picMkLst>
        </pc:picChg>
        <pc:picChg chg="add mod">
          <ac:chgData name="Renato Poli" userId="1615074c83fac315" providerId="LiveId" clId="{F3F9834B-3353-40BF-A3EF-BC8BB5FC9B04}" dt="2024-05-19T02:39:09.110" v="1940" actId="1076"/>
          <ac:picMkLst>
            <pc:docMk/>
            <pc:sldMk cId="3375081796" sldId="1321"/>
            <ac:picMk id="7" creationId="{FDB86AEA-7E20-EAF5-8013-5A4F26E84A94}"/>
          </ac:picMkLst>
        </pc:picChg>
      </pc:sldChg>
      <pc:sldChg chg="modSp new mod">
        <pc:chgData name="Renato Poli" userId="1615074c83fac315" providerId="LiveId" clId="{F3F9834B-3353-40BF-A3EF-BC8BB5FC9B04}" dt="2024-05-19T02:50:10.084" v="2924" actId="6549"/>
        <pc:sldMkLst>
          <pc:docMk/>
          <pc:sldMk cId="491604386" sldId="1322"/>
        </pc:sldMkLst>
        <pc:spChg chg="mod">
          <ac:chgData name="Renato Poli" userId="1615074c83fac315" providerId="LiveId" clId="{F3F9834B-3353-40BF-A3EF-BC8BB5FC9B04}" dt="2024-05-19T02:41:56.112" v="2024" actId="20577"/>
          <ac:spMkLst>
            <pc:docMk/>
            <pc:sldMk cId="491604386" sldId="1322"/>
            <ac:spMk id="2" creationId="{79ECC5DD-B816-3657-0D83-1EB86082D962}"/>
          </ac:spMkLst>
        </pc:spChg>
        <pc:spChg chg="mod">
          <ac:chgData name="Renato Poli" userId="1615074c83fac315" providerId="LiveId" clId="{F3F9834B-3353-40BF-A3EF-BC8BB5FC9B04}" dt="2024-05-19T02:50:10.084" v="2924" actId="6549"/>
          <ac:spMkLst>
            <pc:docMk/>
            <pc:sldMk cId="491604386" sldId="1322"/>
            <ac:spMk id="3" creationId="{7369CDA6-8681-8BC1-52CB-09CFFDFE0165}"/>
          </ac:spMkLst>
        </pc:spChg>
      </pc:sldChg>
      <pc:sldMasterChg chg="del delSldLayout">
        <pc:chgData name="Renato Poli" userId="1615074c83fac315" providerId="LiveId" clId="{F3F9834B-3353-40BF-A3EF-BC8BB5FC9B04}" dt="2024-05-18T17:25:24.123" v="22" actId="47"/>
        <pc:sldMasterMkLst>
          <pc:docMk/>
          <pc:sldMasterMk cId="1090862023" sldId="2147483663"/>
        </pc:sldMasterMkLst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2478268388" sldId="2147483664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531705474" sldId="2147483665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3077781430" sldId="2147483666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2042150617" sldId="2147483667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159629913" sldId="2147483668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3231931741" sldId="2147483669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3236890338" sldId="2147483670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883477948" sldId="2147483671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1528703436" sldId="2147483672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3612387332" sldId="2147483673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1134018045" sldId="2147483674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1865394244" sldId="2147483675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1090862023" sldId="2147483663"/>
            <pc:sldLayoutMk cId="2274565265" sldId="2147483689"/>
          </pc:sldLayoutMkLst>
        </pc:sldLayoutChg>
      </pc:sldMasterChg>
      <pc:sldMasterChg chg="del delSldLayout">
        <pc:chgData name="Renato Poli" userId="1615074c83fac315" providerId="LiveId" clId="{F3F9834B-3353-40BF-A3EF-BC8BB5FC9B04}" dt="2024-05-18T17:25:24.123" v="22" actId="47"/>
        <pc:sldMasterMkLst>
          <pc:docMk/>
          <pc:sldMasterMk cId="865153182" sldId="2147483677"/>
        </pc:sldMasterMkLst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865153182" sldId="2147483677"/>
            <pc:sldLayoutMk cId="2670702137" sldId="2147483678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865153182" sldId="2147483677"/>
            <pc:sldLayoutMk cId="3561221124" sldId="2147483679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865153182" sldId="2147483677"/>
            <pc:sldLayoutMk cId="3965041038" sldId="2147483680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865153182" sldId="2147483677"/>
            <pc:sldLayoutMk cId="949662205" sldId="2147483681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865153182" sldId="2147483677"/>
            <pc:sldLayoutMk cId="1531726128" sldId="2147483682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865153182" sldId="2147483677"/>
            <pc:sldLayoutMk cId="3980865740" sldId="2147483683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865153182" sldId="2147483677"/>
            <pc:sldLayoutMk cId="3557001964" sldId="2147483684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865153182" sldId="2147483677"/>
            <pc:sldLayoutMk cId="814763846" sldId="2147483685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865153182" sldId="2147483677"/>
            <pc:sldLayoutMk cId="1903156535" sldId="2147483686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865153182" sldId="2147483677"/>
            <pc:sldLayoutMk cId="3281006131" sldId="2147483687"/>
          </pc:sldLayoutMkLst>
        </pc:sldLayoutChg>
        <pc:sldLayoutChg chg="del">
          <pc:chgData name="Renato Poli" userId="1615074c83fac315" providerId="LiveId" clId="{F3F9834B-3353-40BF-A3EF-BC8BB5FC9B04}" dt="2024-05-18T17:25:24.123" v="22" actId="47"/>
          <pc:sldLayoutMkLst>
            <pc:docMk/>
            <pc:sldMasterMk cId="865153182" sldId="2147483677"/>
            <pc:sldLayoutMk cId="27584194" sldId="214748368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71AC-77E2-44B1-8F2C-636546E678C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B2EC-0DDD-417A-A6C6-74ABF27735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651908"/>
            <a:ext cx="10515600" cy="1415644"/>
          </a:xfrm>
          <a:solidFill>
            <a:schemeClr val="bg1"/>
          </a:solidFill>
        </p:spPr>
        <p:txBody>
          <a:bodyPr tIns="182880" bIns="182880" anchor="b" anchorCtr="0"/>
          <a:lstStyle>
            <a:lvl1pPr algn="l">
              <a:lnSpc>
                <a:spcPts val="4000"/>
              </a:lnSpc>
              <a:defRPr lang="en-US" sz="4400" b="1" i="0" kern="800" cap="all" normalizeH="0" baseline="0" dirty="0">
                <a:solidFill>
                  <a:srgbClr val="BF5700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712164"/>
            <a:ext cx="7772400" cy="31393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6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1520" y="5138053"/>
            <a:ext cx="7772400" cy="22044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50000"/>
              </a:lnSpc>
              <a:spcBef>
                <a:spcPts val="1000"/>
              </a:spcBef>
              <a:buFont typeface="Arial"/>
              <a:buNone/>
              <a:defRPr lang="en-US" sz="1400" b="0" i="0" kern="1200" cap="all" baseline="0" dirty="0">
                <a:solidFill>
                  <a:srgbClr val="BF5700"/>
                </a:solidFill>
                <a:latin typeface="Arial Black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B76F0-EEB1-4B76-9832-DD5209E2A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30" y="346166"/>
            <a:ext cx="3935361" cy="96756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263F5F-9934-4828-8757-4F4DC8A9ED3C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E5AC13-42EC-49B0-AE2E-AB8E9BE45F36}"/>
              </a:ext>
            </a:extLst>
          </p:cNvPr>
          <p:cNvSpPr/>
          <p:nvPr userDrawn="1"/>
        </p:nvSpPr>
        <p:spPr>
          <a:xfrm>
            <a:off x="238125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AC1FF5-63AE-43E9-BACF-94020B85E6BE}"/>
              </a:ext>
            </a:extLst>
          </p:cNvPr>
          <p:cNvSpPr/>
          <p:nvPr userDrawn="1"/>
        </p:nvSpPr>
        <p:spPr>
          <a:xfrm>
            <a:off x="9761410" y="6047733"/>
            <a:ext cx="2421065" cy="8007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7903" y="1447800"/>
            <a:ext cx="8605433" cy="223445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4651" y="274638"/>
            <a:ext cx="1169551" cy="3382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814" y="274638"/>
            <a:ext cx="3434786" cy="33829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714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387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6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2414-35BC-5B72-96CA-5689A470F154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149603"/>
            <a:ext cx="10515600" cy="984885"/>
          </a:xfrm>
          <a:noFill/>
        </p:spPr>
        <p:txBody>
          <a:bodyPr tIns="182880" bIns="182880" anchor="b" anchorCtr="0"/>
          <a:lstStyle>
            <a:lvl1pPr algn="l">
              <a:defRPr sz="4000" b="1" cap="all" baseline="0">
                <a:solidFill>
                  <a:srgbClr val="BF57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A7F7D-2604-4BBA-9FDB-349DC6C59EF1}"/>
              </a:ext>
            </a:extLst>
          </p:cNvPr>
          <p:cNvCxnSpPr/>
          <p:nvPr userDrawn="1"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485" y="1447802"/>
            <a:ext cx="5647267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3954" y="1447802"/>
            <a:ext cx="5649383" cy="1545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4768"/>
            <a:ext cx="5386917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774768"/>
            <a:ext cx="5389033" cy="400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15819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9B7E-7275-C6FF-62E7-DE8224C7109E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43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88" y="1447800"/>
            <a:ext cx="11499849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3D9B6-F38C-49D4-993C-E61CF851557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" y="6166657"/>
            <a:ext cx="2188029" cy="5746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34482-ECFF-C09D-E188-4E731B539083}"/>
              </a:ext>
            </a:extLst>
          </p:cNvPr>
          <p:cNvSpPr txBox="1"/>
          <p:nvPr userDrawn="1"/>
        </p:nvSpPr>
        <p:spPr>
          <a:xfrm>
            <a:off x="5432749" y="6583357"/>
            <a:ext cx="44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B5E289-53D4-48CA-9C12-6652805E0E62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F5700"/>
          </a:solidFill>
          <a:latin typeface="+mj-lt"/>
          <a:ea typeface="MS PGothic" pitchFamily="34" charset="-128"/>
          <a:cs typeface="MS PGothic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itchFamily="34" charset="-128"/>
          <a:cs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2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20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206500" indent="-2921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8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51000" indent="-27940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-"/>
        <a:defRPr sz="16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174875" indent="-285750" algn="l" rtl="0" eaLnBrk="0" fontAlgn="base" hangingPunct="0">
        <a:spcBef>
          <a:spcPct val="20000"/>
        </a:spcBef>
        <a:spcAft>
          <a:spcPct val="0"/>
        </a:spcAft>
        <a:buClr>
          <a:srgbClr val="BF5700"/>
        </a:buClr>
        <a:buSzPct val="130000"/>
        <a:buChar char="•"/>
        <a:defRPr sz="1400" b="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6320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6pPr>
      <a:lvl7pPr marL="30892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7pPr>
      <a:lvl8pPr marL="35464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8pPr>
      <a:lvl9pPr marL="4003675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3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EA8F5-531F-415B-BA8D-5D730E0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2328837"/>
            <a:ext cx="10515600" cy="1888081"/>
          </a:xfrm>
          <a:noFill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Multiphase performance assessment of Naturally Fractured Reservoirs using EDFM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626D02-1AEA-4CDB-97A0-D5A8B67EB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18, 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15B9E3-2A71-4D2B-8D97-05503E8A8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5690946"/>
            <a:ext cx="7772400" cy="256993"/>
          </a:xfrm>
        </p:spPr>
        <p:txBody>
          <a:bodyPr/>
          <a:lstStyle/>
          <a:p>
            <a:r>
              <a:rPr lang="en-US" sz="1800" dirty="0"/>
              <a:t>Renato poli</a:t>
            </a:r>
          </a:p>
        </p:txBody>
      </p:sp>
    </p:spTree>
    <p:extLst>
      <p:ext uri="{BB962C8B-B14F-4D97-AF65-F5344CB8AC3E}">
        <p14:creationId xmlns:p14="http://schemas.microsoft.com/office/powerpoint/2010/main" val="371645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C25F-FC58-82AB-E568-7FA60E2A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BENCHMARKING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7769-C37E-BA01-B2E0-BDA2281E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8" y="1447800"/>
            <a:ext cx="11499849" cy="2926507"/>
          </a:xfrm>
        </p:spPr>
        <p:txBody>
          <a:bodyPr/>
          <a:lstStyle/>
          <a:p>
            <a:pPr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-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omogenous matrix and fracture;</a:t>
            </a:r>
          </a:p>
          <a:p>
            <a:pPr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-"/>
            </a:pP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ingle geological scenario of fractures;</a:t>
            </a:r>
          </a:p>
          <a:p>
            <a:pPr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-"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scale suitable for phenomenological investigation;</a:t>
            </a:r>
          </a:p>
          <a:p>
            <a:pPr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-"/>
            </a:pPr>
            <a:r>
              <a:rPr lang="en-US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Injection and production rates suitable for the model scale.</a:t>
            </a:r>
          </a:p>
        </p:txBody>
      </p:sp>
    </p:spTree>
    <p:extLst>
      <p:ext uri="{BB962C8B-B14F-4D97-AF65-F5344CB8AC3E}">
        <p14:creationId xmlns:p14="http://schemas.microsoft.com/office/powerpoint/2010/main" val="349993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ECE7-3986-4F89-4517-FA234889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Methodology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A18C-D2E9-CC1F-7AC4-5CB27C96D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47800"/>
                <a:ext cx="11499849" cy="2702984"/>
              </a:xfrm>
            </p:spPr>
            <p:txBody>
              <a:bodyPr/>
              <a:lstStyle/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Build an explicit discrete fracture reference model that can represent all phenomena.</a:t>
                </a: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Build </a:t>
                </a:r>
                <a14:m>
                  <m:oMath xmlns:m="http://schemas.openxmlformats.org/officeDocument/2006/math">
                    <m:r>
                      <a:rPr lang="pt-BR" sz="22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l-GR" sz="22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ϕ</m:t>
                    </m:r>
                  </m:oMath>
                </a14:m>
                <a:r>
                  <a:rPr lang="pt-BR" sz="2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pt-BR" sz="22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pt-BR" sz="22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pt-BR" sz="22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Gilman-</a:t>
                </a:r>
                <a:r>
                  <a:rPr lang="en-US" sz="22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Kazemi</a:t>
                </a: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EDFM models</a:t>
                </a: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Measure the transfer rate between fracture and matrix and compare the methods transients</a:t>
                </a: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Measure characteristic times</a:t>
                </a: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Measure oil recovery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A18C-D2E9-CC1F-7AC4-5CB27C96D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47800"/>
                <a:ext cx="11499849" cy="2702984"/>
              </a:xfrm>
              <a:blipFill>
                <a:blip r:embed="rId2"/>
                <a:stretch>
                  <a:fillRect l="-1007" t="-3837" r="-689" b="-5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87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B18A-9E9E-CB54-11C8-81118C9C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91F1-18F4-E043-2F94-5B7375C67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15110"/>
            <a:ext cx="5229955" cy="461665"/>
          </a:xfrm>
        </p:spPr>
        <p:txBody>
          <a:bodyPr/>
          <a:lstStyle/>
          <a:p>
            <a:r>
              <a:rPr lang="pt-BR" dirty="0"/>
              <a:t>Design </a:t>
            </a:r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scenarios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95F1F-C939-1828-DFB5-5A000AD8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045" y="1115110"/>
            <a:ext cx="5229955" cy="4982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86AEA-7E20-EAF5-8013-5A4F26E8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8321"/>
            <a:ext cx="6636292" cy="38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FE3B-AD96-AB31-848B-B336C7C6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Motivation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04DFB-9932-42DE-88F1-861A8FF9E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47800"/>
                <a:ext cx="11499849" cy="4278094"/>
              </a:xfrm>
            </p:spPr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capability of EDFM to represent multiphase flow in view of gravity and capillarity has not been validated.</a:t>
                </a:r>
                <a:endParaRPr lang="en-US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i="1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upwind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numerical stabilization limits the accuracy on heterogeneous interfaces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M→F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0" dirty="0">
                    <a:latin typeface="Arial" panose="020B0604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pt-BR" b="0" dirty="0" err="1">
                    <a:latin typeface="Arial" panose="020B0604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pt-BR" b="0" dirty="0">
                    <a:latin typeface="Arial" panose="020B0604020202020204" pitchFamily="34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F→M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Capillary pressure cannot be neglected in the interface or must be upscaled into effective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𝑅𝐸𝐿</m:t>
                        </m:r>
                      </m:sub>
                    </m:sSub>
                  </m:oMath>
                </a14:m>
                <a:endParaRPr lang="en-US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fracture network is strongly related to </a:t>
                </a:r>
                <a:r>
                  <a:rPr lang="en-US" dirty="0" err="1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rockfluid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interaction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Non-wetting floods vs wetting floods.</a:t>
                </a:r>
                <a:endParaRPr lang="en-US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04DFB-9932-42DE-88F1-861A8FF9E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47800"/>
                <a:ext cx="11499849" cy="4278094"/>
              </a:xfrm>
              <a:blipFill>
                <a:blip r:embed="rId2"/>
                <a:stretch>
                  <a:fillRect l="-1166" t="-3138" b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3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C5DD-B816-3657-0D83-1EB86082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Some </a:t>
            </a:r>
            <a:r>
              <a:rPr lang="pt-BR" dirty="0" err="1"/>
              <a:t>hypotheses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9CDA6-8681-8BC1-52CB-09CFFDFE0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47800"/>
                <a:ext cx="11499849" cy="4585871"/>
              </a:xfrm>
            </p:spPr>
            <p:txBody>
              <a:bodyPr/>
              <a:lstStyle/>
              <a:p>
                <a:pPr>
                  <a:spcBef>
                    <a:spcPts val="2400"/>
                  </a:spcBef>
                </a:pPr>
                <a:r>
                  <a:rPr lang="pt-BR" dirty="0" err="1"/>
                  <a:t>Explicit</a:t>
                </a:r>
                <a:r>
                  <a:rPr lang="pt-BR" dirty="0"/>
                  <a:t> </a:t>
                </a:r>
                <a:r>
                  <a:rPr lang="pt-BR" dirty="0" err="1"/>
                  <a:t>representation</a:t>
                </a:r>
                <a:r>
                  <a:rPr lang="pt-BR" dirty="0"/>
                  <a:t>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is</a:t>
                </a:r>
                <a:r>
                  <a:rPr lang="pt-BR" dirty="0"/>
                  <a:t> </a:t>
                </a:r>
                <a:r>
                  <a:rPr lang="pt-BR" dirty="0" err="1"/>
                  <a:t>computationally</a:t>
                </a:r>
                <a:r>
                  <a:rPr lang="pt-BR" dirty="0"/>
                  <a:t> </a:t>
                </a:r>
                <a:r>
                  <a:rPr lang="pt-BR" dirty="0" err="1"/>
                  <a:t>inefficient</a:t>
                </a:r>
                <a:endParaRPr lang="pt-BR" dirty="0"/>
              </a:p>
              <a:p>
                <a:pPr>
                  <a:spcBef>
                    <a:spcPts val="2400"/>
                  </a:spcBef>
                </a:pPr>
                <a:r>
                  <a:rPr lang="pt-BR" dirty="0" err="1"/>
                  <a:t>Capillary</a:t>
                </a:r>
                <a:r>
                  <a:rPr lang="pt-BR" dirty="0"/>
                  <a:t> </a:t>
                </a:r>
                <a:r>
                  <a:rPr lang="pt-BR" dirty="0" err="1"/>
                  <a:t>effects</a:t>
                </a:r>
                <a:r>
                  <a:rPr lang="pt-BR" dirty="0"/>
                  <a:t> must </a:t>
                </a:r>
                <a:r>
                  <a:rPr lang="pt-BR" dirty="0" err="1"/>
                  <a:t>be</a:t>
                </a:r>
                <a:r>
                  <a:rPr lang="pt-BR" dirty="0"/>
                  <a:t> </a:t>
                </a:r>
                <a:r>
                  <a:rPr lang="pt-BR" dirty="0" err="1"/>
                  <a:t>upscaled</a:t>
                </a:r>
                <a:r>
                  <a:rPr lang="pt-BR" dirty="0"/>
                  <a:t> </a:t>
                </a:r>
                <a:r>
                  <a:rPr lang="pt-BR" dirty="0" err="1"/>
                  <a:t>into</a:t>
                </a:r>
                <a:r>
                  <a:rPr lang="pt-BR" dirty="0"/>
                  <a:t> </a:t>
                </a:r>
                <a:r>
                  <a:rPr lang="pt-BR" dirty="0" err="1"/>
                  <a:t>fracture</a:t>
                </a:r>
                <a:r>
                  <a:rPr lang="pt-BR" dirty="0"/>
                  <a:t> </a:t>
                </a:r>
                <a:r>
                  <a:rPr lang="pt-BR" dirty="0" err="1"/>
                  <a:t>relative</a:t>
                </a:r>
                <a:r>
                  <a:rPr lang="pt-BR" dirty="0"/>
                  <a:t> </a:t>
                </a:r>
                <a:r>
                  <a:rPr lang="pt-BR" dirty="0" err="1"/>
                  <a:t>permeability</a:t>
                </a:r>
                <a:endParaRPr lang="pt-BR" dirty="0"/>
              </a:p>
              <a:p>
                <a:pPr>
                  <a:spcBef>
                    <a:spcPts val="2400"/>
                  </a:spcBef>
                </a:pPr>
                <a:r>
                  <a:rPr lang="pt-BR" dirty="0" err="1"/>
                  <a:t>Numerical</a:t>
                </a:r>
                <a:r>
                  <a:rPr lang="pt-BR" dirty="0"/>
                  <a:t> </a:t>
                </a:r>
                <a:r>
                  <a:rPr lang="pt-BR" i="1" dirty="0" err="1"/>
                  <a:t>upwind</a:t>
                </a:r>
                <a:r>
                  <a:rPr lang="pt-BR" dirty="0"/>
                  <a:t> </a:t>
                </a:r>
                <a:r>
                  <a:rPr lang="pt-BR" dirty="0" err="1"/>
                  <a:t>inserts</a:t>
                </a:r>
                <a:r>
                  <a:rPr lang="pt-BR" dirty="0"/>
                  <a:t> erros in </a:t>
                </a:r>
                <a:r>
                  <a:rPr lang="pt-BR" dirty="0" err="1"/>
                  <a:t>the</a:t>
                </a:r>
                <a:r>
                  <a:rPr lang="pt-BR" dirty="0"/>
                  <a:t> M-F interface</a:t>
                </a:r>
              </a:p>
              <a:p>
                <a:pPr>
                  <a:spcBef>
                    <a:spcPts val="2400"/>
                  </a:spcBef>
                </a:pPr>
                <a:r>
                  <a:rPr lang="pt-BR" dirty="0"/>
                  <a:t>In </a:t>
                </a:r>
                <a:r>
                  <a:rPr lang="pt-BR" dirty="0" err="1"/>
                  <a:t>NFRs</a:t>
                </a:r>
                <a:r>
                  <a:rPr lang="pt-BR" dirty="0"/>
                  <a:t>, </a:t>
                </a:r>
                <a:r>
                  <a:rPr lang="pt-BR" dirty="0" err="1"/>
                  <a:t>each</a:t>
                </a:r>
                <a:r>
                  <a:rPr lang="pt-BR" dirty="0"/>
                  <a:t> </a:t>
                </a:r>
                <a:r>
                  <a:rPr lang="pt-BR" dirty="0" err="1"/>
                  <a:t>discrete</a:t>
                </a:r>
                <a:r>
                  <a:rPr lang="pt-BR" dirty="0"/>
                  <a:t> </a:t>
                </a:r>
                <a:r>
                  <a:rPr lang="pt-BR" dirty="0" err="1"/>
                  <a:t>fractrure</a:t>
                </a:r>
                <a:r>
                  <a:rPr lang="pt-BR" dirty="0"/>
                  <a:t> </a:t>
                </a:r>
                <a:r>
                  <a:rPr lang="pt-BR" dirty="0" err="1"/>
                  <a:t>represents</a:t>
                </a:r>
                <a:r>
                  <a:rPr lang="pt-BR" dirty="0"/>
                  <a:t> </a:t>
                </a:r>
                <a:r>
                  <a:rPr lang="en-US" dirty="0"/>
                  <a:t>a </a:t>
                </a:r>
                <a:r>
                  <a:rPr lang="en-US" i="1" u="sng" dirty="0"/>
                  <a:t>set</a:t>
                </a:r>
                <a:r>
                  <a:rPr lang="en-US" dirty="0"/>
                  <a:t> of natural fractures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dirty="0"/>
                  <a:t>That means that the numerical fracture area can be much greater than the discrete representation</a:t>
                </a:r>
              </a:p>
              <a:p>
                <a:pPr>
                  <a:spcBef>
                    <a:spcPts val="2400"/>
                  </a:spcBef>
                </a:pPr>
                <a:r>
                  <a:rPr lang="pt-BR" dirty="0"/>
                  <a:t>Early times M-F </a:t>
                </a:r>
                <a:r>
                  <a:rPr lang="pt-BR" dirty="0" err="1"/>
                  <a:t>interaction</a:t>
                </a:r>
                <a:r>
                  <a:rPr lang="pt-BR" dirty="0"/>
                  <a:t> are </a:t>
                </a:r>
                <a:r>
                  <a:rPr lang="pt-BR" dirty="0" err="1"/>
                  <a:t>not</a:t>
                </a:r>
                <a:r>
                  <a:rPr lang="pt-BR" dirty="0"/>
                  <a:t> importante for </a:t>
                </a:r>
                <a:r>
                  <a:rPr lang="pt-BR" dirty="0" err="1"/>
                  <a:t>flow</a:t>
                </a:r>
                <a:r>
                  <a:rPr lang="pt-BR" dirty="0"/>
                  <a:t> in </a:t>
                </a:r>
                <a:r>
                  <a:rPr lang="pt-BR" dirty="0" err="1"/>
                  <a:t>field</a:t>
                </a:r>
                <a:r>
                  <a:rPr lang="pt-BR" dirty="0"/>
                  <a:t> </a:t>
                </a:r>
                <a:r>
                  <a:rPr lang="pt-BR" dirty="0" err="1"/>
                  <a:t>scale</a:t>
                </a:r>
                <a:r>
                  <a:rPr lang="pt-BR" dirty="0"/>
                  <a:t>. Gilman-Kazemi shape </a:t>
                </a:r>
                <a:r>
                  <a:rPr lang="pt-BR" dirty="0" err="1"/>
                  <a:t>functions</a:t>
                </a:r>
                <a:r>
                  <a:rPr lang="pt-BR" dirty="0"/>
                  <a:t> are </a:t>
                </a:r>
                <a:r>
                  <a:rPr lang="pt-BR" dirty="0" err="1"/>
                  <a:t>suitable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9CDA6-8681-8BC1-52CB-09CFFDFE0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47800"/>
                <a:ext cx="11499849" cy="4585871"/>
              </a:xfrm>
              <a:blipFill>
                <a:blip r:embed="rId2"/>
                <a:stretch>
                  <a:fillRect l="-1166" t="-2926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60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B82A-BEA2-051D-AAD4-CB7F501A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43"/>
            <a:ext cx="10408298" cy="646331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FCD89-6D2D-D8C4-BE84-79DBAFD60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47800"/>
                <a:ext cx="11499849" cy="3337067"/>
              </a:xfrm>
            </p:spPr>
            <p:txBody>
              <a:bodyPr/>
              <a:lstStyle/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dirty="0"/>
                  <a:t>VALIDATION of EDFM capabilities to represent the oil recovery mechanisms in NFRs under waterflooding and </a:t>
                </a:r>
                <a:r>
                  <a:rPr lang="en-US" dirty="0" err="1"/>
                  <a:t>gasflooding</a:t>
                </a:r>
                <a:endParaRPr lang="en-US" dirty="0"/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endParaRPr lang="en-US" dirty="0"/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dirty="0"/>
                  <a:t>BENCHMARKING of multiphase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and EDFM</a:t>
                </a: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endParaRPr lang="en-US" dirty="0"/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dirty="0"/>
                  <a:t>Guidelines and criteria for representing </a:t>
                </a:r>
                <a:r>
                  <a:rPr lang="en-US" i="1" dirty="0"/>
                  <a:t>waterflooding</a:t>
                </a:r>
                <a:r>
                  <a:rPr lang="en-US" dirty="0"/>
                  <a:t> and </a:t>
                </a:r>
                <a:r>
                  <a:rPr lang="en-US" i="1" dirty="0" err="1"/>
                  <a:t>gasfooding</a:t>
                </a:r>
                <a:r>
                  <a:rPr lang="en-US" dirty="0"/>
                  <a:t> in Naturally Fracture Reservoirs.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FCD89-6D2D-D8C4-BE84-79DBAFD60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47800"/>
                <a:ext cx="11499849" cy="3337067"/>
              </a:xfrm>
              <a:blipFill>
                <a:blip r:embed="rId2"/>
                <a:stretch>
                  <a:fillRect l="-1166" t="-3473" r="-795" b="-3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6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52FE-A6BA-A006-C804-5EA3CA0B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Physical</a:t>
            </a:r>
            <a:r>
              <a:rPr lang="pt-BR" dirty="0"/>
              <a:t> </a:t>
            </a:r>
            <a:r>
              <a:rPr lang="pt-BR" dirty="0" err="1"/>
              <a:t>phenomena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2372-6C90-643E-3674-09809FD1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006804"/>
            <a:ext cx="11499849" cy="15769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uoyancy</a:t>
            </a:r>
            <a:endParaRPr lang="en-US" sz="32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Capillarity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9BEE0C-18FC-80A8-1148-43834C60105F}"/>
              </a:ext>
            </a:extLst>
          </p:cNvPr>
          <p:cNvSpPr txBox="1">
            <a:spLocks/>
          </p:cNvSpPr>
          <p:nvPr/>
        </p:nvSpPr>
        <p:spPr bwMode="auto">
          <a:xfrm>
            <a:off x="228600" y="3402675"/>
            <a:ext cx="104082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BF5700"/>
                </a:solidFill>
                <a:latin typeface="+mj-lt"/>
                <a:ea typeface="MS PGothic" pitchFamily="34" charset="-128"/>
                <a:cs typeface="MS PGothic" pitchFamily="34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MS PGothic" pitchFamily="34" charset="-128"/>
                <a:cs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MS PGothic" pitchFamily="34" charset="-128"/>
                <a:cs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MS PGothic" pitchFamily="34" charset="-128"/>
                <a:cs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MS PGothic" pitchFamily="34" charset="-128"/>
                <a:cs typeface="MS PGothic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kern="0" dirty="0" err="1"/>
              <a:t>Objective</a:t>
            </a:r>
            <a:r>
              <a:rPr lang="pt-BR" kern="0" dirty="0"/>
              <a:t> </a:t>
            </a:r>
            <a:r>
              <a:rPr lang="pt-BR" kern="0" dirty="0" err="1"/>
              <a:t>functions</a:t>
            </a:r>
            <a:endParaRPr lang="en-US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BC000E-61ED-8822-70E6-33BAA14909BE}"/>
              </a:ext>
            </a:extLst>
          </p:cNvPr>
          <p:cNvSpPr txBox="1">
            <a:spLocks/>
          </p:cNvSpPr>
          <p:nvPr/>
        </p:nvSpPr>
        <p:spPr bwMode="auto">
          <a:xfrm>
            <a:off x="353488" y="4212265"/>
            <a:ext cx="11499849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700"/>
              </a:buClr>
              <a:buSzPct val="130000"/>
              <a:buChar char="•"/>
              <a:defRPr sz="24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700"/>
              </a:buClr>
              <a:buSzPct val="130000"/>
              <a:buChar char="-"/>
              <a:defRPr sz="20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2pPr>
            <a:lvl3pPr marL="120650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700"/>
              </a:buClr>
              <a:buSzPct val="130000"/>
              <a:buChar char="•"/>
              <a:defRPr sz="18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3pPr>
            <a:lvl4pPr marL="1651000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700"/>
              </a:buClr>
              <a:buSzPct val="130000"/>
              <a:buChar char="-"/>
              <a:defRPr sz="16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4pPr>
            <a:lvl5pPr marL="21748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700"/>
              </a:buClr>
              <a:buSzPct val="130000"/>
              <a:buChar char="•"/>
              <a:defRPr sz="1400" b="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5pPr>
            <a:lvl6pPr marL="26320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3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6pPr>
            <a:lvl7pPr marL="30892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3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7pPr>
            <a:lvl8pPr marL="35464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3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8pPr>
            <a:lvl9pPr marL="40036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30000"/>
              <a:buChar char="•"/>
              <a:defRPr sz="2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Ultimate oil recovery</a:t>
            </a:r>
          </a:p>
          <a:p>
            <a:pPr>
              <a:spcBef>
                <a:spcPts val="2400"/>
              </a:spcBef>
            </a:pPr>
            <a:r>
              <a:rPr lang="en-US" sz="3200" ker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Characteristic times</a:t>
            </a:r>
            <a:endParaRPr lang="en-US" sz="3200" kern="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9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8AC0-E674-A38D-1039-D26E6900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LITERATURE SURVEY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7A1D2C-CCFB-5219-6372-C8695F6A9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58433"/>
                <a:ext cx="11499849" cy="3490956"/>
              </a:xfrm>
            </p:spPr>
            <p:txBody>
              <a:bodyPr/>
              <a:lstStyle/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Panorama on EOR methods in NFR</a:t>
                </a: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Recovery mechanisms in naturally fractured media</a:t>
                </a: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Physical phenomena</a:t>
                </a: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effective models</a:t>
                </a: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multiphase flow characterization</a:t>
                </a: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EDFM multiphase characterization and gaps</a:t>
                </a: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Evidences of lack of accuracy in multiphase flow characterization</a:t>
                </a:r>
                <a:endParaRPr lang="en-US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7A1D2C-CCFB-5219-6372-C8695F6A9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58433"/>
                <a:ext cx="11499849" cy="3490956"/>
              </a:xfrm>
              <a:blipFill>
                <a:blip r:embed="rId2"/>
                <a:stretch>
                  <a:fillRect l="-1166" t="-3141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4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FC60-B839-AFCE-A0B7-66461A52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MULTIPHASE FLOW VALIDATION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301834-14CA-DD60-99DF-24D43205A9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488" y="1447800"/>
                <a:ext cx="11499849" cy="3461269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2D, black-oil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Regular small-scale model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sz="22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imple petrophysical scenario (homogeneous, single realization </a:t>
                </a:r>
                <a:r>
                  <a:rPr lang="en-US" sz="22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etc</a:t>
                </a: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sz="22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Explore multiple wettability and capillarity continuity scenarios</a:t>
                </a:r>
                <a:endParaRPr lang="en-US" sz="2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a LGR explicit model as reference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-"/>
                </a:pPr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𝑅𝐸𝐿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𝐶𝐴𝑃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shape functions to use for comparison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301834-14CA-DD60-99DF-24D43205A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488" y="1447800"/>
                <a:ext cx="11499849" cy="3461269"/>
              </a:xfrm>
              <a:blipFill>
                <a:blip r:embed="rId2"/>
                <a:stretch>
                  <a:fillRect l="-1007" t="-353" b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89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D994EA54-9287-21D3-D0AB-744D718892A1}"/>
              </a:ext>
            </a:extLst>
          </p:cNvPr>
          <p:cNvSpPr/>
          <p:nvPr/>
        </p:nvSpPr>
        <p:spPr>
          <a:xfrm>
            <a:off x="22202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DFFD54A-59B2-74C5-7CD6-95F07000168F}"/>
              </a:ext>
            </a:extLst>
          </p:cNvPr>
          <p:cNvSpPr/>
          <p:nvPr/>
        </p:nvSpPr>
        <p:spPr>
          <a:xfrm>
            <a:off x="22202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863EAC-3E1F-23DD-6D0C-492F0B23FB56}"/>
              </a:ext>
            </a:extLst>
          </p:cNvPr>
          <p:cNvSpPr/>
          <p:nvPr/>
        </p:nvSpPr>
        <p:spPr>
          <a:xfrm>
            <a:off x="27536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24E5EE8-6D45-7B42-4721-C858048889C5}"/>
              </a:ext>
            </a:extLst>
          </p:cNvPr>
          <p:cNvSpPr/>
          <p:nvPr/>
        </p:nvSpPr>
        <p:spPr>
          <a:xfrm>
            <a:off x="27536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2846933-BF87-D37E-64B0-96011D4964CD}"/>
              </a:ext>
            </a:extLst>
          </p:cNvPr>
          <p:cNvSpPr/>
          <p:nvPr/>
        </p:nvSpPr>
        <p:spPr>
          <a:xfrm>
            <a:off x="32870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DD02322-B865-B32A-B07B-A2D705CBF541}"/>
              </a:ext>
            </a:extLst>
          </p:cNvPr>
          <p:cNvSpPr/>
          <p:nvPr/>
        </p:nvSpPr>
        <p:spPr>
          <a:xfrm>
            <a:off x="32870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5C6120B-3220-3AEA-1643-F9DBA3A94A1E}"/>
              </a:ext>
            </a:extLst>
          </p:cNvPr>
          <p:cNvSpPr/>
          <p:nvPr/>
        </p:nvSpPr>
        <p:spPr>
          <a:xfrm>
            <a:off x="38204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A3B5DDD-8072-2AE6-1EB7-22420409FEF3}"/>
              </a:ext>
            </a:extLst>
          </p:cNvPr>
          <p:cNvSpPr/>
          <p:nvPr/>
        </p:nvSpPr>
        <p:spPr>
          <a:xfrm>
            <a:off x="38204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F44E7D-E243-95C7-B980-EC5EEDDE3847}"/>
              </a:ext>
            </a:extLst>
          </p:cNvPr>
          <p:cNvSpPr/>
          <p:nvPr/>
        </p:nvSpPr>
        <p:spPr>
          <a:xfrm>
            <a:off x="22202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6EE89BF-67D7-8D75-F185-751E9A7351A6}"/>
              </a:ext>
            </a:extLst>
          </p:cNvPr>
          <p:cNvSpPr/>
          <p:nvPr/>
        </p:nvSpPr>
        <p:spPr>
          <a:xfrm>
            <a:off x="22202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7EAD69-FD2B-DB5D-B559-B05A0A17F8C0}"/>
              </a:ext>
            </a:extLst>
          </p:cNvPr>
          <p:cNvSpPr/>
          <p:nvPr/>
        </p:nvSpPr>
        <p:spPr>
          <a:xfrm>
            <a:off x="27536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6711BD0-1BBF-E2EE-DE6B-D18D947159DA}"/>
              </a:ext>
            </a:extLst>
          </p:cNvPr>
          <p:cNvSpPr/>
          <p:nvPr/>
        </p:nvSpPr>
        <p:spPr>
          <a:xfrm>
            <a:off x="27536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5E111DB-F5D8-D836-7B55-C978176F9C1B}"/>
              </a:ext>
            </a:extLst>
          </p:cNvPr>
          <p:cNvSpPr/>
          <p:nvPr/>
        </p:nvSpPr>
        <p:spPr>
          <a:xfrm>
            <a:off x="32870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3A15987-C245-BBD5-83B8-9827E3B0AA90}"/>
              </a:ext>
            </a:extLst>
          </p:cNvPr>
          <p:cNvSpPr/>
          <p:nvPr/>
        </p:nvSpPr>
        <p:spPr>
          <a:xfrm>
            <a:off x="32870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0148C83-1FC5-C35E-F2CD-AB6EB9A1FC16}"/>
              </a:ext>
            </a:extLst>
          </p:cNvPr>
          <p:cNvSpPr/>
          <p:nvPr/>
        </p:nvSpPr>
        <p:spPr>
          <a:xfrm>
            <a:off x="38204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177518F-7444-8745-9737-4DA837A0FFED}"/>
              </a:ext>
            </a:extLst>
          </p:cNvPr>
          <p:cNvSpPr/>
          <p:nvPr/>
        </p:nvSpPr>
        <p:spPr>
          <a:xfrm>
            <a:off x="38204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CEF08BF-9592-1221-2EB3-0A95CFA5990A}"/>
              </a:ext>
            </a:extLst>
          </p:cNvPr>
          <p:cNvSpPr/>
          <p:nvPr/>
        </p:nvSpPr>
        <p:spPr>
          <a:xfrm>
            <a:off x="43538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948E93C-5DF4-7BEA-A391-45B9EDEB6027}"/>
              </a:ext>
            </a:extLst>
          </p:cNvPr>
          <p:cNvSpPr/>
          <p:nvPr/>
        </p:nvSpPr>
        <p:spPr>
          <a:xfrm>
            <a:off x="43538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D979903-8318-08F0-8F13-4E5DCF7876AD}"/>
              </a:ext>
            </a:extLst>
          </p:cNvPr>
          <p:cNvSpPr/>
          <p:nvPr/>
        </p:nvSpPr>
        <p:spPr>
          <a:xfrm>
            <a:off x="48872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F4BACE4-D18E-211D-0CEB-956BC9DD8F60}"/>
              </a:ext>
            </a:extLst>
          </p:cNvPr>
          <p:cNvSpPr/>
          <p:nvPr/>
        </p:nvSpPr>
        <p:spPr>
          <a:xfrm>
            <a:off x="48872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CB72450-4E05-B3E4-F845-5FE25BD34E17}"/>
              </a:ext>
            </a:extLst>
          </p:cNvPr>
          <p:cNvSpPr/>
          <p:nvPr/>
        </p:nvSpPr>
        <p:spPr>
          <a:xfrm>
            <a:off x="54206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39A1927-7507-B747-00A6-8A3D98DFC8A7}"/>
              </a:ext>
            </a:extLst>
          </p:cNvPr>
          <p:cNvSpPr/>
          <p:nvPr/>
        </p:nvSpPr>
        <p:spPr>
          <a:xfrm>
            <a:off x="54206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0BFF457-FF52-4F55-6EC7-E869406E6F9C}"/>
              </a:ext>
            </a:extLst>
          </p:cNvPr>
          <p:cNvSpPr/>
          <p:nvPr/>
        </p:nvSpPr>
        <p:spPr>
          <a:xfrm>
            <a:off x="59540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BBD00A3-3E46-C567-5200-E11B665AC6CA}"/>
              </a:ext>
            </a:extLst>
          </p:cNvPr>
          <p:cNvSpPr/>
          <p:nvPr/>
        </p:nvSpPr>
        <p:spPr>
          <a:xfrm>
            <a:off x="59540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B85D3ED-F044-1718-0226-77D0C6B4BED7}"/>
              </a:ext>
            </a:extLst>
          </p:cNvPr>
          <p:cNvSpPr/>
          <p:nvPr/>
        </p:nvSpPr>
        <p:spPr>
          <a:xfrm>
            <a:off x="43538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17F6BF-7E7F-A95F-64D2-38F07354F541}"/>
              </a:ext>
            </a:extLst>
          </p:cNvPr>
          <p:cNvSpPr/>
          <p:nvPr/>
        </p:nvSpPr>
        <p:spPr>
          <a:xfrm>
            <a:off x="43538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D880AA5-721B-70C7-6CC1-A54B2231C066}"/>
              </a:ext>
            </a:extLst>
          </p:cNvPr>
          <p:cNvSpPr/>
          <p:nvPr/>
        </p:nvSpPr>
        <p:spPr>
          <a:xfrm>
            <a:off x="48872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AB0FE01-EF24-C66A-0037-772EBFF82E98}"/>
              </a:ext>
            </a:extLst>
          </p:cNvPr>
          <p:cNvSpPr/>
          <p:nvPr/>
        </p:nvSpPr>
        <p:spPr>
          <a:xfrm>
            <a:off x="48872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C20B6AE-5E42-404B-4D9B-F55223D80BF8}"/>
              </a:ext>
            </a:extLst>
          </p:cNvPr>
          <p:cNvSpPr/>
          <p:nvPr/>
        </p:nvSpPr>
        <p:spPr>
          <a:xfrm>
            <a:off x="54206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9F1392E-4B30-8507-44FB-1AA813773F0D}"/>
              </a:ext>
            </a:extLst>
          </p:cNvPr>
          <p:cNvSpPr/>
          <p:nvPr/>
        </p:nvSpPr>
        <p:spPr>
          <a:xfrm>
            <a:off x="54206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F574354-742B-192E-3E7C-8114714F2F65}"/>
              </a:ext>
            </a:extLst>
          </p:cNvPr>
          <p:cNvSpPr/>
          <p:nvPr/>
        </p:nvSpPr>
        <p:spPr>
          <a:xfrm>
            <a:off x="59540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6910EEC-0420-0513-FD8B-9821D3D06D0C}"/>
              </a:ext>
            </a:extLst>
          </p:cNvPr>
          <p:cNvSpPr/>
          <p:nvPr/>
        </p:nvSpPr>
        <p:spPr>
          <a:xfrm>
            <a:off x="59540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D0B0BBE-4269-0798-2E8E-36E453E1094F}"/>
              </a:ext>
            </a:extLst>
          </p:cNvPr>
          <p:cNvSpPr/>
          <p:nvPr/>
        </p:nvSpPr>
        <p:spPr>
          <a:xfrm>
            <a:off x="22202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1D2646A-FE01-5BA1-3D53-C54645A15701}"/>
              </a:ext>
            </a:extLst>
          </p:cNvPr>
          <p:cNvSpPr/>
          <p:nvPr/>
        </p:nvSpPr>
        <p:spPr>
          <a:xfrm>
            <a:off x="22202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3E27521-1522-8DEE-4080-7C7537E1518A}"/>
              </a:ext>
            </a:extLst>
          </p:cNvPr>
          <p:cNvSpPr/>
          <p:nvPr/>
        </p:nvSpPr>
        <p:spPr>
          <a:xfrm>
            <a:off x="27536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49D0BA5-D849-9771-F381-E6E3832B153D}"/>
              </a:ext>
            </a:extLst>
          </p:cNvPr>
          <p:cNvSpPr/>
          <p:nvPr/>
        </p:nvSpPr>
        <p:spPr>
          <a:xfrm>
            <a:off x="27536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E4DBA85-A54E-BB5A-ABBB-4923ADAF1A19}"/>
              </a:ext>
            </a:extLst>
          </p:cNvPr>
          <p:cNvSpPr/>
          <p:nvPr/>
        </p:nvSpPr>
        <p:spPr>
          <a:xfrm>
            <a:off x="32870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71D60D7-F3B0-8547-F28E-EA10A90DBD99}"/>
              </a:ext>
            </a:extLst>
          </p:cNvPr>
          <p:cNvSpPr/>
          <p:nvPr/>
        </p:nvSpPr>
        <p:spPr>
          <a:xfrm>
            <a:off x="32870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6617CC9-68C8-6989-6084-5C3B2A0D60CE}"/>
              </a:ext>
            </a:extLst>
          </p:cNvPr>
          <p:cNvSpPr/>
          <p:nvPr/>
        </p:nvSpPr>
        <p:spPr>
          <a:xfrm>
            <a:off x="38204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309E6C3-6B76-5807-69E8-D6DE508F334A}"/>
              </a:ext>
            </a:extLst>
          </p:cNvPr>
          <p:cNvSpPr/>
          <p:nvPr/>
        </p:nvSpPr>
        <p:spPr>
          <a:xfrm>
            <a:off x="38204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7629336-EF45-9A7E-FFD5-8EC7130588D7}"/>
              </a:ext>
            </a:extLst>
          </p:cNvPr>
          <p:cNvSpPr/>
          <p:nvPr/>
        </p:nvSpPr>
        <p:spPr>
          <a:xfrm>
            <a:off x="22202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3C57AE6-6024-2997-7869-1961267B9082}"/>
              </a:ext>
            </a:extLst>
          </p:cNvPr>
          <p:cNvSpPr/>
          <p:nvPr/>
        </p:nvSpPr>
        <p:spPr>
          <a:xfrm>
            <a:off x="22202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D81AD7E-148D-CFB0-D22F-B347EF78DA36}"/>
              </a:ext>
            </a:extLst>
          </p:cNvPr>
          <p:cNvSpPr/>
          <p:nvPr/>
        </p:nvSpPr>
        <p:spPr>
          <a:xfrm>
            <a:off x="27536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1838950-FFEE-92EC-B924-A431DE1845C1}"/>
              </a:ext>
            </a:extLst>
          </p:cNvPr>
          <p:cNvSpPr/>
          <p:nvPr/>
        </p:nvSpPr>
        <p:spPr>
          <a:xfrm>
            <a:off x="27536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4D12139-C66B-B0BE-8718-2E59E288508E}"/>
              </a:ext>
            </a:extLst>
          </p:cNvPr>
          <p:cNvSpPr/>
          <p:nvPr/>
        </p:nvSpPr>
        <p:spPr>
          <a:xfrm>
            <a:off x="32870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B1D311B-3142-0A06-4411-34ECDF793BCA}"/>
              </a:ext>
            </a:extLst>
          </p:cNvPr>
          <p:cNvSpPr/>
          <p:nvPr/>
        </p:nvSpPr>
        <p:spPr>
          <a:xfrm>
            <a:off x="32870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CE3C9BE-8497-0BAF-E974-A9D7F2EC5B0C}"/>
              </a:ext>
            </a:extLst>
          </p:cNvPr>
          <p:cNvSpPr/>
          <p:nvPr/>
        </p:nvSpPr>
        <p:spPr>
          <a:xfrm>
            <a:off x="38204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8CCB52F-3C31-941A-4B7B-61F7024AE24E}"/>
              </a:ext>
            </a:extLst>
          </p:cNvPr>
          <p:cNvSpPr/>
          <p:nvPr/>
        </p:nvSpPr>
        <p:spPr>
          <a:xfrm>
            <a:off x="38204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5AD2DC5-50FE-0531-A7C7-7FCAFB896F8E}"/>
              </a:ext>
            </a:extLst>
          </p:cNvPr>
          <p:cNvSpPr/>
          <p:nvPr/>
        </p:nvSpPr>
        <p:spPr>
          <a:xfrm>
            <a:off x="43538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09E5E74-1DA0-88C0-629A-55BDA0424144}"/>
              </a:ext>
            </a:extLst>
          </p:cNvPr>
          <p:cNvSpPr/>
          <p:nvPr/>
        </p:nvSpPr>
        <p:spPr>
          <a:xfrm>
            <a:off x="43538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6C95E04-8409-76D7-9789-62386FDDD2BC}"/>
              </a:ext>
            </a:extLst>
          </p:cNvPr>
          <p:cNvSpPr/>
          <p:nvPr/>
        </p:nvSpPr>
        <p:spPr>
          <a:xfrm>
            <a:off x="48872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F002C1A-1479-ADE2-0BDC-DE6296F6DC25}"/>
              </a:ext>
            </a:extLst>
          </p:cNvPr>
          <p:cNvSpPr/>
          <p:nvPr/>
        </p:nvSpPr>
        <p:spPr>
          <a:xfrm>
            <a:off x="48872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B42D611-9A9E-BC16-C8C3-04E4BC6D75F2}"/>
              </a:ext>
            </a:extLst>
          </p:cNvPr>
          <p:cNvSpPr/>
          <p:nvPr/>
        </p:nvSpPr>
        <p:spPr>
          <a:xfrm>
            <a:off x="54206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FD5F8C7-3D78-40EB-F24B-4701E43EFDDB}"/>
              </a:ext>
            </a:extLst>
          </p:cNvPr>
          <p:cNvSpPr/>
          <p:nvPr/>
        </p:nvSpPr>
        <p:spPr>
          <a:xfrm>
            <a:off x="54206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657B22F-8D8B-CE89-9887-0453F28C1A6C}"/>
              </a:ext>
            </a:extLst>
          </p:cNvPr>
          <p:cNvSpPr/>
          <p:nvPr/>
        </p:nvSpPr>
        <p:spPr>
          <a:xfrm>
            <a:off x="59540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DC046A8-73F6-EDFE-5FAA-56B23D476846}"/>
              </a:ext>
            </a:extLst>
          </p:cNvPr>
          <p:cNvSpPr/>
          <p:nvPr/>
        </p:nvSpPr>
        <p:spPr>
          <a:xfrm>
            <a:off x="59540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6EA1E9B-F445-4FE4-0B8C-EC2C041C4DEA}"/>
              </a:ext>
            </a:extLst>
          </p:cNvPr>
          <p:cNvSpPr/>
          <p:nvPr/>
        </p:nvSpPr>
        <p:spPr>
          <a:xfrm>
            <a:off x="43538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1490707-2BE5-F1C1-C736-E92A9EB1E70E}"/>
              </a:ext>
            </a:extLst>
          </p:cNvPr>
          <p:cNvSpPr/>
          <p:nvPr/>
        </p:nvSpPr>
        <p:spPr>
          <a:xfrm>
            <a:off x="43538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00A091F-0E94-FAA9-5A01-A596DC8DBEFA}"/>
              </a:ext>
            </a:extLst>
          </p:cNvPr>
          <p:cNvSpPr/>
          <p:nvPr/>
        </p:nvSpPr>
        <p:spPr>
          <a:xfrm>
            <a:off x="48872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F6618A9-23CF-CFEF-9980-A1309726573E}"/>
              </a:ext>
            </a:extLst>
          </p:cNvPr>
          <p:cNvSpPr/>
          <p:nvPr/>
        </p:nvSpPr>
        <p:spPr>
          <a:xfrm>
            <a:off x="48872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BE9BEBE-0C2D-B528-1759-70235FC61BC2}"/>
              </a:ext>
            </a:extLst>
          </p:cNvPr>
          <p:cNvSpPr/>
          <p:nvPr/>
        </p:nvSpPr>
        <p:spPr>
          <a:xfrm>
            <a:off x="54206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A1C65A6-91C0-0CCB-1A36-5DC23137BC7F}"/>
              </a:ext>
            </a:extLst>
          </p:cNvPr>
          <p:cNvSpPr/>
          <p:nvPr/>
        </p:nvSpPr>
        <p:spPr>
          <a:xfrm>
            <a:off x="54206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F4EBF14-5715-306A-56FE-8E96B3DC4C68}"/>
              </a:ext>
            </a:extLst>
          </p:cNvPr>
          <p:cNvSpPr/>
          <p:nvPr/>
        </p:nvSpPr>
        <p:spPr>
          <a:xfrm>
            <a:off x="59540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9D7E700-B5EC-8B49-493A-1A1D70402865}"/>
              </a:ext>
            </a:extLst>
          </p:cNvPr>
          <p:cNvSpPr/>
          <p:nvPr/>
        </p:nvSpPr>
        <p:spPr>
          <a:xfrm>
            <a:off x="59540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91A346E-E1A2-043B-DF32-F6CDABA03F34}"/>
              </a:ext>
            </a:extLst>
          </p:cNvPr>
          <p:cNvSpPr/>
          <p:nvPr/>
        </p:nvSpPr>
        <p:spPr>
          <a:xfrm>
            <a:off x="64874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1434C1F-BF79-CA97-9B82-02C984C507E7}"/>
              </a:ext>
            </a:extLst>
          </p:cNvPr>
          <p:cNvSpPr/>
          <p:nvPr/>
        </p:nvSpPr>
        <p:spPr>
          <a:xfrm>
            <a:off x="64874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A7EC47B-418D-C9EF-58B1-7E131EF3F208}"/>
              </a:ext>
            </a:extLst>
          </p:cNvPr>
          <p:cNvSpPr/>
          <p:nvPr/>
        </p:nvSpPr>
        <p:spPr>
          <a:xfrm>
            <a:off x="70208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9F9696B-90F3-0C64-87B9-14ADF73F0B8D}"/>
              </a:ext>
            </a:extLst>
          </p:cNvPr>
          <p:cNvSpPr/>
          <p:nvPr/>
        </p:nvSpPr>
        <p:spPr>
          <a:xfrm>
            <a:off x="70208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388DFE7-0D8B-CCDF-EECA-7EE7BCBD8BCC}"/>
              </a:ext>
            </a:extLst>
          </p:cNvPr>
          <p:cNvSpPr/>
          <p:nvPr/>
        </p:nvSpPr>
        <p:spPr>
          <a:xfrm>
            <a:off x="75542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FF9F5D3-7D9D-4A8E-04E7-FBDCECC17290}"/>
              </a:ext>
            </a:extLst>
          </p:cNvPr>
          <p:cNvSpPr/>
          <p:nvPr/>
        </p:nvSpPr>
        <p:spPr>
          <a:xfrm>
            <a:off x="75542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BC9AC44-6AB7-52C6-803B-24C7BF975800}"/>
              </a:ext>
            </a:extLst>
          </p:cNvPr>
          <p:cNvSpPr/>
          <p:nvPr/>
        </p:nvSpPr>
        <p:spPr>
          <a:xfrm>
            <a:off x="80876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E57E702-30CD-0826-9CD3-81D3402E3F45}"/>
              </a:ext>
            </a:extLst>
          </p:cNvPr>
          <p:cNvSpPr/>
          <p:nvPr/>
        </p:nvSpPr>
        <p:spPr>
          <a:xfrm>
            <a:off x="80876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1D675D1-CF62-91D4-254D-8701612EBDE1}"/>
              </a:ext>
            </a:extLst>
          </p:cNvPr>
          <p:cNvSpPr/>
          <p:nvPr/>
        </p:nvSpPr>
        <p:spPr>
          <a:xfrm>
            <a:off x="64874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C1CAE15-D24F-0946-C627-76BF31A852E2}"/>
              </a:ext>
            </a:extLst>
          </p:cNvPr>
          <p:cNvSpPr/>
          <p:nvPr/>
        </p:nvSpPr>
        <p:spPr>
          <a:xfrm>
            <a:off x="64874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1C8F7C1-8274-6443-D7B8-76268F60FCEB}"/>
              </a:ext>
            </a:extLst>
          </p:cNvPr>
          <p:cNvSpPr/>
          <p:nvPr/>
        </p:nvSpPr>
        <p:spPr>
          <a:xfrm>
            <a:off x="70208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2886A39-0546-00D7-F816-B8C15CD5BA7F}"/>
              </a:ext>
            </a:extLst>
          </p:cNvPr>
          <p:cNvSpPr/>
          <p:nvPr/>
        </p:nvSpPr>
        <p:spPr>
          <a:xfrm>
            <a:off x="70208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DCAB5DD-E6C1-9881-72D2-153561E3FBFD}"/>
              </a:ext>
            </a:extLst>
          </p:cNvPr>
          <p:cNvSpPr/>
          <p:nvPr/>
        </p:nvSpPr>
        <p:spPr>
          <a:xfrm>
            <a:off x="75542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BB27379-AB69-F498-2836-644AF4CC633C}"/>
              </a:ext>
            </a:extLst>
          </p:cNvPr>
          <p:cNvSpPr/>
          <p:nvPr/>
        </p:nvSpPr>
        <p:spPr>
          <a:xfrm>
            <a:off x="75542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918C026-A9FA-D9E5-F5F9-AAA1711A07B2}"/>
              </a:ext>
            </a:extLst>
          </p:cNvPr>
          <p:cNvSpPr/>
          <p:nvPr/>
        </p:nvSpPr>
        <p:spPr>
          <a:xfrm>
            <a:off x="80876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79F6A5B-FE89-C54A-5CF1-3FFD0F0E0087}"/>
              </a:ext>
            </a:extLst>
          </p:cNvPr>
          <p:cNvSpPr/>
          <p:nvPr/>
        </p:nvSpPr>
        <p:spPr>
          <a:xfrm>
            <a:off x="80876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2AD3653-F737-E7A5-571E-5A54F1F656B3}"/>
              </a:ext>
            </a:extLst>
          </p:cNvPr>
          <p:cNvSpPr/>
          <p:nvPr/>
        </p:nvSpPr>
        <p:spPr>
          <a:xfrm>
            <a:off x="86210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949CF41-C5CC-8A96-0796-05A7E0CC074B}"/>
              </a:ext>
            </a:extLst>
          </p:cNvPr>
          <p:cNvSpPr/>
          <p:nvPr/>
        </p:nvSpPr>
        <p:spPr>
          <a:xfrm>
            <a:off x="86210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02D4DE0-4519-092F-8DAA-A2C5C1B06675}"/>
              </a:ext>
            </a:extLst>
          </p:cNvPr>
          <p:cNvSpPr/>
          <p:nvPr/>
        </p:nvSpPr>
        <p:spPr>
          <a:xfrm>
            <a:off x="91544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15C27CC-1B55-F6EE-C8C0-C2B1627F3FC3}"/>
              </a:ext>
            </a:extLst>
          </p:cNvPr>
          <p:cNvSpPr/>
          <p:nvPr/>
        </p:nvSpPr>
        <p:spPr>
          <a:xfrm>
            <a:off x="91544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DA38692-9516-6138-EE3C-992200D1B9F2}"/>
              </a:ext>
            </a:extLst>
          </p:cNvPr>
          <p:cNvSpPr/>
          <p:nvPr/>
        </p:nvSpPr>
        <p:spPr>
          <a:xfrm>
            <a:off x="9687811" y="11280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D463B83-4A0C-2C14-8A95-C04DA887E35A}"/>
              </a:ext>
            </a:extLst>
          </p:cNvPr>
          <p:cNvSpPr/>
          <p:nvPr/>
        </p:nvSpPr>
        <p:spPr>
          <a:xfrm>
            <a:off x="9687811" y="16614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D3DBC7B-1722-0513-9E82-9C2F3859CD53}"/>
              </a:ext>
            </a:extLst>
          </p:cNvPr>
          <p:cNvSpPr/>
          <p:nvPr/>
        </p:nvSpPr>
        <p:spPr>
          <a:xfrm>
            <a:off x="86210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4D7BD43-198A-EC42-C416-6D28981EDA7C}"/>
              </a:ext>
            </a:extLst>
          </p:cNvPr>
          <p:cNvSpPr/>
          <p:nvPr/>
        </p:nvSpPr>
        <p:spPr>
          <a:xfrm>
            <a:off x="86210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3622CB5-FB0A-ACAA-65D0-E13410A1D23B}"/>
              </a:ext>
            </a:extLst>
          </p:cNvPr>
          <p:cNvSpPr/>
          <p:nvPr/>
        </p:nvSpPr>
        <p:spPr>
          <a:xfrm>
            <a:off x="91544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EC6FD3E-4418-9871-BB16-C0C75AABF894}"/>
              </a:ext>
            </a:extLst>
          </p:cNvPr>
          <p:cNvSpPr/>
          <p:nvPr/>
        </p:nvSpPr>
        <p:spPr>
          <a:xfrm>
            <a:off x="91544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B75EF4A-2B64-187A-2668-496C840F7AC8}"/>
              </a:ext>
            </a:extLst>
          </p:cNvPr>
          <p:cNvSpPr/>
          <p:nvPr/>
        </p:nvSpPr>
        <p:spPr>
          <a:xfrm>
            <a:off x="9687811" y="21948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FAAE9CC-8A04-7284-0397-5015171CD5F8}"/>
              </a:ext>
            </a:extLst>
          </p:cNvPr>
          <p:cNvSpPr/>
          <p:nvPr/>
        </p:nvSpPr>
        <p:spPr>
          <a:xfrm>
            <a:off x="9687811" y="2728285"/>
            <a:ext cx="533400" cy="533400"/>
          </a:xfrm>
          <a:prstGeom prst="rect">
            <a:avLst/>
          </a:prstGeom>
          <a:solidFill>
            <a:srgbClr val="196B2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09079F9-7EC1-406A-B51B-9884657461D3}"/>
              </a:ext>
            </a:extLst>
          </p:cNvPr>
          <p:cNvSpPr/>
          <p:nvPr/>
        </p:nvSpPr>
        <p:spPr>
          <a:xfrm>
            <a:off x="64874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A6DB860-6B6D-E7FA-BFEB-BB34FE0F8131}"/>
              </a:ext>
            </a:extLst>
          </p:cNvPr>
          <p:cNvSpPr/>
          <p:nvPr/>
        </p:nvSpPr>
        <p:spPr>
          <a:xfrm>
            <a:off x="64874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B8F7308-6E92-7170-CCAD-33D252739FB2}"/>
              </a:ext>
            </a:extLst>
          </p:cNvPr>
          <p:cNvSpPr/>
          <p:nvPr/>
        </p:nvSpPr>
        <p:spPr>
          <a:xfrm>
            <a:off x="70208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D7E7B5D-D61B-F961-B573-4DE8FFA2AEAE}"/>
              </a:ext>
            </a:extLst>
          </p:cNvPr>
          <p:cNvSpPr/>
          <p:nvPr/>
        </p:nvSpPr>
        <p:spPr>
          <a:xfrm>
            <a:off x="70208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8576257-A6F8-5F3C-EB3E-82C53937A7FC}"/>
              </a:ext>
            </a:extLst>
          </p:cNvPr>
          <p:cNvSpPr/>
          <p:nvPr/>
        </p:nvSpPr>
        <p:spPr>
          <a:xfrm>
            <a:off x="75542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7DB170FF-0DF9-BE0E-197A-F531E6C8BEE8}"/>
              </a:ext>
            </a:extLst>
          </p:cNvPr>
          <p:cNvSpPr/>
          <p:nvPr/>
        </p:nvSpPr>
        <p:spPr>
          <a:xfrm>
            <a:off x="75542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762197E-3558-67A7-81A3-EED7652206EC}"/>
              </a:ext>
            </a:extLst>
          </p:cNvPr>
          <p:cNvSpPr/>
          <p:nvPr/>
        </p:nvSpPr>
        <p:spPr>
          <a:xfrm>
            <a:off x="80876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179E12E-DF06-02AF-C7E1-297A34EC6371}"/>
              </a:ext>
            </a:extLst>
          </p:cNvPr>
          <p:cNvSpPr/>
          <p:nvPr/>
        </p:nvSpPr>
        <p:spPr>
          <a:xfrm>
            <a:off x="80876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677D614-1C4A-4E33-DFE7-4130C8CA99DC}"/>
              </a:ext>
            </a:extLst>
          </p:cNvPr>
          <p:cNvSpPr/>
          <p:nvPr/>
        </p:nvSpPr>
        <p:spPr>
          <a:xfrm>
            <a:off x="64874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DE4CAFE-B01A-E8C1-A5E2-21D2EC72E4CB}"/>
              </a:ext>
            </a:extLst>
          </p:cNvPr>
          <p:cNvSpPr/>
          <p:nvPr/>
        </p:nvSpPr>
        <p:spPr>
          <a:xfrm>
            <a:off x="64874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B5E1DDC-BB79-FBA5-B24D-9A43CC07B1DD}"/>
              </a:ext>
            </a:extLst>
          </p:cNvPr>
          <p:cNvSpPr/>
          <p:nvPr/>
        </p:nvSpPr>
        <p:spPr>
          <a:xfrm>
            <a:off x="70208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E917F0A-7612-7F6C-2C38-A17F870C1F34}"/>
              </a:ext>
            </a:extLst>
          </p:cNvPr>
          <p:cNvSpPr/>
          <p:nvPr/>
        </p:nvSpPr>
        <p:spPr>
          <a:xfrm>
            <a:off x="70208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BCF8262-EAE9-A67C-9991-8679792586FC}"/>
              </a:ext>
            </a:extLst>
          </p:cNvPr>
          <p:cNvSpPr/>
          <p:nvPr/>
        </p:nvSpPr>
        <p:spPr>
          <a:xfrm>
            <a:off x="75542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E51F882-10AB-E0F0-1B36-6A8D16CC009B}"/>
              </a:ext>
            </a:extLst>
          </p:cNvPr>
          <p:cNvSpPr/>
          <p:nvPr/>
        </p:nvSpPr>
        <p:spPr>
          <a:xfrm>
            <a:off x="75542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B561725-5C00-865B-9322-BC744A0976EC}"/>
              </a:ext>
            </a:extLst>
          </p:cNvPr>
          <p:cNvSpPr/>
          <p:nvPr/>
        </p:nvSpPr>
        <p:spPr>
          <a:xfrm>
            <a:off x="80876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1D737D-5A44-DAD7-44F7-C5BE113E5CD1}"/>
              </a:ext>
            </a:extLst>
          </p:cNvPr>
          <p:cNvSpPr/>
          <p:nvPr/>
        </p:nvSpPr>
        <p:spPr>
          <a:xfrm>
            <a:off x="80876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089D9C1-89CB-FF25-CD05-E87FD975A406}"/>
              </a:ext>
            </a:extLst>
          </p:cNvPr>
          <p:cNvSpPr/>
          <p:nvPr/>
        </p:nvSpPr>
        <p:spPr>
          <a:xfrm>
            <a:off x="86210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9002CD5-891F-B4A6-A9B8-6ADF61D3E6BC}"/>
              </a:ext>
            </a:extLst>
          </p:cNvPr>
          <p:cNvSpPr/>
          <p:nvPr/>
        </p:nvSpPr>
        <p:spPr>
          <a:xfrm>
            <a:off x="86210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6B0D0DA-890F-6ADA-09E1-47FF73B513EA}"/>
              </a:ext>
            </a:extLst>
          </p:cNvPr>
          <p:cNvSpPr/>
          <p:nvPr/>
        </p:nvSpPr>
        <p:spPr>
          <a:xfrm>
            <a:off x="91544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9E22BBA-D4D1-9A16-1E44-5A34E2003760}"/>
              </a:ext>
            </a:extLst>
          </p:cNvPr>
          <p:cNvSpPr/>
          <p:nvPr/>
        </p:nvSpPr>
        <p:spPr>
          <a:xfrm>
            <a:off x="91544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BFFB20E-F851-4BCB-1B35-F847598413E5}"/>
              </a:ext>
            </a:extLst>
          </p:cNvPr>
          <p:cNvSpPr/>
          <p:nvPr/>
        </p:nvSpPr>
        <p:spPr>
          <a:xfrm>
            <a:off x="96878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CC115FD-275D-BFC7-22F4-3B9D0A1A70A7}"/>
              </a:ext>
            </a:extLst>
          </p:cNvPr>
          <p:cNvSpPr/>
          <p:nvPr/>
        </p:nvSpPr>
        <p:spPr>
          <a:xfrm>
            <a:off x="96878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DCECF2F-DAD1-BDB7-766E-8B630F54EEB8}"/>
              </a:ext>
            </a:extLst>
          </p:cNvPr>
          <p:cNvSpPr/>
          <p:nvPr/>
        </p:nvSpPr>
        <p:spPr>
          <a:xfrm>
            <a:off x="86210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976455D-696A-002D-AB4B-7AD4F1BB89F4}"/>
              </a:ext>
            </a:extLst>
          </p:cNvPr>
          <p:cNvSpPr/>
          <p:nvPr/>
        </p:nvSpPr>
        <p:spPr>
          <a:xfrm>
            <a:off x="86210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04B3BA5-6865-0BEE-E9D1-BDA5EC934014}"/>
              </a:ext>
            </a:extLst>
          </p:cNvPr>
          <p:cNvSpPr/>
          <p:nvPr/>
        </p:nvSpPr>
        <p:spPr>
          <a:xfrm>
            <a:off x="91544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799FB91-E151-8749-3A50-0F49CCE98C3F}"/>
              </a:ext>
            </a:extLst>
          </p:cNvPr>
          <p:cNvSpPr/>
          <p:nvPr/>
        </p:nvSpPr>
        <p:spPr>
          <a:xfrm>
            <a:off x="91544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358E0FD-D55A-4137-3248-8F4EE84B8CA2}"/>
              </a:ext>
            </a:extLst>
          </p:cNvPr>
          <p:cNvSpPr/>
          <p:nvPr/>
        </p:nvSpPr>
        <p:spPr>
          <a:xfrm>
            <a:off x="96878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EAB5C02-D431-D27B-D826-A4E8CA777EAC}"/>
              </a:ext>
            </a:extLst>
          </p:cNvPr>
          <p:cNvSpPr/>
          <p:nvPr/>
        </p:nvSpPr>
        <p:spPr>
          <a:xfrm>
            <a:off x="96878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E50F2D8-FF64-3BD2-3789-A56DD6E325DD}"/>
              </a:ext>
            </a:extLst>
          </p:cNvPr>
          <p:cNvSpPr txBox="1"/>
          <p:nvPr/>
        </p:nvSpPr>
        <p:spPr>
          <a:xfrm>
            <a:off x="6754289" y="457644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prstClr val="black"/>
                </a:solidFill>
                <a:latin typeface="Aptos" panose="02110004020202020204"/>
              </a:rPr>
              <a:t>Fracture</a:t>
            </a:r>
            <a:endParaRPr lang="en-US" dirty="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0CB4DC3A-A492-E3FD-025F-510FC13EB9CD}"/>
              </a:ext>
            </a:extLst>
          </p:cNvPr>
          <p:cNvSpPr/>
          <p:nvPr/>
        </p:nvSpPr>
        <p:spPr>
          <a:xfrm>
            <a:off x="6409719" y="680410"/>
            <a:ext cx="344570" cy="409575"/>
          </a:xfrm>
          <a:custGeom>
            <a:avLst/>
            <a:gdLst>
              <a:gd name="connsiteX0" fmla="*/ 30245 w 344570"/>
              <a:gd name="connsiteY0" fmla="*/ 409575 h 409575"/>
              <a:gd name="connsiteX1" fmla="*/ 30245 w 344570"/>
              <a:gd name="connsiteY1" fmla="*/ 142875 h 409575"/>
              <a:gd name="connsiteX2" fmla="*/ 344570 w 344570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570" h="409575">
                <a:moveTo>
                  <a:pt x="30245" y="409575"/>
                </a:moveTo>
                <a:cubicBezTo>
                  <a:pt x="4051" y="310356"/>
                  <a:pt x="-22142" y="211137"/>
                  <a:pt x="30245" y="142875"/>
                </a:cubicBezTo>
                <a:cubicBezTo>
                  <a:pt x="82632" y="74613"/>
                  <a:pt x="213601" y="37306"/>
                  <a:pt x="344570" y="0"/>
                </a:cubicBezTo>
              </a:path>
            </a:pathLst>
          </a:custGeom>
          <a:noFill/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A2E77B3-8B49-6E97-8BBC-5DE4F0B3B876}"/>
              </a:ext>
            </a:extLst>
          </p:cNvPr>
          <p:cNvSpPr/>
          <p:nvPr/>
        </p:nvSpPr>
        <p:spPr>
          <a:xfrm>
            <a:off x="2220211" y="1128085"/>
            <a:ext cx="8001000" cy="42672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D3C89D8E-B5D0-A77A-237B-003E02FB57B7}"/>
              </a:ext>
            </a:extLst>
          </p:cNvPr>
          <p:cNvSpPr/>
          <p:nvPr/>
        </p:nvSpPr>
        <p:spPr>
          <a:xfrm>
            <a:off x="74779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A0C83B7-8DD7-A37C-5464-A4C4A47325BB}"/>
              </a:ext>
            </a:extLst>
          </p:cNvPr>
          <p:cNvSpPr/>
          <p:nvPr/>
        </p:nvSpPr>
        <p:spPr>
          <a:xfrm>
            <a:off x="90862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B4944D2-5370-63E3-CC6E-32424DF50546}"/>
              </a:ext>
            </a:extLst>
          </p:cNvPr>
          <p:cNvSpPr/>
          <p:nvPr/>
        </p:nvSpPr>
        <p:spPr>
          <a:xfrm>
            <a:off x="85501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0EE1DF5-6EC5-CFBB-07EB-DA392CB87523}"/>
              </a:ext>
            </a:extLst>
          </p:cNvPr>
          <p:cNvSpPr/>
          <p:nvPr/>
        </p:nvSpPr>
        <p:spPr>
          <a:xfrm>
            <a:off x="80140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46A351A-E8CF-069B-E3C3-682FCBC580BA}"/>
              </a:ext>
            </a:extLst>
          </p:cNvPr>
          <p:cNvSpPr/>
          <p:nvPr/>
        </p:nvSpPr>
        <p:spPr>
          <a:xfrm>
            <a:off x="69418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B0E95CA-6F05-2D65-63E2-702077D05B8C}"/>
              </a:ext>
            </a:extLst>
          </p:cNvPr>
          <p:cNvSpPr/>
          <p:nvPr/>
        </p:nvSpPr>
        <p:spPr>
          <a:xfrm>
            <a:off x="58696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23E65F9-B654-C060-D462-B6F0E80B5F1C}"/>
              </a:ext>
            </a:extLst>
          </p:cNvPr>
          <p:cNvSpPr/>
          <p:nvPr/>
        </p:nvSpPr>
        <p:spPr>
          <a:xfrm>
            <a:off x="42613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7EA624C-0781-6205-6F7F-36FC1920FD79}"/>
              </a:ext>
            </a:extLst>
          </p:cNvPr>
          <p:cNvSpPr/>
          <p:nvPr/>
        </p:nvSpPr>
        <p:spPr>
          <a:xfrm>
            <a:off x="26530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262425A-CBA9-0345-5DDF-5C4E14935203}"/>
              </a:ext>
            </a:extLst>
          </p:cNvPr>
          <p:cNvSpPr/>
          <p:nvPr/>
        </p:nvSpPr>
        <p:spPr>
          <a:xfrm>
            <a:off x="31891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6B906AD3-05CF-EBA5-84DA-9480AC3BD8FA}"/>
              </a:ext>
            </a:extLst>
          </p:cNvPr>
          <p:cNvSpPr/>
          <p:nvPr/>
        </p:nvSpPr>
        <p:spPr>
          <a:xfrm>
            <a:off x="47974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FB73572-04FD-8120-1D37-BB55F5AC55B5}"/>
              </a:ext>
            </a:extLst>
          </p:cNvPr>
          <p:cNvSpPr/>
          <p:nvPr/>
        </p:nvSpPr>
        <p:spPr>
          <a:xfrm>
            <a:off x="37252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C159EC7C-55AC-C2E1-DC14-41B336A78CF8}"/>
              </a:ext>
            </a:extLst>
          </p:cNvPr>
          <p:cNvSpPr/>
          <p:nvPr/>
        </p:nvSpPr>
        <p:spPr>
          <a:xfrm>
            <a:off x="64057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7CC8E4A8-E62C-2B3C-A40B-8CC9B7445BFF}"/>
              </a:ext>
            </a:extLst>
          </p:cNvPr>
          <p:cNvSpPr/>
          <p:nvPr/>
        </p:nvSpPr>
        <p:spPr>
          <a:xfrm>
            <a:off x="5333566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471A824-A869-1DC1-B51D-904C49B85EE5}"/>
              </a:ext>
            </a:extLst>
          </p:cNvPr>
          <p:cNvSpPr/>
          <p:nvPr/>
        </p:nvSpPr>
        <p:spPr>
          <a:xfrm>
            <a:off x="9622368" y="1128085"/>
            <a:ext cx="100648" cy="42672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18885AC0-4A07-7FF1-0673-0F5354204C8C}"/>
              </a:ext>
            </a:extLst>
          </p:cNvPr>
          <p:cNvSpPr/>
          <p:nvPr/>
        </p:nvSpPr>
        <p:spPr>
          <a:xfrm rot="16200000">
            <a:off x="6170387" y="-2549040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84973F7-2AE1-3A62-ED41-8096BC725848}"/>
              </a:ext>
            </a:extLst>
          </p:cNvPr>
          <p:cNvSpPr/>
          <p:nvPr/>
        </p:nvSpPr>
        <p:spPr>
          <a:xfrm rot="16200000">
            <a:off x="6170387" y="208806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3C7F31B-3A06-90B0-2639-65F3A3728E19}"/>
              </a:ext>
            </a:extLst>
          </p:cNvPr>
          <p:cNvSpPr/>
          <p:nvPr/>
        </p:nvSpPr>
        <p:spPr>
          <a:xfrm rot="16200000">
            <a:off x="6170387" y="1128085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971FE2FE-D5D9-129C-AC9C-C5E8B3D40B9B}"/>
              </a:ext>
            </a:extLst>
          </p:cNvPr>
          <p:cNvSpPr/>
          <p:nvPr/>
        </p:nvSpPr>
        <p:spPr>
          <a:xfrm rot="16200000">
            <a:off x="6170387" y="668447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D050B05-2053-0582-8F92-8E1DC8C3E96A}"/>
              </a:ext>
            </a:extLst>
          </p:cNvPr>
          <p:cNvSpPr/>
          <p:nvPr/>
        </p:nvSpPr>
        <p:spPr>
          <a:xfrm rot="16200000">
            <a:off x="6170387" y="-250835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D885AE6A-ED18-D0FF-A06C-DADE3F6658FD}"/>
              </a:ext>
            </a:extLst>
          </p:cNvPr>
          <p:cNvSpPr/>
          <p:nvPr/>
        </p:nvSpPr>
        <p:spPr>
          <a:xfrm rot="16200000">
            <a:off x="6170387" y="-710476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ED4A760-BE96-0DB9-66DD-60D53F95ED16}"/>
              </a:ext>
            </a:extLst>
          </p:cNvPr>
          <p:cNvSpPr/>
          <p:nvPr/>
        </p:nvSpPr>
        <p:spPr>
          <a:xfrm rot="16200000">
            <a:off x="6170387" y="-1170117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9F19EE2-D382-EDE8-632C-B1EC9AD39638}"/>
              </a:ext>
            </a:extLst>
          </p:cNvPr>
          <p:cNvSpPr/>
          <p:nvPr/>
        </p:nvSpPr>
        <p:spPr>
          <a:xfrm rot="16200000">
            <a:off x="6170387" y="-1629758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7465BF3-13FB-B5DC-11C8-0B7BB5ACB983}"/>
              </a:ext>
            </a:extLst>
          </p:cNvPr>
          <p:cNvSpPr/>
          <p:nvPr/>
        </p:nvSpPr>
        <p:spPr>
          <a:xfrm rot="16200000">
            <a:off x="6170387" y="-2089399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68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D994EA54-9287-21D3-D0AB-744D718892A1}"/>
              </a:ext>
            </a:extLst>
          </p:cNvPr>
          <p:cNvSpPr/>
          <p:nvPr/>
        </p:nvSpPr>
        <p:spPr>
          <a:xfrm>
            <a:off x="22202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DFFD54A-59B2-74C5-7CD6-95F07000168F}"/>
              </a:ext>
            </a:extLst>
          </p:cNvPr>
          <p:cNvSpPr/>
          <p:nvPr/>
        </p:nvSpPr>
        <p:spPr>
          <a:xfrm>
            <a:off x="22202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863EAC-3E1F-23DD-6D0C-492F0B23FB56}"/>
              </a:ext>
            </a:extLst>
          </p:cNvPr>
          <p:cNvSpPr/>
          <p:nvPr/>
        </p:nvSpPr>
        <p:spPr>
          <a:xfrm>
            <a:off x="27536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24E5EE8-6D45-7B42-4721-C858048889C5}"/>
              </a:ext>
            </a:extLst>
          </p:cNvPr>
          <p:cNvSpPr/>
          <p:nvPr/>
        </p:nvSpPr>
        <p:spPr>
          <a:xfrm>
            <a:off x="27536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2846933-BF87-D37E-64B0-96011D4964CD}"/>
              </a:ext>
            </a:extLst>
          </p:cNvPr>
          <p:cNvSpPr/>
          <p:nvPr/>
        </p:nvSpPr>
        <p:spPr>
          <a:xfrm>
            <a:off x="32870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DD02322-B865-B32A-B07B-A2D705CBF541}"/>
              </a:ext>
            </a:extLst>
          </p:cNvPr>
          <p:cNvSpPr/>
          <p:nvPr/>
        </p:nvSpPr>
        <p:spPr>
          <a:xfrm>
            <a:off x="32870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5C6120B-3220-3AEA-1643-F9DBA3A94A1E}"/>
              </a:ext>
            </a:extLst>
          </p:cNvPr>
          <p:cNvSpPr/>
          <p:nvPr/>
        </p:nvSpPr>
        <p:spPr>
          <a:xfrm>
            <a:off x="38204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A3B5DDD-8072-2AE6-1EB7-22420409FEF3}"/>
              </a:ext>
            </a:extLst>
          </p:cNvPr>
          <p:cNvSpPr/>
          <p:nvPr/>
        </p:nvSpPr>
        <p:spPr>
          <a:xfrm>
            <a:off x="38204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F44E7D-E243-95C7-B980-EC5EEDDE3847}"/>
              </a:ext>
            </a:extLst>
          </p:cNvPr>
          <p:cNvSpPr/>
          <p:nvPr/>
        </p:nvSpPr>
        <p:spPr>
          <a:xfrm>
            <a:off x="22202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6EE89BF-67D7-8D75-F185-751E9A7351A6}"/>
              </a:ext>
            </a:extLst>
          </p:cNvPr>
          <p:cNvSpPr/>
          <p:nvPr/>
        </p:nvSpPr>
        <p:spPr>
          <a:xfrm>
            <a:off x="22202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37EAD69-FD2B-DB5D-B559-B05A0A17F8C0}"/>
              </a:ext>
            </a:extLst>
          </p:cNvPr>
          <p:cNvSpPr/>
          <p:nvPr/>
        </p:nvSpPr>
        <p:spPr>
          <a:xfrm>
            <a:off x="27536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6711BD0-1BBF-E2EE-DE6B-D18D947159DA}"/>
              </a:ext>
            </a:extLst>
          </p:cNvPr>
          <p:cNvSpPr/>
          <p:nvPr/>
        </p:nvSpPr>
        <p:spPr>
          <a:xfrm>
            <a:off x="27536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5E111DB-F5D8-D836-7B55-C978176F9C1B}"/>
              </a:ext>
            </a:extLst>
          </p:cNvPr>
          <p:cNvSpPr/>
          <p:nvPr/>
        </p:nvSpPr>
        <p:spPr>
          <a:xfrm>
            <a:off x="32870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3A15987-C245-BBD5-83B8-9827E3B0AA90}"/>
              </a:ext>
            </a:extLst>
          </p:cNvPr>
          <p:cNvSpPr/>
          <p:nvPr/>
        </p:nvSpPr>
        <p:spPr>
          <a:xfrm>
            <a:off x="32870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0148C83-1FC5-C35E-F2CD-AB6EB9A1FC16}"/>
              </a:ext>
            </a:extLst>
          </p:cNvPr>
          <p:cNvSpPr/>
          <p:nvPr/>
        </p:nvSpPr>
        <p:spPr>
          <a:xfrm>
            <a:off x="38204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177518F-7444-8745-9737-4DA837A0FFED}"/>
              </a:ext>
            </a:extLst>
          </p:cNvPr>
          <p:cNvSpPr/>
          <p:nvPr/>
        </p:nvSpPr>
        <p:spPr>
          <a:xfrm>
            <a:off x="38204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CEF08BF-9592-1221-2EB3-0A95CFA5990A}"/>
              </a:ext>
            </a:extLst>
          </p:cNvPr>
          <p:cNvSpPr/>
          <p:nvPr/>
        </p:nvSpPr>
        <p:spPr>
          <a:xfrm>
            <a:off x="43538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948E93C-5DF4-7BEA-A391-45B9EDEB6027}"/>
              </a:ext>
            </a:extLst>
          </p:cNvPr>
          <p:cNvSpPr/>
          <p:nvPr/>
        </p:nvSpPr>
        <p:spPr>
          <a:xfrm>
            <a:off x="43538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D979903-8318-08F0-8F13-4E5DCF7876AD}"/>
              </a:ext>
            </a:extLst>
          </p:cNvPr>
          <p:cNvSpPr/>
          <p:nvPr/>
        </p:nvSpPr>
        <p:spPr>
          <a:xfrm>
            <a:off x="48872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F4BACE4-D18E-211D-0CEB-956BC9DD8F60}"/>
              </a:ext>
            </a:extLst>
          </p:cNvPr>
          <p:cNvSpPr/>
          <p:nvPr/>
        </p:nvSpPr>
        <p:spPr>
          <a:xfrm>
            <a:off x="48872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CB72450-4E05-B3E4-F845-5FE25BD34E17}"/>
              </a:ext>
            </a:extLst>
          </p:cNvPr>
          <p:cNvSpPr/>
          <p:nvPr/>
        </p:nvSpPr>
        <p:spPr>
          <a:xfrm>
            <a:off x="54206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39A1927-7507-B747-00A6-8A3D98DFC8A7}"/>
              </a:ext>
            </a:extLst>
          </p:cNvPr>
          <p:cNvSpPr/>
          <p:nvPr/>
        </p:nvSpPr>
        <p:spPr>
          <a:xfrm>
            <a:off x="54206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0BFF457-FF52-4F55-6EC7-E869406E6F9C}"/>
              </a:ext>
            </a:extLst>
          </p:cNvPr>
          <p:cNvSpPr/>
          <p:nvPr/>
        </p:nvSpPr>
        <p:spPr>
          <a:xfrm>
            <a:off x="59540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BBD00A3-3E46-C567-5200-E11B665AC6CA}"/>
              </a:ext>
            </a:extLst>
          </p:cNvPr>
          <p:cNvSpPr/>
          <p:nvPr/>
        </p:nvSpPr>
        <p:spPr>
          <a:xfrm>
            <a:off x="59540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B85D3ED-F044-1718-0226-77D0C6B4BED7}"/>
              </a:ext>
            </a:extLst>
          </p:cNvPr>
          <p:cNvSpPr/>
          <p:nvPr/>
        </p:nvSpPr>
        <p:spPr>
          <a:xfrm>
            <a:off x="43538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17F6BF-7E7F-A95F-64D2-38F07354F541}"/>
              </a:ext>
            </a:extLst>
          </p:cNvPr>
          <p:cNvSpPr/>
          <p:nvPr/>
        </p:nvSpPr>
        <p:spPr>
          <a:xfrm>
            <a:off x="43538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D880AA5-721B-70C7-6CC1-A54B2231C066}"/>
              </a:ext>
            </a:extLst>
          </p:cNvPr>
          <p:cNvSpPr/>
          <p:nvPr/>
        </p:nvSpPr>
        <p:spPr>
          <a:xfrm>
            <a:off x="48872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AB0FE01-EF24-C66A-0037-772EBFF82E98}"/>
              </a:ext>
            </a:extLst>
          </p:cNvPr>
          <p:cNvSpPr/>
          <p:nvPr/>
        </p:nvSpPr>
        <p:spPr>
          <a:xfrm>
            <a:off x="48872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C20B6AE-5E42-404B-4D9B-F55223D80BF8}"/>
              </a:ext>
            </a:extLst>
          </p:cNvPr>
          <p:cNvSpPr/>
          <p:nvPr/>
        </p:nvSpPr>
        <p:spPr>
          <a:xfrm>
            <a:off x="54206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9F1392E-4B30-8507-44FB-1AA813773F0D}"/>
              </a:ext>
            </a:extLst>
          </p:cNvPr>
          <p:cNvSpPr/>
          <p:nvPr/>
        </p:nvSpPr>
        <p:spPr>
          <a:xfrm>
            <a:off x="54206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F574354-742B-192E-3E7C-8114714F2F65}"/>
              </a:ext>
            </a:extLst>
          </p:cNvPr>
          <p:cNvSpPr/>
          <p:nvPr/>
        </p:nvSpPr>
        <p:spPr>
          <a:xfrm>
            <a:off x="59540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6910EEC-0420-0513-FD8B-9821D3D06D0C}"/>
              </a:ext>
            </a:extLst>
          </p:cNvPr>
          <p:cNvSpPr/>
          <p:nvPr/>
        </p:nvSpPr>
        <p:spPr>
          <a:xfrm>
            <a:off x="59540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D0B0BBE-4269-0798-2E8E-36E453E1094F}"/>
              </a:ext>
            </a:extLst>
          </p:cNvPr>
          <p:cNvSpPr/>
          <p:nvPr/>
        </p:nvSpPr>
        <p:spPr>
          <a:xfrm>
            <a:off x="22202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1D2646A-FE01-5BA1-3D53-C54645A15701}"/>
              </a:ext>
            </a:extLst>
          </p:cNvPr>
          <p:cNvSpPr/>
          <p:nvPr/>
        </p:nvSpPr>
        <p:spPr>
          <a:xfrm>
            <a:off x="22202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3E27521-1522-8DEE-4080-7C7537E1518A}"/>
              </a:ext>
            </a:extLst>
          </p:cNvPr>
          <p:cNvSpPr/>
          <p:nvPr/>
        </p:nvSpPr>
        <p:spPr>
          <a:xfrm>
            <a:off x="27536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49D0BA5-D849-9771-F381-E6E3832B153D}"/>
              </a:ext>
            </a:extLst>
          </p:cNvPr>
          <p:cNvSpPr/>
          <p:nvPr/>
        </p:nvSpPr>
        <p:spPr>
          <a:xfrm>
            <a:off x="27536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E4DBA85-A54E-BB5A-ABBB-4923ADAF1A19}"/>
              </a:ext>
            </a:extLst>
          </p:cNvPr>
          <p:cNvSpPr/>
          <p:nvPr/>
        </p:nvSpPr>
        <p:spPr>
          <a:xfrm>
            <a:off x="32870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71D60D7-F3B0-8547-F28E-EA10A90DBD99}"/>
              </a:ext>
            </a:extLst>
          </p:cNvPr>
          <p:cNvSpPr/>
          <p:nvPr/>
        </p:nvSpPr>
        <p:spPr>
          <a:xfrm>
            <a:off x="32870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6617CC9-68C8-6989-6084-5C3B2A0D60CE}"/>
              </a:ext>
            </a:extLst>
          </p:cNvPr>
          <p:cNvSpPr/>
          <p:nvPr/>
        </p:nvSpPr>
        <p:spPr>
          <a:xfrm>
            <a:off x="38204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309E6C3-6B76-5807-69E8-D6DE508F334A}"/>
              </a:ext>
            </a:extLst>
          </p:cNvPr>
          <p:cNvSpPr/>
          <p:nvPr/>
        </p:nvSpPr>
        <p:spPr>
          <a:xfrm>
            <a:off x="38204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7629336-EF45-9A7E-FFD5-8EC7130588D7}"/>
              </a:ext>
            </a:extLst>
          </p:cNvPr>
          <p:cNvSpPr/>
          <p:nvPr/>
        </p:nvSpPr>
        <p:spPr>
          <a:xfrm>
            <a:off x="22202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3C57AE6-6024-2997-7869-1961267B9082}"/>
              </a:ext>
            </a:extLst>
          </p:cNvPr>
          <p:cNvSpPr/>
          <p:nvPr/>
        </p:nvSpPr>
        <p:spPr>
          <a:xfrm>
            <a:off x="22202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D81AD7E-148D-CFB0-D22F-B347EF78DA36}"/>
              </a:ext>
            </a:extLst>
          </p:cNvPr>
          <p:cNvSpPr/>
          <p:nvPr/>
        </p:nvSpPr>
        <p:spPr>
          <a:xfrm>
            <a:off x="27536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1838950-FFEE-92EC-B924-A431DE1845C1}"/>
              </a:ext>
            </a:extLst>
          </p:cNvPr>
          <p:cNvSpPr/>
          <p:nvPr/>
        </p:nvSpPr>
        <p:spPr>
          <a:xfrm>
            <a:off x="27536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4D12139-C66B-B0BE-8718-2E59E288508E}"/>
              </a:ext>
            </a:extLst>
          </p:cNvPr>
          <p:cNvSpPr/>
          <p:nvPr/>
        </p:nvSpPr>
        <p:spPr>
          <a:xfrm>
            <a:off x="32870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B1D311B-3142-0A06-4411-34ECDF793BCA}"/>
              </a:ext>
            </a:extLst>
          </p:cNvPr>
          <p:cNvSpPr/>
          <p:nvPr/>
        </p:nvSpPr>
        <p:spPr>
          <a:xfrm>
            <a:off x="32870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CE3C9BE-8497-0BAF-E974-A9D7F2EC5B0C}"/>
              </a:ext>
            </a:extLst>
          </p:cNvPr>
          <p:cNvSpPr/>
          <p:nvPr/>
        </p:nvSpPr>
        <p:spPr>
          <a:xfrm>
            <a:off x="38204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8CCB52F-3C31-941A-4B7B-61F7024AE24E}"/>
              </a:ext>
            </a:extLst>
          </p:cNvPr>
          <p:cNvSpPr/>
          <p:nvPr/>
        </p:nvSpPr>
        <p:spPr>
          <a:xfrm>
            <a:off x="38204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5AD2DC5-50FE-0531-A7C7-7FCAFB896F8E}"/>
              </a:ext>
            </a:extLst>
          </p:cNvPr>
          <p:cNvSpPr/>
          <p:nvPr/>
        </p:nvSpPr>
        <p:spPr>
          <a:xfrm>
            <a:off x="43538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09E5E74-1DA0-88C0-629A-55BDA0424144}"/>
              </a:ext>
            </a:extLst>
          </p:cNvPr>
          <p:cNvSpPr/>
          <p:nvPr/>
        </p:nvSpPr>
        <p:spPr>
          <a:xfrm>
            <a:off x="43538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6C95E04-8409-76D7-9789-62386FDDD2BC}"/>
              </a:ext>
            </a:extLst>
          </p:cNvPr>
          <p:cNvSpPr/>
          <p:nvPr/>
        </p:nvSpPr>
        <p:spPr>
          <a:xfrm>
            <a:off x="48872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F002C1A-1479-ADE2-0BDC-DE6296F6DC25}"/>
              </a:ext>
            </a:extLst>
          </p:cNvPr>
          <p:cNvSpPr/>
          <p:nvPr/>
        </p:nvSpPr>
        <p:spPr>
          <a:xfrm>
            <a:off x="48872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B42D611-9A9E-BC16-C8C3-04E4BC6D75F2}"/>
              </a:ext>
            </a:extLst>
          </p:cNvPr>
          <p:cNvSpPr/>
          <p:nvPr/>
        </p:nvSpPr>
        <p:spPr>
          <a:xfrm>
            <a:off x="54206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FD5F8C7-3D78-40EB-F24B-4701E43EFDDB}"/>
              </a:ext>
            </a:extLst>
          </p:cNvPr>
          <p:cNvSpPr/>
          <p:nvPr/>
        </p:nvSpPr>
        <p:spPr>
          <a:xfrm>
            <a:off x="54206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657B22F-8D8B-CE89-9887-0453F28C1A6C}"/>
              </a:ext>
            </a:extLst>
          </p:cNvPr>
          <p:cNvSpPr/>
          <p:nvPr/>
        </p:nvSpPr>
        <p:spPr>
          <a:xfrm>
            <a:off x="59540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DC046A8-73F6-EDFE-5FAA-56B23D476846}"/>
              </a:ext>
            </a:extLst>
          </p:cNvPr>
          <p:cNvSpPr/>
          <p:nvPr/>
        </p:nvSpPr>
        <p:spPr>
          <a:xfrm>
            <a:off x="59540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6EA1E9B-F445-4FE4-0B8C-EC2C041C4DEA}"/>
              </a:ext>
            </a:extLst>
          </p:cNvPr>
          <p:cNvSpPr/>
          <p:nvPr/>
        </p:nvSpPr>
        <p:spPr>
          <a:xfrm>
            <a:off x="43538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1490707-2BE5-F1C1-C736-E92A9EB1E70E}"/>
              </a:ext>
            </a:extLst>
          </p:cNvPr>
          <p:cNvSpPr/>
          <p:nvPr/>
        </p:nvSpPr>
        <p:spPr>
          <a:xfrm>
            <a:off x="43538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00A091F-0E94-FAA9-5A01-A596DC8DBEFA}"/>
              </a:ext>
            </a:extLst>
          </p:cNvPr>
          <p:cNvSpPr/>
          <p:nvPr/>
        </p:nvSpPr>
        <p:spPr>
          <a:xfrm>
            <a:off x="48872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F6618A9-23CF-CFEF-9980-A1309726573E}"/>
              </a:ext>
            </a:extLst>
          </p:cNvPr>
          <p:cNvSpPr/>
          <p:nvPr/>
        </p:nvSpPr>
        <p:spPr>
          <a:xfrm>
            <a:off x="48872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BE9BEBE-0C2D-B528-1759-70235FC61BC2}"/>
              </a:ext>
            </a:extLst>
          </p:cNvPr>
          <p:cNvSpPr/>
          <p:nvPr/>
        </p:nvSpPr>
        <p:spPr>
          <a:xfrm>
            <a:off x="54206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A1C65A6-91C0-0CCB-1A36-5DC23137BC7F}"/>
              </a:ext>
            </a:extLst>
          </p:cNvPr>
          <p:cNvSpPr/>
          <p:nvPr/>
        </p:nvSpPr>
        <p:spPr>
          <a:xfrm>
            <a:off x="54206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F4EBF14-5715-306A-56FE-8E96B3DC4C68}"/>
              </a:ext>
            </a:extLst>
          </p:cNvPr>
          <p:cNvSpPr/>
          <p:nvPr/>
        </p:nvSpPr>
        <p:spPr>
          <a:xfrm>
            <a:off x="59540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9D7E700-B5EC-8B49-493A-1A1D70402865}"/>
              </a:ext>
            </a:extLst>
          </p:cNvPr>
          <p:cNvSpPr/>
          <p:nvPr/>
        </p:nvSpPr>
        <p:spPr>
          <a:xfrm>
            <a:off x="59540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91A346E-E1A2-043B-DF32-F6CDABA03F34}"/>
              </a:ext>
            </a:extLst>
          </p:cNvPr>
          <p:cNvSpPr/>
          <p:nvPr/>
        </p:nvSpPr>
        <p:spPr>
          <a:xfrm>
            <a:off x="64874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1434C1F-BF79-CA97-9B82-02C984C507E7}"/>
              </a:ext>
            </a:extLst>
          </p:cNvPr>
          <p:cNvSpPr/>
          <p:nvPr/>
        </p:nvSpPr>
        <p:spPr>
          <a:xfrm>
            <a:off x="64874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A7EC47B-418D-C9EF-58B1-7E131EF3F208}"/>
              </a:ext>
            </a:extLst>
          </p:cNvPr>
          <p:cNvSpPr/>
          <p:nvPr/>
        </p:nvSpPr>
        <p:spPr>
          <a:xfrm>
            <a:off x="70208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9F9696B-90F3-0C64-87B9-14ADF73F0B8D}"/>
              </a:ext>
            </a:extLst>
          </p:cNvPr>
          <p:cNvSpPr/>
          <p:nvPr/>
        </p:nvSpPr>
        <p:spPr>
          <a:xfrm>
            <a:off x="70208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388DFE7-0D8B-CCDF-EECA-7EE7BCBD8BCC}"/>
              </a:ext>
            </a:extLst>
          </p:cNvPr>
          <p:cNvSpPr/>
          <p:nvPr/>
        </p:nvSpPr>
        <p:spPr>
          <a:xfrm>
            <a:off x="75542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FF9F5D3-7D9D-4A8E-04E7-FBDCECC17290}"/>
              </a:ext>
            </a:extLst>
          </p:cNvPr>
          <p:cNvSpPr/>
          <p:nvPr/>
        </p:nvSpPr>
        <p:spPr>
          <a:xfrm>
            <a:off x="75542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BC9AC44-6AB7-52C6-803B-24C7BF975800}"/>
              </a:ext>
            </a:extLst>
          </p:cNvPr>
          <p:cNvSpPr/>
          <p:nvPr/>
        </p:nvSpPr>
        <p:spPr>
          <a:xfrm>
            <a:off x="80876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E57E702-30CD-0826-9CD3-81D3402E3F45}"/>
              </a:ext>
            </a:extLst>
          </p:cNvPr>
          <p:cNvSpPr/>
          <p:nvPr/>
        </p:nvSpPr>
        <p:spPr>
          <a:xfrm>
            <a:off x="80876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1D675D1-CF62-91D4-254D-8701612EBDE1}"/>
              </a:ext>
            </a:extLst>
          </p:cNvPr>
          <p:cNvSpPr/>
          <p:nvPr/>
        </p:nvSpPr>
        <p:spPr>
          <a:xfrm>
            <a:off x="64874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C1CAE15-D24F-0946-C627-76BF31A852E2}"/>
              </a:ext>
            </a:extLst>
          </p:cNvPr>
          <p:cNvSpPr/>
          <p:nvPr/>
        </p:nvSpPr>
        <p:spPr>
          <a:xfrm>
            <a:off x="64874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1C8F7C1-8274-6443-D7B8-76268F60FCEB}"/>
              </a:ext>
            </a:extLst>
          </p:cNvPr>
          <p:cNvSpPr/>
          <p:nvPr/>
        </p:nvSpPr>
        <p:spPr>
          <a:xfrm>
            <a:off x="70208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2886A39-0546-00D7-F816-B8C15CD5BA7F}"/>
              </a:ext>
            </a:extLst>
          </p:cNvPr>
          <p:cNvSpPr/>
          <p:nvPr/>
        </p:nvSpPr>
        <p:spPr>
          <a:xfrm>
            <a:off x="70208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DCAB5DD-E6C1-9881-72D2-153561E3FBFD}"/>
              </a:ext>
            </a:extLst>
          </p:cNvPr>
          <p:cNvSpPr/>
          <p:nvPr/>
        </p:nvSpPr>
        <p:spPr>
          <a:xfrm>
            <a:off x="75542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BB27379-AB69-F498-2836-644AF4CC633C}"/>
              </a:ext>
            </a:extLst>
          </p:cNvPr>
          <p:cNvSpPr/>
          <p:nvPr/>
        </p:nvSpPr>
        <p:spPr>
          <a:xfrm>
            <a:off x="75542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918C026-A9FA-D9E5-F5F9-AAA1711A07B2}"/>
              </a:ext>
            </a:extLst>
          </p:cNvPr>
          <p:cNvSpPr/>
          <p:nvPr/>
        </p:nvSpPr>
        <p:spPr>
          <a:xfrm>
            <a:off x="80876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79F6A5B-FE89-C54A-5CF1-3FFD0F0E0087}"/>
              </a:ext>
            </a:extLst>
          </p:cNvPr>
          <p:cNvSpPr/>
          <p:nvPr/>
        </p:nvSpPr>
        <p:spPr>
          <a:xfrm>
            <a:off x="80876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2AD3653-F737-E7A5-571E-5A54F1F656B3}"/>
              </a:ext>
            </a:extLst>
          </p:cNvPr>
          <p:cNvSpPr/>
          <p:nvPr/>
        </p:nvSpPr>
        <p:spPr>
          <a:xfrm>
            <a:off x="86210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949CF41-C5CC-8A96-0796-05A7E0CC074B}"/>
              </a:ext>
            </a:extLst>
          </p:cNvPr>
          <p:cNvSpPr/>
          <p:nvPr/>
        </p:nvSpPr>
        <p:spPr>
          <a:xfrm>
            <a:off x="86210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02D4DE0-4519-092F-8DAA-A2C5C1B06675}"/>
              </a:ext>
            </a:extLst>
          </p:cNvPr>
          <p:cNvSpPr/>
          <p:nvPr/>
        </p:nvSpPr>
        <p:spPr>
          <a:xfrm>
            <a:off x="91544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15C27CC-1B55-F6EE-C8C0-C2B1627F3FC3}"/>
              </a:ext>
            </a:extLst>
          </p:cNvPr>
          <p:cNvSpPr/>
          <p:nvPr/>
        </p:nvSpPr>
        <p:spPr>
          <a:xfrm>
            <a:off x="91544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DA38692-9516-6138-EE3C-992200D1B9F2}"/>
              </a:ext>
            </a:extLst>
          </p:cNvPr>
          <p:cNvSpPr/>
          <p:nvPr/>
        </p:nvSpPr>
        <p:spPr>
          <a:xfrm>
            <a:off x="9687811" y="11280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D463B83-4A0C-2C14-8A95-C04DA887E35A}"/>
              </a:ext>
            </a:extLst>
          </p:cNvPr>
          <p:cNvSpPr/>
          <p:nvPr/>
        </p:nvSpPr>
        <p:spPr>
          <a:xfrm>
            <a:off x="9687811" y="16614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D3DBC7B-1722-0513-9E82-9C2F3859CD53}"/>
              </a:ext>
            </a:extLst>
          </p:cNvPr>
          <p:cNvSpPr/>
          <p:nvPr/>
        </p:nvSpPr>
        <p:spPr>
          <a:xfrm>
            <a:off x="86210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4D7BD43-198A-EC42-C416-6D28981EDA7C}"/>
              </a:ext>
            </a:extLst>
          </p:cNvPr>
          <p:cNvSpPr/>
          <p:nvPr/>
        </p:nvSpPr>
        <p:spPr>
          <a:xfrm>
            <a:off x="86210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3622CB5-FB0A-ACAA-65D0-E13410A1D23B}"/>
              </a:ext>
            </a:extLst>
          </p:cNvPr>
          <p:cNvSpPr/>
          <p:nvPr/>
        </p:nvSpPr>
        <p:spPr>
          <a:xfrm>
            <a:off x="91544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EC6FD3E-4418-9871-BB16-C0C75AABF894}"/>
              </a:ext>
            </a:extLst>
          </p:cNvPr>
          <p:cNvSpPr/>
          <p:nvPr/>
        </p:nvSpPr>
        <p:spPr>
          <a:xfrm>
            <a:off x="91544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B75EF4A-2B64-187A-2668-496C840F7AC8}"/>
              </a:ext>
            </a:extLst>
          </p:cNvPr>
          <p:cNvSpPr/>
          <p:nvPr/>
        </p:nvSpPr>
        <p:spPr>
          <a:xfrm>
            <a:off x="9687811" y="21948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FAAE9CC-8A04-7284-0397-5015171CD5F8}"/>
              </a:ext>
            </a:extLst>
          </p:cNvPr>
          <p:cNvSpPr/>
          <p:nvPr/>
        </p:nvSpPr>
        <p:spPr>
          <a:xfrm>
            <a:off x="9687811" y="2728285"/>
            <a:ext cx="533400" cy="533400"/>
          </a:xfrm>
          <a:prstGeom prst="rect">
            <a:avLst/>
          </a:prstGeom>
          <a:solidFill>
            <a:srgbClr val="579D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09079F9-7EC1-406A-B51B-9884657461D3}"/>
              </a:ext>
            </a:extLst>
          </p:cNvPr>
          <p:cNvSpPr/>
          <p:nvPr/>
        </p:nvSpPr>
        <p:spPr>
          <a:xfrm>
            <a:off x="64874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A6DB860-6B6D-E7FA-BFEB-BB34FE0F8131}"/>
              </a:ext>
            </a:extLst>
          </p:cNvPr>
          <p:cNvSpPr/>
          <p:nvPr/>
        </p:nvSpPr>
        <p:spPr>
          <a:xfrm>
            <a:off x="64874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B8F7308-6E92-7170-CCAD-33D252739FB2}"/>
              </a:ext>
            </a:extLst>
          </p:cNvPr>
          <p:cNvSpPr/>
          <p:nvPr/>
        </p:nvSpPr>
        <p:spPr>
          <a:xfrm>
            <a:off x="70208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D7E7B5D-D61B-F961-B573-4DE8FFA2AEAE}"/>
              </a:ext>
            </a:extLst>
          </p:cNvPr>
          <p:cNvSpPr/>
          <p:nvPr/>
        </p:nvSpPr>
        <p:spPr>
          <a:xfrm>
            <a:off x="70208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8576257-A6F8-5F3C-EB3E-82C53937A7FC}"/>
              </a:ext>
            </a:extLst>
          </p:cNvPr>
          <p:cNvSpPr/>
          <p:nvPr/>
        </p:nvSpPr>
        <p:spPr>
          <a:xfrm>
            <a:off x="75542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7DB170FF-0DF9-BE0E-197A-F531E6C8BEE8}"/>
              </a:ext>
            </a:extLst>
          </p:cNvPr>
          <p:cNvSpPr/>
          <p:nvPr/>
        </p:nvSpPr>
        <p:spPr>
          <a:xfrm>
            <a:off x="75542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762197E-3558-67A7-81A3-EED7652206EC}"/>
              </a:ext>
            </a:extLst>
          </p:cNvPr>
          <p:cNvSpPr/>
          <p:nvPr/>
        </p:nvSpPr>
        <p:spPr>
          <a:xfrm>
            <a:off x="80876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179E12E-DF06-02AF-C7E1-297A34EC6371}"/>
              </a:ext>
            </a:extLst>
          </p:cNvPr>
          <p:cNvSpPr/>
          <p:nvPr/>
        </p:nvSpPr>
        <p:spPr>
          <a:xfrm>
            <a:off x="80876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677D614-1C4A-4E33-DFE7-4130C8CA99DC}"/>
              </a:ext>
            </a:extLst>
          </p:cNvPr>
          <p:cNvSpPr/>
          <p:nvPr/>
        </p:nvSpPr>
        <p:spPr>
          <a:xfrm>
            <a:off x="64874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DE4CAFE-B01A-E8C1-A5E2-21D2EC72E4CB}"/>
              </a:ext>
            </a:extLst>
          </p:cNvPr>
          <p:cNvSpPr/>
          <p:nvPr/>
        </p:nvSpPr>
        <p:spPr>
          <a:xfrm>
            <a:off x="64874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B5E1DDC-BB79-FBA5-B24D-9A43CC07B1DD}"/>
              </a:ext>
            </a:extLst>
          </p:cNvPr>
          <p:cNvSpPr/>
          <p:nvPr/>
        </p:nvSpPr>
        <p:spPr>
          <a:xfrm>
            <a:off x="70208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E917F0A-7612-7F6C-2C38-A17F870C1F34}"/>
              </a:ext>
            </a:extLst>
          </p:cNvPr>
          <p:cNvSpPr/>
          <p:nvPr/>
        </p:nvSpPr>
        <p:spPr>
          <a:xfrm>
            <a:off x="70208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BCF8262-EAE9-A67C-9991-8679792586FC}"/>
              </a:ext>
            </a:extLst>
          </p:cNvPr>
          <p:cNvSpPr/>
          <p:nvPr/>
        </p:nvSpPr>
        <p:spPr>
          <a:xfrm>
            <a:off x="75542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E51F882-10AB-E0F0-1B36-6A8D16CC009B}"/>
              </a:ext>
            </a:extLst>
          </p:cNvPr>
          <p:cNvSpPr/>
          <p:nvPr/>
        </p:nvSpPr>
        <p:spPr>
          <a:xfrm>
            <a:off x="75542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B561725-5C00-865B-9322-BC744A0976EC}"/>
              </a:ext>
            </a:extLst>
          </p:cNvPr>
          <p:cNvSpPr/>
          <p:nvPr/>
        </p:nvSpPr>
        <p:spPr>
          <a:xfrm>
            <a:off x="80876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1D737D-5A44-DAD7-44F7-C5BE113E5CD1}"/>
              </a:ext>
            </a:extLst>
          </p:cNvPr>
          <p:cNvSpPr/>
          <p:nvPr/>
        </p:nvSpPr>
        <p:spPr>
          <a:xfrm>
            <a:off x="80876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089D9C1-89CB-FF25-CD05-E87FD975A406}"/>
              </a:ext>
            </a:extLst>
          </p:cNvPr>
          <p:cNvSpPr/>
          <p:nvPr/>
        </p:nvSpPr>
        <p:spPr>
          <a:xfrm>
            <a:off x="86210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9002CD5-891F-B4A6-A9B8-6ADF61D3E6BC}"/>
              </a:ext>
            </a:extLst>
          </p:cNvPr>
          <p:cNvSpPr/>
          <p:nvPr/>
        </p:nvSpPr>
        <p:spPr>
          <a:xfrm>
            <a:off x="86210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6B0D0DA-890F-6ADA-09E1-47FF73B513EA}"/>
              </a:ext>
            </a:extLst>
          </p:cNvPr>
          <p:cNvSpPr/>
          <p:nvPr/>
        </p:nvSpPr>
        <p:spPr>
          <a:xfrm>
            <a:off x="91544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9E22BBA-D4D1-9A16-1E44-5A34E2003760}"/>
              </a:ext>
            </a:extLst>
          </p:cNvPr>
          <p:cNvSpPr/>
          <p:nvPr/>
        </p:nvSpPr>
        <p:spPr>
          <a:xfrm>
            <a:off x="91544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BFFB20E-F851-4BCB-1B35-F847598413E5}"/>
              </a:ext>
            </a:extLst>
          </p:cNvPr>
          <p:cNvSpPr/>
          <p:nvPr/>
        </p:nvSpPr>
        <p:spPr>
          <a:xfrm>
            <a:off x="9687811" y="32616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CC115FD-275D-BFC7-22F4-3B9D0A1A70A7}"/>
              </a:ext>
            </a:extLst>
          </p:cNvPr>
          <p:cNvSpPr/>
          <p:nvPr/>
        </p:nvSpPr>
        <p:spPr>
          <a:xfrm>
            <a:off x="9687811" y="37950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DCECF2F-DAD1-BDB7-766E-8B630F54EEB8}"/>
              </a:ext>
            </a:extLst>
          </p:cNvPr>
          <p:cNvSpPr/>
          <p:nvPr/>
        </p:nvSpPr>
        <p:spPr>
          <a:xfrm>
            <a:off x="86210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976455D-696A-002D-AB4B-7AD4F1BB89F4}"/>
              </a:ext>
            </a:extLst>
          </p:cNvPr>
          <p:cNvSpPr/>
          <p:nvPr/>
        </p:nvSpPr>
        <p:spPr>
          <a:xfrm>
            <a:off x="86210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04B3BA5-6865-0BEE-E9D1-BDA5EC934014}"/>
              </a:ext>
            </a:extLst>
          </p:cNvPr>
          <p:cNvSpPr/>
          <p:nvPr/>
        </p:nvSpPr>
        <p:spPr>
          <a:xfrm>
            <a:off x="91544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799FB91-E151-8749-3A50-0F49CCE98C3F}"/>
              </a:ext>
            </a:extLst>
          </p:cNvPr>
          <p:cNvSpPr/>
          <p:nvPr/>
        </p:nvSpPr>
        <p:spPr>
          <a:xfrm>
            <a:off x="91544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358E0FD-D55A-4137-3248-8F4EE84B8CA2}"/>
              </a:ext>
            </a:extLst>
          </p:cNvPr>
          <p:cNvSpPr/>
          <p:nvPr/>
        </p:nvSpPr>
        <p:spPr>
          <a:xfrm>
            <a:off x="9687811" y="43284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EAB5C02-D431-D27B-D826-A4E8CA777EAC}"/>
              </a:ext>
            </a:extLst>
          </p:cNvPr>
          <p:cNvSpPr/>
          <p:nvPr/>
        </p:nvSpPr>
        <p:spPr>
          <a:xfrm>
            <a:off x="9687811" y="4861885"/>
            <a:ext cx="533400" cy="533400"/>
          </a:xfrm>
          <a:prstGeom prst="rect">
            <a:avLst/>
          </a:prstGeom>
          <a:solidFill>
            <a:srgbClr val="0E2841">
              <a:lumMod val="25000"/>
              <a:lumOff val="75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E50F2D8-FF64-3BD2-3789-A56DD6E325DD}"/>
              </a:ext>
            </a:extLst>
          </p:cNvPr>
          <p:cNvSpPr txBox="1"/>
          <p:nvPr/>
        </p:nvSpPr>
        <p:spPr>
          <a:xfrm>
            <a:off x="6754289" y="457644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prstClr val="black"/>
                </a:solidFill>
                <a:latin typeface="Aptos" panose="02110004020202020204"/>
              </a:rPr>
              <a:t>Fracture</a:t>
            </a:r>
            <a:endParaRPr lang="en-US" dirty="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0CB4DC3A-A492-E3FD-025F-510FC13EB9CD}"/>
              </a:ext>
            </a:extLst>
          </p:cNvPr>
          <p:cNvSpPr/>
          <p:nvPr/>
        </p:nvSpPr>
        <p:spPr>
          <a:xfrm>
            <a:off x="6409719" y="680410"/>
            <a:ext cx="344570" cy="409575"/>
          </a:xfrm>
          <a:custGeom>
            <a:avLst/>
            <a:gdLst>
              <a:gd name="connsiteX0" fmla="*/ 30245 w 344570"/>
              <a:gd name="connsiteY0" fmla="*/ 409575 h 409575"/>
              <a:gd name="connsiteX1" fmla="*/ 30245 w 344570"/>
              <a:gd name="connsiteY1" fmla="*/ 142875 h 409575"/>
              <a:gd name="connsiteX2" fmla="*/ 344570 w 344570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570" h="409575">
                <a:moveTo>
                  <a:pt x="30245" y="409575"/>
                </a:moveTo>
                <a:cubicBezTo>
                  <a:pt x="4051" y="310356"/>
                  <a:pt x="-22142" y="211137"/>
                  <a:pt x="30245" y="142875"/>
                </a:cubicBezTo>
                <a:cubicBezTo>
                  <a:pt x="82632" y="74613"/>
                  <a:pt x="213601" y="37306"/>
                  <a:pt x="344570" y="0"/>
                </a:cubicBezTo>
              </a:path>
            </a:pathLst>
          </a:custGeom>
          <a:noFill/>
          <a:ln w="19050" cap="flat" cmpd="sng" algn="ctr">
            <a:solidFill>
              <a:srgbClr val="156082">
                <a:shade val="15000"/>
              </a:srgb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A2E77B3-8B49-6E97-8BBC-5DE4F0B3B876}"/>
              </a:ext>
            </a:extLst>
          </p:cNvPr>
          <p:cNvSpPr/>
          <p:nvPr/>
        </p:nvSpPr>
        <p:spPr>
          <a:xfrm>
            <a:off x="2220211" y="1128085"/>
            <a:ext cx="8001000" cy="42672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7F6942-FCF3-F191-4039-CEA016FDFCF5}"/>
              </a:ext>
            </a:extLst>
          </p:cNvPr>
          <p:cNvGrpSpPr/>
          <p:nvPr/>
        </p:nvGrpSpPr>
        <p:grpSpPr>
          <a:xfrm>
            <a:off x="2653066" y="3347467"/>
            <a:ext cx="7069950" cy="2047817"/>
            <a:chOff x="2653066" y="1128085"/>
            <a:chExt cx="7069950" cy="4267200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3C89D8E-B5D0-A77A-237B-003E02FB57B7}"/>
                </a:ext>
              </a:extLst>
            </p:cNvPr>
            <p:cNvSpPr/>
            <p:nvPr/>
          </p:nvSpPr>
          <p:spPr>
            <a:xfrm>
              <a:off x="74779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A0C83B7-8DD7-A37C-5464-A4C4A47325BB}"/>
                </a:ext>
              </a:extLst>
            </p:cNvPr>
            <p:cNvSpPr/>
            <p:nvPr/>
          </p:nvSpPr>
          <p:spPr>
            <a:xfrm>
              <a:off x="90862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EB4944D2-5370-63E3-CC6E-32424DF50546}"/>
                </a:ext>
              </a:extLst>
            </p:cNvPr>
            <p:cNvSpPr/>
            <p:nvPr/>
          </p:nvSpPr>
          <p:spPr>
            <a:xfrm>
              <a:off x="85501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10EE1DF5-6EC5-CFBB-07EB-DA392CB87523}"/>
                </a:ext>
              </a:extLst>
            </p:cNvPr>
            <p:cNvSpPr/>
            <p:nvPr/>
          </p:nvSpPr>
          <p:spPr>
            <a:xfrm>
              <a:off x="80140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46A351A-E8CF-069B-E3C3-682FCBC580BA}"/>
                </a:ext>
              </a:extLst>
            </p:cNvPr>
            <p:cNvSpPr/>
            <p:nvPr/>
          </p:nvSpPr>
          <p:spPr>
            <a:xfrm>
              <a:off x="69418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BB0E95CA-6F05-2D65-63E2-702077D05B8C}"/>
                </a:ext>
              </a:extLst>
            </p:cNvPr>
            <p:cNvSpPr/>
            <p:nvPr/>
          </p:nvSpPr>
          <p:spPr>
            <a:xfrm>
              <a:off x="58696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23E65F9-B654-C060-D462-B6F0E80B5F1C}"/>
                </a:ext>
              </a:extLst>
            </p:cNvPr>
            <p:cNvSpPr/>
            <p:nvPr/>
          </p:nvSpPr>
          <p:spPr>
            <a:xfrm>
              <a:off x="42613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7EA624C-0781-6205-6F7F-36FC1920FD79}"/>
                </a:ext>
              </a:extLst>
            </p:cNvPr>
            <p:cNvSpPr/>
            <p:nvPr/>
          </p:nvSpPr>
          <p:spPr>
            <a:xfrm>
              <a:off x="26530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8262425A-CBA9-0345-5DDF-5C4E14935203}"/>
                </a:ext>
              </a:extLst>
            </p:cNvPr>
            <p:cNvSpPr/>
            <p:nvPr/>
          </p:nvSpPr>
          <p:spPr>
            <a:xfrm>
              <a:off x="31891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6B906AD3-05CF-EBA5-84DA-9480AC3BD8FA}"/>
                </a:ext>
              </a:extLst>
            </p:cNvPr>
            <p:cNvSpPr/>
            <p:nvPr/>
          </p:nvSpPr>
          <p:spPr>
            <a:xfrm>
              <a:off x="47974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EFB73572-04FD-8120-1D37-BB55F5AC55B5}"/>
                </a:ext>
              </a:extLst>
            </p:cNvPr>
            <p:cNvSpPr/>
            <p:nvPr/>
          </p:nvSpPr>
          <p:spPr>
            <a:xfrm>
              <a:off x="37252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159EC7C-55AC-C2E1-DC14-41B336A78CF8}"/>
                </a:ext>
              </a:extLst>
            </p:cNvPr>
            <p:cNvSpPr/>
            <p:nvPr/>
          </p:nvSpPr>
          <p:spPr>
            <a:xfrm>
              <a:off x="64057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7CC8E4A8-E62C-2B3C-A40B-8CC9B7445BFF}"/>
                </a:ext>
              </a:extLst>
            </p:cNvPr>
            <p:cNvSpPr/>
            <p:nvPr/>
          </p:nvSpPr>
          <p:spPr>
            <a:xfrm>
              <a:off x="5333566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C471A824-A869-1DC1-B51D-904C49B85EE5}"/>
                </a:ext>
              </a:extLst>
            </p:cNvPr>
            <p:cNvSpPr/>
            <p:nvPr/>
          </p:nvSpPr>
          <p:spPr>
            <a:xfrm>
              <a:off x="9622368" y="1128085"/>
              <a:ext cx="100648" cy="4267200"/>
            </a:xfrm>
            <a:prstGeom prst="rect">
              <a:avLst/>
            </a:prstGeom>
            <a:solidFill>
              <a:srgbClr val="0E2841">
                <a:lumMod val="50000"/>
                <a:lumOff val="50000"/>
              </a:srgbClr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87" name="Rectangle 286">
            <a:extLst>
              <a:ext uri="{FF2B5EF4-FFF2-40B4-BE49-F238E27FC236}">
                <a16:creationId xmlns:a16="http://schemas.microsoft.com/office/drawing/2014/main" id="{18885AC0-4A07-7FF1-0673-0F5354204C8C}"/>
              </a:ext>
            </a:extLst>
          </p:cNvPr>
          <p:cNvSpPr/>
          <p:nvPr/>
        </p:nvSpPr>
        <p:spPr>
          <a:xfrm rot="16200000">
            <a:off x="6170387" y="-2549040"/>
            <a:ext cx="100648" cy="8001000"/>
          </a:xfrm>
          <a:prstGeom prst="rect">
            <a:avLst/>
          </a:prstGeom>
          <a:solidFill>
            <a:srgbClr val="579D42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84973F7-2AE1-3A62-ED41-8096BC725848}"/>
              </a:ext>
            </a:extLst>
          </p:cNvPr>
          <p:cNvSpPr/>
          <p:nvPr/>
        </p:nvSpPr>
        <p:spPr>
          <a:xfrm rot="16200000">
            <a:off x="6170387" y="208806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3C7F31B-3A06-90B0-2639-65F3A3728E19}"/>
              </a:ext>
            </a:extLst>
          </p:cNvPr>
          <p:cNvSpPr/>
          <p:nvPr/>
        </p:nvSpPr>
        <p:spPr>
          <a:xfrm rot="16200000">
            <a:off x="6170387" y="1128085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971FE2FE-D5D9-129C-AC9C-C5E8B3D40B9B}"/>
              </a:ext>
            </a:extLst>
          </p:cNvPr>
          <p:cNvSpPr/>
          <p:nvPr/>
        </p:nvSpPr>
        <p:spPr>
          <a:xfrm rot="16200000">
            <a:off x="6170387" y="668447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D050B05-2053-0582-8F92-8E1DC8C3E96A}"/>
              </a:ext>
            </a:extLst>
          </p:cNvPr>
          <p:cNvSpPr/>
          <p:nvPr/>
        </p:nvSpPr>
        <p:spPr>
          <a:xfrm rot="16200000">
            <a:off x="6170387" y="-250835"/>
            <a:ext cx="100648" cy="8001000"/>
          </a:xfrm>
          <a:prstGeom prst="rect">
            <a:avLst/>
          </a:prstGeom>
          <a:solidFill>
            <a:srgbClr val="0E2841">
              <a:lumMod val="50000"/>
              <a:lumOff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D885AE6A-ED18-D0FF-A06C-DADE3F6658FD}"/>
              </a:ext>
            </a:extLst>
          </p:cNvPr>
          <p:cNvSpPr/>
          <p:nvPr/>
        </p:nvSpPr>
        <p:spPr>
          <a:xfrm rot="16200000">
            <a:off x="6170387" y="-710476"/>
            <a:ext cx="100648" cy="8001000"/>
          </a:xfrm>
          <a:prstGeom prst="rect">
            <a:avLst/>
          </a:prstGeom>
          <a:solidFill>
            <a:srgbClr val="579D42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ED4A760-BE96-0DB9-66DD-60D53F95ED16}"/>
              </a:ext>
            </a:extLst>
          </p:cNvPr>
          <p:cNvSpPr/>
          <p:nvPr/>
        </p:nvSpPr>
        <p:spPr>
          <a:xfrm rot="16200000">
            <a:off x="6170387" y="-1170117"/>
            <a:ext cx="100648" cy="8001000"/>
          </a:xfrm>
          <a:prstGeom prst="rect">
            <a:avLst/>
          </a:prstGeom>
          <a:solidFill>
            <a:srgbClr val="579D42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9F19EE2-D382-EDE8-632C-B1EC9AD39638}"/>
              </a:ext>
            </a:extLst>
          </p:cNvPr>
          <p:cNvSpPr/>
          <p:nvPr/>
        </p:nvSpPr>
        <p:spPr>
          <a:xfrm rot="16200000">
            <a:off x="6170387" y="-1629758"/>
            <a:ext cx="100648" cy="8001000"/>
          </a:xfrm>
          <a:prstGeom prst="rect">
            <a:avLst/>
          </a:prstGeom>
          <a:solidFill>
            <a:srgbClr val="579D42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7465BF3-13FB-B5DC-11C8-0B7BB5ACB983}"/>
              </a:ext>
            </a:extLst>
          </p:cNvPr>
          <p:cNvSpPr/>
          <p:nvPr/>
        </p:nvSpPr>
        <p:spPr>
          <a:xfrm rot="16200000">
            <a:off x="6170387" y="-2089399"/>
            <a:ext cx="100648" cy="8001000"/>
          </a:xfrm>
          <a:prstGeom prst="rect">
            <a:avLst/>
          </a:prstGeom>
          <a:solidFill>
            <a:srgbClr val="579D42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1B8141-BF74-F6BC-268B-A7D2C568C786}"/>
              </a:ext>
            </a:extLst>
          </p:cNvPr>
          <p:cNvGrpSpPr/>
          <p:nvPr/>
        </p:nvGrpSpPr>
        <p:grpSpPr>
          <a:xfrm>
            <a:off x="2656611" y="1111971"/>
            <a:ext cx="7069950" cy="2235497"/>
            <a:chOff x="2635344" y="1120993"/>
            <a:chExt cx="7069950" cy="4267200"/>
          </a:xfrm>
          <a:solidFill>
            <a:srgbClr val="579D42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2372F14-0E75-3A87-C6B5-049C91C4ECFC}"/>
                </a:ext>
              </a:extLst>
            </p:cNvPr>
            <p:cNvSpPr/>
            <p:nvPr/>
          </p:nvSpPr>
          <p:spPr>
            <a:xfrm>
              <a:off x="74602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BB4E25-C509-1011-B377-3B52B0AC351D}"/>
                </a:ext>
              </a:extLst>
            </p:cNvPr>
            <p:cNvSpPr/>
            <p:nvPr/>
          </p:nvSpPr>
          <p:spPr>
            <a:xfrm>
              <a:off x="90685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D8080F-8258-1BFB-D7F1-D2D92DB29F8C}"/>
                </a:ext>
              </a:extLst>
            </p:cNvPr>
            <p:cNvSpPr/>
            <p:nvPr/>
          </p:nvSpPr>
          <p:spPr>
            <a:xfrm>
              <a:off x="85324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BB1ED2-BCA4-5831-993E-C968911675E8}"/>
                </a:ext>
              </a:extLst>
            </p:cNvPr>
            <p:cNvSpPr/>
            <p:nvPr/>
          </p:nvSpPr>
          <p:spPr>
            <a:xfrm>
              <a:off x="79963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E7F4DA-67A5-F6DC-AA89-60E549B68DB3}"/>
                </a:ext>
              </a:extLst>
            </p:cNvPr>
            <p:cNvSpPr/>
            <p:nvPr/>
          </p:nvSpPr>
          <p:spPr>
            <a:xfrm>
              <a:off x="69241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DFA090-2ABF-D4BF-1E2F-50A5AFA25321}"/>
                </a:ext>
              </a:extLst>
            </p:cNvPr>
            <p:cNvSpPr/>
            <p:nvPr/>
          </p:nvSpPr>
          <p:spPr>
            <a:xfrm>
              <a:off x="58519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3255D8-0AAE-C6ED-6DC9-D096F13C1162}"/>
                </a:ext>
              </a:extLst>
            </p:cNvPr>
            <p:cNvSpPr/>
            <p:nvPr/>
          </p:nvSpPr>
          <p:spPr>
            <a:xfrm>
              <a:off x="42436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9AB62E-ECB2-E81C-1FB8-B935ED98F1DA}"/>
                </a:ext>
              </a:extLst>
            </p:cNvPr>
            <p:cNvSpPr/>
            <p:nvPr/>
          </p:nvSpPr>
          <p:spPr>
            <a:xfrm>
              <a:off x="26353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C0AC75-5F4D-83DF-F3C5-E331D6019E97}"/>
                </a:ext>
              </a:extLst>
            </p:cNvPr>
            <p:cNvSpPr/>
            <p:nvPr/>
          </p:nvSpPr>
          <p:spPr>
            <a:xfrm>
              <a:off x="31714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81D278-32BC-EDB9-11AE-45E9E1604D5B}"/>
                </a:ext>
              </a:extLst>
            </p:cNvPr>
            <p:cNvSpPr/>
            <p:nvPr/>
          </p:nvSpPr>
          <p:spPr>
            <a:xfrm>
              <a:off x="47797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8B6C7C-8EAD-6888-0B11-F19206F734CA}"/>
                </a:ext>
              </a:extLst>
            </p:cNvPr>
            <p:cNvSpPr/>
            <p:nvPr/>
          </p:nvSpPr>
          <p:spPr>
            <a:xfrm>
              <a:off x="37075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555C03-F925-B108-274E-813F56D5AA2F}"/>
                </a:ext>
              </a:extLst>
            </p:cNvPr>
            <p:cNvSpPr/>
            <p:nvPr/>
          </p:nvSpPr>
          <p:spPr>
            <a:xfrm>
              <a:off x="63880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427EBC-2523-2172-056C-7F5AC2DFACCF}"/>
                </a:ext>
              </a:extLst>
            </p:cNvPr>
            <p:cNvSpPr/>
            <p:nvPr/>
          </p:nvSpPr>
          <p:spPr>
            <a:xfrm>
              <a:off x="5315844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17AC94-C155-EAC9-4AFA-286F4589231A}"/>
                </a:ext>
              </a:extLst>
            </p:cNvPr>
            <p:cNvSpPr/>
            <p:nvPr/>
          </p:nvSpPr>
          <p:spPr>
            <a:xfrm>
              <a:off x="9604646" y="1120993"/>
              <a:ext cx="100648" cy="4267200"/>
            </a:xfrm>
            <a:prstGeom prst="rect">
              <a:avLst/>
            </a:prstGeom>
            <a:grpFill/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755E746-7466-CDBD-2965-ABA9F4F89788}"/>
              </a:ext>
            </a:extLst>
          </p:cNvPr>
          <p:cNvSpPr/>
          <p:nvPr/>
        </p:nvSpPr>
        <p:spPr>
          <a:xfrm>
            <a:off x="1988288" y="1111971"/>
            <a:ext cx="193173" cy="428331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C4081C-8577-1A7C-4089-706DD77BA714}"/>
              </a:ext>
            </a:extLst>
          </p:cNvPr>
          <p:cNvSpPr/>
          <p:nvPr/>
        </p:nvSpPr>
        <p:spPr>
          <a:xfrm>
            <a:off x="1531110" y="1789468"/>
            <a:ext cx="329768" cy="3001109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A91F34E-A36C-6F42-0680-C56F7D3D6C86}"/>
              </a:ext>
            </a:extLst>
          </p:cNvPr>
          <p:cNvSpPr/>
          <p:nvPr/>
        </p:nvSpPr>
        <p:spPr>
          <a:xfrm>
            <a:off x="10366593" y="1789468"/>
            <a:ext cx="329768" cy="300110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898434"/>
      </p:ext>
    </p:extLst>
  </p:cSld>
  <p:clrMapOvr>
    <a:masterClrMapping/>
  </p:clrMapOvr>
</p:sld>
</file>

<file path=ppt/theme/theme1.xml><?xml version="1.0" encoding="utf-8"?>
<a:theme xmlns:a="http://schemas.openxmlformats.org/drawingml/2006/main" name="CPGE">
  <a:themeElements>
    <a:clrScheme name="jip">
      <a:dk1>
        <a:srgbClr val="333F48"/>
      </a:dk1>
      <a:lt1>
        <a:srgbClr val="FFFFFF"/>
      </a:lt1>
      <a:dk2>
        <a:srgbClr val="DF5B15"/>
      </a:dk2>
      <a:lt2>
        <a:srgbClr val="777777"/>
      </a:lt2>
      <a:accent1>
        <a:srgbClr val="005F86"/>
      </a:accent1>
      <a:accent2>
        <a:srgbClr val="F8971F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00E7"/>
      </a:accent6>
      <a:hlink>
        <a:srgbClr val="008000"/>
      </a:hlink>
      <a:folHlink>
        <a:srgbClr val="FF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72C4"/>
        </a:solidFill>
        <a:ln w="12700" cap="flat" cmpd="sng" algn="ctr">
          <a:solidFill>
            <a:srgbClr val="4472C4">
              <a:shade val="50000"/>
            </a:srgbClr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b="0" dirty="0" err="1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CP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378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Arial Black</vt:lpstr>
      <vt:lpstr>Calibri</vt:lpstr>
      <vt:lpstr>Cambria Math</vt:lpstr>
      <vt:lpstr>Times New Roman</vt:lpstr>
      <vt:lpstr>CPGE</vt:lpstr>
      <vt:lpstr>Multiphase performance assessment of Naturally Fractured Reservoirs using EDFM</vt:lpstr>
      <vt:lpstr>Motivation</vt:lpstr>
      <vt:lpstr>Some hypotheses</vt:lpstr>
      <vt:lpstr>Contributions</vt:lpstr>
      <vt:lpstr>Physical phenomena</vt:lpstr>
      <vt:lpstr>LITERATURE SURVEY</vt:lpstr>
      <vt:lpstr>MULTIPHASE FLOW VALIDATION</vt:lpstr>
      <vt:lpstr>PowerPoint Presentation</vt:lpstr>
      <vt:lpstr>PowerPoint Presentation</vt:lpstr>
      <vt:lpstr>BENCHMARKING</vt:lpstr>
      <vt:lpstr>Methodology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Barrios molano, Hector E</dc:creator>
  <cp:lastModifiedBy>Renato Poli</cp:lastModifiedBy>
  <cp:revision>99</cp:revision>
  <dcterms:created xsi:type="dcterms:W3CDTF">2020-02-25T03:39:15Z</dcterms:created>
  <dcterms:modified xsi:type="dcterms:W3CDTF">2024-05-19T02:50:16Z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