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74" r:id="rId5"/>
    <p:sldId id="276" r:id="rId6"/>
    <p:sldId id="277" r:id="rId7"/>
    <p:sldId id="259" r:id="rId8"/>
    <p:sldId id="260" r:id="rId9"/>
    <p:sldId id="261" r:id="rId10"/>
    <p:sldId id="262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66" r:id="rId21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BD07C8-58E6-45FC-802E-3D0EFD1881D6}" v="20" dt="2024-05-17T21:03:25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to Poli" userId="1615074c83fac315" providerId="LiveId" clId="{CABD07C8-58E6-45FC-802E-3D0EFD1881D6}"/>
    <pc:docChg chg="undo custSel addSld delSld modSld sldOrd delMainMaster">
      <pc:chgData name="Renato Poli" userId="1615074c83fac315" providerId="LiveId" clId="{CABD07C8-58E6-45FC-802E-3D0EFD1881D6}" dt="2024-05-17T21:03:28.886" v="225" actId="14100"/>
      <pc:docMkLst>
        <pc:docMk/>
      </pc:docMkLst>
      <pc:sldChg chg="addSp delSp modSp add del mod ord modClrScheme chgLayout">
        <pc:chgData name="Renato Poli" userId="1615074c83fac315" providerId="LiveId" clId="{CABD07C8-58E6-45FC-802E-3D0EFD1881D6}" dt="2024-05-16T21:36:46.432" v="128"/>
        <pc:sldMkLst>
          <pc:docMk/>
          <pc:sldMk cId="0" sldId="266"/>
        </pc:sldMkLst>
        <pc:spChg chg="add del mod">
          <ac:chgData name="Renato Poli" userId="1615074c83fac315" providerId="LiveId" clId="{CABD07C8-58E6-45FC-802E-3D0EFD1881D6}" dt="2024-05-16T21:32:34.117" v="6" actId="6264"/>
          <ac:spMkLst>
            <pc:docMk/>
            <pc:sldMk cId="0" sldId="266"/>
            <ac:spMk id="2" creationId="{C309C92C-7761-3E6B-9CEE-4FFA531805A2}"/>
          </ac:spMkLst>
        </pc:spChg>
        <pc:spChg chg="add del mod">
          <ac:chgData name="Renato Poli" userId="1615074c83fac315" providerId="LiveId" clId="{CABD07C8-58E6-45FC-802E-3D0EFD1881D6}" dt="2024-05-16T21:32:34.117" v="6" actId="6264"/>
          <ac:spMkLst>
            <pc:docMk/>
            <pc:sldMk cId="0" sldId="266"/>
            <ac:spMk id="3" creationId="{3274A53E-BBDA-5E1B-0909-3A926BA8FE2A}"/>
          </ac:spMkLst>
        </pc:spChg>
        <pc:spChg chg="add del mod">
          <ac:chgData name="Renato Poli" userId="1615074c83fac315" providerId="LiveId" clId="{CABD07C8-58E6-45FC-802E-3D0EFD1881D6}" dt="2024-05-16T21:32:49.758" v="9" actId="6264"/>
          <ac:spMkLst>
            <pc:docMk/>
            <pc:sldMk cId="0" sldId="266"/>
            <ac:spMk id="4" creationId="{DFB3CD68-0BA8-D0DC-C77D-999800F7D4CE}"/>
          </ac:spMkLst>
        </pc:spChg>
        <pc:spChg chg="add del mod">
          <ac:chgData name="Renato Poli" userId="1615074c83fac315" providerId="LiveId" clId="{CABD07C8-58E6-45FC-802E-3D0EFD1881D6}" dt="2024-05-16T21:32:49.758" v="9" actId="6264"/>
          <ac:spMkLst>
            <pc:docMk/>
            <pc:sldMk cId="0" sldId="266"/>
            <ac:spMk id="5" creationId="{9621FD47-A360-1A99-1E06-A4579D01306F}"/>
          </ac:spMkLst>
        </pc:spChg>
        <pc:spChg chg="add del mod">
          <ac:chgData name="Renato Poli" userId="1615074c83fac315" providerId="LiveId" clId="{CABD07C8-58E6-45FC-802E-3D0EFD1881D6}" dt="2024-05-16T21:32:49.920" v="10" actId="6264"/>
          <ac:spMkLst>
            <pc:docMk/>
            <pc:sldMk cId="0" sldId="266"/>
            <ac:spMk id="6" creationId="{2129C676-A123-9A9F-F065-5E0C4FDEEE97}"/>
          </ac:spMkLst>
        </pc:spChg>
        <pc:spChg chg="add del mod">
          <ac:chgData name="Renato Poli" userId="1615074c83fac315" providerId="LiveId" clId="{CABD07C8-58E6-45FC-802E-3D0EFD1881D6}" dt="2024-05-16T21:32:49.920" v="10" actId="6264"/>
          <ac:spMkLst>
            <pc:docMk/>
            <pc:sldMk cId="0" sldId="266"/>
            <ac:spMk id="7" creationId="{1B0A1F9F-962F-42D9-E7E5-251B3F681D33}"/>
          </ac:spMkLst>
        </pc:spChg>
        <pc:spChg chg="mod ord">
          <ac:chgData name="Renato Poli" userId="1615074c83fac315" providerId="LiveId" clId="{CABD07C8-58E6-45FC-802E-3D0EFD1881D6}" dt="2024-05-16T21:33:32.035" v="88" actId="20577"/>
          <ac:spMkLst>
            <pc:docMk/>
            <pc:sldMk cId="0" sldId="266"/>
            <ac:spMk id="115" creationId="{00000000-0000-0000-0000-000000000000}"/>
          </ac:spMkLst>
        </pc:spChg>
        <pc:spChg chg="mod">
          <ac:chgData name="Renato Poli" userId="1615074c83fac315" providerId="LiveId" clId="{CABD07C8-58E6-45FC-802E-3D0EFD1881D6}" dt="2024-05-16T21:33:40.881" v="96" actId="207"/>
          <ac:spMkLst>
            <pc:docMk/>
            <pc:sldMk cId="0" sldId="266"/>
            <ac:spMk id="116" creationId="{00000000-0000-0000-0000-000000000000}"/>
          </ac:spMkLst>
        </pc:spChg>
      </pc:sldChg>
      <pc:sldChg chg="addSp delSp modSp new mod chgLayout">
        <pc:chgData name="Renato Poli" userId="1615074c83fac315" providerId="LiveId" clId="{CABD07C8-58E6-45FC-802E-3D0EFD1881D6}" dt="2024-05-16T21:35:12.576" v="126" actId="1076"/>
        <pc:sldMkLst>
          <pc:docMk/>
          <pc:sldMk cId="319811320" sldId="267"/>
        </pc:sldMkLst>
        <pc:spChg chg="del">
          <ac:chgData name="Renato Poli" userId="1615074c83fac315" providerId="LiveId" clId="{CABD07C8-58E6-45FC-802E-3D0EFD1881D6}" dt="2024-05-16T21:33:53.983" v="98" actId="6264"/>
          <ac:spMkLst>
            <pc:docMk/>
            <pc:sldMk cId="319811320" sldId="267"/>
            <ac:spMk id="2" creationId="{70FAC1D8-BD82-959B-81BC-7A61C6C7F2D9}"/>
          </ac:spMkLst>
        </pc:spChg>
        <pc:spChg chg="del">
          <ac:chgData name="Renato Poli" userId="1615074c83fac315" providerId="LiveId" clId="{CABD07C8-58E6-45FC-802E-3D0EFD1881D6}" dt="2024-05-16T21:33:53.983" v="98" actId="6264"/>
          <ac:spMkLst>
            <pc:docMk/>
            <pc:sldMk cId="319811320" sldId="267"/>
            <ac:spMk id="3" creationId="{02EE2C7B-BE4F-6C90-16A4-926465ACD99E}"/>
          </ac:spMkLst>
        </pc:spChg>
        <pc:spChg chg="add del mod ord">
          <ac:chgData name="Renato Poli" userId="1615074c83fac315" providerId="LiveId" clId="{CABD07C8-58E6-45FC-802E-3D0EFD1881D6}" dt="2024-05-16T21:33:57.259" v="99" actId="478"/>
          <ac:spMkLst>
            <pc:docMk/>
            <pc:sldMk cId="319811320" sldId="267"/>
            <ac:spMk id="4" creationId="{5ACA90B1-4116-5194-0D88-987E6D2692C3}"/>
          </ac:spMkLst>
        </pc:spChg>
        <pc:spChg chg="add del mod">
          <ac:chgData name="Renato Poli" userId="1615074c83fac315" providerId="LiveId" clId="{CABD07C8-58E6-45FC-802E-3D0EFD1881D6}" dt="2024-05-16T21:33:57.259" v="99" actId="478"/>
          <ac:spMkLst>
            <pc:docMk/>
            <pc:sldMk cId="319811320" sldId="267"/>
            <ac:spMk id="5" creationId="{24ADB124-BF6B-EBCD-8AF5-ADABB8DF7188}"/>
          </ac:spMkLst>
        </pc:spChg>
        <pc:spChg chg="add mod">
          <ac:chgData name="Renato Poli" userId="1615074c83fac315" providerId="LiveId" clId="{CABD07C8-58E6-45FC-802E-3D0EFD1881D6}" dt="2024-05-16T21:34:29.808" v="113" actId="20577"/>
          <ac:spMkLst>
            <pc:docMk/>
            <pc:sldMk cId="319811320" sldId="267"/>
            <ac:spMk id="8" creationId="{DAE0FAAB-28D9-7CEF-C49F-9B8045AC5D27}"/>
          </ac:spMkLst>
        </pc:spChg>
        <pc:picChg chg="add mod">
          <ac:chgData name="Renato Poli" userId="1615074c83fac315" providerId="LiveId" clId="{CABD07C8-58E6-45FC-802E-3D0EFD1881D6}" dt="2024-05-16T21:35:12.576" v="126" actId="1076"/>
          <ac:picMkLst>
            <pc:docMk/>
            <pc:sldMk cId="319811320" sldId="267"/>
            <ac:picMk id="7" creationId="{D8EBEE01-4BC3-C258-8CF5-AF8F001E20C7}"/>
          </ac:picMkLst>
        </pc:picChg>
      </pc:sldChg>
      <pc:sldChg chg="addSp delSp modSp new mod">
        <pc:chgData name="Renato Poli" userId="1615074c83fac315" providerId="LiveId" clId="{CABD07C8-58E6-45FC-802E-3D0EFD1881D6}" dt="2024-05-16T21:35:09.223" v="125" actId="1076"/>
        <pc:sldMkLst>
          <pc:docMk/>
          <pc:sldMk cId="1348771884" sldId="268"/>
        </pc:sldMkLst>
        <pc:spChg chg="del">
          <ac:chgData name="Renato Poli" userId="1615074c83fac315" providerId="LiveId" clId="{CABD07C8-58E6-45FC-802E-3D0EFD1881D6}" dt="2024-05-16T21:34:36.707" v="115" actId="478"/>
          <ac:spMkLst>
            <pc:docMk/>
            <pc:sldMk cId="1348771884" sldId="268"/>
            <ac:spMk id="2" creationId="{33158791-F030-4040-183D-73D4EC782BEC}"/>
          </ac:spMkLst>
        </pc:spChg>
        <pc:spChg chg="del">
          <ac:chgData name="Renato Poli" userId="1615074c83fac315" providerId="LiveId" clId="{CABD07C8-58E6-45FC-802E-3D0EFD1881D6}" dt="2024-05-16T21:34:36.707" v="115" actId="478"/>
          <ac:spMkLst>
            <pc:docMk/>
            <pc:sldMk cId="1348771884" sldId="268"/>
            <ac:spMk id="3" creationId="{C8074BEE-A025-1682-3697-814AD5C0A788}"/>
          </ac:spMkLst>
        </pc:spChg>
        <pc:spChg chg="add mod">
          <ac:chgData name="Renato Poli" userId="1615074c83fac315" providerId="LiveId" clId="{CABD07C8-58E6-45FC-802E-3D0EFD1881D6}" dt="2024-05-16T21:34:46.279" v="117"/>
          <ac:spMkLst>
            <pc:docMk/>
            <pc:sldMk cId="1348771884" sldId="268"/>
            <ac:spMk id="6" creationId="{9B319D36-138B-A731-EA31-166321E24265}"/>
          </ac:spMkLst>
        </pc:spChg>
        <pc:picChg chg="add mod">
          <ac:chgData name="Renato Poli" userId="1615074c83fac315" providerId="LiveId" clId="{CABD07C8-58E6-45FC-802E-3D0EFD1881D6}" dt="2024-05-16T21:35:09.223" v="125" actId="1076"/>
          <ac:picMkLst>
            <pc:docMk/>
            <pc:sldMk cId="1348771884" sldId="268"/>
            <ac:picMk id="5" creationId="{6D80A1F4-D28A-21F0-3CCC-516F8CE1C577}"/>
          </ac:picMkLst>
        </pc:picChg>
      </pc:sldChg>
      <pc:sldChg chg="addSp delSp modSp new mod">
        <pc:chgData name="Renato Poli" userId="1615074c83fac315" providerId="LiveId" clId="{CABD07C8-58E6-45FC-802E-3D0EFD1881D6}" dt="2024-05-16T21:35:05.356" v="124" actId="1076"/>
        <pc:sldMkLst>
          <pc:docMk/>
          <pc:sldMk cId="1252609499" sldId="269"/>
        </pc:sldMkLst>
        <pc:spChg chg="del">
          <ac:chgData name="Renato Poli" userId="1615074c83fac315" providerId="LiveId" clId="{CABD07C8-58E6-45FC-802E-3D0EFD1881D6}" dt="2024-05-16T21:34:53.347" v="120" actId="478"/>
          <ac:spMkLst>
            <pc:docMk/>
            <pc:sldMk cId="1252609499" sldId="269"/>
            <ac:spMk id="2" creationId="{D91BA2C6-3258-E570-CF5A-733BF4A3C8F4}"/>
          </ac:spMkLst>
        </pc:spChg>
        <pc:spChg chg="del">
          <ac:chgData name="Renato Poli" userId="1615074c83fac315" providerId="LiveId" clId="{CABD07C8-58E6-45FC-802E-3D0EFD1881D6}" dt="2024-05-16T21:34:53.347" v="120" actId="478"/>
          <ac:spMkLst>
            <pc:docMk/>
            <pc:sldMk cId="1252609499" sldId="269"/>
            <ac:spMk id="3" creationId="{7D361E13-BA7D-9F63-53DB-9760FEA5DB0F}"/>
          </ac:spMkLst>
        </pc:spChg>
        <pc:spChg chg="add mod">
          <ac:chgData name="Renato Poli" userId="1615074c83fac315" providerId="LiveId" clId="{CABD07C8-58E6-45FC-802E-3D0EFD1881D6}" dt="2024-05-16T21:34:53.643" v="121"/>
          <ac:spMkLst>
            <pc:docMk/>
            <pc:sldMk cId="1252609499" sldId="269"/>
            <ac:spMk id="4" creationId="{A545FB10-7052-1AC7-E9D0-F4B438111FDB}"/>
          </ac:spMkLst>
        </pc:spChg>
        <pc:picChg chg="add mod">
          <ac:chgData name="Renato Poli" userId="1615074c83fac315" providerId="LiveId" clId="{CABD07C8-58E6-45FC-802E-3D0EFD1881D6}" dt="2024-05-16T21:35:05.356" v="124" actId="1076"/>
          <ac:picMkLst>
            <pc:docMk/>
            <pc:sldMk cId="1252609499" sldId="269"/>
            <ac:picMk id="6" creationId="{E573C9E5-519C-3ABA-A4EC-826B466D44ED}"/>
          </ac:picMkLst>
        </pc:picChg>
      </pc:sldChg>
      <pc:sldChg chg="addSp delSp modSp new mod modClrScheme chgLayout">
        <pc:chgData name="Renato Poli" userId="1615074c83fac315" providerId="LiveId" clId="{CABD07C8-58E6-45FC-802E-3D0EFD1881D6}" dt="2024-05-16T21:40:07.580" v="145" actId="1076"/>
        <pc:sldMkLst>
          <pc:docMk/>
          <pc:sldMk cId="3564491574" sldId="270"/>
        </pc:sldMkLst>
        <pc:spChg chg="mod ord">
          <ac:chgData name="Renato Poli" userId="1615074c83fac315" providerId="LiveId" clId="{CABD07C8-58E6-45FC-802E-3D0EFD1881D6}" dt="2024-05-16T21:39:52.239" v="142" actId="700"/>
          <ac:spMkLst>
            <pc:docMk/>
            <pc:sldMk cId="3564491574" sldId="270"/>
            <ac:spMk id="2" creationId="{2E648906-E170-DDA7-5583-5D1C063F7958}"/>
          </ac:spMkLst>
        </pc:spChg>
        <pc:spChg chg="del mod">
          <ac:chgData name="Renato Poli" userId="1615074c83fac315" providerId="LiveId" clId="{CABD07C8-58E6-45FC-802E-3D0EFD1881D6}" dt="2024-05-16T21:39:52.239" v="142" actId="700"/>
          <ac:spMkLst>
            <pc:docMk/>
            <pc:sldMk cId="3564491574" sldId="270"/>
            <ac:spMk id="3" creationId="{7AA4883A-0F66-38A4-9609-B662C615C6C3}"/>
          </ac:spMkLst>
        </pc:spChg>
        <pc:spChg chg="add del mod">
          <ac:chgData name="Renato Poli" userId="1615074c83fac315" providerId="LiveId" clId="{CABD07C8-58E6-45FC-802E-3D0EFD1881D6}" dt="2024-05-16T21:39:57.183" v="143" actId="478"/>
          <ac:spMkLst>
            <pc:docMk/>
            <pc:sldMk cId="3564491574" sldId="270"/>
            <ac:spMk id="4" creationId="{7EB3BD55-1BCB-F852-D3D9-BF17F26019CE}"/>
          </ac:spMkLst>
        </pc:spChg>
        <pc:spChg chg="add del mod">
          <ac:chgData name="Renato Poli" userId="1615074c83fac315" providerId="LiveId" clId="{CABD07C8-58E6-45FC-802E-3D0EFD1881D6}" dt="2024-05-16T21:39:57.183" v="143" actId="478"/>
          <ac:spMkLst>
            <pc:docMk/>
            <pc:sldMk cId="3564491574" sldId="270"/>
            <ac:spMk id="5" creationId="{6BEE4083-F79B-B83D-7555-D732BE0B2D1A}"/>
          </ac:spMkLst>
        </pc:spChg>
        <pc:spChg chg="add del mod">
          <ac:chgData name="Renato Poli" userId="1615074c83fac315" providerId="LiveId" clId="{CABD07C8-58E6-45FC-802E-3D0EFD1881D6}" dt="2024-05-16T21:39:57.183" v="143" actId="478"/>
          <ac:spMkLst>
            <pc:docMk/>
            <pc:sldMk cId="3564491574" sldId="270"/>
            <ac:spMk id="6" creationId="{2FC7BEBC-3E50-CAC7-ACDC-52DFB7256AA3}"/>
          </ac:spMkLst>
        </pc:spChg>
        <pc:graphicFrameChg chg="add mod">
          <ac:chgData name="Renato Poli" userId="1615074c83fac315" providerId="LiveId" clId="{CABD07C8-58E6-45FC-802E-3D0EFD1881D6}" dt="2024-05-16T21:40:07.580" v="145" actId="1076"/>
          <ac:graphicFrameMkLst>
            <pc:docMk/>
            <pc:sldMk cId="3564491574" sldId="270"/>
            <ac:graphicFrameMk id="7" creationId="{00000000-0008-0000-0000-000002000000}"/>
          </ac:graphicFrameMkLst>
        </pc:graphicFrameChg>
      </pc:sldChg>
      <pc:sldChg chg="addSp delSp modSp add mod">
        <pc:chgData name="Renato Poli" userId="1615074c83fac315" providerId="LiveId" clId="{CABD07C8-58E6-45FC-802E-3D0EFD1881D6}" dt="2024-05-16T21:40:54.965" v="148"/>
        <pc:sldMkLst>
          <pc:docMk/>
          <pc:sldMk cId="3778536939" sldId="271"/>
        </pc:sldMkLst>
        <pc:graphicFrameChg chg="add mod">
          <ac:chgData name="Renato Poli" userId="1615074c83fac315" providerId="LiveId" clId="{CABD07C8-58E6-45FC-802E-3D0EFD1881D6}" dt="2024-05-16T21:40:54.965" v="148"/>
          <ac:graphicFrameMkLst>
            <pc:docMk/>
            <pc:sldMk cId="3778536939" sldId="271"/>
            <ac:graphicFrameMk id="3" creationId="{00000000-0008-0000-0000-000003000000}"/>
          </ac:graphicFrameMkLst>
        </pc:graphicFrameChg>
        <pc:graphicFrameChg chg="del">
          <ac:chgData name="Renato Poli" userId="1615074c83fac315" providerId="LiveId" clId="{CABD07C8-58E6-45FC-802E-3D0EFD1881D6}" dt="2024-05-16T21:40:47.475" v="147" actId="478"/>
          <ac:graphicFrameMkLst>
            <pc:docMk/>
            <pc:sldMk cId="3778536939" sldId="271"/>
            <ac:graphicFrameMk id="7" creationId="{00000000-0008-0000-0000-000002000000}"/>
          </ac:graphicFrameMkLst>
        </pc:graphicFrameChg>
      </pc:sldChg>
      <pc:sldChg chg="addSp delSp modSp add mod">
        <pc:chgData name="Renato Poli" userId="1615074c83fac315" providerId="LiveId" clId="{CABD07C8-58E6-45FC-802E-3D0EFD1881D6}" dt="2024-05-16T21:41:54.439" v="163" actId="14100"/>
        <pc:sldMkLst>
          <pc:docMk/>
          <pc:sldMk cId="1590616111" sldId="272"/>
        </pc:sldMkLst>
        <pc:graphicFrameChg chg="del">
          <ac:chgData name="Renato Poli" userId="1615074c83fac315" providerId="LiveId" clId="{CABD07C8-58E6-45FC-802E-3D0EFD1881D6}" dt="2024-05-16T21:41:03.277" v="150" actId="478"/>
          <ac:graphicFrameMkLst>
            <pc:docMk/>
            <pc:sldMk cId="1590616111" sldId="272"/>
            <ac:graphicFrameMk id="3" creationId="{00000000-0008-0000-0000-000003000000}"/>
          </ac:graphicFrameMkLst>
        </pc:graphicFrameChg>
        <pc:graphicFrameChg chg="add mod">
          <ac:chgData name="Renato Poli" userId="1615074c83fac315" providerId="LiveId" clId="{CABD07C8-58E6-45FC-802E-3D0EFD1881D6}" dt="2024-05-16T21:41:51.748" v="162"/>
          <ac:graphicFrameMkLst>
            <pc:docMk/>
            <pc:sldMk cId="1590616111" sldId="272"/>
            <ac:graphicFrameMk id="4" creationId="{00000000-0008-0000-0000-000004000000}"/>
          </ac:graphicFrameMkLst>
        </pc:graphicFrameChg>
        <pc:graphicFrameChg chg="add mod">
          <ac:chgData name="Renato Poli" userId="1615074c83fac315" providerId="LiveId" clId="{CABD07C8-58E6-45FC-802E-3D0EFD1881D6}" dt="2024-05-16T21:41:54.439" v="163" actId="14100"/>
          <ac:graphicFrameMkLst>
            <pc:docMk/>
            <pc:sldMk cId="1590616111" sldId="272"/>
            <ac:graphicFrameMk id="5" creationId="{00000000-0008-0000-0000-000005000000}"/>
          </ac:graphicFrameMkLst>
        </pc:graphicFrameChg>
      </pc:sldChg>
      <pc:sldChg chg="new del">
        <pc:chgData name="Renato Poli" userId="1615074c83fac315" providerId="LiveId" clId="{CABD07C8-58E6-45FC-802E-3D0EFD1881D6}" dt="2024-05-16T21:41:59.328" v="165" actId="680"/>
        <pc:sldMkLst>
          <pc:docMk/>
          <pc:sldMk cId="3001272433" sldId="273"/>
        </pc:sldMkLst>
      </pc:sldChg>
      <pc:sldChg chg="addSp delSp modSp add mod">
        <pc:chgData name="Renato Poli" userId="1615074c83fac315" providerId="LiveId" clId="{CABD07C8-58E6-45FC-802E-3D0EFD1881D6}" dt="2024-05-16T21:42:15.176" v="189" actId="14100"/>
        <pc:sldMkLst>
          <pc:docMk/>
          <pc:sldMk cId="4007306200" sldId="273"/>
        </pc:sldMkLst>
        <pc:spChg chg="mod">
          <ac:chgData name="Renato Poli" userId="1615074c83fac315" providerId="LiveId" clId="{CABD07C8-58E6-45FC-802E-3D0EFD1881D6}" dt="2024-05-16T21:42:05.024" v="185" actId="20577"/>
          <ac:spMkLst>
            <pc:docMk/>
            <pc:sldMk cId="4007306200" sldId="273"/>
            <ac:spMk id="2" creationId="{2E648906-E170-DDA7-5583-5D1C063F7958}"/>
          </ac:spMkLst>
        </pc:spChg>
        <pc:graphicFrameChg chg="add mod">
          <ac:chgData name="Renato Poli" userId="1615074c83fac315" providerId="LiveId" clId="{CABD07C8-58E6-45FC-802E-3D0EFD1881D6}" dt="2024-05-16T21:42:15.176" v="189" actId="14100"/>
          <ac:graphicFrameMkLst>
            <pc:docMk/>
            <pc:sldMk cId="4007306200" sldId="273"/>
            <ac:graphicFrameMk id="3" creationId="{00000000-0008-0000-0000-000006000000}"/>
          </ac:graphicFrameMkLst>
        </pc:graphicFrameChg>
        <pc:graphicFrameChg chg="del">
          <ac:chgData name="Renato Poli" userId="1615074c83fac315" providerId="LiveId" clId="{CABD07C8-58E6-45FC-802E-3D0EFD1881D6}" dt="2024-05-16T21:42:07.530" v="186" actId="478"/>
          <ac:graphicFrameMkLst>
            <pc:docMk/>
            <pc:sldMk cId="4007306200" sldId="273"/>
            <ac:graphicFrameMk id="4" creationId="{00000000-0008-0000-0000-000004000000}"/>
          </ac:graphicFrameMkLst>
        </pc:graphicFrameChg>
        <pc:graphicFrameChg chg="del">
          <ac:chgData name="Renato Poli" userId="1615074c83fac315" providerId="LiveId" clId="{CABD07C8-58E6-45FC-802E-3D0EFD1881D6}" dt="2024-05-16T21:42:07.530" v="186" actId="478"/>
          <ac:graphicFrameMkLst>
            <pc:docMk/>
            <pc:sldMk cId="4007306200" sldId="273"/>
            <ac:graphicFrameMk id="5" creationId="{00000000-0008-0000-0000-000005000000}"/>
          </ac:graphicFrameMkLst>
        </pc:graphicFrameChg>
      </pc:sldChg>
      <pc:sldChg chg="addSp delSp modSp new mod">
        <pc:chgData name="Renato Poli" userId="1615074c83fac315" providerId="LiveId" clId="{CABD07C8-58E6-45FC-802E-3D0EFD1881D6}" dt="2024-05-17T20:59:59.662" v="213" actId="20577"/>
        <pc:sldMkLst>
          <pc:docMk/>
          <pc:sldMk cId="959709048" sldId="274"/>
        </pc:sldMkLst>
        <pc:spChg chg="del">
          <ac:chgData name="Renato Poli" userId="1615074c83fac315" providerId="LiveId" clId="{CABD07C8-58E6-45FC-802E-3D0EFD1881D6}" dt="2024-05-17T20:59:38.067" v="191" actId="478"/>
          <ac:spMkLst>
            <pc:docMk/>
            <pc:sldMk cId="959709048" sldId="274"/>
            <ac:spMk id="2" creationId="{80E1C027-DF98-79CB-EA69-10ED0975B892}"/>
          </ac:spMkLst>
        </pc:spChg>
        <pc:spChg chg="del">
          <ac:chgData name="Renato Poli" userId="1615074c83fac315" providerId="LiveId" clId="{CABD07C8-58E6-45FC-802E-3D0EFD1881D6}" dt="2024-05-17T20:59:38.067" v="191" actId="478"/>
          <ac:spMkLst>
            <pc:docMk/>
            <pc:sldMk cId="959709048" sldId="274"/>
            <ac:spMk id="3" creationId="{09BEFA20-66FD-41D4-0A7D-9A8A53585BF9}"/>
          </ac:spMkLst>
        </pc:spChg>
        <pc:spChg chg="add mod">
          <ac:chgData name="Renato Poli" userId="1615074c83fac315" providerId="LiveId" clId="{CABD07C8-58E6-45FC-802E-3D0EFD1881D6}" dt="2024-05-17T20:59:59.662" v="213" actId="20577"/>
          <ac:spMkLst>
            <pc:docMk/>
            <pc:sldMk cId="959709048" sldId="274"/>
            <ac:spMk id="7" creationId="{960BA2C2-CFA9-49E4-A820-A63AB8548C1F}"/>
          </ac:spMkLst>
        </pc:spChg>
        <pc:picChg chg="add mod">
          <ac:chgData name="Renato Poli" userId="1615074c83fac315" providerId="LiveId" clId="{CABD07C8-58E6-45FC-802E-3D0EFD1881D6}" dt="2024-05-17T20:59:52.012" v="195" actId="14100"/>
          <ac:picMkLst>
            <pc:docMk/>
            <pc:sldMk cId="959709048" sldId="274"/>
            <ac:picMk id="5" creationId="{448C2103-5301-7F31-1568-196A732992FF}"/>
          </ac:picMkLst>
        </pc:picChg>
      </pc:sldChg>
      <pc:sldChg chg="new del">
        <pc:chgData name="Renato Poli" userId="1615074c83fac315" providerId="LiveId" clId="{CABD07C8-58E6-45FC-802E-3D0EFD1881D6}" dt="2024-05-17T21:02:47.121" v="216" actId="47"/>
        <pc:sldMkLst>
          <pc:docMk/>
          <pc:sldMk cId="3288415563" sldId="275"/>
        </pc:sldMkLst>
      </pc:sldChg>
      <pc:sldChg chg="addSp delSp modSp add mod">
        <pc:chgData name="Renato Poli" userId="1615074c83fac315" providerId="LiveId" clId="{CABD07C8-58E6-45FC-802E-3D0EFD1881D6}" dt="2024-05-17T21:02:55.289" v="220" actId="14100"/>
        <pc:sldMkLst>
          <pc:docMk/>
          <pc:sldMk cId="1228777930" sldId="276"/>
        </pc:sldMkLst>
        <pc:picChg chg="add mod">
          <ac:chgData name="Renato Poli" userId="1615074c83fac315" providerId="LiveId" clId="{CABD07C8-58E6-45FC-802E-3D0EFD1881D6}" dt="2024-05-17T21:02:55.289" v="220" actId="14100"/>
          <ac:picMkLst>
            <pc:docMk/>
            <pc:sldMk cId="1228777930" sldId="276"/>
            <ac:picMk id="2" creationId="{8162E7E6-AEA3-CC66-D323-7CB24CAEF340}"/>
          </ac:picMkLst>
        </pc:picChg>
        <pc:picChg chg="del">
          <ac:chgData name="Renato Poli" userId="1615074c83fac315" providerId="LiveId" clId="{CABD07C8-58E6-45FC-802E-3D0EFD1881D6}" dt="2024-05-17T21:02:50.160" v="217" actId="478"/>
          <ac:picMkLst>
            <pc:docMk/>
            <pc:sldMk cId="1228777930" sldId="276"/>
            <ac:picMk id="5" creationId="{448C2103-5301-7F31-1568-196A732992FF}"/>
          </ac:picMkLst>
        </pc:picChg>
      </pc:sldChg>
      <pc:sldChg chg="addSp delSp modSp add mod">
        <pc:chgData name="Renato Poli" userId="1615074c83fac315" providerId="LiveId" clId="{CABD07C8-58E6-45FC-802E-3D0EFD1881D6}" dt="2024-05-17T21:03:28.886" v="225" actId="14100"/>
        <pc:sldMkLst>
          <pc:docMk/>
          <pc:sldMk cId="4203454643" sldId="277"/>
        </pc:sldMkLst>
        <pc:picChg chg="del">
          <ac:chgData name="Renato Poli" userId="1615074c83fac315" providerId="LiveId" clId="{CABD07C8-58E6-45FC-802E-3D0EFD1881D6}" dt="2024-05-17T21:03:22.745" v="222" actId="478"/>
          <ac:picMkLst>
            <pc:docMk/>
            <pc:sldMk cId="4203454643" sldId="277"/>
            <ac:picMk id="2" creationId="{8162E7E6-AEA3-CC66-D323-7CB24CAEF340}"/>
          </ac:picMkLst>
        </pc:picChg>
        <pc:picChg chg="add mod">
          <ac:chgData name="Renato Poli" userId="1615074c83fac315" providerId="LiveId" clId="{CABD07C8-58E6-45FC-802E-3D0EFD1881D6}" dt="2024-05-17T21:03:28.886" v="225" actId="14100"/>
          <ac:picMkLst>
            <pc:docMk/>
            <pc:sldMk cId="4203454643" sldId="277"/>
            <ac:picMk id="3" creationId="{18E1D98B-C32F-0D8E-3E75-555BE95B7F80}"/>
          </ac:picMkLst>
        </pc:picChg>
      </pc:sldChg>
      <pc:sldMasterChg chg="del delSldLayout">
        <pc:chgData name="Renato Poli" userId="1615074c83fac315" providerId="LiveId" clId="{CABD07C8-58E6-45FC-802E-3D0EFD1881D6}" dt="2024-05-16T21:32:46.683" v="8" actId="700"/>
        <pc:sldMasterMkLst>
          <pc:docMk/>
          <pc:sldMasterMk cId="0" sldId="2147483661"/>
        </pc:sldMasterMkLst>
        <pc:sldLayoutChg chg="del">
          <pc:chgData name="Renato Poli" userId="1615074c83fac315" providerId="LiveId" clId="{CABD07C8-58E6-45FC-802E-3D0EFD1881D6}" dt="2024-05-16T21:32:46.683" v="8" actId="700"/>
          <pc:sldLayoutMkLst>
            <pc:docMk/>
            <pc:sldMasterMk cId="0" sldId="2147483661"/>
            <pc:sldLayoutMk cId="0" sldId="2147483662"/>
          </pc:sldLayoutMkLst>
        </pc:sldLayoutChg>
        <pc:sldLayoutChg chg="del">
          <pc:chgData name="Renato Poli" userId="1615074c83fac315" providerId="LiveId" clId="{CABD07C8-58E6-45FC-802E-3D0EFD1881D6}" dt="2024-05-16T21:32:46.683" v="8" actId="700"/>
          <pc:sldLayoutMkLst>
            <pc:docMk/>
            <pc:sldMasterMk cId="0" sldId="2147483661"/>
            <pc:sldLayoutMk cId="0" sldId="2147483663"/>
          </pc:sldLayoutMkLst>
        </pc:sldLayoutChg>
        <pc:sldLayoutChg chg="del">
          <pc:chgData name="Renato Poli" userId="1615074c83fac315" providerId="LiveId" clId="{CABD07C8-58E6-45FC-802E-3D0EFD1881D6}" dt="2024-05-16T21:32:46.683" v="8" actId="700"/>
          <pc:sldLayoutMkLst>
            <pc:docMk/>
            <pc:sldMasterMk cId="0" sldId="2147483661"/>
            <pc:sldLayoutMk cId="0" sldId="2147483664"/>
          </pc:sldLayoutMkLst>
        </pc:sldLayoutChg>
        <pc:sldLayoutChg chg="del">
          <pc:chgData name="Renato Poli" userId="1615074c83fac315" providerId="LiveId" clId="{CABD07C8-58E6-45FC-802E-3D0EFD1881D6}" dt="2024-05-16T21:32:46.683" v="8" actId="700"/>
          <pc:sldLayoutMkLst>
            <pc:docMk/>
            <pc:sldMasterMk cId="0" sldId="2147483661"/>
            <pc:sldLayoutMk cId="0" sldId="2147483665"/>
          </pc:sldLayoutMkLst>
        </pc:sldLayoutChg>
        <pc:sldLayoutChg chg="del">
          <pc:chgData name="Renato Poli" userId="1615074c83fac315" providerId="LiveId" clId="{CABD07C8-58E6-45FC-802E-3D0EFD1881D6}" dt="2024-05-16T21:32:46.683" v="8" actId="700"/>
          <pc:sldLayoutMkLst>
            <pc:docMk/>
            <pc:sldMasterMk cId="0" sldId="2147483661"/>
            <pc:sldLayoutMk cId="0" sldId="2147483666"/>
          </pc:sldLayoutMkLst>
        </pc:sldLayoutChg>
        <pc:sldLayoutChg chg="del">
          <pc:chgData name="Renato Poli" userId="1615074c83fac315" providerId="LiveId" clId="{CABD07C8-58E6-45FC-802E-3D0EFD1881D6}" dt="2024-05-16T21:32:46.683" v="8" actId="700"/>
          <pc:sldLayoutMkLst>
            <pc:docMk/>
            <pc:sldMasterMk cId="0" sldId="2147483661"/>
            <pc:sldLayoutMk cId="0" sldId="2147483667"/>
          </pc:sldLayoutMkLst>
        </pc:sldLayoutChg>
        <pc:sldLayoutChg chg="del">
          <pc:chgData name="Renato Poli" userId="1615074c83fac315" providerId="LiveId" clId="{CABD07C8-58E6-45FC-802E-3D0EFD1881D6}" dt="2024-05-16T21:32:46.683" v="8" actId="700"/>
          <pc:sldLayoutMkLst>
            <pc:docMk/>
            <pc:sldMasterMk cId="0" sldId="2147483661"/>
            <pc:sldLayoutMk cId="0" sldId="2147483668"/>
          </pc:sldLayoutMkLst>
        </pc:sldLayoutChg>
        <pc:sldLayoutChg chg="del">
          <pc:chgData name="Renato Poli" userId="1615074c83fac315" providerId="LiveId" clId="{CABD07C8-58E6-45FC-802E-3D0EFD1881D6}" dt="2024-05-16T21:32:46.683" v="8" actId="700"/>
          <pc:sldLayoutMkLst>
            <pc:docMk/>
            <pc:sldMasterMk cId="0" sldId="2147483661"/>
            <pc:sldLayoutMk cId="0" sldId="2147483669"/>
          </pc:sldLayoutMkLst>
        </pc:sldLayoutChg>
        <pc:sldLayoutChg chg="del">
          <pc:chgData name="Renato Poli" userId="1615074c83fac315" providerId="LiveId" clId="{CABD07C8-58E6-45FC-802E-3D0EFD1881D6}" dt="2024-05-16T21:32:46.683" v="8" actId="700"/>
          <pc:sldLayoutMkLst>
            <pc:docMk/>
            <pc:sldMasterMk cId="0" sldId="2147483661"/>
            <pc:sldLayoutMk cId="0" sldId="2147483670"/>
          </pc:sldLayoutMkLst>
        </pc:sldLayoutChg>
        <pc:sldLayoutChg chg="del">
          <pc:chgData name="Renato Poli" userId="1615074c83fac315" providerId="LiveId" clId="{CABD07C8-58E6-45FC-802E-3D0EFD1881D6}" dt="2024-05-16T21:32:46.683" v="8" actId="700"/>
          <pc:sldLayoutMkLst>
            <pc:docMk/>
            <pc:sldMasterMk cId="0" sldId="2147483661"/>
            <pc:sldLayoutMk cId="0" sldId="2147483671"/>
          </pc:sldLayoutMkLst>
        </pc:sldLayoutChg>
        <pc:sldLayoutChg chg="del">
          <pc:chgData name="Renato Poli" userId="1615074c83fac315" providerId="LiveId" clId="{CABD07C8-58E6-45FC-802E-3D0EFD1881D6}" dt="2024-05-16T21:32:46.683" v="8" actId="700"/>
          <pc:sldLayoutMkLst>
            <pc:docMk/>
            <pc:sldMasterMk cId="0" sldId="2147483661"/>
            <pc:sldLayoutMk cId="0" sldId="2147483672"/>
          </pc:sldLayoutMkLst>
        </pc:sldLayoutChg>
        <pc:sldLayoutChg chg="del">
          <pc:chgData name="Renato Poli" userId="1615074c83fac315" providerId="LiveId" clId="{CABD07C8-58E6-45FC-802E-3D0EFD1881D6}" dt="2024-05-16T21:32:46.683" v="8" actId="700"/>
          <pc:sldLayoutMkLst>
            <pc:docMk/>
            <pc:sldMasterMk cId="0" sldId="2147483661"/>
            <pc:sldLayoutMk cId="0" sldId="2147483673"/>
          </pc:sldLayoutMkLst>
        </pc:sldLayoutChg>
      </pc:sldMasterChg>
    </pc:docChg>
  </pc:docChgLst>
  <pc:docChgLst>
    <pc:chgData name="Renato Poli" userId="1615074c83fac315" providerId="LiveId" clId="{A4A0DF94-670A-44C9-B02A-164ACF93D272}"/>
    <pc:docChg chg="delSld">
      <pc:chgData name="Renato Poli" userId="1615074c83fac315" providerId="LiveId" clId="{A4A0DF94-670A-44C9-B02A-164ACF93D272}" dt="2024-05-12T17:46:08.826" v="0" actId="47"/>
      <pc:docMkLst>
        <pc:docMk/>
      </pc:docMkLst>
      <pc:sldChg chg="del">
        <pc:chgData name="Renato Poli" userId="1615074c83fac315" providerId="LiveId" clId="{A4A0DF94-670A-44C9-B02A-164ACF93D272}" dt="2024-05-12T17:46:08.826" v="0" actId="47"/>
        <pc:sldMkLst>
          <pc:docMk/>
          <pc:sldMk cId="0" sldId="263"/>
        </pc:sldMkLst>
      </pc:sldChg>
    </pc:docChg>
  </pc:docChgLst>
</pc:chgInfo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1615074c83fac315/DRIVE/Renato/05_Doutorado/Doutorado-GIT/Research/PAPER/2024-05%20-%20Biot%20Homogenization/mesh-sensitivity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1615074c83fac315/DRIVE/Renato/05_Doutorado/Doutorado-GIT/Research/PAPER/2024-05%20-%20Biot%20Homogenization/mesh-sensitivity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1615074c83fac315/DRIVE/Renato/05_Doutorado/Doutorado-GIT/Research/PAPER/2024-05%20-%20Biot%20Homogenization/mesh-sensitivity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1615074c83fac315/DRIVE/Renato/05_Doutorado/Doutorado-GIT/Research/PAPER/2024-05%20-%20Biot%20Homogenization/mesh-sensitivity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1615074c83fac315/DRIVE/Renato/05_Doutorado/Doutorado-GIT/Research/PAPER/2024-05%20-%20Biot%20Homogenization/mesh-sensitivit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Delta_VFrac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</c:v>
                </c:pt>
                <c:pt idx="1">
                  <c:v>1.7574920000000001</c:v>
                </c:pt>
                <c:pt idx="2">
                  <c:v>15.635149999999999</c:v>
                </c:pt>
                <c:pt idx="3">
                  <c:v>156.5248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F5-4ECA-A2DA-4F0339E3F88E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Delta_Vp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</c:v>
                </c:pt>
                <c:pt idx="1">
                  <c:v>-1.757493</c:v>
                </c:pt>
                <c:pt idx="2">
                  <c:v>-15.635160000000001</c:v>
                </c:pt>
                <c:pt idx="3">
                  <c:v>-156.5248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F5-4ECA-A2DA-4F0339E3F88E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Total Result</c:v>
                </c:pt>
              </c:strCache>
            </c:strRef>
          </c:tx>
          <c:spPr>
            <a:ln w="28800">
              <a:solidFill>
                <a:srgbClr val="FFD320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0</c:v>
                </c:pt>
                <c:pt idx="1">
                  <c:v>-9.9999999991773294E-7</c:v>
                </c:pt>
                <c:pt idx="2">
                  <c:v>-1.00000000013978E-5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3F5-4ECA-A2DA-4F0339E3F8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0">
              <a:noFill/>
            </a:ln>
          </c:spPr>
        </c:hiLowLines>
        <c:smooth val="0"/>
        <c:axId val="80667876"/>
        <c:axId val="10928987"/>
      </c:lineChart>
      <c:catAx>
        <c:axId val="806678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10928987"/>
        <c:crosses val="autoZero"/>
        <c:auto val="1"/>
        <c:lblAlgn val="ctr"/>
        <c:lblOffset val="100"/>
        <c:noMultiLvlLbl val="0"/>
      </c:catAx>
      <c:valAx>
        <c:axId val="10928987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80667876"/>
        <c:crosses val="autoZero"/>
        <c:crossBetween val="midCat"/>
      </c:valAx>
      <c:spPr>
        <a:noFill/>
        <a:ln w="0">
          <a:solidFill>
            <a:srgbClr val="B3B3B3"/>
          </a:solidFill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sz="1000" b="0" strike="noStrike" spc="-1">
              <a:solidFill>
                <a:srgbClr val="000000"/>
              </a:solidFill>
              <a:latin typeface="Arial"/>
            </a:defRPr>
          </a:pPr>
          <a:endParaRPr lang="en-US"/>
        </a:p>
      </c:txPr>
    </c:legend>
    <c:plotVisOnly val="1"/>
    <c:dispBlanksAs val="gap"/>
    <c:showDLblsOverMax val="1"/>
  </c:chart>
  <c:spPr>
    <a:solidFill>
      <a:srgbClr val="FFFFFF"/>
    </a:solidFill>
    <a:ln w="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'[mesh-sensitivity.xlsx]Sheet1'!$T$6</c:f>
              <c:strCache>
                <c:ptCount val="1"/>
                <c:pt idx="0">
                  <c:v>Ko/Ki</c:v>
                </c:pt>
              </c:strCache>
            </c:strRef>
          </c:tx>
          <c:spPr>
            <a:ln w="28800">
              <a:noFill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'[mesh-sensitivity.xlsx]Sheet1'!$N$7:$N$14</c:f>
              <c:numCache>
                <c:formatCode>#,##0.00</c:formatCode>
                <c:ptCount val="8"/>
                <c:pt idx="0">
                  <c:v>0.95011900000000005</c:v>
                </c:pt>
                <c:pt idx="1">
                  <c:v>1.2751330000000001</c:v>
                </c:pt>
                <c:pt idx="2">
                  <c:v>1.711328</c:v>
                </c:pt>
                <c:pt idx="3">
                  <c:v>2.2967360000000001</c:v>
                </c:pt>
                <c:pt idx="4">
                  <c:v>3.0823990000000001</c:v>
                </c:pt>
                <c:pt idx="5">
                  <c:v>4.1368200000000002</c:v>
                </c:pt>
                <c:pt idx="6">
                  <c:v>5.5519360000000004</c:v>
                </c:pt>
                <c:pt idx="7">
                  <c:v>7.4511310000000002</c:v>
                </c:pt>
              </c:numCache>
            </c:numRef>
          </c:xVal>
          <c:yVal>
            <c:numRef>
              <c:f>'[mesh-sensitivity.xlsx]Sheet1'!$T$7:$T$14</c:f>
              <c:numCache>
                <c:formatCode>0.00%</c:formatCode>
                <c:ptCount val="8"/>
                <c:pt idx="0">
                  <c:v>0</c:v>
                </c:pt>
                <c:pt idx="1">
                  <c:v>2.4129881711123513E-3</c:v>
                </c:pt>
                <c:pt idx="2">
                  <c:v>7.4544098857578511E-3</c:v>
                </c:pt>
                <c:pt idx="3">
                  <c:v>1.1008321811689425E-2</c:v>
                </c:pt>
                <c:pt idx="4">
                  <c:v>5.3505389881187693E-3</c:v>
                </c:pt>
                <c:pt idx="5">
                  <c:v>-6.4596142965802628E-3</c:v>
                </c:pt>
                <c:pt idx="6">
                  <c:v>4.3726043411307369E-3</c:v>
                </c:pt>
                <c:pt idx="7">
                  <c:v>1.9777885188224431E-2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F2A-4919-A2C7-42B2387127D1}"/>
            </c:ext>
          </c:extLst>
        </c:ser>
        <c:ser>
          <c:idx val="1"/>
          <c:order val="1"/>
          <c:tx>
            <c:strRef>
              <c:f>'[mesh-sensitivity.xlsx]Sheet1'!$U$6</c:f>
              <c:strCache>
                <c:ptCount val="1"/>
                <c:pt idx="0">
                  <c:v>alpha_o/alpha_i</c:v>
                </c:pt>
              </c:strCache>
            </c:strRef>
          </c:tx>
          <c:spPr>
            <a:ln w="28800">
              <a:noFill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'[mesh-sensitivity.xlsx]Sheet1'!$N$7:$N$14</c:f>
              <c:numCache>
                <c:formatCode>#,##0.00</c:formatCode>
                <c:ptCount val="8"/>
                <c:pt idx="0">
                  <c:v>0.95011900000000005</c:v>
                </c:pt>
                <c:pt idx="1">
                  <c:v>1.2751330000000001</c:v>
                </c:pt>
                <c:pt idx="2">
                  <c:v>1.711328</c:v>
                </c:pt>
                <c:pt idx="3">
                  <c:v>2.2967360000000001</c:v>
                </c:pt>
                <c:pt idx="4">
                  <c:v>3.0823990000000001</c:v>
                </c:pt>
                <c:pt idx="5">
                  <c:v>4.1368200000000002</c:v>
                </c:pt>
                <c:pt idx="6">
                  <c:v>5.5519360000000004</c:v>
                </c:pt>
                <c:pt idx="7">
                  <c:v>7.4511310000000002</c:v>
                </c:pt>
              </c:numCache>
            </c:numRef>
          </c:xVal>
          <c:yVal>
            <c:numRef>
              <c:f>'[mesh-sensitivity.xlsx]Sheet1'!$U$7:$U$14</c:f>
              <c:numCache>
                <c:formatCode>0.00%</c:formatCode>
                <c:ptCount val="8"/>
                <c:pt idx="0">
                  <c:v>0</c:v>
                </c:pt>
                <c:pt idx="1">
                  <c:v>-1.8453295750394672E-3</c:v>
                </c:pt>
                <c:pt idx="2">
                  <c:v>-3.683118798917917E-3</c:v>
                </c:pt>
                <c:pt idx="3">
                  <c:v>-6.5518796724470807E-3</c:v>
                </c:pt>
                <c:pt idx="4">
                  <c:v>-9.0155180426894077E-3</c:v>
                </c:pt>
                <c:pt idx="5">
                  <c:v>-1.2521781332558324E-2</c:v>
                </c:pt>
                <c:pt idx="6">
                  <c:v>-1.6256997103134108E-2</c:v>
                </c:pt>
                <c:pt idx="7">
                  <c:v>-1.9948341739682407E-2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F2A-4919-A2C7-42B2387127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506394"/>
        <c:axId val="97368081"/>
      </c:scatterChart>
      <c:valAx>
        <c:axId val="91506394"/>
        <c:scaling>
          <c:logBase val="2"/>
          <c:orientation val="minMax"/>
          <c:min val="0.8"/>
        </c:scaling>
        <c:delete val="0"/>
        <c:axPos val="b"/>
        <c:majorGridlines/>
        <c:minorGridlines/>
        <c:numFmt formatCode="#,##0.00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US"/>
          </a:p>
        </c:txPr>
        <c:crossAx val="97368081"/>
        <c:crossesAt val="0"/>
        <c:crossBetween val="between"/>
      </c:valAx>
      <c:valAx>
        <c:axId val="97368081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minorGridlines/>
        <c:numFmt formatCode="0.00%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US"/>
          </a:p>
        </c:txPr>
        <c:crossAx val="91506394"/>
        <c:crosses val="autoZero"/>
        <c:crossBetween val="between"/>
      </c:valAx>
      <c:spPr>
        <a:noFill/>
        <a:ln w="0">
          <a:solidFill>
            <a:srgbClr val="B3B3B3"/>
          </a:solidFill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sz="1000" b="0" strike="noStrike" spc="-1">
              <a:latin typeface="Arial"/>
            </a:defRPr>
          </a:pPr>
          <a:endParaRPr lang="en-US"/>
        </a:p>
      </c:txPr>
    </c:legend>
    <c:plotVisOnly val="1"/>
    <c:dispBlanksAs val="span"/>
    <c:showDLblsOverMax val="1"/>
  </c:chart>
  <c:spPr>
    <a:solidFill>
      <a:srgbClr val="FFFFFF"/>
    </a:solidFill>
    <a:ln w="0"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'[mesh-sensitivity.xlsx]Sheet1'!$S$6</c:f>
              <c:strCache>
                <c:ptCount val="1"/>
                <c:pt idx="0">
                  <c:v>VFrac</c:v>
                </c:pt>
              </c:strCache>
            </c:strRef>
          </c:tx>
          <c:spPr>
            <a:ln w="28800">
              <a:noFill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'[mesh-sensitivity.xlsx]Sheet1'!$N$7:$N$14</c:f>
              <c:numCache>
                <c:formatCode>#,##0.00</c:formatCode>
                <c:ptCount val="8"/>
                <c:pt idx="0">
                  <c:v>0.95011900000000005</c:v>
                </c:pt>
                <c:pt idx="1">
                  <c:v>1.2751330000000001</c:v>
                </c:pt>
                <c:pt idx="2">
                  <c:v>1.711328</c:v>
                </c:pt>
                <c:pt idx="3">
                  <c:v>2.2967360000000001</c:v>
                </c:pt>
                <c:pt idx="4">
                  <c:v>3.0823990000000001</c:v>
                </c:pt>
                <c:pt idx="5">
                  <c:v>4.1368200000000002</c:v>
                </c:pt>
                <c:pt idx="6">
                  <c:v>5.5519360000000004</c:v>
                </c:pt>
                <c:pt idx="7">
                  <c:v>7.4511310000000002</c:v>
                </c:pt>
              </c:numCache>
            </c:numRef>
          </c:xVal>
          <c:yVal>
            <c:numRef>
              <c:f>'[mesh-sensitivity.xlsx]Sheet1'!$S$7:$S$14</c:f>
              <c:numCache>
                <c:formatCode>0.00%</c:formatCode>
                <c:ptCount val="8"/>
                <c:pt idx="0">
                  <c:v>0</c:v>
                </c:pt>
                <c:pt idx="1">
                  <c:v>-1.0804265089799703E-2</c:v>
                </c:pt>
                <c:pt idx="2">
                  <c:v>-2.1435536124304155E-2</c:v>
                </c:pt>
                <c:pt idx="3">
                  <c:v>-3.7822791180448623E-2</c:v>
                </c:pt>
                <c:pt idx="4">
                  <c:v>-5.1709495800962624E-2</c:v>
                </c:pt>
                <c:pt idx="5">
                  <c:v>-7.1179190387821278E-2</c:v>
                </c:pt>
                <c:pt idx="6">
                  <c:v>-9.1513855251155962E-2</c:v>
                </c:pt>
                <c:pt idx="7">
                  <c:v>-0.11121945082250817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F39-4067-894E-34B47CD807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852114"/>
        <c:axId val="85865929"/>
      </c:scatterChart>
      <c:valAx>
        <c:axId val="29852114"/>
        <c:scaling>
          <c:logBase val="2"/>
          <c:orientation val="minMax"/>
          <c:min val="0.8"/>
        </c:scaling>
        <c:delete val="0"/>
        <c:axPos val="b"/>
        <c:majorGridlines/>
        <c:minorGridlines/>
        <c:numFmt formatCode="#,##0.00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US"/>
          </a:p>
        </c:txPr>
        <c:crossAx val="85865929"/>
        <c:crosses val="autoZero"/>
        <c:crossBetween val="between"/>
      </c:valAx>
      <c:valAx>
        <c:axId val="85865929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minorGridlines/>
        <c:numFmt formatCode="0.00%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US"/>
          </a:p>
        </c:txPr>
        <c:crossAx val="29852114"/>
        <c:crosses val="autoZero"/>
        <c:crossBetween val="between"/>
      </c:valAx>
      <c:spPr>
        <a:noFill/>
        <a:ln w="0">
          <a:solidFill>
            <a:srgbClr val="B3B3B3"/>
          </a:solidFill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sz="1000" b="0" strike="noStrike" spc="-1">
              <a:latin typeface="Arial"/>
            </a:defRPr>
          </a:pPr>
          <a:endParaRPr lang="en-US"/>
        </a:p>
      </c:txPr>
    </c:legend>
    <c:plotVisOnly val="1"/>
    <c:dispBlanksAs val="span"/>
    <c:showDLblsOverMax val="1"/>
  </c:chart>
  <c:spPr>
    <a:solidFill>
      <a:srgbClr val="FFFFFF"/>
    </a:solidFill>
    <a:ln w="0"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'[mesh-sensitivity.xlsx]Sheet1'!$H$6</c:f>
              <c:strCache>
                <c:ptCount val="1"/>
                <c:pt idx="0">
                  <c:v>alpha_eq</c:v>
                </c:pt>
              </c:strCache>
            </c:strRef>
          </c:tx>
          <c:spPr>
            <a:ln w="28800">
              <a:noFill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'[mesh-sensitivity.xlsx]Sheet1'!$D$7:$D$14</c:f>
              <c:numCache>
                <c:formatCode>General</c:formatCode>
                <c:ptCount val="8"/>
                <c:pt idx="0">
                  <c:v>0.95011900000000005</c:v>
                </c:pt>
                <c:pt idx="1">
                  <c:v>1.2751330000000001</c:v>
                </c:pt>
                <c:pt idx="2">
                  <c:v>1.711328</c:v>
                </c:pt>
                <c:pt idx="3">
                  <c:v>2.2967360000000001</c:v>
                </c:pt>
                <c:pt idx="4">
                  <c:v>3.0823990000000001</c:v>
                </c:pt>
                <c:pt idx="5">
                  <c:v>4.1368200000000002</c:v>
                </c:pt>
                <c:pt idx="6">
                  <c:v>5.5519360000000004</c:v>
                </c:pt>
                <c:pt idx="7">
                  <c:v>7.4511310000000002</c:v>
                </c:pt>
              </c:numCache>
            </c:numRef>
          </c:xVal>
          <c:yVal>
            <c:numRef>
              <c:f>'[mesh-sensitivity.xlsx]Sheet1'!$H$7:$H$14</c:f>
              <c:numCache>
                <c:formatCode>General</c:formatCode>
                <c:ptCount val="8"/>
                <c:pt idx="0">
                  <c:v>0.72940899999999997</c:v>
                </c:pt>
                <c:pt idx="1">
                  <c:v>0.72806300000000002</c:v>
                </c:pt>
                <c:pt idx="2">
                  <c:v>0.72672199999999998</c:v>
                </c:pt>
                <c:pt idx="3">
                  <c:v>0.72463</c:v>
                </c:pt>
                <c:pt idx="4">
                  <c:v>0.72283299999999995</c:v>
                </c:pt>
                <c:pt idx="5">
                  <c:v>0.72027600000000003</c:v>
                </c:pt>
                <c:pt idx="6">
                  <c:v>0.71755100000000005</c:v>
                </c:pt>
                <c:pt idx="7">
                  <c:v>0.71485799999999999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21E-44F0-82E8-2A15FC49B7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313037"/>
        <c:axId val="61907767"/>
      </c:scatterChart>
      <c:valAx>
        <c:axId val="56313037"/>
        <c:scaling>
          <c:logBase val="2"/>
          <c:orientation val="minMax"/>
          <c:min val="0.8"/>
        </c:scaling>
        <c:delete val="0"/>
        <c:axPos val="b"/>
        <c:numFmt formatCode="0.00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US"/>
          </a:p>
        </c:txPr>
        <c:crossAx val="61907767"/>
        <c:crossesAt val="0"/>
        <c:crossBetween val="between"/>
        <c:majorUnit val="0.1"/>
      </c:valAx>
      <c:valAx>
        <c:axId val="61907767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US"/>
          </a:p>
        </c:txPr>
        <c:crossAx val="56313037"/>
        <c:crosses val="autoZero"/>
        <c:crossBetween val="between"/>
      </c:valAx>
      <c:spPr>
        <a:noFill/>
        <a:ln w="0">
          <a:solidFill>
            <a:srgbClr val="B3B3B3"/>
          </a:solidFill>
        </a:ln>
      </c:spPr>
    </c:plotArea>
    <c:legend>
      <c:legendPos val="r"/>
      <c:layout>
        <c:manualLayout>
          <c:xMode val="edge"/>
          <c:yMode val="edge"/>
          <c:x val="0.49757683144779652"/>
          <c:y val="5.5003011575585486E-2"/>
          <c:w val="0.15418834056316139"/>
          <c:h val="5.7728214427378403E-2"/>
        </c:manualLayout>
      </c:layout>
      <c:overlay val="0"/>
      <c:spPr>
        <a:noFill/>
        <a:ln w="0">
          <a:noFill/>
        </a:ln>
      </c:spPr>
      <c:txPr>
        <a:bodyPr/>
        <a:lstStyle/>
        <a:p>
          <a:pPr>
            <a:defRPr sz="1000" b="0" strike="noStrike" spc="-1">
              <a:latin typeface="Arial"/>
            </a:defRPr>
          </a:pPr>
          <a:endParaRPr lang="en-US"/>
        </a:p>
      </c:txPr>
    </c:legend>
    <c:plotVisOnly val="1"/>
    <c:dispBlanksAs val="span"/>
    <c:showDLblsOverMax val="1"/>
  </c:chart>
  <c:spPr>
    <a:solidFill>
      <a:srgbClr val="FFFFFF"/>
    </a:solidFill>
    <a:ln w="0"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995471852986861E-2"/>
          <c:y val="3.7215135718032345E-2"/>
          <c:w val="0.85698992144019515"/>
          <c:h val="0.88146406528339316"/>
        </c:manualLayout>
      </c:layout>
      <c:scatterChart>
        <c:scatterStyle val="lineMarker"/>
        <c:varyColors val="0"/>
        <c:ser>
          <c:idx val="0"/>
          <c:order val="0"/>
          <c:tx>
            <c:strRef>
              <c:f>'[mesh-sensitivity.xlsx]Sheet1'!$I$6</c:f>
              <c:strCache>
                <c:ptCount val="1"/>
                <c:pt idx="0">
                  <c:v>VFrac</c:v>
                </c:pt>
              </c:strCache>
            </c:strRef>
          </c:tx>
          <c:spPr>
            <a:ln w="28800">
              <a:noFill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'[mesh-sensitivity.xlsx]Sheet1'!$D$7:$D$14</c:f>
              <c:numCache>
                <c:formatCode>General</c:formatCode>
                <c:ptCount val="8"/>
                <c:pt idx="0">
                  <c:v>0.95011900000000005</c:v>
                </c:pt>
                <c:pt idx="1">
                  <c:v>1.2751330000000001</c:v>
                </c:pt>
                <c:pt idx="2">
                  <c:v>1.711328</c:v>
                </c:pt>
                <c:pt idx="3">
                  <c:v>2.2967360000000001</c:v>
                </c:pt>
                <c:pt idx="4">
                  <c:v>3.0823990000000001</c:v>
                </c:pt>
                <c:pt idx="5">
                  <c:v>4.1368200000000002</c:v>
                </c:pt>
                <c:pt idx="6">
                  <c:v>5.5519360000000004</c:v>
                </c:pt>
                <c:pt idx="7">
                  <c:v>7.4511310000000002</c:v>
                </c:pt>
              </c:numCache>
            </c:numRef>
          </c:xVal>
          <c:yVal>
            <c:numRef>
              <c:f>'[mesh-sensitivity.xlsx]Sheet1'!$I$7:$I$14</c:f>
              <c:numCache>
                <c:formatCode>General</c:formatCode>
                <c:ptCount val="8"/>
                <c:pt idx="0">
                  <c:v>6.3586000000000004E-2</c:v>
                </c:pt>
                <c:pt idx="1">
                  <c:v>6.2898999999999997E-2</c:v>
                </c:pt>
                <c:pt idx="2">
                  <c:v>6.2223000000000001E-2</c:v>
                </c:pt>
                <c:pt idx="3">
                  <c:v>6.1180999999999999E-2</c:v>
                </c:pt>
                <c:pt idx="4">
                  <c:v>6.0297999999999997E-2</c:v>
                </c:pt>
                <c:pt idx="5">
                  <c:v>5.9060000000000001E-2</c:v>
                </c:pt>
                <c:pt idx="6">
                  <c:v>5.7766999999999999E-2</c:v>
                </c:pt>
                <c:pt idx="7">
                  <c:v>5.6514000000000002E-2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AFF-4F83-AAAF-0D58015A73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854336"/>
        <c:axId val="60717241"/>
      </c:scatterChart>
      <c:valAx>
        <c:axId val="80854336"/>
        <c:scaling>
          <c:logBase val="2"/>
          <c:orientation val="minMax"/>
          <c:min val="0.8"/>
        </c:scaling>
        <c:delete val="0"/>
        <c:axPos val="b"/>
        <c:numFmt formatCode="0.0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US"/>
          </a:p>
        </c:txPr>
        <c:crossAx val="60717241"/>
        <c:crossesAt val="0"/>
        <c:crossBetween val="between"/>
        <c:majorUnit val="0.1"/>
      </c:valAx>
      <c:valAx>
        <c:axId val="60717241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US"/>
          </a:p>
        </c:txPr>
        <c:crossAx val="80854336"/>
        <c:crosses val="autoZero"/>
        <c:crossBetween val="between"/>
      </c:valAx>
      <c:spPr>
        <a:noFill/>
        <a:ln w="0">
          <a:solidFill>
            <a:srgbClr val="B3B3B3"/>
          </a:solidFill>
        </a:ln>
      </c:spPr>
    </c:plotArea>
    <c:legend>
      <c:legendPos val="r"/>
      <c:layout>
        <c:manualLayout>
          <c:xMode val="edge"/>
          <c:yMode val="edge"/>
          <c:x val="0.17916886397226078"/>
          <c:y val="0.61323004734607067"/>
          <c:w val="0.21020710864127412"/>
          <c:h val="5.7728214427378403E-2"/>
        </c:manualLayout>
      </c:layout>
      <c:overlay val="0"/>
      <c:spPr>
        <a:noFill/>
        <a:ln w="0">
          <a:noFill/>
        </a:ln>
      </c:spPr>
      <c:txPr>
        <a:bodyPr/>
        <a:lstStyle/>
        <a:p>
          <a:pPr>
            <a:defRPr sz="1000" b="0" strike="noStrike" spc="-1">
              <a:latin typeface="Arial"/>
            </a:defRPr>
          </a:pPr>
          <a:endParaRPr lang="en-US"/>
        </a:p>
      </c:txPr>
    </c:legend>
    <c:plotVisOnly val="1"/>
    <c:dispBlanksAs val="span"/>
    <c:showDLblsOverMax val="1"/>
  </c:chart>
  <c:spPr>
    <a:solidFill>
      <a:srgbClr val="FFFFFF"/>
    </a:solidFill>
    <a:ln w="0"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'[mesh-sensitivity.xlsx]Sheet1'!$L$6</c:f>
              <c:strCache>
                <c:ptCount val="1"/>
                <c:pt idx="0">
                  <c:v>elapsed_ms</c:v>
                </c:pt>
              </c:strCache>
            </c:strRef>
          </c:tx>
          <c:spPr>
            <a:ln w="28800">
              <a:noFill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'[mesh-sensitivity.xlsx]Sheet1'!$D$7:$D$15</c:f>
              <c:numCache>
                <c:formatCode>General</c:formatCode>
                <c:ptCount val="9"/>
                <c:pt idx="0">
                  <c:v>0.95011900000000005</c:v>
                </c:pt>
                <c:pt idx="1">
                  <c:v>1.2751330000000001</c:v>
                </c:pt>
                <c:pt idx="2">
                  <c:v>1.711328</c:v>
                </c:pt>
                <c:pt idx="3">
                  <c:v>2.2967360000000001</c:v>
                </c:pt>
                <c:pt idx="4">
                  <c:v>3.0823990000000001</c:v>
                </c:pt>
                <c:pt idx="5">
                  <c:v>4.1368200000000002</c:v>
                </c:pt>
                <c:pt idx="6">
                  <c:v>5.5519360000000004</c:v>
                </c:pt>
                <c:pt idx="7">
                  <c:v>7.4511310000000002</c:v>
                </c:pt>
                <c:pt idx="8">
                  <c:v>10</c:v>
                </c:pt>
              </c:numCache>
            </c:numRef>
          </c:xVal>
          <c:yVal>
            <c:numRef>
              <c:f>'[mesh-sensitivity.xlsx]Sheet1'!$L$7:$L$15</c:f>
              <c:numCache>
                <c:formatCode>#,##0.00</c:formatCode>
                <c:ptCount val="9"/>
                <c:pt idx="0">
                  <c:v>546483</c:v>
                </c:pt>
                <c:pt idx="1">
                  <c:v>269943</c:v>
                </c:pt>
                <c:pt idx="2">
                  <c:v>106626</c:v>
                </c:pt>
                <c:pt idx="3">
                  <c:v>72681.2</c:v>
                </c:pt>
                <c:pt idx="4">
                  <c:v>34914.699999999997</c:v>
                </c:pt>
                <c:pt idx="5">
                  <c:v>21073.8</c:v>
                </c:pt>
                <c:pt idx="6">
                  <c:v>13584.5</c:v>
                </c:pt>
                <c:pt idx="7">
                  <c:v>12100.5</c:v>
                </c:pt>
                <c:pt idx="8">
                  <c:v>10004.700000000001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1AA-453C-8CCB-8ECC79548C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8009"/>
        <c:axId val="25634667"/>
      </c:scatterChart>
      <c:valAx>
        <c:axId val="1888009"/>
        <c:scaling>
          <c:orientation val="minMax"/>
        </c:scaling>
        <c:delete val="0"/>
        <c:axPos val="b"/>
        <c:majorGridlines>
          <c:spPr>
            <a:ln w="0"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US"/>
          </a:p>
        </c:txPr>
        <c:crossAx val="25634667"/>
        <c:crossesAt val="0"/>
        <c:crossBetween val="between"/>
      </c:valAx>
      <c:valAx>
        <c:axId val="25634667"/>
        <c:scaling>
          <c:logBase val="2"/>
          <c:orientation val="minMax"/>
          <c:min val="10000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US"/>
          </a:p>
        </c:txPr>
        <c:crossAx val="1888009"/>
        <c:crossesAt val="0"/>
        <c:crossBetween val="between"/>
        <c:majorUnit val="0.2"/>
      </c:valAx>
      <c:spPr>
        <a:noFill/>
        <a:ln w="0">
          <a:solidFill>
            <a:srgbClr val="B3B3B3"/>
          </a:solidFill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sz="1000" b="0" strike="noStrike" spc="-1">
              <a:latin typeface="Arial"/>
            </a:defRPr>
          </a:pPr>
          <a:endParaRPr lang="en-US"/>
        </a:p>
      </c:txPr>
    </c:legend>
    <c:plotVisOnly val="1"/>
    <c:dispBlanksAs val="span"/>
    <c:showDLblsOverMax val="1"/>
  </c:chart>
  <c:spPr>
    <a:solidFill>
      <a:srgbClr val="FFFFFF"/>
    </a:solidFill>
    <a:ln w="0">
      <a:noFill/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/>
          </p:nvPr>
        </p:nvSpPr>
        <p:spPr>
          <a:xfrm>
            <a:off x="504000" y="228600"/>
            <a:ext cx="9071640" cy="52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15000"/>
              </a:lnSpc>
              <a:spcBef>
                <a:spcPts val="28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Research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15000"/>
              </a:lnSpc>
              <a:spcBef>
                <a:spcPts val="28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Phenomenological investigation of fracture dynamics in 3D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15000"/>
              </a:lnSpc>
              <a:spcBef>
                <a:spcPts val="28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Integrate fracture dynamics in reservoir simulation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28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Remarks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15000"/>
              </a:lnSpc>
              <a:spcBef>
                <a:spcPts val="28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</a:rPr>
              <a:t>Geomechanics effects are often analyzed with more complexity than necessary for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</a:rPr>
              <a:t>conventionals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15000"/>
              </a:lnSpc>
              <a:spcBef>
                <a:spcPts val="28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</a:rPr>
              <a:t>Need an application where geomechanics is relevant and cannot be handled by linear tables for porosity/permeability or plane strain simulation</a:t>
            </a:r>
          </a:p>
          <a:p>
            <a:pPr marL="432000" indent="-324000">
              <a:lnSpc>
                <a:spcPct val="115000"/>
              </a:lnSpc>
              <a:spcBef>
                <a:spcPts val="28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Application ideas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15000"/>
              </a:lnSpc>
              <a:spcBef>
                <a:spcPts val="28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Non-isothermal water/gas injection in carbonates (NFR)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15000"/>
              </a:lnSpc>
              <a:spcBef>
                <a:spcPts val="28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Fracture propagation and fluid containment with salt as caprock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PAPER RECOMMENDATION: </a:t>
            </a:r>
            <a:r>
              <a:rPr lang="en-US" sz="2200" b="1" u="sng" strike="noStrike" spc="-1" dirty="0">
                <a:solidFill>
                  <a:srgbClr val="000000"/>
                </a:solidFill>
                <a:uFillTx/>
                <a:latin typeface="Arial"/>
                <a:ea typeface="Noto Sans CJK SC"/>
              </a:rPr>
              <a:t>SPE219461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/>
          <p:cNvSpPr txBox="1"/>
          <p:nvPr/>
        </p:nvSpPr>
        <p:spPr>
          <a:xfrm>
            <a:off x="914400" y="457200"/>
            <a:ext cx="6400800" cy="68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TERZAGHI, IMPLICIT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343400" y="0"/>
            <a:ext cx="2649600" cy="213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Mesh Information: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elem_dimensions()={3}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spatial_dimension()=3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n_nodes()=1798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n_local_nodes()=515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n_elem()=942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n_local_elem()=235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n_active_elem()=942</a:t>
            </a:r>
          </a:p>
        </p:txBody>
      </p:sp>
      <p:pic>
        <p:nvPicPr>
          <p:cNvPr id="102" name="Picture 101"/>
          <p:cNvPicPr/>
          <p:nvPr/>
        </p:nvPicPr>
        <p:blipFill>
          <a:blip r:embed="rId2"/>
          <a:stretch/>
        </p:blipFill>
        <p:spPr>
          <a:xfrm>
            <a:off x="228600" y="1829160"/>
            <a:ext cx="7314840" cy="3657240"/>
          </a:xfrm>
          <a:prstGeom prst="rect">
            <a:avLst/>
          </a:prstGeom>
          <a:ln w="0">
            <a:noFill/>
          </a:ln>
        </p:spPr>
      </p:pic>
      <p:pic>
        <p:nvPicPr>
          <p:cNvPr id="103" name="Picture 102"/>
          <p:cNvPicPr/>
          <p:nvPr/>
        </p:nvPicPr>
        <p:blipFill>
          <a:blip r:embed="rId3"/>
          <a:stretch/>
        </p:blipFill>
        <p:spPr>
          <a:xfrm>
            <a:off x="7543800" y="1143000"/>
            <a:ext cx="2324880" cy="4071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0" y="2057400"/>
            <a:ext cx="7086600" cy="3543120"/>
          </a:xfrm>
          <a:prstGeom prst="rect">
            <a:avLst/>
          </a:prstGeom>
          <a:ln w="0">
            <a:noFill/>
          </a:ln>
        </p:spPr>
      </p:pic>
      <p:sp>
        <p:nvSpPr>
          <p:cNvPr id="108" name="TextBox 107"/>
          <p:cNvSpPr txBox="1"/>
          <p:nvPr/>
        </p:nvSpPr>
        <p:spPr>
          <a:xfrm>
            <a:off x="914400" y="457200"/>
            <a:ext cx="6400800" cy="68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MANDEL – CRANK NICHOLSON</a:t>
            </a:r>
          </a:p>
        </p:txBody>
      </p:sp>
      <p:pic>
        <p:nvPicPr>
          <p:cNvPr id="109" name="Picture 108"/>
          <p:cNvPicPr/>
          <p:nvPr/>
        </p:nvPicPr>
        <p:blipFill>
          <a:blip r:embed="rId3"/>
          <a:stretch/>
        </p:blipFill>
        <p:spPr>
          <a:xfrm>
            <a:off x="5606640" y="0"/>
            <a:ext cx="4473360" cy="2149200"/>
          </a:xfrm>
          <a:prstGeom prst="rect">
            <a:avLst/>
          </a:prstGeom>
          <a:ln w="0">
            <a:noFill/>
          </a:ln>
        </p:spPr>
      </p:pic>
      <p:sp>
        <p:nvSpPr>
          <p:cNvPr id="110" name="TextBox 109"/>
          <p:cNvSpPr txBox="1"/>
          <p:nvPr/>
        </p:nvSpPr>
        <p:spPr>
          <a:xfrm>
            <a:off x="7128360" y="2890800"/>
            <a:ext cx="2701440" cy="213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Mesh Information: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elem_dimensions()={3}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spatial_dimension()=3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n_nodes()=3188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n_local_nodes()=858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n_elem()=1756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n_local_elem()=439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n_active_elem()=1756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/>
          <p:cNvPicPr/>
          <p:nvPr/>
        </p:nvPicPr>
        <p:blipFill>
          <a:blip r:embed="rId2"/>
          <a:stretch/>
        </p:blipFill>
        <p:spPr>
          <a:xfrm>
            <a:off x="5257800" y="2949840"/>
            <a:ext cx="4918320" cy="2765160"/>
          </a:xfrm>
          <a:prstGeom prst="rect">
            <a:avLst/>
          </a:prstGeom>
          <a:ln w="0">
            <a:noFill/>
          </a:ln>
        </p:spPr>
      </p:pic>
      <p:sp>
        <p:nvSpPr>
          <p:cNvPr id="112" name="TextBox 111"/>
          <p:cNvSpPr txBox="1"/>
          <p:nvPr/>
        </p:nvSpPr>
        <p:spPr>
          <a:xfrm>
            <a:off x="914400" y="457200"/>
            <a:ext cx="6400800" cy="68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MASS BALANCE</a:t>
            </a: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197s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086600" y="147600"/>
            <a:ext cx="2811240" cy="213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 Mesh Information:</a:t>
            </a:r>
          </a:p>
          <a:p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  elem_dimensions()={3}</a:t>
            </a:r>
          </a:p>
          <a:p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  spatial_dimension()=3</a:t>
            </a:r>
          </a:p>
          <a:p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  n_nodes()=18045</a:t>
            </a:r>
          </a:p>
          <a:p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    n_local_nodes()=4867</a:t>
            </a:r>
          </a:p>
          <a:p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  n_elem()=12115</a:t>
            </a:r>
          </a:p>
          <a:p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    n_local_elem()=3028</a:t>
            </a:r>
          </a:p>
          <a:p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    n_active_elem()=12115</a:t>
            </a:r>
          </a:p>
        </p:txBody>
      </p:sp>
      <p:graphicFrame>
        <p:nvGraphicFramePr>
          <p:cNvPr id="114" name="Chart 113"/>
          <p:cNvGraphicFramePr/>
          <p:nvPr/>
        </p:nvGraphicFramePr>
        <p:xfrm>
          <a:off x="0" y="1143000"/>
          <a:ext cx="5257800" cy="2959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8EBEE01-4BC3-C258-8CF5-AF8F001E2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211" y="248"/>
            <a:ext cx="6002517" cy="5670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E0FAAB-28D9-7CEF-C49F-9B8045AC5D27}"/>
              </a:ext>
            </a:extLst>
          </p:cNvPr>
          <p:cNvSpPr txBox="1"/>
          <p:nvPr/>
        </p:nvSpPr>
        <p:spPr>
          <a:xfrm>
            <a:off x="236483" y="15765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Maxsize</a:t>
            </a:r>
            <a:r>
              <a:rPr lang="en-US" dirty="0"/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319811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80A1F4-D28A-21F0-3CCC-516F8CE1C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787" y="405"/>
            <a:ext cx="5344032" cy="56701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319D36-138B-A731-EA31-166321E24265}"/>
              </a:ext>
            </a:extLst>
          </p:cNvPr>
          <p:cNvSpPr txBox="1"/>
          <p:nvPr/>
        </p:nvSpPr>
        <p:spPr>
          <a:xfrm>
            <a:off x="236483" y="15765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Maxsize</a:t>
            </a:r>
            <a:r>
              <a:rPr lang="en-US" dirty="0"/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1348771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45FB10-7052-1AC7-E9D0-F4B438111FDB}"/>
              </a:ext>
            </a:extLst>
          </p:cNvPr>
          <p:cNvSpPr txBox="1"/>
          <p:nvPr/>
        </p:nvSpPr>
        <p:spPr>
          <a:xfrm>
            <a:off x="236483" y="15765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Maxsize</a:t>
            </a:r>
            <a:r>
              <a:rPr lang="en-US" dirty="0"/>
              <a:t> =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73C9E5-519C-3ABA-A4EC-826B466D4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824" y="967"/>
            <a:ext cx="5725167" cy="566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09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48906-E170-DDA7-5583-5D1C063F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3519016"/>
              </p:ext>
            </p:extLst>
          </p:nvPr>
        </p:nvGraphicFramePr>
        <p:xfrm>
          <a:off x="1228079" y="1331953"/>
          <a:ext cx="6930785" cy="3448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4491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48906-E170-DDA7-5583-5D1C063F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/>
        </p:nvGraphicFramePr>
        <p:xfrm>
          <a:off x="1574920" y="1111235"/>
          <a:ext cx="6930784" cy="3448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8536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48906-E170-DDA7-5583-5D1C063F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5165268"/>
              </p:ext>
            </p:extLst>
          </p:nvPr>
        </p:nvGraphicFramePr>
        <p:xfrm>
          <a:off x="5376041" y="1172520"/>
          <a:ext cx="4704584" cy="3753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824375"/>
              </p:ext>
            </p:extLst>
          </p:nvPr>
        </p:nvGraphicFramePr>
        <p:xfrm>
          <a:off x="145038" y="1172520"/>
          <a:ext cx="4726018" cy="3753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90616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48906-E170-DDA7-5583-5D1C063F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2093139"/>
              </p:ext>
            </p:extLst>
          </p:nvPr>
        </p:nvGraphicFramePr>
        <p:xfrm>
          <a:off x="903581" y="1172519"/>
          <a:ext cx="8871040" cy="4203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730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/>
          </p:nvPr>
        </p:nvSpPr>
        <p:spPr>
          <a:xfrm>
            <a:off x="504000" y="228600"/>
            <a:ext cx="9071640" cy="52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Strategy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15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develop simulation routines gradually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15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find intermediate applications for valitation and maturing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Starting point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15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The elastic homogenization application we are working 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Where we are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15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Validation went through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15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Mesh generator used to work …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Next step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15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Generate meshes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115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Run simples testcases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dirty="0"/>
              <a:t>Notes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r>
              <a:rPr lang="en-US" dirty="0"/>
              <a:t>Validate with </a:t>
            </a:r>
            <a:r>
              <a:rPr lang="en-US" dirty="0" err="1"/>
              <a:t>poroelastic</a:t>
            </a:r>
            <a:r>
              <a:rPr lang="en-US" dirty="0"/>
              <a:t> solution of </a:t>
            </a:r>
            <a:r>
              <a:rPr lang="en-US" dirty="0" err="1"/>
              <a:t>Detournay</a:t>
            </a:r>
            <a:endParaRPr lang="en-US" dirty="0"/>
          </a:p>
          <a:p>
            <a:r>
              <a:rPr lang="en-US" dirty="0"/>
              <a:t>PKN model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Avoiding transients. Trying to use only linear steady-state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228600" y="1852920"/>
            <a:ext cx="5029200" cy="3772080"/>
          </a:xfrm>
          <a:prstGeom prst="rect">
            <a:avLst/>
          </a:prstGeom>
          <a:ln w="0">
            <a:noFill/>
          </a:ln>
        </p:spPr>
      </p:pic>
      <p:pic>
        <p:nvPicPr>
          <p:cNvPr id="82" name="Picture 81"/>
          <p:cNvPicPr/>
          <p:nvPr/>
        </p:nvPicPr>
        <p:blipFill>
          <a:blip r:embed="rId3"/>
          <a:stretch/>
        </p:blipFill>
        <p:spPr>
          <a:xfrm>
            <a:off x="5029200" y="1600200"/>
            <a:ext cx="5257800" cy="3943440"/>
          </a:xfrm>
          <a:prstGeom prst="rect">
            <a:avLst/>
          </a:prstGeom>
          <a:ln w="0">
            <a:noFill/>
          </a:ln>
        </p:spPr>
      </p:pic>
      <p:sp>
        <p:nvSpPr>
          <p:cNvPr id="83" name="TextBox 82"/>
          <p:cNvSpPr txBox="1"/>
          <p:nvPr/>
        </p:nvSpPr>
        <p:spPr>
          <a:xfrm>
            <a:off x="4800600" y="-66240"/>
            <a:ext cx="2701440" cy="1933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Mesh Information: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elem_dimensions()={3}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spatial_dimension()=3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n_nodes()=13086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n_local_nodes()=3829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n_elem()=9138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n_local_elem()=2285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n_active_elem()=9138</a:t>
            </a:r>
          </a:p>
          <a:p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Time: 10s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0" y="0"/>
            <a:ext cx="4572000" cy="914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SNEDDON, COARSE MESH</a:t>
            </a:r>
          </a:p>
          <a:p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Book (VALKO, ECONOMIDES)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858000" y="284400"/>
            <a:ext cx="3088440" cy="858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Maximum UZ displacement: 4.1952e-07</a:t>
            </a:r>
          </a:p>
          <a:p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WMAX: 4.3450e-07</a:t>
            </a:r>
          </a:p>
          <a:p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ERR: -3.45 %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rainbow&#10;&#10;Description automatically generated">
            <a:extLst>
              <a:ext uri="{FF2B5EF4-FFF2-40B4-BE49-F238E27FC236}">
                <a16:creationId xmlns:a16="http://schemas.microsoft.com/office/drawing/2014/main" id="{448C2103-5301-7F31-1568-196A73299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785" y="1024759"/>
            <a:ext cx="7589535" cy="45537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0BA2C2-CFA9-49E4-A820-A63AB8548C1F}"/>
              </a:ext>
            </a:extLst>
          </p:cNvPr>
          <p:cNvSpPr txBox="1"/>
          <p:nvPr/>
        </p:nvSpPr>
        <p:spPr>
          <a:xfrm>
            <a:off x="266043" y="323771"/>
            <a:ext cx="5041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SNEDDON, Mesh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</a:rPr>
              <a:t>sentitivity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970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0BA2C2-CFA9-49E4-A820-A63AB8548C1F}"/>
              </a:ext>
            </a:extLst>
          </p:cNvPr>
          <p:cNvSpPr txBox="1"/>
          <p:nvPr/>
        </p:nvSpPr>
        <p:spPr>
          <a:xfrm>
            <a:off x="266043" y="323771"/>
            <a:ext cx="5041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SNEDDON, Mesh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</a:rPr>
              <a:t>sentitivity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62E7E6-AEA3-CC66-D323-7CB24CAEF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802" y="796159"/>
            <a:ext cx="6664164" cy="420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7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0BA2C2-CFA9-49E4-A820-A63AB8548C1F}"/>
              </a:ext>
            </a:extLst>
          </p:cNvPr>
          <p:cNvSpPr txBox="1"/>
          <p:nvPr/>
        </p:nvSpPr>
        <p:spPr>
          <a:xfrm>
            <a:off x="266043" y="323771"/>
            <a:ext cx="5041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SNEDDON, Mesh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</a:rPr>
              <a:t>sentitivity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E1D98B-C32F-0D8E-3E75-555BE95B7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972" y="758394"/>
            <a:ext cx="6826469" cy="430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54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/>
          <p:cNvPicPr/>
          <p:nvPr/>
        </p:nvPicPr>
        <p:blipFill>
          <a:blip r:embed="rId2"/>
          <a:stretch/>
        </p:blipFill>
        <p:spPr>
          <a:xfrm>
            <a:off x="2743200" y="2304360"/>
            <a:ext cx="4754160" cy="2727000"/>
          </a:xfrm>
          <a:prstGeom prst="rect">
            <a:avLst/>
          </a:prstGeom>
          <a:ln w="0">
            <a:noFill/>
          </a:ln>
        </p:spPr>
      </p:pic>
      <p:sp>
        <p:nvSpPr>
          <p:cNvPr id="87" name="TextBox 86"/>
          <p:cNvSpPr txBox="1"/>
          <p:nvPr/>
        </p:nvSpPr>
        <p:spPr>
          <a:xfrm>
            <a:off x="3699360" y="138240"/>
            <a:ext cx="2701440" cy="1933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Mesh Information: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elem_dimensions()={3}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spatial_dimension()=3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n_nodes()=13086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n_local_nodes()=3829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n_elem()=9138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n_local_elem()=2285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n_active_elem()=9138</a:t>
            </a:r>
          </a:p>
          <a:p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Time: 10s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0" y="0"/>
            <a:ext cx="3429000" cy="914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SNEDDON, COARSE MESH</a:t>
            </a:r>
          </a:p>
          <a:p>
            <a:r>
              <a:rPr lang="en-US" sz="1800" b="0" i="1" strike="noStrike" spc="-1">
                <a:solidFill>
                  <a:srgbClr val="C9211E"/>
                </a:solidFill>
                <a:latin typeface="Arial"/>
              </a:rPr>
              <a:t>ISOGEOMETRIC ANALYSIS?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58000" y="284400"/>
            <a:ext cx="3088440" cy="858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Maximum UZ displacement: 4.1952e-07</a:t>
            </a:r>
          </a:p>
          <a:p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WMAX: 4.3450e-07</a:t>
            </a:r>
          </a:p>
          <a:p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ERR: -3.45 %</a:t>
            </a:r>
          </a:p>
        </p:txBody>
      </p:sp>
      <p:pic>
        <p:nvPicPr>
          <p:cNvPr id="90" name="Picture 89"/>
          <p:cNvPicPr/>
          <p:nvPr/>
        </p:nvPicPr>
        <p:blipFill>
          <a:blip r:embed="rId3"/>
          <a:stretch/>
        </p:blipFill>
        <p:spPr>
          <a:xfrm>
            <a:off x="228600" y="729000"/>
            <a:ext cx="2971800" cy="4302360"/>
          </a:xfrm>
          <a:prstGeom prst="rect">
            <a:avLst/>
          </a:prstGeom>
          <a:ln w="0">
            <a:noFill/>
          </a:ln>
        </p:spPr>
      </p:pic>
      <p:pic>
        <p:nvPicPr>
          <p:cNvPr id="91" name="Picture 90"/>
          <p:cNvPicPr/>
          <p:nvPr/>
        </p:nvPicPr>
        <p:blipFill>
          <a:blip r:embed="rId4"/>
          <a:stretch/>
        </p:blipFill>
        <p:spPr>
          <a:xfrm>
            <a:off x="7086600" y="1600200"/>
            <a:ext cx="2640960" cy="3788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4800600" y="-66240"/>
            <a:ext cx="2701440" cy="1933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Mesh Information: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elem_dimensions()={3}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spatial_dimension()=3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n_nodes()=13086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n_local_nodes()=3829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n_elem()=9138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n_local_elem()=2285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n_active_elem()=9138</a:t>
            </a:r>
          </a:p>
          <a:p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Time: 10s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0" y="0"/>
            <a:ext cx="3429000" cy="914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SNEDDON, COARSE MESH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858000" y="284400"/>
            <a:ext cx="3088440" cy="858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Maximum UZ displacement: 4.1952e-07</a:t>
            </a:r>
          </a:p>
          <a:p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WMAX: 4.3450e-07</a:t>
            </a:r>
          </a:p>
          <a:p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ERR: -3.45 %</a:t>
            </a:r>
          </a:p>
        </p:txBody>
      </p:sp>
      <p:pic>
        <p:nvPicPr>
          <p:cNvPr id="95" name="Picture 94"/>
          <p:cNvPicPr/>
          <p:nvPr/>
        </p:nvPicPr>
        <p:blipFill>
          <a:blip r:embed="rId2"/>
          <a:stretch/>
        </p:blipFill>
        <p:spPr>
          <a:xfrm>
            <a:off x="195840" y="1828800"/>
            <a:ext cx="4147560" cy="3103920"/>
          </a:xfrm>
          <a:prstGeom prst="rect">
            <a:avLst/>
          </a:prstGeom>
          <a:ln w="0">
            <a:noFill/>
          </a:ln>
        </p:spPr>
      </p:pic>
      <p:pic>
        <p:nvPicPr>
          <p:cNvPr id="96" name="Picture 95"/>
          <p:cNvPicPr/>
          <p:nvPr/>
        </p:nvPicPr>
        <p:blipFill>
          <a:blip r:embed="rId3"/>
          <a:stretch/>
        </p:blipFill>
        <p:spPr>
          <a:xfrm>
            <a:off x="4532400" y="2059200"/>
            <a:ext cx="5526000" cy="2741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/>
          <p:cNvPicPr/>
          <p:nvPr/>
        </p:nvPicPr>
        <p:blipFill>
          <a:blip r:embed="rId2"/>
          <a:stretch/>
        </p:blipFill>
        <p:spPr>
          <a:xfrm>
            <a:off x="228240" y="1600200"/>
            <a:ext cx="6858360" cy="3429000"/>
          </a:xfrm>
          <a:prstGeom prst="rect">
            <a:avLst/>
          </a:prstGeom>
          <a:ln w="0">
            <a:noFill/>
          </a:ln>
        </p:spPr>
      </p:pic>
      <p:sp>
        <p:nvSpPr>
          <p:cNvPr id="98" name="TextBox 97"/>
          <p:cNvSpPr txBox="1"/>
          <p:nvPr/>
        </p:nvSpPr>
        <p:spPr>
          <a:xfrm>
            <a:off x="914400" y="457200"/>
            <a:ext cx="6400800" cy="68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TERZAGHI, CRANK NICHOLSON (9s)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180200" y="147600"/>
            <a:ext cx="2649600" cy="213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Mesh Information: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elem_dimensions()={3}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spatial_dimension()=3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n_nodes()=1798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n_local_nodes()=515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n_elem()=942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n_local_elem()=235</a:t>
            </a:r>
          </a:p>
          <a:p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    n_active_elem()=942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615</Words>
  <Application>Microsoft Office PowerPoint</Application>
  <PresentationFormat>Custom</PresentationFormat>
  <Paragraphs>119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Symbol</vt:lpstr>
      <vt:lpstr>Wingdings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Convergence</vt:lpstr>
      <vt:lpstr>Convergence</vt:lpstr>
      <vt:lpstr>Convergence</vt:lpstr>
      <vt:lpstr>Performance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Renato Poli</cp:lastModifiedBy>
  <cp:revision>2</cp:revision>
  <dcterms:created xsi:type="dcterms:W3CDTF">2024-05-06T12:44:49Z</dcterms:created>
  <dcterms:modified xsi:type="dcterms:W3CDTF">2024-05-17T21:03:33Z</dcterms:modified>
  <dc:language>pt-BR</dc:language>
</cp:coreProperties>
</file>