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E8C-9DB8-F59F-9410-40F31AA4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3BCB6-4B81-5D93-EE17-14D8DC03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5525-305C-406D-1AAD-1DE29780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C669-EC50-EF63-F26F-373878A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D553-C6B2-FA06-C651-02E946F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D0A-9751-A0AB-DB57-0B13CD69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2D822-BF2D-B541-88DC-A694C41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30EB-BA47-BEE8-938F-3FB1FF0E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5949-30A2-5E12-5370-104ED85A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180C-CF58-234B-BA48-7966037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E024F-49FB-D496-9863-871E916DC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866F3-2D0A-DE99-D939-9A1D1973E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2DBE-3922-BBC9-493C-DB97F4D7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126F-1EBA-59B5-F3D4-633A70A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42C9-E528-1B3B-C5D5-6F05724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4FFD-738D-9951-CF34-99FB50D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8732-1D4F-B6C7-2132-B724A259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20F5-DC57-3908-D71B-9586A30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31E9-6148-C0CB-5032-8A8EA609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1D87-4289-3CC4-0007-273985A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25D-91C0-5DE3-9C68-718715BC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DB0C-911F-8353-F7FF-6CE6E485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1C31-CF52-754D-B890-51D686CF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B283-7300-DF37-DFA1-6F276B4B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56CE-6C9A-86CE-44B4-5C94865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7F58-1DAE-935F-BB2F-A5BC015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BEB8-A07C-7C35-9ADA-6BCBBF9E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C30F3-C1AF-DD19-4FD1-61E4FD09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C4CD-31F8-4383-3E32-54CDD45E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262F-EE49-6734-3096-0E8DD2AE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D67A-12EC-3FFC-006C-7627AA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890-0D9E-11AB-8453-6410F44F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7A585-5E92-DA59-12F1-81EB3424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B87E-1E79-38D4-577D-40E5356B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2E800-B803-221B-9AA1-729591EAB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54023-82C9-6773-DE7C-651EC35D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2B63F-657C-468A-8F68-D0DBDB24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3407-E4AB-D403-DAE8-F15E8FF0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B084F-DC2D-C5C2-8D28-4A73701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C61A-961B-E633-3B57-27079B48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13EC-97BE-C665-4AB2-81D39610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74DF5-CC00-FAE8-8023-8DB10773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87C9D-D346-A162-1035-62BD0991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B13BC-9097-9A97-CE0D-14E3E129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94ACC-32F5-E1CA-8B57-9CF1E361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B9D86-8273-9281-AA38-99DA03D2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7A22-0602-7503-B52E-7B2095CD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A491-8A8F-50B9-9EEE-25E2D70E2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E54A-6A13-8F21-FAB9-A6CA799F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D19DE-FFE3-7C5A-86F2-F0A7DFC7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9DC4-B550-A5E8-E923-B005424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65DD3-4A43-E071-7957-AF09E291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3FD3-9F8C-9212-5E59-5F249A00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E3D65-7DBC-7920-06F4-B7E460F5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AF667-43EF-C33A-4829-6C31C8AE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1D0CC-D482-9793-FF03-FC2F088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EFEF-EAFC-40C9-337A-5C47FED7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EF2A-D410-E7FE-1924-7C5A1081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87866-462B-20B8-552F-8A768D04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5739-8FD4-7675-454F-F2D91F26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2C8D-494F-A8C4-B4F8-675E2EBC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541A2-8463-414F-84A1-392D2754149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DD54-CD48-741E-C94B-99C2887F2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51DC-7E32-A412-E1AC-553667C0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5E4CF-6313-499F-BE97-1391B47A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ube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78D07182-481E-F602-FB30-873FADED1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0" y="2528887"/>
            <a:ext cx="1830070" cy="168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24" descr="A crossword puzzle with a grid of squares&#10;&#10;Description automatically generated">
            <a:extLst>
              <a:ext uri="{FF2B5EF4-FFF2-40B4-BE49-F238E27FC236}">
                <a16:creationId xmlns:a16="http://schemas.microsoft.com/office/drawing/2014/main" id="{DCABD885-209D-2FF8-5EB6-E11AA876E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10" y="2586037"/>
            <a:ext cx="124079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rawing of a glass box&#10;&#10;Description automatically generated">
            <a:extLst>
              <a:ext uri="{FF2B5EF4-FFF2-40B4-BE49-F238E27FC236}">
                <a16:creationId xmlns:a16="http://schemas.microsoft.com/office/drawing/2014/main" id="{1E835F27-1557-2947-4791-53A970DCBB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90" y="2528887"/>
            <a:ext cx="193802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FA92E-53FF-F745-F8EC-2781B9C8BF62}"/>
              </a:ext>
            </a:extLst>
          </p:cNvPr>
          <p:cNvSpPr txBox="1"/>
          <p:nvPr/>
        </p:nvSpPr>
        <p:spPr>
          <a:xfrm>
            <a:off x="3054832" y="254525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2A313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0727A-F0AE-1DAC-3633-4F8DA673A6C2}"/>
              </a:ext>
            </a:extLst>
          </p:cNvPr>
          <p:cNvSpPr txBox="1"/>
          <p:nvPr/>
        </p:nvSpPr>
        <p:spPr>
          <a:xfrm>
            <a:off x="5221792" y="254525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2A313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E69F9-3EBB-1A99-355F-AA14BE85AC90}"/>
              </a:ext>
            </a:extLst>
          </p:cNvPr>
          <p:cNvSpPr txBox="1"/>
          <p:nvPr/>
        </p:nvSpPr>
        <p:spPr>
          <a:xfrm>
            <a:off x="6812172" y="25452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2A313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39758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Poli</dc:creator>
  <cp:lastModifiedBy>Renato Poli</cp:lastModifiedBy>
  <cp:revision>1</cp:revision>
  <dcterms:created xsi:type="dcterms:W3CDTF">2024-07-02T19:19:33Z</dcterms:created>
  <dcterms:modified xsi:type="dcterms:W3CDTF">2024-07-02T19:24:50Z</dcterms:modified>
</cp:coreProperties>
</file>