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136"/>
    <a:srgbClr val="455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727E-B7EE-4664-8114-8463B5232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67868-7E9C-249E-5459-CE58C6E4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9EE3-122D-4BE1-CE47-C3CC1CB8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7D53-CFD5-4151-8130-B8E834F010F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B183-383E-5A09-E880-1EDA551C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DF6C-E7C1-6C24-9208-62B600EB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946-7E42-4035-80FA-FE50FF5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9AB8-37CB-1B8E-24B7-6D3C4E1D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4664A-18C4-4975-C690-FC79B235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4F88-FC95-ADB1-8102-498C1536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7D53-CFD5-4151-8130-B8E834F010F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9F335-854C-B964-44FE-76D52271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170D3-9886-4F11-EB31-88D91CEB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946-7E42-4035-80FA-FE50FF5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1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77272-7D35-B7A5-C328-AC35D746F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2C431-240F-D9A6-3032-2A8166F9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57ECF-7A4E-1A2E-B581-5E0FF8C2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7D53-CFD5-4151-8130-B8E834F010F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F5B24-CA5B-E30E-EC67-1E60B310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7DEF-AE5E-F634-4468-6A4EF358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946-7E42-4035-80FA-FE50FF5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C538-36FF-615D-48E8-C586F34D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E929-2EDE-90DE-C5BE-5007C87A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4EF2-5119-4F7A-2627-DF792C8C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7D53-CFD5-4151-8130-B8E834F010F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5F307-FCA8-72E5-DC51-4B868FF9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E728-2C10-2C07-9DED-3E8EDFCB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946-7E42-4035-80FA-FE50FF5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3C96-B79E-79DF-D20E-4DE1B0DC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134AE-96EF-99AF-43F9-0AA71F981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8682-6EF9-E189-3364-E174E258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7D53-CFD5-4151-8130-B8E834F010F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0F2-1991-28E5-B73B-6E2C087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2304-5D3F-BD76-8B40-2CE6E000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946-7E42-4035-80FA-FE50FF5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949B-3DA6-8F88-CC88-DFD15A54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3961-BEFB-1F00-95B5-DE840D415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73A7-D7F4-9D88-3C79-87E6BF230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A5E8E-7DA4-3888-F921-321247A4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7D53-CFD5-4151-8130-B8E834F010F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4C181-6052-D35A-5837-7DC896E4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93F8F-DE96-D5E6-8373-9348221A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946-7E42-4035-80FA-FE50FF5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8D71-9A49-045F-198B-C32AD6A2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49237-9A94-22B7-6F6C-880E22E8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94AB7-C899-FBDC-FAA0-D22358B5D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56922-A014-5D91-FB6B-09B6E36FC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96FF1-F005-8E9F-6381-357ED79FB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64494-AA13-C4BF-E131-0E892CDC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7D53-CFD5-4151-8130-B8E834F010F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F14D2-80B6-B47B-571B-CE2A0B4D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2B684-2BF7-B6E8-6CB6-9E70E657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946-7E42-4035-80FA-FE50FF5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001A-098C-5BD1-9A1F-E8F6AD94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BCA70-863A-AC06-185F-BD986FC3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7D53-CFD5-4151-8130-B8E834F010F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2F515-3917-9E8F-3FFD-C7F229D9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39ED6-FB6A-A03F-604D-BCD03170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946-7E42-4035-80FA-FE50FF5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153F5-20CF-33E1-CAA9-9384A000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7D53-CFD5-4151-8130-B8E834F010F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36D57-79D5-428F-C283-10A077CE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1701C-F3F4-1961-6125-0DB8ACB2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946-7E42-4035-80FA-FE50FF5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4BD6-60DD-DB09-51AD-5FE28F41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7190-5EE0-CF52-6704-AA57051D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CD0E6-7431-222A-CE66-D4597C9CC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391AB-150A-A6FF-C4B5-C77FDC0C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7D53-CFD5-4151-8130-B8E834F010F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F7B74-994C-195A-5FA7-5B7615D2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4410-054F-3F23-6CDF-1E12802D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946-7E42-4035-80FA-FE50FF5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AE8B-FD71-82F1-C75E-D4BB2E3F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C3131-ABF2-CAD4-4976-93ABA692E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6A5D-C32D-09B3-0889-C8F955EA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0ED4-7F5F-0A1F-4FD8-78E4A10F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7D53-CFD5-4151-8130-B8E834F010F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BD21-1683-5E88-0DFE-560269B3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A4E59-A0A4-5072-198A-31C2FB6A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C946-7E42-4035-80FA-FE50FF5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724FF-6B10-C9C3-5494-A0E0858C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9A1AB-164E-C7B4-A187-DDA553A4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520E-1BE1-5151-D9A0-F361C3604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D7D53-CFD5-4151-8130-B8E834F010F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DF1D-AF38-6A21-B44F-8CDFAB8A0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792F-FBAB-6903-5F23-7A73CCCC1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FDC946-7E42-4035-80FA-FE50FF5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795B51EF-2280-BC70-02F7-2443E7221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79" y="1309056"/>
            <a:ext cx="9702819" cy="4239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014929-111E-D78B-EC46-AF9CFCB43E35}"/>
              </a:ext>
            </a:extLst>
          </p:cNvPr>
          <p:cNvSpPr txBox="1"/>
          <p:nvPr/>
        </p:nvSpPr>
        <p:spPr>
          <a:xfrm>
            <a:off x="1481964" y="1986459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2A3136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971C7-4D1D-127C-7BEC-A1EC616C5BD4}"/>
              </a:ext>
            </a:extLst>
          </p:cNvPr>
          <p:cNvSpPr txBox="1"/>
          <p:nvPr/>
        </p:nvSpPr>
        <p:spPr>
          <a:xfrm>
            <a:off x="5527703" y="1986459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2A3136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47266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Poli</dc:creator>
  <cp:lastModifiedBy>Renato Poli</cp:lastModifiedBy>
  <cp:revision>1</cp:revision>
  <dcterms:created xsi:type="dcterms:W3CDTF">2024-07-02T19:08:15Z</dcterms:created>
  <dcterms:modified xsi:type="dcterms:W3CDTF">2024-07-02T19:14:04Z</dcterms:modified>
</cp:coreProperties>
</file>