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5" r:id="rId4"/>
    <p:sldId id="291" r:id="rId5"/>
    <p:sldId id="303" r:id="rId6"/>
    <p:sldId id="301" r:id="rId7"/>
    <p:sldId id="302" r:id="rId8"/>
    <p:sldId id="290" r:id="rId9"/>
    <p:sldId id="297" r:id="rId10"/>
    <p:sldId id="296" r:id="rId11"/>
    <p:sldId id="298" r:id="rId12"/>
    <p:sldId id="30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00AC04"/>
    <a:srgbClr val="366129"/>
    <a:srgbClr val="3BFF21"/>
    <a:srgbClr val="BF5700"/>
    <a:srgbClr val="D6D2C4"/>
    <a:srgbClr val="9CADB7"/>
    <a:srgbClr val="005F86"/>
    <a:srgbClr val="00A9B7"/>
    <a:srgbClr val="A6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B9FD2-1FE8-4081-B4C8-CA90840226E8}" v="15" dt="2024-06-18T20:54:40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3A41C840-8D07-4D45-80BE-7872C15AF2AD}"/>
    <pc:docChg chg="undo custSel addSld delSld modSld sldOrd">
      <pc:chgData name="Renato Poli" userId="1615074c83fac315" providerId="LiveId" clId="{3A41C840-8D07-4D45-80BE-7872C15AF2AD}" dt="2024-06-16T13:41:15.792" v="741" actId="113"/>
      <pc:docMkLst>
        <pc:docMk/>
      </pc:docMkLst>
      <pc:sldChg chg="add">
        <pc:chgData name="Renato Poli" userId="1615074c83fac315" providerId="LiveId" clId="{3A41C840-8D07-4D45-80BE-7872C15AF2AD}" dt="2024-06-16T13:15:51.040" v="1"/>
        <pc:sldMkLst>
          <pc:docMk/>
          <pc:sldMk cId="0" sldId="261"/>
        </pc:sldMkLst>
      </pc:sldChg>
      <pc:sldChg chg="modSp mod">
        <pc:chgData name="Renato Poli" userId="1615074c83fac315" providerId="LiveId" clId="{3A41C840-8D07-4D45-80BE-7872C15AF2AD}" dt="2024-06-16T13:41:15.792" v="741" actId="113"/>
        <pc:sldMkLst>
          <pc:docMk/>
          <pc:sldMk cId="2844244023" sldId="290"/>
        </pc:sldMkLst>
        <pc:graphicFrameChg chg="mod modGraphic">
          <ac:chgData name="Renato Poli" userId="1615074c83fac315" providerId="LiveId" clId="{3A41C840-8D07-4D45-80BE-7872C15AF2AD}" dt="2024-06-16T13:41:15.792" v="741" actId="113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modSp mod">
        <pc:chgData name="Renato Poli" userId="1615074c83fac315" providerId="LiveId" clId="{3A41C840-8D07-4D45-80BE-7872C15AF2AD}" dt="2024-06-16T13:19:55.554" v="51" actId="404"/>
        <pc:sldMkLst>
          <pc:docMk/>
          <pc:sldMk cId="2606322987" sldId="291"/>
        </pc:sldMkLst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3A41C840-8D07-4D45-80BE-7872C15AF2AD}" dt="2024-06-16T13:19:55.554" v="51" actId="404"/>
          <ac:spMkLst>
            <pc:docMk/>
            <pc:sldMk cId="2606322987" sldId="291"/>
            <ac:spMk id="32" creationId="{3DDB332A-7AFB-D8AB-C74A-F31B1471BE78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3" creationId="{47B750AF-EFBA-4059-922C-49CE82C675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4" creationId="{7EFB6521-61D8-E25C-CBA2-5E0266CDF1DA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5" creationId="{5C360E84-51CA-B75E-A8EE-13C6FD140A5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6" creationId="{3E57B017-75BF-6B42-37F1-AF724137F9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7" creationId="{8B654EA4-1419-F112-DCC8-4E7B210A2C71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8" creationId="{3224B2DA-5E99-921B-1ED8-CE8EFF852FB7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9" creationId="{3F54AB5A-187C-F6BF-0EC5-7F07E2B6218D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0" creationId="{B0A852D2-BEFB-2D9D-EF51-10B1171E096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2" creationId="{EE05B508-5D40-0017-CB4D-A9DD7EC026C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3" creationId="{DC33AB17-836C-960F-A14C-B04C41C9854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4" creationId="{D3E0E250-6FE0-30B7-EB06-656B35D7230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8" creationId="{254FD1B9-0DE8-AA09-CA32-C326AF591AA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0" creationId="{BDA8E19B-87F2-BCD1-7487-75424B4CE84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1" creationId="{AAC78A2C-D800-A143-0908-08B100F5822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2" creationId="{ACC9ACF9-803E-F5BE-30D7-50BA44BE6314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3" creationId="{1AD2CB56-0AB8-558E-0DC1-B6BC753C338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5" creationId="{ACC78E67-4032-072E-DD53-786210E246F6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6" creationId="{976967C8-E062-1E7A-795A-10E3845C27B9}"/>
          </ac:spMkLst>
        </pc:spChg>
      </pc:sldChg>
      <pc:sldChg chg="new del">
        <pc:chgData name="Renato Poli" userId="1615074c83fac315" providerId="LiveId" clId="{3A41C840-8D07-4D45-80BE-7872C15AF2AD}" dt="2024-06-16T13:16:00.092" v="13" actId="47"/>
        <pc:sldMkLst>
          <pc:docMk/>
          <pc:sldMk cId="73085148" sldId="299"/>
        </pc:sldMkLst>
      </pc:sldChg>
      <pc:sldChg chg="modSp add mod">
        <pc:chgData name="Renato Poli" userId="1615074c83fac315" providerId="LiveId" clId="{3A41C840-8D07-4D45-80BE-7872C15AF2AD}" dt="2024-06-16T13:15:58.383" v="12" actId="20577"/>
        <pc:sldMkLst>
          <pc:docMk/>
          <pc:sldMk cId="1533265453" sldId="300"/>
        </pc:sldMkLst>
        <pc:spChg chg="mod">
          <ac:chgData name="Renato Poli" userId="1615074c83fac315" providerId="LiveId" clId="{3A41C840-8D07-4D45-80BE-7872C15AF2AD}" dt="2024-06-16T13:15:58.383" v="12" actId="20577"/>
          <ac:spMkLst>
            <pc:docMk/>
            <pc:sldMk cId="1533265453" sldId="300"/>
            <ac:spMk id="2" creationId="{4B2430E1-547D-28DA-31FA-11D3F6FFFF53}"/>
          </ac:spMkLst>
        </pc:spChg>
      </pc:sldChg>
      <pc:sldChg chg="add del">
        <pc:chgData name="Renato Poli" userId="1615074c83fac315" providerId="LiveId" clId="{3A41C840-8D07-4D45-80BE-7872C15AF2AD}" dt="2024-06-16T13:20:07.057" v="52" actId="47"/>
        <pc:sldMkLst>
          <pc:docMk/>
          <pc:sldMk cId="783788245" sldId="301"/>
        </pc:sldMkLst>
      </pc:sldChg>
      <pc:sldChg chg="addSp delSp modSp add mod ord">
        <pc:chgData name="Renato Poli" userId="1615074c83fac315" providerId="LiveId" clId="{3A41C840-8D07-4D45-80BE-7872C15AF2AD}" dt="2024-06-16T13:22:44.438" v="170"/>
        <pc:sldMkLst>
          <pc:docMk/>
          <pc:sldMk cId="1131278451" sldId="301"/>
        </pc:sldMkLst>
        <pc:spChg chg="add mod">
          <ac:chgData name="Renato Poli" userId="1615074c83fac315" providerId="LiveId" clId="{3A41C840-8D07-4D45-80BE-7872C15AF2AD}" dt="2024-06-16T13:21:21.441" v="124" actId="207"/>
          <ac:spMkLst>
            <pc:docMk/>
            <pc:sldMk cId="1131278451" sldId="301"/>
            <ac:spMk id="3" creationId="{1452FD7C-5B68-E9D1-C23B-BA8C3DC2321E}"/>
          </ac:spMkLst>
        </pc:spChg>
        <pc:spChg chg="add del mod">
          <ac:chgData name="Renato Poli" userId="1615074c83fac315" providerId="LiveId" clId="{3A41C840-8D07-4D45-80BE-7872C15AF2AD}" dt="2024-06-16T13:21:10.855" v="119" actId="478"/>
          <ac:spMkLst>
            <pc:docMk/>
            <pc:sldMk cId="1131278451" sldId="301"/>
            <ac:spMk id="4" creationId="{B2B8674D-A932-1379-7566-85A34E2A636F}"/>
          </ac:spMkLst>
        </pc:spChg>
        <pc:spChg chg="add mod">
          <ac:chgData name="Renato Poli" userId="1615074c83fac315" providerId="LiveId" clId="{3A41C840-8D07-4D45-80BE-7872C15AF2AD}" dt="2024-06-16T13:21:30.668" v="126" actId="14100"/>
          <ac:spMkLst>
            <pc:docMk/>
            <pc:sldMk cId="1131278451" sldId="301"/>
            <ac:spMk id="6" creationId="{4A94A38D-2D66-27DA-2F1B-4815B08FF838}"/>
          </ac:spMkLst>
        </pc:spChg>
      </pc:sldChg>
      <pc:sldChg chg="addSp delSp modSp new mod">
        <pc:chgData name="Renato Poli" userId="1615074c83fac315" providerId="LiveId" clId="{3A41C840-8D07-4D45-80BE-7872C15AF2AD}" dt="2024-06-16T13:36:39.924" v="571" actId="20577"/>
        <pc:sldMkLst>
          <pc:docMk/>
          <pc:sldMk cId="2147403656" sldId="302"/>
        </pc:sldMkLst>
        <pc:spChg chg="add del mod">
          <ac:chgData name="Renato Poli" userId="1615074c83fac315" providerId="LiveId" clId="{3A41C840-8D07-4D45-80BE-7872C15AF2AD}" dt="2024-06-16T13:22:00.750" v="160" actId="20577"/>
          <ac:spMkLst>
            <pc:docMk/>
            <pc:sldMk cId="2147403656" sldId="302"/>
            <ac:spMk id="2" creationId="{64426CF7-DA52-C1E2-CFD2-913F23006F7D}"/>
          </ac:spMkLst>
        </pc:spChg>
        <pc:spChg chg="mod">
          <ac:chgData name="Renato Poli" userId="1615074c83fac315" providerId="LiveId" clId="{3A41C840-8D07-4D45-80BE-7872C15AF2AD}" dt="2024-06-16T13:36:39.924" v="571" actId="20577"/>
          <ac:spMkLst>
            <pc:docMk/>
            <pc:sldMk cId="2147403656" sldId="302"/>
            <ac:spMk id="3" creationId="{69A6DAB9-1C98-3C65-3653-E6298E0A790D}"/>
          </ac:spMkLst>
        </pc:spChg>
        <pc:spChg chg="add mod">
          <ac:chgData name="Renato Poli" userId="1615074c83fac315" providerId="LiveId" clId="{3A41C840-8D07-4D45-80BE-7872C15AF2AD}" dt="2024-06-16T13:21:49.463" v="129"/>
          <ac:spMkLst>
            <pc:docMk/>
            <pc:sldMk cId="2147403656" sldId="302"/>
            <ac:spMk id="4" creationId="{03402DF5-4AC3-A4D2-E4B4-3708B6E0D84C}"/>
          </ac:spMkLst>
        </pc:spChg>
        <pc:spChg chg="add mod">
          <ac:chgData name="Renato Poli" userId="1615074c83fac315" providerId="LiveId" clId="{3A41C840-8D07-4D45-80BE-7872C15AF2AD}" dt="2024-06-16T13:21:54.654" v="131" actId="1076"/>
          <ac:spMkLst>
            <pc:docMk/>
            <pc:sldMk cId="2147403656" sldId="302"/>
            <ac:spMk id="5" creationId="{BD428D49-9331-0722-68F8-E097FF53F95D}"/>
          </ac:spMkLst>
        </pc:spChg>
        <pc:picChg chg="add mod">
          <ac:chgData name="Renato Poli" userId="1615074c83fac315" providerId="LiveId" clId="{3A41C840-8D07-4D45-80BE-7872C15AF2AD}" dt="2024-06-16T13:27:31.637" v="208" actId="14100"/>
          <ac:picMkLst>
            <pc:docMk/>
            <pc:sldMk cId="2147403656" sldId="302"/>
            <ac:picMk id="7" creationId="{96A3FC44-AABB-ACFE-2C43-099B8582C7C7}"/>
          </ac:picMkLst>
        </pc:picChg>
      </pc:sldChg>
      <pc:sldChg chg="addSp modSp add mod">
        <pc:chgData name="Renato Poli" userId="1615074c83fac315" providerId="LiveId" clId="{3A41C840-8D07-4D45-80BE-7872C15AF2AD}" dt="2024-06-16T13:22:27.548" v="168" actId="1037"/>
        <pc:sldMkLst>
          <pc:docMk/>
          <pc:sldMk cId="399262619" sldId="303"/>
        </pc:sldMkLst>
        <pc:spChg chg="mod">
          <ac:chgData name="Renato Poli" userId="1615074c83fac315" providerId="LiveId" clId="{3A41C840-8D07-4D45-80BE-7872C15AF2AD}" dt="2024-06-16T13:22:21.082" v="164" actId="14100"/>
          <ac:spMkLst>
            <pc:docMk/>
            <pc:sldMk cId="399262619" sldId="303"/>
            <ac:spMk id="3" creationId="{1452FD7C-5B68-E9D1-C23B-BA8C3DC2321E}"/>
          </ac:spMkLst>
        </pc:spChg>
        <pc:spChg chg="add mod">
          <ac:chgData name="Renato Poli" userId="1615074c83fac315" providerId="LiveId" clId="{3A41C840-8D07-4D45-80BE-7872C15AF2AD}" dt="2024-06-16T13:22:27.548" v="168" actId="1037"/>
          <ac:spMkLst>
            <pc:docMk/>
            <pc:sldMk cId="399262619" sldId="303"/>
            <ac:spMk id="4" creationId="{4D94E408-036D-25DF-177B-33E950F26757}"/>
          </ac:spMkLst>
        </pc:spChg>
      </pc:sldChg>
      <pc:sldChg chg="add del">
        <pc:chgData name="Renato Poli" userId="1615074c83fac315" providerId="LiveId" clId="{3A41C840-8D07-4D45-80BE-7872C15AF2AD}" dt="2024-06-16T13:36:18.681" v="503" actId="47"/>
        <pc:sldMkLst>
          <pc:docMk/>
          <pc:sldMk cId="2574499917" sldId="304"/>
        </pc:sldMkLst>
      </pc:sldChg>
    </pc:docChg>
  </pc:docChgLst>
  <pc:docChgLst>
    <pc:chgData name="Renato Poli" userId="1615074c83fac315" providerId="LiveId" clId="{E6CA415E-4DC6-4F6A-A03D-463348A2B1D0}"/>
    <pc:docChg chg="undo custSel addSld delSld modSld">
      <pc:chgData name="Renato Poli" userId="1615074c83fac315" providerId="LiveId" clId="{E6CA415E-4DC6-4F6A-A03D-463348A2B1D0}" dt="2024-05-21T00:50:29.255" v="1478" actId="1076"/>
      <pc:docMkLst>
        <pc:docMk/>
      </pc:docMkLst>
      <pc:sldChg chg="add">
        <pc:chgData name="Renato Poli" userId="1615074c83fac315" providerId="LiveId" clId="{E6CA415E-4DC6-4F6A-A03D-463348A2B1D0}" dt="2024-05-20T16:58:24.229" v="533"/>
        <pc:sldMkLst>
          <pc:docMk/>
          <pc:sldMk cId="3901727183" sldId="266"/>
        </pc:sldMkLst>
      </pc:sldChg>
      <pc:sldChg chg="addSp modSp mod">
        <pc:chgData name="Renato Poli" userId="1615074c83fac315" providerId="LiveId" clId="{E6CA415E-4DC6-4F6A-A03D-463348A2B1D0}" dt="2024-05-20T16:57:14.899" v="526" actId="20577"/>
        <pc:sldMkLst>
          <pc:docMk/>
          <pc:sldMk cId="3564491574" sldId="270"/>
        </pc:sldMkLst>
        <pc:spChg chg="add mod">
          <ac:chgData name="Renato Poli" userId="1615074c83fac315" providerId="LiveId" clId="{E6CA415E-4DC6-4F6A-A03D-463348A2B1D0}" dt="2024-05-20T16:57:10.633" v="516" actId="14100"/>
          <ac:spMkLst>
            <pc:docMk/>
            <pc:sldMk cId="3564491574" sldId="270"/>
            <ac:spMk id="3" creationId="{524BBB86-263E-7B64-4B57-B180DAFD8263}"/>
          </ac:spMkLst>
        </pc:spChg>
        <pc:spChg chg="add mod">
          <ac:chgData name="Renato Poli" userId="1615074c83fac315" providerId="LiveId" clId="{E6CA415E-4DC6-4F6A-A03D-463348A2B1D0}" dt="2024-05-20T16:57:14.899" v="526" actId="20577"/>
          <ac:spMkLst>
            <pc:docMk/>
            <pc:sldMk cId="3564491574" sldId="270"/>
            <ac:spMk id="4" creationId="{60C3DCF1-D1CC-C1ED-C43C-987C86D2850E}"/>
          </ac:spMkLst>
        </pc:spChg>
      </pc:sldChg>
      <pc:sldChg chg="addSp modSp mod">
        <pc:chgData name="Renato Poli" userId="1615074c83fac315" providerId="LiveId" clId="{E6CA415E-4DC6-4F6A-A03D-463348A2B1D0}" dt="2024-05-20T16:57:30.483" v="531" actId="1076"/>
        <pc:sldMkLst>
          <pc:docMk/>
          <pc:sldMk cId="3778536939" sldId="271"/>
        </pc:sldMkLst>
        <pc:spChg chg="add mod">
          <ac:chgData name="Renato Poli" userId="1615074c83fac315" providerId="LiveId" clId="{E6CA415E-4DC6-4F6A-A03D-463348A2B1D0}" dt="2024-05-20T16:57:27.612" v="530" actId="14100"/>
          <ac:spMkLst>
            <pc:docMk/>
            <pc:sldMk cId="3778536939" sldId="271"/>
            <ac:spMk id="4" creationId="{2C9EE258-7815-4D83-EC4C-10DE15173513}"/>
          </ac:spMkLst>
        </pc:spChg>
        <pc:spChg chg="add mod">
          <ac:chgData name="Renato Poli" userId="1615074c83fac315" providerId="LiveId" clId="{E6CA415E-4DC6-4F6A-A03D-463348A2B1D0}" dt="2024-05-20T16:57:30.483" v="531" actId="1076"/>
          <ac:spMkLst>
            <pc:docMk/>
            <pc:sldMk cId="3778536939" sldId="271"/>
            <ac:spMk id="5" creationId="{0F5B5408-9217-C9FA-7C16-E39569F345F9}"/>
          </ac:spMkLst>
        </pc:spChg>
      </pc:sldChg>
      <pc:sldChg chg="modSp mod">
        <pc:chgData name="Renato Poli" userId="1615074c83fac315" providerId="LiveId" clId="{E6CA415E-4DC6-4F6A-A03D-463348A2B1D0}" dt="2024-05-21T00:32:15.344" v="1192" actId="115"/>
        <pc:sldMkLst>
          <pc:docMk/>
          <pc:sldMk cId="2338235215" sldId="289"/>
        </pc:sldMkLst>
        <pc:spChg chg="mod">
          <ac:chgData name="Renato Poli" userId="1615074c83fac315" providerId="LiveId" clId="{E6CA415E-4DC6-4F6A-A03D-463348A2B1D0}" dt="2024-05-21T00:32:15.344" v="1192" actId="115"/>
          <ac:spMkLst>
            <pc:docMk/>
            <pc:sldMk cId="2338235215" sldId="289"/>
            <ac:spMk id="3" creationId="{F2D20CA7-3ADF-CF7C-F4DB-50D578774F0C}"/>
          </ac:spMkLst>
        </pc:spChg>
      </pc:sldChg>
      <pc:sldChg chg="addSp modSp mod">
        <pc:chgData name="Renato Poli" userId="1615074c83fac315" providerId="LiveId" clId="{E6CA415E-4DC6-4F6A-A03D-463348A2B1D0}" dt="2024-05-21T00:50:29.255" v="1478" actId="1076"/>
        <pc:sldMkLst>
          <pc:docMk/>
          <pc:sldMk cId="2606322987" sldId="291"/>
        </pc:sldMkLst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3" creationId="{85EFE06F-1BCE-A3EA-7130-BBC24AAB283E}"/>
          </ac:spMkLst>
        </pc:spChg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4" creationId="{3EF03C7D-9C6D-A8D3-1683-DFD80216550E}"/>
          </ac:spMkLst>
        </pc:spChg>
        <pc:spChg chg="add mod">
          <ac:chgData name="Renato Poli" userId="1615074c83fac315" providerId="LiveId" clId="{E6CA415E-4DC6-4F6A-A03D-463348A2B1D0}" dt="2024-05-21T00:50:29.255" v="1478" actId="1076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E6CA415E-4DC6-4F6A-A03D-463348A2B1D0}" dt="2024-05-21T00:50:13.445" v="1464" actId="14100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E6CA415E-4DC6-4F6A-A03D-463348A2B1D0}" dt="2024-05-21T00:50:04.620" v="1463" actId="403"/>
          <ac:spMkLst>
            <pc:docMk/>
            <pc:sldMk cId="2606322987" sldId="291"/>
            <ac:spMk id="56" creationId="{976967C8-E062-1E7A-795A-10E3845C27B9}"/>
          </ac:spMkLst>
        </pc:spChg>
      </pc:sldChg>
      <pc:sldChg chg="addSp modSp new mod">
        <pc:chgData name="Renato Poli" userId="1615074c83fac315" providerId="LiveId" clId="{E6CA415E-4DC6-4F6A-A03D-463348A2B1D0}" dt="2024-05-20T16:55:53.670" v="513" actId="121"/>
        <pc:sldMkLst>
          <pc:docMk/>
          <pc:sldMk cId="2998322960" sldId="292"/>
        </pc:sldMkLst>
        <pc:spChg chg="mod">
          <ac:chgData name="Renato Poli" userId="1615074c83fac315" providerId="LiveId" clId="{E6CA415E-4DC6-4F6A-A03D-463348A2B1D0}" dt="2024-05-20T16:55:16.489" v="432" actId="404"/>
          <ac:spMkLst>
            <pc:docMk/>
            <pc:sldMk cId="2998322960" sldId="292"/>
            <ac:spMk id="2" creationId="{60349FEC-139C-39C5-C522-BC1E567F33C2}"/>
          </ac:spMkLst>
        </pc:spChg>
        <pc:spChg chg="mod">
          <ac:chgData name="Renato Poli" userId="1615074c83fac315" providerId="LiveId" clId="{E6CA415E-4DC6-4F6A-A03D-463348A2B1D0}" dt="2024-05-20T16:55:53.670" v="513" actId="121"/>
          <ac:spMkLst>
            <pc:docMk/>
            <pc:sldMk cId="2998322960" sldId="292"/>
            <ac:spMk id="3" creationId="{9B939165-DBB1-9DA6-B950-11E39811CB97}"/>
          </ac:spMkLst>
        </pc:spChg>
        <pc:picChg chg="add mod">
          <ac:chgData name="Renato Poli" userId="1615074c83fac315" providerId="LiveId" clId="{E6CA415E-4DC6-4F6A-A03D-463348A2B1D0}" dt="2024-05-20T16:55:09.768" v="406" actId="208"/>
          <ac:picMkLst>
            <pc:docMk/>
            <pc:sldMk cId="2998322960" sldId="292"/>
            <ac:picMk id="5" creationId="{572F1158-FA0B-27D8-F236-39BB2F7034D5}"/>
          </ac:picMkLst>
        </pc:picChg>
      </pc:sldChg>
      <pc:sldChg chg="addSp delSp modSp new mod modClrScheme chgLayout">
        <pc:chgData name="Renato Poli" userId="1615074c83fac315" providerId="LiveId" clId="{E6CA415E-4DC6-4F6A-A03D-463348A2B1D0}" dt="2024-05-20T21:32:36.929" v="618" actId="20577"/>
        <pc:sldMkLst>
          <pc:docMk/>
          <pc:sldMk cId="3932754619" sldId="293"/>
        </pc:sldMkLst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2" creationId="{E3469CB2-CD17-F868-AF8F-9A9C051C8460}"/>
          </ac:spMkLst>
        </pc:spChg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3" creationId="{1C25FCDB-51E2-80ED-E470-DAC3F5F03443}"/>
          </ac:spMkLst>
        </pc:spChg>
        <pc:spChg chg="add mod ord">
          <ac:chgData name="Renato Poli" userId="1615074c83fac315" providerId="LiveId" clId="{E6CA415E-4DC6-4F6A-A03D-463348A2B1D0}" dt="2024-05-20T21:32:36.929" v="618" actId="20577"/>
          <ac:spMkLst>
            <pc:docMk/>
            <pc:sldMk cId="3932754619" sldId="293"/>
            <ac:spMk id="4" creationId="{AAFA6FCA-5BD9-F6A1-DDB2-A57A4669BEE5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5" creationId="{D5AB70EB-73F1-053C-D32C-93284C604E07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6" creationId="{C7AF0B96-5E58-D51F-4076-0CB5D683F0CD}"/>
          </ac:spMkLst>
        </pc:spChg>
      </pc:sldChg>
      <pc:sldChg chg="delSp modSp new mod">
        <pc:chgData name="Renato Poli" userId="1615074c83fac315" providerId="LiveId" clId="{E6CA415E-4DC6-4F6A-A03D-463348A2B1D0}" dt="2024-05-20T21:35:49.736" v="1140" actId="20577"/>
        <pc:sldMkLst>
          <pc:docMk/>
          <pc:sldMk cId="201619243" sldId="294"/>
        </pc:sldMkLst>
        <pc:spChg chg="del">
          <ac:chgData name="Renato Poli" userId="1615074c83fac315" providerId="LiveId" clId="{E6CA415E-4DC6-4F6A-A03D-463348A2B1D0}" dt="2024-05-20T21:32:42.020" v="620" actId="478"/>
          <ac:spMkLst>
            <pc:docMk/>
            <pc:sldMk cId="201619243" sldId="294"/>
            <ac:spMk id="2" creationId="{B720B734-6B48-BEE7-1A32-0BEC1A48B9A5}"/>
          </ac:spMkLst>
        </pc:spChg>
        <pc:spChg chg="mod">
          <ac:chgData name="Renato Poli" userId="1615074c83fac315" providerId="LiveId" clId="{E6CA415E-4DC6-4F6A-A03D-463348A2B1D0}" dt="2024-05-20T21:35:49.736" v="1140" actId="20577"/>
          <ac:spMkLst>
            <pc:docMk/>
            <pc:sldMk cId="201619243" sldId="294"/>
            <ac:spMk id="3" creationId="{E36B7A3D-F080-A5BF-8CEF-1A7CF566C1B9}"/>
          </ac:spMkLst>
        </pc:spChg>
      </pc:sldChg>
      <pc:sldChg chg="modSp new mod">
        <pc:chgData name="Renato Poli" userId="1615074c83fac315" providerId="LiveId" clId="{E6CA415E-4DC6-4F6A-A03D-463348A2B1D0}" dt="2024-05-21T00:49:49.421" v="1458" actId="114"/>
        <pc:sldMkLst>
          <pc:docMk/>
          <pc:sldMk cId="1481043010" sldId="295"/>
        </pc:sldMkLst>
        <pc:spChg chg="mod">
          <ac:chgData name="Renato Poli" userId="1615074c83fac315" providerId="LiveId" clId="{E6CA415E-4DC6-4F6A-A03D-463348A2B1D0}" dt="2024-05-21T00:35:23.311" v="1253" actId="6549"/>
          <ac:spMkLst>
            <pc:docMk/>
            <pc:sldMk cId="1481043010" sldId="295"/>
            <ac:spMk id="2" creationId="{8E814E72-1B64-8C14-F373-A6D360C6B1A4}"/>
          </ac:spMkLst>
        </pc:spChg>
        <pc:spChg chg="mod">
          <ac:chgData name="Renato Poli" userId="1615074c83fac315" providerId="LiveId" clId="{E6CA415E-4DC6-4F6A-A03D-463348A2B1D0}" dt="2024-05-21T00:49:49.421" v="1458" actId="114"/>
          <ac:spMkLst>
            <pc:docMk/>
            <pc:sldMk cId="1481043010" sldId="295"/>
            <ac:spMk id="3" creationId="{1A0040BF-B901-3603-0E9F-51417FC5A5BB}"/>
          </ac:spMkLst>
        </pc:spChg>
      </pc:sldChg>
    </pc:docChg>
  </pc:docChgLst>
  <pc:docChgLst>
    <pc:chgData name="Renato Poli" userId="1615074c83fac315" providerId="LiveId" clId="{949B9FD2-1FE8-4081-B4C8-CA90840226E8}"/>
    <pc:docChg chg="undo custSel addSld delSld modSld">
      <pc:chgData name="Renato Poli" userId="1615074c83fac315" providerId="LiveId" clId="{949B9FD2-1FE8-4081-B4C8-CA90840226E8}" dt="2024-06-18T20:55:52.055" v="769" actId="6549"/>
      <pc:docMkLst>
        <pc:docMk/>
      </pc:docMkLst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01727183" sldId="26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9811320" sldId="26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348771884" sldId="26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52609499" sldId="26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564491574" sldId="27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778536939" sldId="27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590616111" sldId="27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07306200" sldId="27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959709048" sldId="27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28777930" sldId="27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203454643" sldId="27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7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14875495" sldId="27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23848942" sldId="28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64454828" sldId="28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671032331" sldId="28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46449323" sldId="28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25823291" sldId="28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52462656" sldId="28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463138" sldId="28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22524487" sldId="28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622138352" sldId="288"/>
        </pc:sldMkLst>
      </pc:sldChg>
      <pc:sldChg chg="modSp mod">
        <pc:chgData name="Renato Poli" userId="1615074c83fac315" providerId="LiveId" clId="{949B9FD2-1FE8-4081-B4C8-CA90840226E8}" dt="2024-05-28T20:35:16.027" v="187" actId="6549"/>
        <pc:sldMkLst>
          <pc:docMk/>
          <pc:sldMk cId="2338235215" sldId="289"/>
        </pc:sldMkLst>
        <pc:spChg chg="mod">
          <ac:chgData name="Renato Poli" userId="1615074c83fac315" providerId="LiveId" clId="{949B9FD2-1FE8-4081-B4C8-CA90840226E8}" dt="2024-05-28T20:35:16.027" v="187" actId="6549"/>
          <ac:spMkLst>
            <pc:docMk/>
            <pc:sldMk cId="2338235215" sldId="289"/>
            <ac:spMk id="3" creationId="{F2D20CA7-3ADF-CF7C-F4DB-50D578774F0C}"/>
          </ac:spMkLst>
        </pc:spChg>
      </pc:sldChg>
      <pc:sldChg chg="modSp mod">
        <pc:chgData name="Renato Poli" userId="1615074c83fac315" providerId="LiveId" clId="{949B9FD2-1FE8-4081-B4C8-CA90840226E8}" dt="2024-06-18T20:55:52.055" v="769" actId="6549"/>
        <pc:sldMkLst>
          <pc:docMk/>
          <pc:sldMk cId="2844244023" sldId="290"/>
        </pc:sldMkLst>
        <pc:spChg chg="mod">
          <ac:chgData name="Renato Poli" userId="1615074c83fac315" providerId="LiveId" clId="{949B9FD2-1FE8-4081-B4C8-CA90840226E8}" dt="2024-05-28T20:11:51.983" v="176" actId="20577"/>
          <ac:spMkLst>
            <pc:docMk/>
            <pc:sldMk cId="2844244023" sldId="290"/>
            <ac:spMk id="2" creationId="{23049A62-92DB-4FF7-C77B-67CDAD4F1F65}"/>
          </ac:spMkLst>
        </pc:spChg>
        <pc:graphicFrameChg chg="mod modGraphic">
          <ac:chgData name="Renato Poli" userId="1615074c83fac315" providerId="LiveId" clId="{949B9FD2-1FE8-4081-B4C8-CA90840226E8}" dt="2024-06-18T20:55:52.055" v="769" actId="6549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998322960" sldId="29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32754619" sldId="29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01619243" sldId="294"/>
        </pc:sldMkLst>
      </pc:sldChg>
      <pc:sldChg chg="delSp modSp new mod">
        <pc:chgData name="Renato Poli" userId="1615074c83fac315" providerId="LiveId" clId="{949B9FD2-1FE8-4081-B4C8-CA90840226E8}" dt="2024-06-11T20:32:16.777" v="583" actId="20577"/>
        <pc:sldMkLst>
          <pc:docMk/>
          <pc:sldMk cId="1155439894" sldId="296"/>
        </pc:sldMkLst>
        <pc:spChg chg="del mod">
          <ac:chgData name="Renato Poli" userId="1615074c83fac315" providerId="LiveId" clId="{949B9FD2-1FE8-4081-B4C8-CA90840226E8}" dt="2024-06-11T16:49:27.698" v="218" actId="478"/>
          <ac:spMkLst>
            <pc:docMk/>
            <pc:sldMk cId="1155439894" sldId="296"/>
            <ac:spMk id="2" creationId="{CBF96631-FA9B-2284-C965-D2E038899F30}"/>
          </ac:spMkLst>
        </pc:spChg>
        <pc:spChg chg="mod">
          <ac:chgData name="Renato Poli" userId="1615074c83fac315" providerId="LiveId" clId="{949B9FD2-1FE8-4081-B4C8-CA90840226E8}" dt="2024-06-11T20:32:16.777" v="583" actId="20577"/>
          <ac:spMkLst>
            <pc:docMk/>
            <pc:sldMk cId="1155439894" sldId="296"/>
            <ac:spMk id="3" creationId="{FE5111E4-894A-75FE-E352-1A15816708D1}"/>
          </ac:spMkLst>
        </pc:spChg>
      </pc:sldChg>
      <pc:sldChg chg="modSp add mod">
        <pc:chgData name="Renato Poli" userId="1615074c83fac315" providerId="LiveId" clId="{949B9FD2-1FE8-4081-B4C8-CA90840226E8}" dt="2024-06-11T16:49:16.760" v="215" actId="20577"/>
        <pc:sldMkLst>
          <pc:docMk/>
          <pc:sldMk cId="1824764250" sldId="297"/>
        </pc:sldMkLst>
        <pc:spChg chg="mod">
          <ac:chgData name="Renato Poli" userId="1615074c83fac315" providerId="LiveId" clId="{949B9FD2-1FE8-4081-B4C8-CA90840226E8}" dt="2024-06-11T16:49:16.760" v="215" actId="20577"/>
          <ac:spMkLst>
            <pc:docMk/>
            <pc:sldMk cId="1824764250" sldId="297"/>
            <ac:spMk id="2" creationId="{4B2430E1-547D-28DA-31FA-11D3F6FFFF53}"/>
          </ac:spMkLst>
        </pc:spChg>
      </pc:sldChg>
      <pc:sldChg chg="addSp delSp modSp new mod">
        <pc:chgData name="Renato Poli" userId="1615074c83fac315" providerId="LiveId" clId="{949B9FD2-1FE8-4081-B4C8-CA90840226E8}" dt="2024-06-11T20:18:17.671" v="581" actId="14100"/>
        <pc:sldMkLst>
          <pc:docMk/>
          <pc:sldMk cId="1234882116" sldId="298"/>
        </pc:sldMkLst>
        <pc:spChg chg="mod">
          <ac:chgData name="Renato Poli" userId="1615074c83fac315" providerId="LiveId" clId="{949B9FD2-1FE8-4081-B4C8-CA90840226E8}" dt="2024-06-11T16:53:30.311" v="536" actId="20577"/>
          <ac:spMkLst>
            <pc:docMk/>
            <pc:sldMk cId="1234882116" sldId="298"/>
            <ac:spMk id="2" creationId="{0F1FD516-8917-1593-0ED6-C739FA25DEE1}"/>
          </ac:spMkLst>
        </pc:spChg>
        <pc:spChg chg="del">
          <ac:chgData name="Renato Poli" userId="1615074c83fac315" providerId="LiveId" clId="{949B9FD2-1FE8-4081-B4C8-CA90840226E8}" dt="2024-06-11T16:53:41.654" v="537"/>
          <ac:spMkLst>
            <pc:docMk/>
            <pc:sldMk cId="1234882116" sldId="298"/>
            <ac:spMk id="3" creationId="{669C3F52-D2C3-CCF1-53BA-01CADDB7968B}"/>
          </ac:spMkLst>
        </pc:spChg>
        <pc:spChg chg="add mod">
          <ac:chgData name="Renato Poli" userId="1615074c83fac315" providerId="LiveId" clId="{949B9FD2-1FE8-4081-B4C8-CA90840226E8}" dt="2024-06-11T20:18:17.671" v="581" actId="14100"/>
          <ac:spMkLst>
            <pc:docMk/>
            <pc:sldMk cId="1234882116" sldId="298"/>
            <ac:spMk id="5" creationId="{DB44D748-25D2-A2B0-9818-CA81E76DD55B}"/>
          </ac:spMkLst>
        </pc:spChg>
        <pc:graphicFrameChg chg="add mod modGraphic">
          <ac:chgData name="Renato Poli" userId="1615074c83fac315" providerId="LiveId" clId="{949B9FD2-1FE8-4081-B4C8-CA90840226E8}" dt="2024-06-11T20:18:04.847" v="580" actId="207"/>
          <ac:graphicFrameMkLst>
            <pc:docMk/>
            <pc:sldMk cId="1234882116" sldId="298"/>
            <ac:graphicFrameMk id="6" creationId="{5405DC26-4B3C-224F-3F45-5BFBDB35FA6A}"/>
          </ac:graphicFrameMkLst>
        </pc:graphicFrameChg>
      </pc:sldChg>
      <pc:sldChg chg="modSp mod">
        <pc:chgData name="Renato Poli" userId="1615074c83fac315" providerId="LiveId" clId="{949B9FD2-1FE8-4081-B4C8-CA90840226E8}" dt="2024-06-18T20:29:45.516" v="735" actId="20577"/>
        <pc:sldMkLst>
          <pc:docMk/>
          <pc:sldMk cId="2147403656" sldId="302"/>
        </pc:sldMkLst>
        <pc:spChg chg="mod">
          <ac:chgData name="Renato Poli" userId="1615074c83fac315" providerId="LiveId" clId="{949B9FD2-1FE8-4081-B4C8-CA90840226E8}" dt="2024-06-18T20:29:45.516" v="735" actId="20577"/>
          <ac:spMkLst>
            <pc:docMk/>
            <pc:sldMk cId="2147403656" sldId="302"/>
            <ac:spMk id="3" creationId="{69A6DAB9-1C98-3C65-3653-E6298E0A790D}"/>
          </ac:spMkLst>
        </pc:spChg>
      </pc:sldChg>
      <pc:sldMasterChg chg="delSldLayout">
        <pc:chgData name="Renato Poli" userId="1615074c83fac315" providerId="LiveId" clId="{949B9FD2-1FE8-4081-B4C8-CA90840226E8}" dt="2024-05-28T20:09:41.029" v="78" actId="47"/>
        <pc:sldMasterMkLst>
          <pc:docMk/>
          <pc:sldMasterMk cId="0" sldId="2147483648"/>
        </pc:sldMasterMkLst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1639606000" sldId="2147483677"/>
          </pc:sldLayoutMkLst>
        </pc:sldLayoutChg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282150114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lvl="0" indent="0">
              <a:spcBef>
                <a:spcPts val="1417"/>
              </a:spcBef>
              <a:buNone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arison_of_free_and_open-source_software_licenses#cite_note-17" TargetMode="External"/><Relationship Id="rId3" Type="http://schemas.openxmlformats.org/officeDocument/2006/relationships/hyperlink" Target="https://en.wikipedia.org/wiki/Regents_of_the_University_of_California" TargetMode="External"/><Relationship Id="rId7" Type="http://schemas.openxmlformats.org/officeDocument/2006/relationships/hyperlink" Target="https://en.wikipedia.org/wiki/Comparison_of_free_and_open-source_software_licenses#cite_note-16" TargetMode="External"/><Relationship Id="rId12" Type="http://schemas.openxmlformats.org/officeDocument/2006/relationships/hyperlink" Target="https://en.wikipedia.org/wiki/Comparison_of_free_and_open-source_software_licenses#cite_note-lgplv3-33" TargetMode="External"/><Relationship Id="rId2" Type="http://schemas.openxmlformats.org/officeDocument/2006/relationships/hyperlink" Target="https://en.wikipedia.org/wiki/BSD_Lice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ative_Commons" TargetMode="External"/><Relationship Id="rId11" Type="http://schemas.openxmlformats.org/officeDocument/2006/relationships/hyperlink" Target="https://en.wikipedia.org/wiki/Comparison_of_free_and_open-source_software_licenses#cite_note-gnucopyleft-27" TargetMode="External"/><Relationship Id="rId5" Type="http://schemas.openxmlformats.org/officeDocument/2006/relationships/hyperlink" Target="https://en.wikipedia.org/wiki/Creative_Commons_Zero" TargetMode="External"/><Relationship Id="rId10" Type="http://schemas.openxmlformats.org/officeDocument/2006/relationships/hyperlink" Target="https://en.wikipedia.org/wiki/Comparison_of_free_and_open-source_software_licenses#cite_note-lgpl3-32" TargetMode="External"/><Relationship Id="rId4" Type="http://schemas.openxmlformats.org/officeDocument/2006/relationships/hyperlink" Target="https://en.wikipedia.org/wiki/Comparison_of_free_and_open-source_software_licenses#cite_note-bsdlicense-15" TargetMode="External"/><Relationship Id="rId9" Type="http://schemas.openxmlformats.org/officeDocument/2006/relationships/hyperlink" Target="https://en.wikipedia.org/wiki/GNU_Lesser_General_Public_Licen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 dirty="0"/>
              <a:t>RESEARCH PROPOSAL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1E4-894A-75FE-E352-1A158167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662151"/>
            <a:ext cx="11499849" cy="54107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SOME OPEN SOUCE LICENSES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PETSC</a:t>
            </a:r>
          </a:p>
          <a:p>
            <a:pPr lvl="1"/>
            <a:r>
              <a:rPr lang="en-US"/>
              <a:t>BSD - Berkely Software Distribution</a:t>
            </a:r>
          </a:p>
          <a:p>
            <a:endParaRPr lang="en-US"/>
          </a:p>
          <a:p>
            <a:r>
              <a:rPr lang="en-US"/>
              <a:t>LIBMESH</a:t>
            </a:r>
          </a:p>
          <a:p>
            <a:pPr lvl="1"/>
            <a:r>
              <a:rPr lang="en-US"/>
              <a:t>LGPL - Lesser GPL</a:t>
            </a:r>
          </a:p>
          <a:p>
            <a:endParaRPr lang="en-US"/>
          </a:p>
          <a:p>
            <a:r>
              <a:rPr lang="en-US"/>
              <a:t>FeniCS</a:t>
            </a:r>
          </a:p>
          <a:p>
            <a:pPr lvl="1"/>
            <a:r>
              <a:rPr lang="en-US"/>
              <a:t>Creative Commons Zero (CC0)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From the above, LGPL is the most restrictive, but can be used in commercial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5543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D516-8917-1593-0ED6-C739FA2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Wikipedia comparison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5DC26-4B3C-224F-3F45-5BFBDB35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85566"/>
              </p:ext>
            </p:extLst>
          </p:nvPr>
        </p:nvGraphicFramePr>
        <p:xfrm>
          <a:off x="228600" y="1203960"/>
          <a:ext cx="11499851" cy="44500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5441">
                  <a:extLst>
                    <a:ext uri="{9D8B030D-6E8A-4147-A177-3AD203B41FA5}">
                      <a16:colId xmlns:a16="http://schemas.microsoft.com/office/drawing/2014/main" val="2153530754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5706288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22088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262329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63074642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420880302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08258528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132883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43888554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65381734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603975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License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Author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Latest version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Publication date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Linking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Distribution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Modification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Patent 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Private use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Sublicensing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TM 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32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2" tooltip="BSD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BSD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3" tooltip="Regents of the University of Californi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Regents of the University of California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747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5" tooltip="Creative Commons Zero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 Zero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6" tooltip="Creative Commo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[15]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9" tooltip="GNU Lesser General Public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GNU Lesser General Public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Free Software Foundation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June 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With restrictions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[31]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14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44D748-25D2-A2B0-9818-CA81E76DD55B}"/>
              </a:ext>
            </a:extLst>
          </p:cNvPr>
          <p:cNvSpPr txBox="1"/>
          <p:nvPr/>
        </p:nvSpPr>
        <p:spPr>
          <a:xfrm>
            <a:off x="4666593" y="6060137"/>
            <a:ext cx="7017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https://en.wikipedia.org/wiki/Comparison_of_free_and_open-source_software_licenses</a:t>
            </a:r>
          </a:p>
        </p:txBody>
      </p:sp>
    </p:spTree>
    <p:extLst>
      <p:ext uri="{BB962C8B-B14F-4D97-AF65-F5344CB8AC3E}">
        <p14:creationId xmlns:p14="http://schemas.microsoft.com/office/powerpoint/2010/main" val="123488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53520" y="1447920"/>
            <a:ext cx="11499480" cy="17539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2100240" y="1208880"/>
            <a:ext cx="8181720" cy="451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CA7-3ADF-CF7C-F4DB-50D5787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920974"/>
            <a:ext cx="11499849" cy="5072158"/>
          </a:xfrm>
        </p:spPr>
        <p:txBody>
          <a:bodyPr/>
          <a:lstStyle/>
          <a:p>
            <a:r>
              <a:rPr lang="en-US" sz="2000" dirty="0"/>
              <a:t>Title</a:t>
            </a:r>
          </a:p>
          <a:p>
            <a:pPr lvl="1"/>
            <a:r>
              <a:rPr lang="en-US" sz="1800" b="1" dirty="0"/>
              <a:t>HYDRO-MECHANIC MODELING OF THERMALLY INDUCED FRACTURES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Research question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Q1:</a:t>
            </a:r>
            <a:r>
              <a:rPr lang="en-US" sz="1800" dirty="0"/>
              <a:t> How thermally induced fractures affect reservoir </a:t>
            </a:r>
            <a:r>
              <a:rPr lang="en-US" sz="1800" u="sng" dirty="0"/>
              <a:t>drainage</a:t>
            </a:r>
            <a:r>
              <a:rPr lang="en-US" sz="1800" dirty="0"/>
              <a:t>, </a:t>
            </a:r>
            <a:r>
              <a:rPr lang="en-US" sz="1800" u="sng" dirty="0"/>
              <a:t>storage</a:t>
            </a:r>
            <a:r>
              <a:rPr lang="en-US" sz="1800" dirty="0"/>
              <a:t> capacity and </a:t>
            </a:r>
            <a:r>
              <a:rPr lang="en-US" sz="1800" u="sng" dirty="0"/>
              <a:t>safety</a:t>
            </a:r>
            <a:r>
              <a:rPr lang="en-US" sz="1800" dirty="0"/>
              <a:t>?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000" dirty="0"/>
              <a:t>Hypotheses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H1:</a:t>
            </a:r>
            <a:r>
              <a:rPr lang="en-US" sz="1800" dirty="0"/>
              <a:t> Thermally induced fracture dynamics affect reservoir </a:t>
            </a:r>
            <a:r>
              <a:rPr lang="en-US" sz="1800" u="sng" dirty="0"/>
              <a:t>drainage</a:t>
            </a:r>
            <a:r>
              <a:rPr lang="en-US" sz="1800" dirty="0"/>
              <a:t>, fluid </a:t>
            </a:r>
            <a:r>
              <a:rPr lang="en-US" sz="1800" u="sng" dirty="0"/>
              <a:t>storage</a:t>
            </a:r>
            <a:r>
              <a:rPr lang="en-US" sz="1800" dirty="0"/>
              <a:t>, and operational </a:t>
            </a:r>
            <a:r>
              <a:rPr lang="en-US" sz="1800" u="sng" dirty="0"/>
              <a:t>integrity</a:t>
            </a:r>
            <a:r>
              <a:rPr lang="en-US" sz="1800" dirty="0"/>
              <a:t>.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H2:</a:t>
            </a:r>
            <a:r>
              <a:rPr lang="en-US" sz="1800" dirty="0"/>
              <a:t> Natural fractures and rock failure in shear are mechanisms to release the strain energy resulting from thermal stresses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H3:</a:t>
            </a:r>
            <a:r>
              <a:rPr lang="en-US" sz="1800" dirty="0"/>
              <a:t> Simple linear fracture transmissibility models using pressure and temperature as independent parameters are sufficient to capture the effective physical behavior needed to estimate reservoir </a:t>
            </a:r>
            <a:r>
              <a:rPr lang="en-US" sz="1800" u="sng" dirty="0"/>
              <a:t>drainage</a:t>
            </a:r>
            <a:r>
              <a:rPr lang="en-US" sz="1800" dirty="0"/>
              <a:t> and fluid </a:t>
            </a:r>
            <a:r>
              <a:rPr lang="en-US" sz="1800" u="sng" dirty="0"/>
              <a:t>storage</a:t>
            </a:r>
            <a:r>
              <a:rPr lang="en-US" sz="1800" dirty="0"/>
              <a:t> for most cases. However, the assessment of </a:t>
            </a:r>
            <a:r>
              <a:rPr lang="en-US" sz="1800" u="sng" dirty="0"/>
              <a:t>integrity</a:t>
            </a:r>
            <a:r>
              <a:rPr lang="en-US" sz="1800" dirty="0"/>
              <a:t> needs to incorporate more complex physics.</a:t>
            </a:r>
          </a:p>
        </p:txBody>
      </p:sp>
    </p:spTree>
    <p:extLst>
      <p:ext uri="{BB962C8B-B14F-4D97-AF65-F5344CB8AC3E}">
        <p14:creationId xmlns:p14="http://schemas.microsoft.com/office/powerpoint/2010/main" val="23382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3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391887" y="3019331"/>
            <a:ext cx="2522968" cy="961777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4E408-036D-25DF-177B-33E950F26757}"/>
              </a:ext>
            </a:extLst>
          </p:cNvPr>
          <p:cNvSpPr/>
          <p:nvPr/>
        </p:nvSpPr>
        <p:spPr>
          <a:xfrm>
            <a:off x="2873403" y="4048474"/>
            <a:ext cx="2522968" cy="163431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2922377" y="1552477"/>
            <a:ext cx="2416544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7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6CF7-DA52-C1E2-CFD2-913F2300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plasticity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AB9-1C98-3C65-3653-E6298E0A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9" y="1447800"/>
            <a:ext cx="7998659" cy="3785652"/>
          </a:xfrm>
        </p:spPr>
        <p:txBody>
          <a:bodyPr/>
          <a:lstStyle/>
          <a:p>
            <a:r>
              <a:rPr lang="en-US"/>
              <a:t>Starting point: (McLean, 2024)</a:t>
            </a:r>
          </a:p>
          <a:p>
            <a:r>
              <a:rPr lang="en-US"/>
              <a:t>Re-implement and validate under libmesh (?)</a:t>
            </a:r>
          </a:p>
          <a:p>
            <a:pPr lvl="1"/>
            <a:r>
              <a:rPr lang="en-US"/>
              <a:t>Faster C++ implementation</a:t>
            </a:r>
          </a:p>
          <a:p>
            <a:pPr lvl="1"/>
            <a:r>
              <a:rPr lang="en-US"/>
              <a:t>Consider Enriched-Galerkin (Lee&amp;Wheeler,2016)</a:t>
            </a:r>
          </a:p>
          <a:p>
            <a:pPr lvl="1"/>
            <a:r>
              <a:rPr lang="en-US"/>
              <a:t>Consider postprocessing filtering (Murad, 1994)</a:t>
            </a:r>
          </a:p>
          <a:p>
            <a:r>
              <a:rPr lang="en-US"/>
              <a:t>Apply to our target case (reservoir)</a:t>
            </a:r>
          </a:p>
          <a:p>
            <a:endParaRPr lang="en-US"/>
          </a:p>
          <a:p>
            <a:r>
              <a:rPr lang="en-US"/>
              <a:t>Include Creep</a:t>
            </a:r>
          </a:p>
          <a:p>
            <a:r>
              <a:rPr lang="en-US"/>
              <a:t>Apply to our target case (caprock)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8D49-9331-0722-68F8-E097FF53F95D}"/>
              </a:ext>
            </a:extLst>
          </p:cNvPr>
          <p:cNvSpPr/>
          <p:nvPr/>
        </p:nvSpPr>
        <p:spPr>
          <a:xfrm>
            <a:off x="9557812" y="274643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FC44-AABB-ACFE-2C43-099B8582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48" y="1387172"/>
            <a:ext cx="3501189" cy="187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4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A62-92DB-4FF7-C77B-67CDAD4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450617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Write </a:t>
                          </a:r>
                          <a:r>
                            <a:rPr lang="en-US" dirty="0"/>
                            <a:t>and defend the </a:t>
                          </a:r>
                          <a:r>
                            <a:rPr lang="en-US"/>
                            <a:t>proposal.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</a:t>
                          </a:r>
                          <a:r>
                            <a:rPr lang="pt-BR" b="1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THM, Plasticity, stress assessment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Homogenization of Biot parameters (elastic)</a:t>
                          </a:r>
                          <a:endParaRPr lang="en-US" b="1">
                            <a:solidFill>
                              <a:srgbClr val="00AC04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Multiphase flow in NFRs - LGR, 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AC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2k, EDFM (CMG)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209215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114556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80" marR="48280" marT="24140" marB="24140">
                        <a:blipFill>
                          <a:blip r:embed="rId2"/>
                          <a:stretch>
                            <a:fillRect l="-19344" t="-109043" r="-279" b="-270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SOFTWARE LICENSE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4250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FAF17DC-DFC8-486F-9FBF-FDDCBA49CB5E}" vid="{ED92C571-E37C-4B89-A81C-5B143C096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UTEXAS-TEMPLATE</Template>
  <TotalTime>715</TotalTime>
  <Words>793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CPGE</vt:lpstr>
      <vt:lpstr>RESEARCH PROPOSAL DRAFT</vt:lpstr>
      <vt:lpstr>OVERVIEW</vt:lpstr>
      <vt:lpstr>TARGET APPLICATION</vt:lpstr>
      <vt:lpstr>Methodology</vt:lpstr>
      <vt:lpstr>Methodology</vt:lpstr>
      <vt:lpstr>Methodology</vt:lpstr>
      <vt:lpstr>Implement plasticity solver</vt:lpstr>
      <vt:lpstr>Timeline</vt:lpstr>
      <vt:lpstr>SOFTWARE LICENSE</vt:lpstr>
      <vt:lpstr>PowerPoint Presentation</vt:lpstr>
      <vt:lpstr>Wikipedia comparison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DRAFT</dc:title>
  <dc:creator>Renato Poli</dc:creator>
  <cp:lastModifiedBy>Renato Poli</cp:lastModifiedBy>
  <cp:revision>1</cp:revision>
  <dcterms:created xsi:type="dcterms:W3CDTF">2024-05-20T16:12:06Z</dcterms:created>
  <dcterms:modified xsi:type="dcterms:W3CDTF">2024-06-18T20:56:01Z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